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3" r:id="rId9"/>
    <p:sldId id="261" r:id="rId10"/>
    <p:sldId id="275" r:id="rId11"/>
    <p:sldId id="276" r:id="rId12"/>
    <p:sldId id="274" r:id="rId13"/>
    <p:sldId id="264" r:id="rId14"/>
    <p:sldId id="265" r:id="rId15"/>
    <p:sldId id="263" r:id="rId16"/>
    <p:sldId id="262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D8770-9339-442A-9DEE-8CE90D735E0A}" v="1221" dt="2018-07-04T17:18:54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i Ramadhan" userId="ec6b8f99054495dc" providerId="LiveId" clId="{F13D8770-9339-442A-9DEE-8CE90D735E0A}"/>
    <pc:docChg chg="undo custSel addSld delSld modSld">
      <pc:chgData name="Hani Ramadhan" userId="ec6b8f99054495dc" providerId="LiveId" clId="{F13D8770-9339-442A-9DEE-8CE90D735E0A}" dt="2018-07-04T17:18:54.749" v="1219" actId="1076"/>
      <pc:docMkLst>
        <pc:docMk/>
      </pc:docMkLst>
      <pc:sldChg chg="addSp modSp">
        <pc:chgData name="Hani Ramadhan" userId="ec6b8f99054495dc" providerId="LiveId" clId="{F13D8770-9339-442A-9DEE-8CE90D735E0A}" dt="2018-07-04T16:34:08.435" v="91" actId="403"/>
        <pc:sldMkLst>
          <pc:docMk/>
          <pc:sldMk cId="1535929547" sldId="260"/>
        </pc:sldMkLst>
        <pc:spChg chg="mod">
          <ac:chgData name="Hani Ramadhan" userId="ec6b8f99054495dc" providerId="LiveId" clId="{F13D8770-9339-442A-9DEE-8CE90D735E0A}" dt="2018-07-04T16:32:22.112" v="65" actId="27636"/>
          <ac:spMkLst>
            <pc:docMk/>
            <pc:sldMk cId="1535929547" sldId="260"/>
            <ac:spMk id="3" creationId="{9E39C801-42A7-44E1-A9C9-B464F6770615}"/>
          </ac:spMkLst>
        </pc:spChg>
        <pc:spChg chg="add mod">
          <ac:chgData name="Hani Ramadhan" userId="ec6b8f99054495dc" providerId="LiveId" clId="{F13D8770-9339-442A-9DEE-8CE90D735E0A}" dt="2018-07-04T16:33:28.559" v="79" actId="13822"/>
          <ac:spMkLst>
            <pc:docMk/>
            <pc:sldMk cId="1535929547" sldId="260"/>
            <ac:spMk id="4" creationId="{57457AA9-B70A-4631-B58A-387BE9FB7345}"/>
          </ac:spMkLst>
        </pc:spChg>
        <pc:spChg chg="add mod">
          <ac:chgData name="Hani Ramadhan" userId="ec6b8f99054495dc" providerId="LiveId" clId="{F13D8770-9339-442A-9DEE-8CE90D735E0A}" dt="2018-07-04T16:33:32.979" v="80" actId="13822"/>
          <ac:spMkLst>
            <pc:docMk/>
            <pc:sldMk cId="1535929547" sldId="260"/>
            <ac:spMk id="5" creationId="{06A9AA24-9584-436A-94A1-978E4660800B}"/>
          </ac:spMkLst>
        </pc:spChg>
        <pc:spChg chg="add mod">
          <ac:chgData name="Hani Ramadhan" userId="ec6b8f99054495dc" providerId="LiveId" clId="{F13D8770-9339-442A-9DEE-8CE90D735E0A}" dt="2018-07-04T16:33:37.591" v="81" actId="13822"/>
          <ac:spMkLst>
            <pc:docMk/>
            <pc:sldMk cId="1535929547" sldId="260"/>
            <ac:spMk id="6" creationId="{2C448396-C6B4-4C12-8B20-EEDD1018F6BD}"/>
          </ac:spMkLst>
        </pc:spChg>
        <pc:spChg chg="add mod">
          <ac:chgData name="Hani Ramadhan" userId="ec6b8f99054495dc" providerId="LiveId" clId="{F13D8770-9339-442A-9DEE-8CE90D735E0A}" dt="2018-07-04T16:34:08.435" v="91" actId="403"/>
          <ac:spMkLst>
            <pc:docMk/>
            <pc:sldMk cId="1535929547" sldId="260"/>
            <ac:spMk id="7" creationId="{7F50EF36-CA57-45EE-AEA2-117140FE67FC}"/>
          </ac:spMkLst>
        </pc:spChg>
        <pc:cxnChg chg="add mod">
          <ac:chgData name="Hani Ramadhan" userId="ec6b8f99054495dc" providerId="LiveId" clId="{F13D8770-9339-442A-9DEE-8CE90D735E0A}" dt="2018-07-04T16:33:54.958" v="83" actId="208"/>
          <ac:cxnSpMkLst>
            <pc:docMk/>
            <pc:sldMk cId="1535929547" sldId="260"/>
            <ac:cxnSpMk id="9" creationId="{13B665A3-B2B0-48DC-B78A-449EB0FA3FC7}"/>
          </ac:cxnSpMkLst>
        </pc:cxnChg>
        <pc:cxnChg chg="add mod">
          <ac:chgData name="Hani Ramadhan" userId="ec6b8f99054495dc" providerId="LiveId" clId="{F13D8770-9339-442A-9DEE-8CE90D735E0A}" dt="2018-07-04T16:33:54.958" v="83" actId="208"/>
          <ac:cxnSpMkLst>
            <pc:docMk/>
            <pc:sldMk cId="1535929547" sldId="260"/>
            <ac:cxnSpMk id="11" creationId="{EFCE908B-3BB1-4DA2-92C9-E99D57E680A4}"/>
          </ac:cxnSpMkLst>
        </pc:cxnChg>
        <pc:cxnChg chg="add mod">
          <ac:chgData name="Hani Ramadhan" userId="ec6b8f99054495dc" providerId="LiveId" clId="{F13D8770-9339-442A-9DEE-8CE90D735E0A}" dt="2018-07-04T16:33:54.958" v="83" actId="208"/>
          <ac:cxnSpMkLst>
            <pc:docMk/>
            <pc:sldMk cId="1535929547" sldId="260"/>
            <ac:cxnSpMk id="14" creationId="{087586B9-20DE-4DE7-8C94-5371EC3B055D}"/>
          </ac:cxnSpMkLst>
        </pc:cxnChg>
      </pc:sldChg>
      <pc:sldChg chg="addSp delSp modSp">
        <pc:chgData name="Hani Ramadhan" userId="ec6b8f99054495dc" providerId="LiveId" clId="{F13D8770-9339-442A-9DEE-8CE90D735E0A}" dt="2018-07-04T17:07:32.487" v="922"/>
        <pc:sldMkLst>
          <pc:docMk/>
          <pc:sldMk cId="1121772583" sldId="261"/>
        </pc:sldMkLst>
        <pc:spChg chg="mod">
          <ac:chgData name="Hani Ramadhan" userId="ec6b8f99054495dc" providerId="LiveId" clId="{F13D8770-9339-442A-9DEE-8CE90D735E0A}" dt="2018-07-04T17:05:20.307" v="852" actId="27636"/>
          <ac:spMkLst>
            <pc:docMk/>
            <pc:sldMk cId="1121772583" sldId="261"/>
            <ac:spMk id="3" creationId="{CF3A5276-A149-42FA-BE7E-90C801BDBD70}"/>
          </ac:spMkLst>
        </pc:spChg>
        <pc:spChg chg="add mod">
          <ac:chgData name="Hani Ramadhan" userId="ec6b8f99054495dc" providerId="LiveId" clId="{F13D8770-9339-442A-9DEE-8CE90D735E0A}" dt="2018-07-04T17:05:31.518" v="854" actId="2085"/>
          <ac:spMkLst>
            <pc:docMk/>
            <pc:sldMk cId="1121772583" sldId="261"/>
            <ac:spMk id="4" creationId="{2E7960A5-393E-4871-8F14-3B8C78AF1198}"/>
          </ac:spMkLst>
        </pc:spChg>
        <pc:spChg chg="add mod">
          <ac:chgData name="Hani Ramadhan" userId="ec6b8f99054495dc" providerId="LiveId" clId="{F13D8770-9339-442A-9DEE-8CE90D735E0A}" dt="2018-07-04T17:05:31.518" v="854" actId="2085"/>
          <ac:spMkLst>
            <pc:docMk/>
            <pc:sldMk cId="1121772583" sldId="261"/>
            <ac:spMk id="9" creationId="{7A41C1A4-6536-49BB-90FC-EB84A0DD4049}"/>
          </ac:spMkLst>
        </pc:spChg>
        <pc:spChg chg="add del mod">
          <ac:chgData name="Hani Ramadhan" userId="ec6b8f99054495dc" providerId="LiveId" clId="{F13D8770-9339-442A-9DEE-8CE90D735E0A}" dt="2018-07-04T17:07:31.991" v="921" actId="478"/>
          <ac:spMkLst>
            <pc:docMk/>
            <pc:sldMk cId="1121772583" sldId="261"/>
            <ac:spMk id="10" creationId="{D787B1D6-E8C1-408F-B3F9-015685B397E2}"/>
          </ac:spMkLst>
        </pc:spChg>
        <pc:spChg chg="add mod ord">
          <ac:chgData name="Hani Ramadhan" userId="ec6b8f99054495dc" providerId="LiveId" clId="{F13D8770-9339-442A-9DEE-8CE90D735E0A}" dt="2018-07-04T17:05:31.518" v="854" actId="2085"/>
          <ac:spMkLst>
            <pc:docMk/>
            <pc:sldMk cId="1121772583" sldId="261"/>
            <ac:spMk id="11" creationId="{E2582210-5A39-45CB-B824-2DE4129AF0AD}"/>
          </ac:spMkLst>
        </pc:spChg>
        <pc:spChg chg="add mod ord">
          <ac:chgData name="Hani Ramadhan" userId="ec6b8f99054495dc" providerId="LiveId" clId="{F13D8770-9339-442A-9DEE-8CE90D735E0A}" dt="2018-07-04T17:05:31.518" v="854" actId="2085"/>
          <ac:spMkLst>
            <pc:docMk/>
            <pc:sldMk cId="1121772583" sldId="261"/>
            <ac:spMk id="12" creationId="{44711850-C664-4ED8-800E-BAD3E2FFE6CB}"/>
          </ac:spMkLst>
        </pc:spChg>
        <pc:spChg chg="add">
          <ac:chgData name="Hani Ramadhan" userId="ec6b8f99054495dc" providerId="LiveId" clId="{F13D8770-9339-442A-9DEE-8CE90D735E0A}" dt="2018-07-04T17:07:32.487" v="922"/>
          <ac:spMkLst>
            <pc:docMk/>
            <pc:sldMk cId="1121772583" sldId="261"/>
            <ac:spMk id="14" creationId="{14490864-C169-4D8C-8AD3-89081F92FB45}"/>
          </ac:spMkLst>
        </pc:spChg>
        <pc:picChg chg="add del mod">
          <ac:chgData name="Hani Ramadhan" userId="ec6b8f99054495dc" providerId="LiveId" clId="{F13D8770-9339-442A-9DEE-8CE90D735E0A}" dt="2018-07-04T17:07:31.991" v="921" actId="478"/>
          <ac:picMkLst>
            <pc:docMk/>
            <pc:sldMk cId="1121772583" sldId="261"/>
            <ac:picMk id="6" creationId="{1139E856-FF65-4010-A771-E1A5083E6A6A}"/>
          </ac:picMkLst>
        </pc:picChg>
        <pc:picChg chg="add mod">
          <ac:chgData name="Hani Ramadhan" userId="ec6b8f99054495dc" providerId="LiveId" clId="{F13D8770-9339-442A-9DEE-8CE90D735E0A}" dt="2018-07-04T17:05:31.518" v="854" actId="2085"/>
          <ac:picMkLst>
            <pc:docMk/>
            <pc:sldMk cId="1121772583" sldId="261"/>
            <ac:picMk id="8" creationId="{2277B0C9-DEC5-4CEA-9A53-1AF06B1FF21E}"/>
          </ac:picMkLst>
        </pc:picChg>
        <pc:picChg chg="add">
          <ac:chgData name="Hani Ramadhan" userId="ec6b8f99054495dc" providerId="LiveId" clId="{F13D8770-9339-442A-9DEE-8CE90D735E0A}" dt="2018-07-04T17:07:32.487" v="922"/>
          <ac:picMkLst>
            <pc:docMk/>
            <pc:sldMk cId="1121772583" sldId="261"/>
            <ac:picMk id="13" creationId="{D50411F7-812B-47E7-A244-C08ADAFE9BE8}"/>
          </ac:picMkLst>
        </pc:picChg>
      </pc:sldChg>
      <pc:sldChg chg="addSp modSp">
        <pc:chgData name="Hani Ramadhan" userId="ec6b8f99054495dc" providerId="LiveId" clId="{F13D8770-9339-442A-9DEE-8CE90D735E0A}" dt="2018-07-04T17:16:12.580" v="1186" actId="207"/>
        <pc:sldMkLst>
          <pc:docMk/>
          <pc:sldMk cId="2202440231" sldId="265"/>
        </pc:sldMkLst>
        <pc:spChg chg="mod">
          <ac:chgData name="Hani Ramadhan" userId="ec6b8f99054495dc" providerId="LiveId" clId="{F13D8770-9339-442A-9DEE-8CE90D735E0A}" dt="2018-07-04T17:15:40.431" v="1177" actId="2085"/>
          <ac:spMkLst>
            <pc:docMk/>
            <pc:sldMk cId="2202440231" sldId="265"/>
            <ac:spMk id="4" creationId="{75FFA2F6-E461-4E63-AA54-1B7B1C8F81AF}"/>
          </ac:spMkLst>
        </pc:spChg>
        <pc:spChg chg="mod">
          <ac:chgData name="Hani Ramadhan" userId="ec6b8f99054495dc" providerId="LiveId" clId="{F13D8770-9339-442A-9DEE-8CE90D735E0A}" dt="2018-07-04T17:14:24.859" v="1161" actId="693"/>
          <ac:spMkLst>
            <pc:docMk/>
            <pc:sldMk cId="2202440231" sldId="265"/>
            <ac:spMk id="5" creationId="{82CAE6DD-3A48-4137-846C-42DD5A03E76F}"/>
          </ac:spMkLst>
        </pc:spChg>
        <pc:spChg chg="mod">
          <ac:chgData name="Hani Ramadhan" userId="ec6b8f99054495dc" providerId="LiveId" clId="{F13D8770-9339-442A-9DEE-8CE90D735E0A}" dt="2018-07-04T17:14:11.536" v="1158" actId="1582"/>
          <ac:spMkLst>
            <pc:docMk/>
            <pc:sldMk cId="2202440231" sldId="265"/>
            <ac:spMk id="7" creationId="{38FBBED4-D0ED-433B-A048-3DC201602FE2}"/>
          </ac:spMkLst>
        </pc:spChg>
        <pc:spChg chg="mod">
          <ac:chgData name="Hani Ramadhan" userId="ec6b8f99054495dc" providerId="LiveId" clId="{F13D8770-9339-442A-9DEE-8CE90D735E0A}" dt="2018-07-04T17:16:06.857" v="1184" actId="14100"/>
          <ac:spMkLst>
            <pc:docMk/>
            <pc:sldMk cId="2202440231" sldId="265"/>
            <ac:spMk id="12" creationId="{6696CC56-768D-4DAC-993F-3D110198BC57}"/>
          </ac:spMkLst>
        </pc:spChg>
        <pc:picChg chg="add mod">
          <ac:chgData name="Hani Ramadhan" userId="ec6b8f99054495dc" providerId="LiveId" clId="{F13D8770-9339-442A-9DEE-8CE90D735E0A}" dt="2018-07-04T17:14:34.092" v="1162" actId="207"/>
          <ac:picMkLst>
            <pc:docMk/>
            <pc:sldMk cId="2202440231" sldId="265"/>
            <ac:picMk id="6" creationId="{4BE3360A-AD23-454A-950B-643799C5F7F9}"/>
          </ac:picMkLst>
        </pc:picChg>
        <pc:picChg chg="add mod">
          <ac:chgData name="Hani Ramadhan" userId="ec6b8f99054495dc" providerId="LiveId" clId="{F13D8770-9339-442A-9DEE-8CE90D735E0A}" dt="2018-07-04T17:14:34.092" v="1162" actId="207"/>
          <ac:picMkLst>
            <pc:docMk/>
            <pc:sldMk cId="2202440231" sldId="265"/>
            <ac:picMk id="9" creationId="{902588FF-231D-4EC0-AE64-CDCDB74C6D3C}"/>
          </ac:picMkLst>
        </pc:picChg>
        <pc:picChg chg="add mod">
          <ac:chgData name="Hani Ramadhan" userId="ec6b8f99054495dc" providerId="LiveId" clId="{F13D8770-9339-442A-9DEE-8CE90D735E0A}" dt="2018-07-04T17:14:48.495" v="1166" actId="1076"/>
          <ac:picMkLst>
            <pc:docMk/>
            <pc:sldMk cId="2202440231" sldId="265"/>
            <ac:picMk id="14" creationId="{5A9A04CA-EF0E-48CF-B582-C61A88BB72CA}"/>
          </ac:picMkLst>
        </pc:picChg>
        <pc:picChg chg="add mod">
          <ac:chgData name="Hani Ramadhan" userId="ec6b8f99054495dc" providerId="LiveId" clId="{F13D8770-9339-442A-9DEE-8CE90D735E0A}" dt="2018-07-04T17:16:12.580" v="1186" actId="207"/>
          <ac:picMkLst>
            <pc:docMk/>
            <pc:sldMk cId="2202440231" sldId="265"/>
            <ac:picMk id="16" creationId="{2EA0FC2D-FE61-4CFE-B1AB-1D6F2B085924}"/>
          </ac:picMkLst>
        </pc:picChg>
        <pc:picChg chg="add mod">
          <ac:chgData name="Hani Ramadhan" userId="ec6b8f99054495dc" providerId="LiveId" clId="{F13D8770-9339-442A-9DEE-8CE90D735E0A}" dt="2018-07-04T17:14:34.092" v="1162" actId="207"/>
          <ac:picMkLst>
            <pc:docMk/>
            <pc:sldMk cId="2202440231" sldId="265"/>
            <ac:picMk id="19" creationId="{CC1BCA33-783E-4F3A-9BFD-6DDF33FAA08B}"/>
          </ac:picMkLst>
        </pc:picChg>
        <pc:picChg chg="add mod">
          <ac:chgData name="Hani Ramadhan" userId="ec6b8f99054495dc" providerId="LiveId" clId="{F13D8770-9339-442A-9DEE-8CE90D735E0A}" dt="2018-07-04T17:15:01.989" v="1169" actId="207"/>
          <ac:picMkLst>
            <pc:docMk/>
            <pc:sldMk cId="2202440231" sldId="265"/>
            <ac:picMk id="20" creationId="{CD668B4A-BD9B-46E7-827A-F64A4298B938}"/>
          </ac:picMkLst>
        </pc:picChg>
      </pc:sldChg>
      <pc:sldChg chg="addSp delSp modSp add">
        <pc:chgData name="Hani Ramadhan" userId="ec6b8f99054495dc" providerId="LiveId" clId="{F13D8770-9339-442A-9DEE-8CE90D735E0A}" dt="2018-07-04T16:52:50.471" v="305" actId="208"/>
        <pc:sldMkLst>
          <pc:docMk/>
          <pc:sldMk cId="2798116177" sldId="270"/>
        </pc:sldMkLst>
        <pc:spChg chg="del mod">
          <ac:chgData name="Hani Ramadhan" userId="ec6b8f99054495dc" providerId="LiveId" clId="{F13D8770-9339-442A-9DEE-8CE90D735E0A}" dt="2018-07-04T16:35:22.487" v="95" actId="478"/>
          <ac:spMkLst>
            <pc:docMk/>
            <pc:sldMk cId="2798116177" sldId="270"/>
            <ac:spMk id="3" creationId="{9E39C801-42A7-44E1-A9C9-B464F6770615}"/>
          </ac:spMkLst>
        </pc:spChg>
        <pc:spChg chg="add del mod">
          <ac:chgData name="Hani Ramadhan" userId="ec6b8f99054495dc" providerId="LiveId" clId="{F13D8770-9339-442A-9DEE-8CE90D735E0A}" dt="2018-07-04T16:50:56.231" v="208" actId="478"/>
          <ac:spMkLst>
            <pc:docMk/>
            <pc:sldMk cId="2798116177" sldId="270"/>
            <ac:spMk id="5" creationId="{16DBEC0D-7E05-4256-AB7B-DF89FF0EF045}"/>
          </ac:spMkLst>
        </pc:spChg>
        <pc:spChg chg="add mod">
          <ac:chgData name="Hani Ramadhan" userId="ec6b8f99054495dc" providerId="LiveId" clId="{F13D8770-9339-442A-9DEE-8CE90D735E0A}" dt="2018-07-04T16:36:20.838" v="106" actId="1076"/>
          <ac:spMkLst>
            <pc:docMk/>
            <pc:sldMk cId="2798116177" sldId="270"/>
            <ac:spMk id="6" creationId="{700CE686-AE63-4F4F-9841-D1615FF5491B}"/>
          </ac:spMkLst>
        </pc:spChg>
        <pc:spChg chg="add del mod">
          <ac:chgData name="Hani Ramadhan" userId="ec6b8f99054495dc" providerId="LiveId" clId="{F13D8770-9339-442A-9DEE-8CE90D735E0A}" dt="2018-07-04T16:35:42.084" v="99" actId="478"/>
          <ac:spMkLst>
            <pc:docMk/>
            <pc:sldMk cId="2798116177" sldId="270"/>
            <ac:spMk id="7" creationId="{02C65DA9-3B47-4211-A1A4-00229382CE89}"/>
          </ac:spMkLst>
        </pc:spChg>
        <pc:spChg chg="add del mod">
          <ac:chgData name="Hani Ramadhan" userId="ec6b8f99054495dc" providerId="LiveId" clId="{F13D8770-9339-442A-9DEE-8CE90D735E0A}" dt="2018-07-04T16:35:42.084" v="99" actId="478"/>
          <ac:spMkLst>
            <pc:docMk/>
            <pc:sldMk cId="2798116177" sldId="270"/>
            <ac:spMk id="8" creationId="{AAFB58BD-F474-44F8-85F5-9AE18034DBFC}"/>
          </ac:spMkLst>
        </pc:spChg>
        <pc:spChg chg="add mod">
          <ac:chgData name="Hani Ramadhan" userId="ec6b8f99054495dc" providerId="LiveId" clId="{F13D8770-9339-442A-9DEE-8CE90D735E0A}" dt="2018-07-04T16:36:20.838" v="106" actId="1076"/>
          <ac:spMkLst>
            <pc:docMk/>
            <pc:sldMk cId="2798116177" sldId="270"/>
            <ac:spMk id="9" creationId="{8E08B3A2-BBC7-4910-869A-4A9E2B6F2C19}"/>
          </ac:spMkLst>
        </pc:spChg>
        <pc:spChg chg="add mod">
          <ac:chgData name="Hani Ramadhan" userId="ec6b8f99054495dc" providerId="LiveId" clId="{F13D8770-9339-442A-9DEE-8CE90D735E0A}" dt="2018-07-04T16:51:34.728" v="221" actId="1076"/>
          <ac:spMkLst>
            <pc:docMk/>
            <pc:sldMk cId="2798116177" sldId="270"/>
            <ac:spMk id="17" creationId="{8C6C3EF9-9078-4681-B60A-B6154278B6F2}"/>
          </ac:spMkLst>
        </pc:spChg>
        <pc:spChg chg="add mod ord">
          <ac:chgData name="Hani Ramadhan" userId="ec6b8f99054495dc" providerId="LiveId" clId="{F13D8770-9339-442A-9DEE-8CE90D735E0A}" dt="2018-07-04T16:52:19.202" v="229" actId="208"/>
          <ac:spMkLst>
            <pc:docMk/>
            <pc:sldMk cId="2798116177" sldId="270"/>
            <ac:spMk id="18" creationId="{435F74A4-AC60-433B-9FD7-F667F37D6E3A}"/>
          </ac:spMkLst>
        </pc:spChg>
        <pc:spChg chg="add mod">
          <ac:chgData name="Hani Ramadhan" userId="ec6b8f99054495dc" providerId="LiveId" clId="{F13D8770-9339-442A-9DEE-8CE90D735E0A}" dt="2018-07-04T16:51:39.713" v="222" actId="1076"/>
          <ac:spMkLst>
            <pc:docMk/>
            <pc:sldMk cId="2798116177" sldId="270"/>
            <ac:spMk id="19" creationId="{13EB272F-E7CA-425F-8F12-F58D54DE55BD}"/>
          </ac:spMkLst>
        </pc:spChg>
        <pc:spChg chg="add mod">
          <ac:chgData name="Hani Ramadhan" userId="ec6b8f99054495dc" providerId="LiveId" clId="{F13D8770-9339-442A-9DEE-8CE90D735E0A}" dt="2018-07-04T16:52:13.405" v="228" actId="2085"/>
          <ac:spMkLst>
            <pc:docMk/>
            <pc:sldMk cId="2798116177" sldId="270"/>
            <ac:spMk id="20" creationId="{FF7F6578-9BD1-441B-AF44-4B673AAD663D}"/>
          </ac:spMkLst>
        </pc:spChg>
        <pc:spChg chg="add mod">
          <ac:chgData name="Hani Ramadhan" userId="ec6b8f99054495dc" providerId="LiveId" clId="{F13D8770-9339-442A-9DEE-8CE90D735E0A}" dt="2018-07-04T16:52:50.471" v="305" actId="208"/>
          <ac:spMkLst>
            <pc:docMk/>
            <pc:sldMk cId="2798116177" sldId="270"/>
            <ac:spMk id="21" creationId="{2DEB9D86-02EA-419A-A4A9-FCE8099F02AC}"/>
          </ac:spMkLst>
        </pc:spChg>
        <pc:cxnChg chg="add mod">
          <ac:chgData name="Hani Ramadhan" userId="ec6b8f99054495dc" providerId="LiveId" clId="{F13D8770-9339-442A-9DEE-8CE90D735E0A}" dt="2018-07-04T16:36:20.838" v="106" actId="1076"/>
          <ac:cxnSpMkLst>
            <pc:docMk/>
            <pc:sldMk cId="2798116177" sldId="270"/>
            <ac:cxnSpMk id="10" creationId="{1B30A204-F859-4892-9A14-227CC6426BE8}"/>
          </ac:cxnSpMkLst>
        </pc:cxnChg>
        <pc:cxnChg chg="add del mod">
          <ac:chgData name="Hani Ramadhan" userId="ec6b8f99054495dc" providerId="LiveId" clId="{F13D8770-9339-442A-9DEE-8CE90D735E0A}" dt="2018-07-04T16:35:46.624" v="101" actId="478"/>
          <ac:cxnSpMkLst>
            <pc:docMk/>
            <pc:sldMk cId="2798116177" sldId="270"/>
            <ac:cxnSpMk id="11" creationId="{E7BC78EE-9344-41A9-8976-2C18DBB2BB3D}"/>
          </ac:cxnSpMkLst>
        </pc:cxnChg>
        <pc:cxnChg chg="add del mod">
          <ac:chgData name="Hani Ramadhan" userId="ec6b8f99054495dc" providerId="LiveId" clId="{F13D8770-9339-442A-9DEE-8CE90D735E0A}" dt="2018-07-04T16:35:46.624" v="101" actId="478"/>
          <ac:cxnSpMkLst>
            <pc:docMk/>
            <pc:sldMk cId="2798116177" sldId="270"/>
            <ac:cxnSpMk id="12" creationId="{2FB41D34-4832-43BE-ADDF-61611525BF1B}"/>
          </ac:cxnSpMkLst>
        </pc:cxnChg>
      </pc:sldChg>
      <pc:sldChg chg="add del">
        <pc:chgData name="Hani Ramadhan" userId="ec6b8f99054495dc" providerId="LiveId" clId="{F13D8770-9339-442A-9DEE-8CE90D735E0A}" dt="2018-07-04T16:57:59.970" v="771" actId="2696"/>
        <pc:sldMkLst>
          <pc:docMk/>
          <pc:sldMk cId="1184269776" sldId="271"/>
        </pc:sldMkLst>
      </pc:sldChg>
      <pc:sldChg chg="modSp add">
        <pc:chgData name="Hani Ramadhan" userId="ec6b8f99054495dc" providerId="LiveId" clId="{F13D8770-9339-442A-9DEE-8CE90D735E0A}" dt="2018-07-04T16:54:49.091" v="511" actId="20577"/>
        <pc:sldMkLst>
          <pc:docMk/>
          <pc:sldMk cId="3137534204" sldId="272"/>
        </pc:sldMkLst>
        <pc:spChg chg="mod">
          <ac:chgData name="Hani Ramadhan" userId="ec6b8f99054495dc" providerId="LiveId" clId="{F13D8770-9339-442A-9DEE-8CE90D735E0A}" dt="2018-07-04T16:53:20.505" v="336" actId="208"/>
          <ac:spMkLst>
            <pc:docMk/>
            <pc:sldMk cId="3137534204" sldId="272"/>
            <ac:spMk id="6" creationId="{700CE686-AE63-4F4F-9841-D1615FF5491B}"/>
          </ac:spMkLst>
        </pc:spChg>
        <pc:spChg chg="mod">
          <ac:chgData name="Hani Ramadhan" userId="ec6b8f99054495dc" providerId="LiveId" clId="{F13D8770-9339-442A-9DEE-8CE90D735E0A}" dt="2018-07-04T16:54:04.609" v="379" actId="207"/>
          <ac:spMkLst>
            <pc:docMk/>
            <pc:sldMk cId="3137534204" sldId="272"/>
            <ac:spMk id="17" creationId="{8C6C3EF9-9078-4681-B60A-B6154278B6F2}"/>
          </ac:spMkLst>
        </pc:spChg>
        <pc:spChg chg="mod">
          <ac:chgData name="Hani Ramadhan" userId="ec6b8f99054495dc" providerId="LiveId" clId="{F13D8770-9339-442A-9DEE-8CE90D735E0A}" dt="2018-07-04T16:54:29.405" v="438" actId="20577"/>
          <ac:spMkLst>
            <pc:docMk/>
            <pc:sldMk cId="3137534204" sldId="272"/>
            <ac:spMk id="18" creationId="{435F74A4-AC60-433B-9FD7-F667F37D6E3A}"/>
          </ac:spMkLst>
        </pc:spChg>
        <pc:spChg chg="mod">
          <ac:chgData name="Hani Ramadhan" userId="ec6b8f99054495dc" providerId="LiveId" clId="{F13D8770-9339-442A-9DEE-8CE90D735E0A}" dt="2018-07-04T16:54:10.472" v="380" actId="1076"/>
          <ac:spMkLst>
            <pc:docMk/>
            <pc:sldMk cId="3137534204" sldId="272"/>
            <ac:spMk id="19" creationId="{13EB272F-E7CA-425F-8F12-F58D54DE55BD}"/>
          </ac:spMkLst>
        </pc:spChg>
        <pc:spChg chg="mod">
          <ac:chgData name="Hani Ramadhan" userId="ec6b8f99054495dc" providerId="LiveId" clId="{F13D8770-9339-442A-9DEE-8CE90D735E0A}" dt="2018-07-04T16:54:49.091" v="511" actId="20577"/>
          <ac:spMkLst>
            <pc:docMk/>
            <pc:sldMk cId="3137534204" sldId="272"/>
            <ac:spMk id="21" creationId="{2DEB9D86-02EA-419A-A4A9-FCE8099F02AC}"/>
          </ac:spMkLst>
        </pc:spChg>
        <pc:cxnChg chg="mod">
          <ac:chgData name="Hani Ramadhan" userId="ec6b8f99054495dc" providerId="LiveId" clId="{F13D8770-9339-442A-9DEE-8CE90D735E0A}" dt="2018-07-04T16:53:14.234" v="335" actId="14100"/>
          <ac:cxnSpMkLst>
            <pc:docMk/>
            <pc:sldMk cId="3137534204" sldId="272"/>
            <ac:cxnSpMk id="10" creationId="{1B30A204-F859-4892-9A14-227CC6426BE8}"/>
          </ac:cxnSpMkLst>
        </pc:cxnChg>
      </pc:sldChg>
      <pc:sldChg chg="delSp modSp add">
        <pc:chgData name="Hani Ramadhan" userId="ec6b8f99054495dc" providerId="LiveId" clId="{F13D8770-9339-442A-9DEE-8CE90D735E0A}" dt="2018-07-04T16:57:46.267" v="770" actId="20577"/>
        <pc:sldMkLst>
          <pc:docMk/>
          <pc:sldMk cId="482864300" sldId="273"/>
        </pc:sldMkLst>
        <pc:spChg chg="mod">
          <ac:chgData name="Hani Ramadhan" userId="ec6b8f99054495dc" providerId="LiveId" clId="{F13D8770-9339-442A-9DEE-8CE90D735E0A}" dt="2018-07-04T16:55:09.615" v="523" actId="20577"/>
          <ac:spMkLst>
            <pc:docMk/>
            <pc:sldMk cId="482864300" sldId="273"/>
            <ac:spMk id="6" creationId="{700CE686-AE63-4F4F-9841-D1615FF5491B}"/>
          </ac:spMkLst>
        </pc:spChg>
        <pc:spChg chg="mod">
          <ac:chgData name="Hani Ramadhan" userId="ec6b8f99054495dc" providerId="LiveId" clId="{F13D8770-9339-442A-9DEE-8CE90D735E0A}" dt="2018-07-04T16:55:31.068" v="533" actId="20577"/>
          <ac:spMkLst>
            <pc:docMk/>
            <pc:sldMk cId="482864300" sldId="273"/>
            <ac:spMk id="17" creationId="{8C6C3EF9-9078-4681-B60A-B6154278B6F2}"/>
          </ac:spMkLst>
        </pc:spChg>
        <pc:spChg chg="mod">
          <ac:chgData name="Hani Ramadhan" userId="ec6b8f99054495dc" providerId="LiveId" clId="{F13D8770-9339-442A-9DEE-8CE90D735E0A}" dt="2018-07-04T16:56:58.024" v="644" actId="14100"/>
          <ac:spMkLst>
            <pc:docMk/>
            <pc:sldMk cId="482864300" sldId="273"/>
            <ac:spMk id="18" creationId="{435F74A4-AC60-433B-9FD7-F667F37D6E3A}"/>
          </ac:spMkLst>
        </pc:spChg>
        <pc:spChg chg="del">
          <ac:chgData name="Hani Ramadhan" userId="ec6b8f99054495dc" providerId="LiveId" clId="{F13D8770-9339-442A-9DEE-8CE90D735E0A}" dt="2018-07-04T16:55:34.939" v="534" actId="478"/>
          <ac:spMkLst>
            <pc:docMk/>
            <pc:sldMk cId="482864300" sldId="273"/>
            <ac:spMk id="19" creationId="{13EB272F-E7CA-425F-8F12-F58D54DE55BD}"/>
          </ac:spMkLst>
        </pc:spChg>
        <pc:spChg chg="mod">
          <ac:chgData name="Hani Ramadhan" userId="ec6b8f99054495dc" providerId="LiveId" clId="{F13D8770-9339-442A-9DEE-8CE90D735E0A}" dt="2018-07-04T16:57:12.627" v="646" actId="1076"/>
          <ac:spMkLst>
            <pc:docMk/>
            <pc:sldMk cId="482864300" sldId="273"/>
            <ac:spMk id="20" creationId="{FF7F6578-9BD1-441B-AF44-4B673AAD663D}"/>
          </ac:spMkLst>
        </pc:spChg>
        <pc:spChg chg="mod">
          <ac:chgData name="Hani Ramadhan" userId="ec6b8f99054495dc" providerId="LiveId" clId="{F13D8770-9339-442A-9DEE-8CE90D735E0A}" dt="2018-07-04T16:57:46.267" v="770" actId="20577"/>
          <ac:spMkLst>
            <pc:docMk/>
            <pc:sldMk cId="482864300" sldId="273"/>
            <ac:spMk id="21" creationId="{2DEB9D86-02EA-419A-A4A9-FCE8099F02AC}"/>
          </ac:spMkLst>
        </pc:spChg>
      </pc:sldChg>
      <pc:sldChg chg="addSp modSp add">
        <pc:chgData name="Hani Ramadhan" userId="ec6b8f99054495dc" providerId="LiveId" clId="{F13D8770-9339-442A-9DEE-8CE90D735E0A}" dt="2018-07-04T17:18:54.749" v="1219" actId="1076"/>
        <pc:sldMkLst>
          <pc:docMk/>
          <pc:sldMk cId="208449404" sldId="274"/>
        </pc:sldMkLst>
        <pc:spChg chg="mod">
          <ac:chgData name="Hani Ramadhan" userId="ec6b8f99054495dc" providerId="LiveId" clId="{F13D8770-9339-442A-9DEE-8CE90D735E0A}" dt="2018-07-04T17:17:32.314" v="1199" actId="27636"/>
          <ac:spMkLst>
            <pc:docMk/>
            <pc:sldMk cId="208449404" sldId="274"/>
            <ac:spMk id="3" creationId="{CF3A5276-A149-42FA-BE7E-90C801BDBD70}"/>
          </ac:spMkLst>
        </pc:spChg>
        <pc:spChg chg="add mod">
          <ac:chgData name="Hani Ramadhan" userId="ec6b8f99054495dc" providerId="LiveId" clId="{F13D8770-9339-442A-9DEE-8CE90D735E0A}" dt="2018-07-04T17:18:54.749" v="1219" actId="1076"/>
          <ac:spMkLst>
            <pc:docMk/>
            <pc:sldMk cId="208449404" sldId="274"/>
            <ac:spMk id="6" creationId="{7B8D9821-9F4B-4DC9-B727-5CD58BDA8D32}"/>
          </ac:spMkLst>
        </pc:spChg>
        <pc:picChg chg="add mod">
          <ac:chgData name="Hani Ramadhan" userId="ec6b8f99054495dc" providerId="LiveId" clId="{F13D8770-9339-442A-9DEE-8CE90D735E0A}" dt="2018-07-04T17:18:54.749" v="1219" actId="1076"/>
          <ac:picMkLst>
            <pc:docMk/>
            <pc:sldMk cId="208449404" sldId="274"/>
            <ac:picMk id="5" creationId="{78AF6D89-FFA4-47E2-AEFF-803FD8B5D0CB}"/>
          </ac:picMkLst>
        </pc:picChg>
        <pc:picChg chg="add mod">
          <ac:chgData name="Hani Ramadhan" userId="ec6b8f99054495dc" providerId="LiveId" clId="{F13D8770-9339-442A-9DEE-8CE90D735E0A}" dt="2018-07-04T17:18:54.749" v="1219" actId="1076"/>
          <ac:picMkLst>
            <pc:docMk/>
            <pc:sldMk cId="208449404" sldId="274"/>
            <ac:picMk id="7" creationId="{D9BFD860-4334-4A1B-A334-AED770C77805}"/>
          </ac:picMkLst>
        </pc:picChg>
      </pc:sldChg>
      <pc:sldChg chg="delSp modSp add">
        <pc:chgData name="Hani Ramadhan" userId="ec6b8f99054495dc" providerId="LiveId" clId="{F13D8770-9339-442A-9DEE-8CE90D735E0A}" dt="2018-07-04T17:07:26.308" v="920" actId="1076"/>
        <pc:sldMkLst>
          <pc:docMk/>
          <pc:sldMk cId="4185466882" sldId="275"/>
        </pc:sldMkLst>
        <pc:spChg chg="ord">
          <ac:chgData name="Hani Ramadhan" userId="ec6b8f99054495dc" providerId="LiveId" clId="{F13D8770-9339-442A-9DEE-8CE90D735E0A}" dt="2018-07-04T17:07:01.334" v="916" actId="167"/>
          <ac:spMkLst>
            <pc:docMk/>
            <pc:sldMk cId="4185466882" sldId="275"/>
            <ac:spMk id="3" creationId="{CF3A5276-A149-42FA-BE7E-90C801BDBD70}"/>
          </ac:spMkLst>
        </pc:spChg>
        <pc:spChg chg="mod">
          <ac:chgData name="Hani Ramadhan" userId="ec6b8f99054495dc" providerId="LiveId" clId="{F13D8770-9339-442A-9DEE-8CE90D735E0A}" dt="2018-07-04T17:06:50.993" v="915" actId="20577"/>
          <ac:spMkLst>
            <pc:docMk/>
            <pc:sldMk cId="4185466882" sldId="275"/>
            <ac:spMk id="9" creationId="{7A41C1A4-6536-49BB-90FC-EB84A0DD4049}"/>
          </ac:spMkLst>
        </pc:spChg>
        <pc:spChg chg="mod">
          <ac:chgData name="Hani Ramadhan" userId="ec6b8f99054495dc" providerId="LiveId" clId="{F13D8770-9339-442A-9DEE-8CE90D735E0A}" dt="2018-07-04T17:07:26.308" v="920" actId="1076"/>
          <ac:spMkLst>
            <pc:docMk/>
            <pc:sldMk cId="4185466882" sldId="275"/>
            <ac:spMk id="10" creationId="{D787B1D6-E8C1-408F-B3F9-015685B397E2}"/>
          </ac:spMkLst>
        </pc:spChg>
        <pc:spChg chg="mod">
          <ac:chgData name="Hani Ramadhan" userId="ec6b8f99054495dc" providerId="LiveId" clId="{F13D8770-9339-442A-9DEE-8CE90D735E0A}" dt="2018-07-04T17:07:12.935" v="918" actId="14100"/>
          <ac:spMkLst>
            <pc:docMk/>
            <pc:sldMk cId="4185466882" sldId="275"/>
            <ac:spMk id="11" creationId="{E2582210-5A39-45CB-B824-2DE4129AF0AD}"/>
          </ac:spMkLst>
        </pc:spChg>
        <pc:spChg chg="mod">
          <ac:chgData name="Hani Ramadhan" userId="ec6b8f99054495dc" providerId="LiveId" clId="{F13D8770-9339-442A-9DEE-8CE90D735E0A}" dt="2018-07-04T17:07:07.414" v="917" actId="14100"/>
          <ac:spMkLst>
            <pc:docMk/>
            <pc:sldMk cId="4185466882" sldId="275"/>
            <ac:spMk id="12" creationId="{44711850-C664-4ED8-800E-BAD3E2FFE6CB}"/>
          </ac:spMkLst>
        </pc:spChg>
        <pc:picChg chg="mod">
          <ac:chgData name="Hani Ramadhan" userId="ec6b8f99054495dc" providerId="LiveId" clId="{F13D8770-9339-442A-9DEE-8CE90D735E0A}" dt="2018-07-04T17:07:26.308" v="920" actId="1076"/>
          <ac:picMkLst>
            <pc:docMk/>
            <pc:sldMk cId="4185466882" sldId="275"/>
            <ac:picMk id="6" creationId="{1139E856-FF65-4010-A771-E1A5083E6A6A}"/>
          </ac:picMkLst>
        </pc:picChg>
        <pc:picChg chg="del">
          <ac:chgData name="Hani Ramadhan" userId="ec6b8f99054495dc" providerId="LiveId" clId="{F13D8770-9339-442A-9DEE-8CE90D735E0A}" dt="2018-07-04T17:05:56.216" v="856" actId="478"/>
          <ac:picMkLst>
            <pc:docMk/>
            <pc:sldMk cId="4185466882" sldId="275"/>
            <ac:picMk id="8" creationId="{2277B0C9-DEC5-4CEA-9A53-1AF06B1FF21E}"/>
          </ac:picMkLst>
        </pc:picChg>
      </pc:sldChg>
      <pc:sldChg chg="addSp delSp modSp add">
        <pc:chgData name="Hani Ramadhan" userId="ec6b8f99054495dc" providerId="LiveId" clId="{F13D8770-9339-442A-9DEE-8CE90D735E0A}" dt="2018-07-04T17:11:33.127" v="1034" actId="1076"/>
        <pc:sldMkLst>
          <pc:docMk/>
          <pc:sldMk cId="2391403789" sldId="276"/>
        </pc:sldMkLst>
        <pc:spChg chg="mod">
          <ac:chgData name="Hani Ramadhan" userId="ec6b8f99054495dc" providerId="LiveId" clId="{F13D8770-9339-442A-9DEE-8CE90D735E0A}" dt="2018-07-04T17:11:33.127" v="1034" actId="1076"/>
          <ac:spMkLst>
            <pc:docMk/>
            <pc:sldMk cId="2391403789" sldId="276"/>
            <ac:spMk id="4" creationId="{2E7960A5-393E-4871-8F14-3B8C78AF1198}"/>
          </ac:spMkLst>
        </pc:spChg>
        <pc:spChg chg="del">
          <ac:chgData name="Hani Ramadhan" userId="ec6b8f99054495dc" providerId="LiveId" clId="{F13D8770-9339-442A-9DEE-8CE90D735E0A}" dt="2018-07-04T17:10:35.347" v="1026" actId="478"/>
          <ac:spMkLst>
            <pc:docMk/>
            <pc:sldMk cId="2391403789" sldId="276"/>
            <ac:spMk id="9" creationId="{7A41C1A4-6536-49BB-90FC-EB84A0DD4049}"/>
          </ac:spMkLst>
        </pc:spChg>
        <pc:spChg chg="del">
          <ac:chgData name="Hani Ramadhan" userId="ec6b8f99054495dc" providerId="LiveId" clId="{F13D8770-9339-442A-9DEE-8CE90D735E0A}" dt="2018-07-04T17:10:35.347" v="1026" actId="478"/>
          <ac:spMkLst>
            <pc:docMk/>
            <pc:sldMk cId="2391403789" sldId="276"/>
            <ac:spMk id="10" creationId="{D787B1D6-E8C1-408F-B3F9-015685B397E2}"/>
          </ac:spMkLst>
        </pc:spChg>
        <pc:spChg chg="del">
          <ac:chgData name="Hani Ramadhan" userId="ec6b8f99054495dc" providerId="LiveId" clId="{F13D8770-9339-442A-9DEE-8CE90D735E0A}" dt="2018-07-04T17:10:35.347" v="1026" actId="478"/>
          <ac:spMkLst>
            <pc:docMk/>
            <pc:sldMk cId="2391403789" sldId="276"/>
            <ac:spMk id="11" creationId="{E2582210-5A39-45CB-B824-2DE4129AF0AD}"/>
          </ac:spMkLst>
        </pc:spChg>
        <pc:spChg chg="del">
          <ac:chgData name="Hani Ramadhan" userId="ec6b8f99054495dc" providerId="LiveId" clId="{F13D8770-9339-442A-9DEE-8CE90D735E0A}" dt="2018-07-04T17:10:35.347" v="1026" actId="478"/>
          <ac:spMkLst>
            <pc:docMk/>
            <pc:sldMk cId="2391403789" sldId="276"/>
            <ac:spMk id="12" creationId="{44711850-C664-4ED8-800E-BAD3E2FFE6CB}"/>
          </ac:spMkLst>
        </pc:spChg>
        <pc:spChg chg="add mod">
          <ac:chgData name="Hani Ramadhan" userId="ec6b8f99054495dc" providerId="LiveId" clId="{F13D8770-9339-442A-9DEE-8CE90D735E0A}" dt="2018-07-04T17:11:33.127" v="1034" actId="1076"/>
          <ac:spMkLst>
            <pc:docMk/>
            <pc:sldMk cId="2391403789" sldId="276"/>
            <ac:spMk id="13" creationId="{D5B80DB3-EC6C-407B-BDD7-C7870DCD202A}"/>
          </ac:spMkLst>
        </pc:spChg>
        <pc:picChg chg="del">
          <ac:chgData name="Hani Ramadhan" userId="ec6b8f99054495dc" providerId="LiveId" clId="{F13D8770-9339-442A-9DEE-8CE90D735E0A}" dt="2018-07-04T17:10:35.347" v="1026" actId="478"/>
          <ac:picMkLst>
            <pc:docMk/>
            <pc:sldMk cId="2391403789" sldId="276"/>
            <ac:picMk id="6" creationId="{1139E856-FF65-4010-A771-E1A5083E6A6A}"/>
          </ac:picMkLst>
        </pc:picChg>
        <pc:picChg chg="add mod">
          <ac:chgData name="Hani Ramadhan" userId="ec6b8f99054495dc" providerId="LiveId" clId="{F13D8770-9339-442A-9DEE-8CE90D735E0A}" dt="2018-07-04T17:11:33.127" v="1034" actId="1076"/>
          <ac:picMkLst>
            <pc:docMk/>
            <pc:sldMk cId="2391403789" sldId="276"/>
            <ac:picMk id="7" creationId="{B4163B90-ED23-46DA-BC90-4BE4B48D01EF}"/>
          </ac:picMkLst>
        </pc:picChg>
      </pc:sldChg>
      <pc:sldChg chg="add del">
        <pc:chgData name="Hani Ramadhan" userId="ec6b8f99054495dc" providerId="LiveId" clId="{F13D8770-9339-442A-9DEE-8CE90D735E0A}" dt="2018-07-04T17:11:51.201" v="1036" actId="2696"/>
        <pc:sldMkLst>
          <pc:docMk/>
          <pc:sldMk cId="2435698366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02333-3563-4F5D-B13D-ED9238BF91F0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DA0F-9D62-4460-A039-924FEA8E02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13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67298E4-A0E4-485F-898F-7B210109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45D0C10-838E-4A7C-A895-DA678A6CD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FFCE801-F274-446C-BF66-36E9938E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5EA721B-68D1-4966-87B5-3C8C52E4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A860307-FBC9-457D-BDCC-B51E56B0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9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0F0D81-DCD5-4955-8D3D-FD1E3DD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402B257-5F8A-4F29-9648-C1098E7E4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82A2467-EACB-4C26-A2E6-C1305E3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0DC0588-CBEA-48FC-B64D-E982D1FC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7F737A9-B608-4527-838F-E4A2BB86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1B18A8BB-61E4-43B4-B624-B93AEB171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DFA301D-5BEE-4E3B-B817-B5DC8235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370B290-4FA4-44BD-B8E6-4EC0F01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83C7B3E-3E23-4D99-8BA8-A1FF3C5B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B7CDF27-5287-49CC-9322-179E380E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1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6557AEF-A9DD-422D-9D0D-933B924D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EC69DA7-F9B8-4B1E-96BB-67A539C0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B2D9E-82A3-4DA8-9C0C-39C7195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6EAC2C2-BD4F-4871-8032-B68631F4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3FF2582-AA4F-436E-9522-D06FC0DF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481C47-C6D3-4A30-A43D-255C4E0A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755D27A-A080-48A1-BBCB-EBE31B63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85CD334-683A-46E5-AF10-8667671E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300D338-AE70-42C7-96F4-78091252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184F521-4629-4520-BECE-0BAADFB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83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797608D-DC85-40ED-8D92-EB1390C7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E0B64F0-D951-4012-967B-2045FB0D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84A8EDD-9A84-480A-BC80-9B314C49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6D7E179D-2DF0-4AF4-B1F8-27EF821B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AC4A072-CCE0-4C19-99C4-832CB6CB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657625A-807F-457D-85BD-68B72BDD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1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5ADA0FF-3E0C-4DD0-8725-6A8280C0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E011FE9-877B-498D-9AE5-9967349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DFC6824-E31E-49B4-8B30-B736C283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E1BDC597-ACDF-4478-B368-EEB91406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CBBA560-D469-46E2-B8B1-F252FA9DB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14D8D982-8A91-47A7-B18C-2DDAF961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1E6D9A1-4A62-443E-AD7D-1F3F8003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ACF432C1-568B-4FC4-B840-AAC915DF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5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D53C676-1244-4AB8-9B2A-F8BEF0EC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914B0A34-A810-4D79-B4AE-06ACC27C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7547D15-BE42-4D2B-8FE2-B9721947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EECC9340-8AC5-4AF9-AB17-0BD8FFBD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0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05308FE-A92E-44E1-924C-A8F40E4C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2249846-8BAC-4C6F-B421-D4314746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CD4E11F-679F-4B8F-BEBE-358CE9F4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43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BC7492-D07C-4155-A78D-570E6C5B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E98FDD-AA7C-4E00-A93F-D8226526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9CA9C56-0CDE-442B-9DC2-1911F225F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9849F0C-7C8C-491A-BA97-49E94D61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76E254C-E048-45C4-BE5B-6A8ACB7E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FB60BE8-327D-4933-B59F-AF4981D0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8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A31476-DE01-4F3D-AE47-BCFB74B9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FECAC805-FE3D-428F-89B3-18CE03517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8851C20-AE91-44D7-8443-1BCD0600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D19E76A-8C34-424B-95FE-586D9490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F9FD730-B98A-484F-BA62-BFF0ADA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1C7AC39-A529-4767-A73F-2C5A244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4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3E99701-2990-44E2-B4B1-B6847EF9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fr-FR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C60F429-6C8F-47A1-84B2-4B2A9A4E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fr-FR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8CC2C1F-9421-4FBA-AF22-FABD2AAC1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5D77F-5058-4D0C-B5EA-04525CAE876F}" type="datetimeFigureOut">
              <a:rPr lang="fr-FR" smtClean="0"/>
              <a:t>05/07/2018</a:t>
            </a:fld>
            <a:endParaRPr lang="fr-FR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F3BF214-C26B-42B1-9C50-0F27CED5B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35B5432-C860-443B-AB4B-F78F3FE1B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102-30C6-4369-8FFC-AB54922DC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bernardmarr/2015/09/30/big-data-20-mind-boggling-facts-everyone-must-read/#2f21b37d17b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forbes.com/sites/bernardmarr/2015/09/30/big-data-20-mind-boggling-facts-everyone-must-read/#2f21b37d17b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orbes.com/sites/bernardmarr/2015/09/30/big-data-20-mind-boggling-facts-everyone-must-read/#2f21b37d17b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rmationweek.com/big-data/12-artificial-intelligence-terms-you-need-to-know/d/d-id/1330003?page_number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0zSEJuY68I" TargetMode="External"/><Relationship Id="rId4" Type="http://schemas.openxmlformats.org/officeDocument/2006/relationships/hyperlink" Target="http://www.youtube.com/watch?v=9z5CesxutE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xoft.com/blog/mdillon/journeys-in-data-science-part-4-the-growth-of-ai-machine-learn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orbes.com/sites/bernardmarr/2015/09/30/big-data-20-mind-boggling-facts-everyone-must-read/#2f21b37d17b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5EDB224-E153-4BEF-81E3-0EFACCE96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Pengenalan Machine Learning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FB34AE9-775A-4E86-A8BD-4DAF2526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Lokakarya Machine Learning untuk Pemula</a:t>
            </a:r>
          </a:p>
          <a:p>
            <a:r>
              <a:rPr lang="fr-FR" dirty="0"/>
              <a:t>5-6 Juli 2018, Universitas Pertamina</a:t>
            </a:r>
          </a:p>
        </p:txBody>
      </p:sp>
    </p:spTree>
    <p:extLst>
      <p:ext uri="{BB962C8B-B14F-4D97-AF65-F5344CB8AC3E}">
        <p14:creationId xmlns:p14="http://schemas.microsoft.com/office/powerpoint/2010/main" val="47306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3A5276-A149-42FA-BE7E-90C801BD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https://www.forbes.com/sites/bernardmarr/2015/09/30/big-data-20-mind-boggling-facts-everyone-must-read/#2f21b37d17b1</a:t>
            </a:r>
            <a:endParaRPr lang="fr-FR" dirty="0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44711850-C664-4ED8-800E-BAD3E2FFE6CB}"/>
              </a:ext>
            </a:extLst>
          </p:cNvPr>
          <p:cNvSpPr/>
          <p:nvPr/>
        </p:nvSpPr>
        <p:spPr>
          <a:xfrm>
            <a:off x="6425958" y="4633544"/>
            <a:ext cx="3757132" cy="1444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E2582210-5A39-45CB-B824-2DE4129AF0AD}"/>
              </a:ext>
            </a:extLst>
          </p:cNvPr>
          <p:cNvSpPr/>
          <p:nvPr/>
        </p:nvSpPr>
        <p:spPr>
          <a:xfrm>
            <a:off x="6425958" y="2923308"/>
            <a:ext cx="3757132" cy="1723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9DB207B-1C2D-49BB-9490-B2353AA5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Intelligence: Pertumbuhan Data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E7960A5-393E-4871-8F14-3B8C78AF1198}"/>
              </a:ext>
            </a:extLst>
          </p:cNvPr>
          <p:cNvSpPr txBox="1"/>
          <p:nvPr/>
        </p:nvSpPr>
        <p:spPr>
          <a:xfrm>
            <a:off x="1066799" y="2923308"/>
            <a:ext cx="5359159" cy="31547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/>
                </a:solidFill>
              </a:rPr>
              <a:t>2020</a:t>
            </a:r>
          </a:p>
        </p:txBody>
      </p:sp>
      <p:pic>
        <p:nvPicPr>
          <p:cNvPr id="6" name="Grafik 5" descr="Man">
            <a:extLst>
              <a:ext uri="{FF2B5EF4-FFF2-40B4-BE49-F238E27FC236}">
                <a16:creationId xmlns:a16="http://schemas.microsoft.com/office/drawing/2014/main" id="{1139E856-FF65-4010-A771-E1A5083E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2898" y="4854836"/>
            <a:ext cx="914400" cy="914400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7A41C1A4-6536-49BB-90FC-EB84A0DD4049}"/>
              </a:ext>
            </a:extLst>
          </p:cNvPr>
          <p:cNvSpPr txBox="1"/>
          <p:nvPr/>
        </p:nvSpPr>
        <p:spPr>
          <a:xfrm>
            <a:off x="6495229" y="2993596"/>
            <a:ext cx="351814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Total data:</a:t>
            </a:r>
          </a:p>
          <a:p>
            <a:r>
              <a:rPr lang="fr-FR" sz="3200" dirty="0"/>
              <a:t>44 zettabytes atau</a:t>
            </a:r>
          </a:p>
          <a:p>
            <a:r>
              <a:rPr lang="fr-FR" sz="3200" dirty="0"/>
              <a:t>44 triliun gigabyte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D787B1D6-E8C1-408F-B3F9-015685B397E2}"/>
              </a:ext>
            </a:extLst>
          </p:cNvPr>
          <p:cNvSpPr txBox="1"/>
          <p:nvPr/>
        </p:nvSpPr>
        <p:spPr>
          <a:xfrm>
            <a:off x="7693828" y="4958093"/>
            <a:ext cx="192232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dirty="0"/>
              <a:t>≈1.7 MB</a:t>
            </a:r>
          </a:p>
        </p:txBody>
      </p:sp>
    </p:spTree>
    <p:extLst>
      <p:ext uri="{BB962C8B-B14F-4D97-AF65-F5344CB8AC3E}">
        <p14:creationId xmlns:p14="http://schemas.microsoft.com/office/powerpoint/2010/main" val="418546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3A5276-A149-42FA-BE7E-90C801BD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https://www.forbes.com/sites/bernardmarr/2015/09/30/big-data-20-mind-boggling-facts-everyone-must-read/#2f21b37d17b1</a:t>
            </a:r>
            <a:endParaRPr lang="fr-FR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9DB207B-1C2D-49BB-9490-B2353AA5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Intelligence: Pertumbuhan Data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E7960A5-393E-4871-8F14-3B8C78AF1198}"/>
              </a:ext>
            </a:extLst>
          </p:cNvPr>
          <p:cNvSpPr txBox="1"/>
          <p:nvPr/>
        </p:nvSpPr>
        <p:spPr>
          <a:xfrm>
            <a:off x="4577684" y="2967335"/>
            <a:ext cx="6220693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2015: 1 triliun foto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D5B80DB3-EC6C-407B-BDD7-C7870DCD202A}"/>
              </a:ext>
            </a:extLst>
          </p:cNvPr>
          <p:cNvSpPr txBox="1"/>
          <p:nvPr/>
        </p:nvSpPr>
        <p:spPr>
          <a:xfrm>
            <a:off x="4577684" y="3890665"/>
            <a:ext cx="6220693" cy="1569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2017: 80% foto berasal dari smartphone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B4163B90-ED23-46DA-BC90-4BE4B48D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7335"/>
            <a:ext cx="3739484" cy="24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DB207B-1C2D-49BB-9490-B2353AA5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Intelligence: Pertumbuhan Data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3A5276-A149-42FA-BE7E-90C801BD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https://www.forbes.com/sites/bernardmarr/2015/09/30/big-data-20-mind-boggling-facts-everyone-must-read/#2f21b37d17b1</a:t>
            </a: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err="1"/>
              <a:t>Hanya</a:t>
            </a:r>
            <a:r>
              <a:rPr lang="en-US" sz="4000" dirty="0"/>
              <a:t> 0.5%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data yang </a:t>
            </a:r>
            <a:r>
              <a:rPr lang="en-US" sz="4000" dirty="0" err="1"/>
              <a:t>ada</a:t>
            </a:r>
            <a:r>
              <a:rPr lang="en-US" sz="4000" dirty="0"/>
              <a:t> di dunia </a:t>
            </a:r>
            <a:r>
              <a:rPr lang="en-US" sz="4000" dirty="0" err="1"/>
              <a:t>ini</a:t>
            </a:r>
            <a:r>
              <a:rPr lang="en-US" sz="4000" dirty="0"/>
              <a:t> yang </a:t>
            </a:r>
            <a:r>
              <a:rPr lang="en-US" sz="4000" dirty="0" err="1"/>
              <a:t>pernah</a:t>
            </a:r>
            <a:r>
              <a:rPr lang="en-US" sz="4000" dirty="0"/>
              <a:t> </a:t>
            </a:r>
            <a:r>
              <a:rPr lang="en-US" sz="4000" dirty="0" err="1"/>
              <a:t>dianalisa</a:t>
            </a:r>
            <a:r>
              <a:rPr lang="en-US" sz="4000" dirty="0"/>
              <a:t> dan </a:t>
            </a:r>
            <a:r>
              <a:rPr lang="en-US" sz="4000" dirty="0" err="1"/>
              <a:t>digunakan</a:t>
            </a:r>
            <a:endParaRPr lang="fr-FR" sz="4000" dirty="0"/>
          </a:p>
        </p:txBody>
      </p:sp>
      <p:pic>
        <p:nvPicPr>
          <p:cNvPr id="5" name="Grafik 4" descr="Earth Globe Europe-Africa">
            <a:extLst>
              <a:ext uri="{FF2B5EF4-FFF2-40B4-BE49-F238E27FC236}">
                <a16:creationId xmlns:a16="http://schemas.microsoft.com/office/drawing/2014/main" id="{78AF6D89-FFA4-47E2-AEFF-803FD8B5D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873" y="2593172"/>
            <a:ext cx="2459635" cy="2459635"/>
          </a:xfrm>
          <a:prstGeom prst="rect">
            <a:avLst/>
          </a:prstGeom>
        </p:spPr>
      </p:pic>
      <p:sp>
        <p:nvSpPr>
          <p:cNvPr id="6" name="Balon Percakapan: Oval 5">
            <a:extLst>
              <a:ext uri="{FF2B5EF4-FFF2-40B4-BE49-F238E27FC236}">
                <a16:creationId xmlns:a16="http://schemas.microsoft.com/office/drawing/2014/main" id="{7B8D9821-9F4B-4DC9-B727-5CD58BDA8D32}"/>
              </a:ext>
            </a:extLst>
          </p:cNvPr>
          <p:cNvSpPr/>
          <p:nvPr/>
        </p:nvSpPr>
        <p:spPr>
          <a:xfrm>
            <a:off x="5805508" y="2902528"/>
            <a:ext cx="1349115" cy="914400"/>
          </a:xfrm>
          <a:prstGeom prst="wedgeEllipseCallout">
            <a:avLst>
              <a:gd name="adj1" fmla="val -62937"/>
              <a:gd name="adj2" fmla="val 3409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0.5%</a:t>
            </a:r>
          </a:p>
        </p:txBody>
      </p:sp>
      <p:pic>
        <p:nvPicPr>
          <p:cNvPr id="7" name="Grafik 6" descr="Gears">
            <a:extLst>
              <a:ext uri="{FF2B5EF4-FFF2-40B4-BE49-F238E27FC236}">
                <a16:creationId xmlns:a16="http://schemas.microsoft.com/office/drawing/2014/main" id="{D9BFD860-4334-4A1B-A334-AED770C77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4623" y="3063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AC6700-7C43-4BE2-9F19-AC0F1A8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 itu Machine Learning?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AFF9AEC-C8A8-4BDF-A670-2642ACA7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Machine Learning:</a:t>
            </a:r>
          </a:p>
          <a:p>
            <a:pPr lvl="1"/>
            <a:r>
              <a:rPr lang="fr-FR" dirty="0"/>
              <a:t>Upaya mesin untuk « belajar » mengenai karakteristik suatu kasus/data agar mendekati hasil terbaik dengan algoritma tertentu</a:t>
            </a:r>
          </a:p>
          <a:p>
            <a:pPr lvl="1"/>
            <a:r>
              <a:rPr lang="fr-FR" dirty="0"/>
              <a:t>AI menggunakan machine learning untuk membantu menentukan keputusan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86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38FBBED4-D0ED-433B-A048-3DC201602FE2}"/>
              </a:ext>
            </a:extLst>
          </p:cNvPr>
          <p:cNvSpPr/>
          <p:nvPr/>
        </p:nvSpPr>
        <p:spPr>
          <a:xfrm>
            <a:off x="4512861" y="1944805"/>
            <a:ext cx="2795516" cy="23337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FAC6700-7C43-4BE2-9F19-AC0F1A8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 itu Machine Learning?</a:t>
            </a:r>
          </a:p>
        </p:txBody>
      </p:sp>
      <p:sp>
        <p:nvSpPr>
          <p:cNvPr id="4" name="Persegi: Sudut Lengkung 3">
            <a:extLst>
              <a:ext uri="{FF2B5EF4-FFF2-40B4-BE49-F238E27FC236}">
                <a16:creationId xmlns:a16="http://schemas.microsoft.com/office/drawing/2014/main" id="{75FFA2F6-E461-4E63-AA54-1B7B1C8F81AF}"/>
              </a:ext>
            </a:extLst>
          </p:cNvPr>
          <p:cNvSpPr/>
          <p:nvPr/>
        </p:nvSpPr>
        <p:spPr>
          <a:xfrm>
            <a:off x="1262419" y="3181562"/>
            <a:ext cx="160361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82CAE6DD-3A48-4137-846C-42DD5A03E76F}"/>
              </a:ext>
            </a:extLst>
          </p:cNvPr>
          <p:cNvSpPr/>
          <p:nvPr/>
        </p:nvSpPr>
        <p:spPr>
          <a:xfrm>
            <a:off x="4615218" y="3157678"/>
            <a:ext cx="1603611" cy="91440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Machine Learning</a:t>
            </a:r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1847FE03-38D7-45F8-998F-733AB22FB476}"/>
              </a:ext>
            </a:extLst>
          </p:cNvPr>
          <p:cNvCxnSpPr>
            <a:endCxn id="5" idx="1"/>
          </p:cNvCxnSpPr>
          <p:nvPr/>
        </p:nvCxnSpPr>
        <p:spPr>
          <a:xfrm flipV="1">
            <a:off x="2866030" y="3614878"/>
            <a:ext cx="1749188" cy="2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rsegi: Sudut Lengkung 11">
            <a:extLst>
              <a:ext uri="{FF2B5EF4-FFF2-40B4-BE49-F238E27FC236}">
                <a16:creationId xmlns:a16="http://schemas.microsoft.com/office/drawing/2014/main" id="{6696CC56-768D-4DAC-993F-3D110198BC57}"/>
              </a:ext>
            </a:extLst>
          </p:cNvPr>
          <p:cNvSpPr/>
          <p:nvPr/>
        </p:nvSpPr>
        <p:spPr>
          <a:xfrm>
            <a:off x="8475259" y="2654488"/>
            <a:ext cx="2026486" cy="9842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Keputusan</a:t>
            </a:r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85929407-4FD4-40D4-8CF9-FE3A2CE19C0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08377" y="3111689"/>
            <a:ext cx="1166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otak Teks 17">
            <a:extLst>
              <a:ext uri="{FF2B5EF4-FFF2-40B4-BE49-F238E27FC236}">
                <a16:creationId xmlns:a16="http://schemas.microsoft.com/office/drawing/2014/main" id="{53555BDA-AE51-4724-AED5-750A16F470A9}"/>
              </a:ext>
            </a:extLst>
          </p:cNvPr>
          <p:cNvSpPr txBox="1"/>
          <p:nvPr/>
        </p:nvSpPr>
        <p:spPr>
          <a:xfrm>
            <a:off x="1828800" y="5854890"/>
            <a:ext cx="845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Semakin baik hasil Machine Learning-nya, semakin baik keputusan yang bisa diperoleh AI</a:t>
            </a:r>
          </a:p>
        </p:txBody>
      </p:sp>
      <p:pic>
        <p:nvPicPr>
          <p:cNvPr id="6" name="Grafik 5" descr="Network">
            <a:extLst>
              <a:ext uri="{FF2B5EF4-FFF2-40B4-BE49-F238E27FC236}">
                <a16:creationId xmlns:a16="http://schemas.microsoft.com/office/drawing/2014/main" id="{4BE3360A-AD23-454A-950B-643799C5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2049" y="2066333"/>
            <a:ext cx="914400" cy="914400"/>
          </a:xfrm>
          <a:prstGeom prst="rect">
            <a:avLst/>
          </a:prstGeom>
        </p:spPr>
      </p:pic>
      <p:pic>
        <p:nvPicPr>
          <p:cNvPr id="9" name="Grafik 8" descr="Upward trend">
            <a:extLst>
              <a:ext uri="{FF2B5EF4-FFF2-40B4-BE49-F238E27FC236}">
                <a16:creationId xmlns:a16="http://schemas.microsoft.com/office/drawing/2014/main" id="{902588FF-231D-4EC0-AE64-CDCDB74C6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9157" y="2073260"/>
            <a:ext cx="914400" cy="914400"/>
          </a:xfrm>
          <a:prstGeom prst="rect">
            <a:avLst/>
          </a:prstGeom>
        </p:spPr>
      </p:pic>
      <p:pic>
        <p:nvPicPr>
          <p:cNvPr id="14" name="Grafik 13" descr="Database">
            <a:extLst>
              <a:ext uri="{FF2B5EF4-FFF2-40B4-BE49-F238E27FC236}">
                <a16:creationId xmlns:a16="http://schemas.microsoft.com/office/drawing/2014/main" id="{5A9A04CA-EF0E-48CF-B582-C61A88BB7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639" y="2011125"/>
            <a:ext cx="1170437" cy="1170437"/>
          </a:xfrm>
          <a:prstGeom prst="rect">
            <a:avLst/>
          </a:prstGeom>
        </p:spPr>
      </p:pic>
      <p:pic>
        <p:nvPicPr>
          <p:cNvPr id="16" name="Grafik 15" descr="Lightbulb">
            <a:extLst>
              <a:ext uri="{FF2B5EF4-FFF2-40B4-BE49-F238E27FC236}">
                <a16:creationId xmlns:a16="http://schemas.microsoft.com/office/drawing/2014/main" id="{2EA0FC2D-FE61-4CFE-B1AB-1D6F2B0859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91962" y="1681943"/>
            <a:ext cx="914400" cy="914400"/>
          </a:xfrm>
          <a:prstGeom prst="rect">
            <a:avLst/>
          </a:prstGeom>
        </p:spPr>
      </p:pic>
      <p:pic>
        <p:nvPicPr>
          <p:cNvPr id="19" name="Grafik 18" descr="Gears">
            <a:extLst>
              <a:ext uri="{FF2B5EF4-FFF2-40B4-BE49-F238E27FC236}">
                <a16:creationId xmlns:a16="http://schemas.microsoft.com/office/drawing/2014/main" id="{CC1BCA33-783E-4F3A-9BFD-6DDF33FAA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2049" y="3181562"/>
            <a:ext cx="914400" cy="914400"/>
          </a:xfrm>
          <a:prstGeom prst="rect">
            <a:avLst/>
          </a:prstGeom>
        </p:spPr>
      </p:pic>
      <p:pic>
        <p:nvPicPr>
          <p:cNvPr id="20" name="Grafik 19" descr="Database">
            <a:extLst>
              <a:ext uri="{FF2B5EF4-FFF2-40B4-BE49-F238E27FC236}">
                <a16:creationId xmlns:a16="http://schemas.microsoft.com/office/drawing/2014/main" id="{CD668B4A-BD9B-46E7-827A-F64A4298B9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7260" y="2011125"/>
            <a:ext cx="1170437" cy="11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4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AC6700-7C43-4BE2-9F19-AC0F1A8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Perbedaan Artificial Intelligence, Data Science, dan Machine Learning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AFF9AEC-C8A8-4BDF-A670-2642ACA7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Science:</a:t>
            </a:r>
          </a:p>
          <a:p>
            <a:pPr lvl="1"/>
            <a:r>
              <a:rPr lang="fr-FR" dirty="0"/>
              <a:t>Bidang ilmu yang mencakup semua hal terkait data</a:t>
            </a:r>
          </a:p>
          <a:p>
            <a:pPr lvl="2"/>
            <a:r>
              <a:rPr lang="fr-FR" dirty="0"/>
              <a:t>Pembersihan data</a:t>
            </a:r>
          </a:p>
          <a:p>
            <a:pPr lvl="2"/>
            <a:r>
              <a:rPr lang="fr-FR" dirty="0"/>
              <a:t>Koleksi data</a:t>
            </a:r>
          </a:p>
          <a:p>
            <a:pPr lvl="2"/>
            <a:r>
              <a:rPr lang="fr-FR" dirty="0"/>
              <a:t>Penarikan kesimpulan</a:t>
            </a:r>
          </a:p>
          <a:p>
            <a:pPr lvl="2"/>
            <a:r>
              <a:rPr lang="fr-FR" dirty="0"/>
              <a:t>Statistika</a:t>
            </a:r>
          </a:p>
          <a:p>
            <a:pPr lvl="2"/>
            <a:r>
              <a:rPr lang="fr-FR" dirty="0"/>
              <a:t>Dst</a:t>
            </a:r>
          </a:p>
          <a:p>
            <a:pPr lvl="1"/>
            <a:r>
              <a:rPr lang="fr-FR" dirty="0"/>
              <a:t>Cenderung melibatkan manusia dalam prosesnya, tetapi tetap juga membutuhkan otomatisasi dalam beberapa hal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39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106CD43-BEB3-42A7-A3FE-4698C6C6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Perbedaan Artificial Intelligence, Data Science, dan Machine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722B05-4667-4C02-B1C4-7E491A492F30}"/>
              </a:ext>
            </a:extLst>
          </p:cNvPr>
          <p:cNvSpPr/>
          <p:nvPr/>
        </p:nvSpPr>
        <p:spPr>
          <a:xfrm>
            <a:off x="970547" y="1967916"/>
            <a:ext cx="4154905" cy="415490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CA6A8A-623E-4839-ACD2-7F5088C93183}"/>
              </a:ext>
            </a:extLst>
          </p:cNvPr>
          <p:cNvSpPr/>
          <p:nvPr/>
        </p:nvSpPr>
        <p:spPr>
          <a:xfrm>
            <a:off x="3047999" y="1967916"/>
            <a:ext cx="4154905" cy="415490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3BBFE-72D9-49A0-816A-F9F64232A839}"/>
              </a:ext>
            </a:extLst>
          </p:cNvPr>
          <p:cNvSpPr/>
          <p:nvPr/>
        </p:nvSpPr>
        <p:spPr>
          <a:xfrm>
            <a:off x="3380873" y="4235116"/>
            <a:ext cx="1485900" cy="11490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D02779-E000-4C50-9095-B2B55A2E1C0F}"/>
              </a:ext>
            </a:extLst>
          </p:cNvPr>
          <p:cNvSpPr/>
          <p:nvPr/>
        </p:nvSpPr>
        <p:spPr>
          <a:xfrm>
            <a:off x="3468103" y="4578016"/>
            <a:ext cx="760996" cy="6256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6637DBFC-4B7F-4648-ABEE-894383234771}"/>
              </a:ext>
            </a:extLst>
          </p:cNvPr>
          <p:cNvSpPr txBox="1"/>
          <p:nvPr/>
        </p:nvSpPr>
        <p:spPr>
          <a:xfrm>
            <a:off x="8127242" y="3104866"/>
            <a:ext cx="3026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/>
                </a:solidFill>
              </a:rPr>
              <a:t>Data Science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</a:rPr>
              <a:t>Artificial Intelligence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2"/>
                </a:solidFill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4"/>
                </a:solidFill>
              </a:rPr>
              <a:t>Deep Learning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FB75705D-604A-4C9B-AB82-32228B789EBE}"/>
              </a:ext>
            </a:extLst>
          </p:cNvPr>
          <p:cNvSpPr txBox="1"/>
          <p:nvPr/>
        </p:nvSpPr>
        <p:spPr>
          <a:xfrm>
            <a:off x="1290259" y="2818263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Processing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84C02D68-F9AA-4248-9D0C-A6DC4405CE94}"/>
              </a:ext>
            </a:extLst>
          </p:cNvPr>
          <p:cNvSpPr txBox="1"/>
          <p:nvPr/>
        </p:nvSpPr>
        <p:spPr>
          <a:xfrm>
            <a:off x="1175872" y="3301074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Visualization</a:t>
            </a: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6575468B-1CD9-4B35-A0A9-52C6A650B64C}"/>
              </a:ext>
            </a:extLst>
          </p:cNvPr>
          <p:cNvSpPr txBox="1"/>
          <p:nvPr/>
        </p:nvSpPr>
        <p:spPr>
          <a:xfrm>
            <a:off x="1175872" y="3853276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Integration</a:t>
            </a: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8C37CEA9-4621-4D76-BC42-7CFD5C15E0A0}"/>
              </a:ext>
            </a:extLst>
          </p:cNvPr>
          <p:cNvSpPr txBox="1"/>
          <p:nvPr/>
        </p:nvSpPr>
        <p:spPr>
          <a:xfrm>
            <a:off x="1249735" y="4435846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Engineering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8B5BBFB0-E6EB-4F7C-9951-D5AF656BA20F}"/>
              </a:ext>
            </a:extLst>
          </p:cNvPr>
          <p:cNvSpPr txBox="1"/>
          <p:nvPr/>
        </p:nvSpPr>
        <p:spPr>
          <a:xfrm>
            <a:off x="5257921" y="3160721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Reasoning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A980DB64-D33C-4F2E-8504-8DE1963E2F60}"/>
              </a:ext>
            </a:extLst>
          </p:cNvPr>
          <p:cNvSpPr txBox="1"/>
          <p:nvPr/>
        </p:nvSpPr>
        <p:spPr>
          <a:xfrm>
            <a:off x="5443640" y="380728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Rules Extraction</a:t>
            </a:r>
          </a:p>
        </p:txBody>
      </p:sp>
      <p:sp>
        <p:nvSpPr>
          <p:cNvPr id="19" name="Kotak Teks 18">
            <a:extLst>
              <a:ext uri="{FF2B5EF4-FFF2-40B4-BE49-F238E27FC236}">
                <a16:creationId xmlns:a16="http://schemas.microsoft.com/office/drawing/2014/main" id="{1B30DB71-DB37-45AE-BFE0-AC7D664E38FC}"/>
              </a:ext>
            </a:extLst>
          </p:cNvPr>
          <p:cNvSpPr txBox="1"/>
          <p:nvPr/>
        </p:nvSpPr>
        <p:spPr>
          <a:xfrm>
            <a:off x="5443640" y="4406597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 Tasks</a:t>
            </a:r>
          </a:p>
        </p:txBody>
      </p:sp>
    </p:spTree>
    <p:extLst>
      <p:ext uri="{BB962C8B-B14F-4D97-AF65-F5344CB8AC3E}">
        <p14:creationId xmlns:p14="http://schemas.microsoft.com/office/powerpoint/2010/main" val="418373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28AD1F-1AEC-4FC4-8A51-22474071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Statistika dan Machine Learning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023C0B4-90EA-421C-A1EF-3A44B577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Statistika:</a:t>
            </a:r>
          </a:p>
          <a:p>
            <a:pPr lvl="1"/>
            <a:r>
              <a:rPr lang="fr-FR" dirty="0"/>
              <a:t>Memodelkan hubungan antarvariabel dengan asumsi-asumsi tertentu</a:t>
            </a:r>
          </a:p>
          <a:p>
            <a:pPr lvl="1"/>
            <a:r>
              <a:rPr lang="fr-FR" dirty="0"/>
              <a:t>Cenderung menganalisis data yang sedikit</a:t>
            </a:r>
          </a:p>
          <a:p>
            <a:r>
              <a:rPr lang="fr-FR" dirty="0"/>
              <a:t>Machine learning:</a:t>
            </a:r>
          </a:p>
          <a:p>
            <a:pPr lvl="1"/>
            <a:r>
              <a:rPr lang="fr-FR" dirty="0"/>
              <a:t>Berorientasi pada baik/buruknya hasil yang diperoleh tanpa mempertimbangkan asumsi tertentu</a:t>
            </a:r>
          </a:p>
          <a:p>
            <a:pPr lvl="1"/>
            <a:r>
              <a:rPr lang="fr-FR" dirty="0"/>
              <a:t>Cenderung bekerja pada data dengan jumlah besar</a:t>
            </a:r>
          </a:p>
        </p:txBody>
      </p:sp>
    </p:spTree>
    <p:extLst>
      <p:ext uri="{BB962C8B-B14F-4D97-AF65-F5344CB8AC3E}">
        <p14:creationId xmlns:p14="http://schemas.microsoft.com/office/powerpoint/2010/main" val="51951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08CA5EF-5325-48F0-ACA0-8238E70A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Tugas-tugas Machine Learning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D853C11-8116-44AA-A199-6879A194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Supervised Learning</a:t>
            </a:r>
          </a:p>
          <a:p>
            <a:pPr lvl="1"/>
            <a:r>
              <a:rPr lang="fr-FR" dirty="0"/>
              <a:t>Prediksi</a:t>
            </a:r>
          </a:p>
          <a:p>
            <a:pPr lvl="1"/>
            <a:r>
              <a:rPr lang="fr-FR" dirty="0"/>
              <a:t>Regresi</a:t>
            </a:r>
          </a:p>
          <a:p>
            <a:r>
              <a:rPr lang="fr-FR" dirty="0"/>
              <a:t>Unsupervised Learning</a:t>
            </a:r>
          </a:p>
          <a:p>
            <a:pPr lvl="1"/>
            <a:r>
              <a:rPr lang="fr-FR" dirty="0"/>
              <a:t>Clustering</a:t>
            </a:r>
          </a:p>
          <a:p>
            <a:pPr lvl="1"/>
            <a:r>
              <a:rPr lang="fr-FR" dirty="0"/>
              <a:t>Association</a:t>
            </a:r>
          </a:p>
          <a:p>
            <a:r>
              <a:rPr lang="fr-FR" dirty="0"/>
              <a:t>Beberapa cabang lain:</a:t>
            </a:r>
          </a:p>
          <a:p>
            <a:pPr lvl="1"/>
            <a:r>
              <a:rPr lang="fr-FR" dirty="0"/>
              <a:t>Semi supervised learning</a:t>
            </a:r>
          </a:p>
          <a:p>
            <a:pPr lvl="1"/>
            <a:r>
              <a:rPr lang="fr-FR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36998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837A3E-1F04-4EFC-8A3D-2168C485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Saat Ini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55E3F14-C8B9-4544-AA0C-4927795F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Mengalahkan pemain profesional Go terbaik</a:t>
            </a:r>
          </a:p>
          <a:p>
            <a:r>
              <a:rPr lang="fr-FR" dirty="0"/>
              <a:t>Deteksi Hate-speech (Natural Language Processing)</a:t>
            </a:r>
          </a:p>
          <a:p>
            <a:r>
              <a:rPr lang="fr-FR" dirty="0"/>
              <a:t>Pemodelan virtual untuk paving tahan banjir</a:t>
            </a:r>
          </a:p>
          <a:p>
            <a:r>
              <a:rPr lang="fr-FR" dirty="0"/>
              <a:t>Prediksi kemenangan FIFA World Cup 2018</a:t>
            </a:r>
          </a:p>
          <a:p>
            <a:r>
              <a:rPr lang="fr-FR" dirty="0"/>
              <a:t>Membuat musik secara otomatis tinggal klik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36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8B0DF0-CFC3-4CD9-9140-08F19F32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EDF0A4F-BCE2-4E3F-B96D-D3707D7C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  <a:p>
            <a:r>
              <a:rPr lang="fr-FR" dirty="0"/>
              <a:t>Perbedaan Artificial Intelligence, Data Science, dan Machine Learning</a:t>
            </a:r>
          </a:p>
          <a:p>
            <a:r>
              <a:rPr lang="fr-FR" dirty="0"/>
              <a:t>Statistika dan Machine Learning</a:t>
            </a:r>
          </a:p>
          <a:p>
            <a:r>
              <a:rPr lang="fr-FR" dirty="0"/>
              <a:t>Tugas-tugas Machine Learning</a:t>
            </a:r>
          </a:p>
          <a:p>
            <a:r>
              <a:rPr lang="fr-FR" dirty="0"/>
              <a:t>Machine Learning Saat Ini</a:t>
            </a:r>
          </a:p>
        </p:txBody>
      </p:sp>
    </p:spTree>
    <p:extLst>
      <p:ext uri="{BB962C8B-B14F-4D97-AF65-F5344CB8AC3E}">
        <p14:creationId xmlns:p14="http://schemas.microsoft.com/office/powerpoint/2010/main" val="352065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96D235-6FB3-4731-9B1F-E6C4BC55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E01B3E4-1106-4B50-9D1E-65CD7C4B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2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604024-638C-477E-B841-4345F1DE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A54C28C-48CE-4464-AC3A-194480C0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AI </a:t>
            </a:r>
            <a:r>
              <a:rPr lang="en-US" dirty="0" err="1"/>
              <a:t>itu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AI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berpikir</a:t>
            </a:r>
            <a:br>
              <a:rPr lang="en-US" dirty="0"/>
            </a:br>
            <a:r>
              <a:rPr lang="en-US" dirty="0">
                <a:hlinkClick r:id="rId2"/>
              </a:rPr>
              <a:t>https://www.informationweek.com/big-data/12-artificial-intelligence-terms-you-need-to-know/d/d-id/1330003?page_number=2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047E33-A61F-4FD3-8836-9352A213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5D2BAC7E-CD8D-41DB-9FE2-FA1D0844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04156" cy="2363245"/>
          </a:xfr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0D83EAC3-DD2A-458D-922C-8AFCB838E081}"/>
              </a:ext>
            </a:extLst>
          </p:cNvPr>
          <p:cNvSpPr txBox="1"/>
          <p:nvPr/>
        </p:nvSpPr>
        <p:spPr>
          <a:xfrm>
            <a:off x="1501582" y="4096752"/>
            <a:ext cx="287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Bermain permainan Go</a:t>
            </a:r>
          </a:p>
          <a:p>
            <a:pPr algn="ctr"/>
            <a:r>
              <a:rPr lang="fr-FR" dirty="0"/>
              <a:t>(Sumber Gambar: bbc.co.uk)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93CE0F5A-6ACE-4401-A627-4316CBDD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90689"/>
            <a:ext cx="4232036" cy="2406064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7098B4A9-A548-4778-828C-7D7425B22A89}"/>
              </a:ext>
            </a:extLst>
          </p:cNvPr>
          <p:cNvSpPr txBox="1"/>
          <p:nvPr/>
        </p:nvSpPr>
        <p:spPr>
          <a:xfrm>
            <a:off x="5200617" y="4096752"/>
            <a:ext cx="6022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Deteksi Objek</a:t>
            </a:r>
          </a:p>
          <a:p>
            <a:pPr algn="ctr"/>
            <a:r>
              <a:rPr lang="fr-FR" dirty="0"/>
              <a:t>(Sumber Gambar: </a:t>
            </a:r>
            <a:r>
              <a:rPr lang="fr-FR" dirty="0">
                <a:hlinkClick r:id="rId4"/>
              </a:rPr>
              <a:t>www.youtube.com/watch?v=9z5CesxutEg</a:t>
            </a:r>
            <a:r>
              <a:rPr lang="fr-FR" dirty="0"/>
              <a:t>)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02977110-D964-4C78-904D-BA8562FAE5EC}"/>
              </a:ext>
            </a:extLst>
          </p:cNvPr>
          <p:cNvSpPr/>
          <p:nvPr/>
        </p:nvSpPr>
        <p:spPr>
          <a:xfrm>
            <a:off x="3395054" y="5518303"/>
            <a:ext cx="486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https://www.youtube.com/watch?v=R0zSEJuY68I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17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82A4EB-1170-42B3-9CC2-E06A0FB9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E39C801-42A7-44E1-A9C9-B464F677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AI: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tiga</a:t>
            </a:r>
            <a:r>
              <a:rPr lang="en-US" b="1" dirty="0"/>
              <a:t> orang </a:t>
            </a:r>
            <a:r>
              <a:rPr lang="en-US" b="1" dirty="0" err="1"/>
              <a:t>tua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 err="1"/>
              <a:t>Sumber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www.luxoft.com/blog/mdillon/journeys-in-data-science-part-4-the-growth-of-ai-machine-learning/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br>
              <a:rPr lang="en-US" dirty="0"/>
            </a:b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457AA9-B70A-4631-B58A-387BE9FB7345}"/>
              </a:ext>
            </a:extLst>
          </p:cNvPr>
          <p:cNvSpPr/>
          <p:nvPr/>
        </p:nvSpPr>
        <p:spPr>
          <a:xfrm>
            <a:off x="1562101" y="3370116"/>
            <a:ext cx="1981200" cy="10529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A9AA24-9584-436A-94A1-978E4660800B}"/>
              </a:ext>
            </a:extLst>
          </p:cNvPr>
          <p:cNvSpPr/>
          <p:nvPr/>
        </p:nvSpPr>
        <p:spPr>
          <a:xfrm>
            <a:off x="4267201" y="3290453"/>
            <a:ext cx="2639290" cy="1212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Kekuatan Komputer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48396-C6B4-4C12-8B20-EEDD1018F6BD}"/>
              </a:ext>
            </a:extLst>
          </p:cNvPr>
          <p:cNvSpPr/>
          <p:nvPr/>
        </p:nvSpPr>
        <p:spPr>
          <a:xfrm>
            <a:off x="7450282" y="3290453"/>
            <a:ext cx="2639290" cy="12122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Algoritme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0EF36-CA57-45EE-AEA2-117140FE67FC}"/>
              </a:ext>
            </a:extLst>
          </p:cNvPr>
          <p:cNvSpPr/>
          <p:nvPr/>
        </p:nvSpPr>
        <p:spPr>
          <a:xfrm>
            <a:off x="4267201" y="5032374"/>
            <a:ext cx="2639290" cy="12122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AI</a:t>
            </a:r>
          </a:p>
        </p:txBody>
      </p: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13B665A3-B2B0-48DC-B78A-449EB0FA3FC7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2552701" y="4423062"/>
            <a:ext cx="2101015" cy="786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EFCE908B-3BB1-4DA2-92C9-E99D57E680A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5586846" y="4502726"/>
            <a:ext cx="0" cy="529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Konektor Panah Lurus 13">
            <a:extLst>
              <a:ext uri="{FF2B5EF4-FFF2-40B4-BE49-F238E27FC236}">
                <a16:creationId xmlns:a16="http://schemas.microsoft.com/office/drawing/2014/main" id="{087586B9-20DE-4DE7-8C94-5371EC3B055D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6519976" y="4502726"/>
            <a:ext cx="2249951" cy="707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2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435F74A4-AC60-433B-9FD7-F667F37D6E3A}"/>
              </a:ext>
            </a:extLst>
          </p:cNvPr>
          <p:cNvSpPr/>
          <p:nvPr/>
        </p:nvSpPr>
        <p:spPr>
          <a:xfrm>
            <a:off x="6255327" y="2279072"/>
            <a:ext cx="3635085" cy="10529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90% data di seluruh dunia saat ini dibuat sejak 2 tahun sebelumnya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F82A4EB-1170-42B3-9CC2-E06A0FB9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CE686-AE63-4F4F-9841-D1615FF5491B}"/>
              </a:ext>
            </a:extLst>
          </p:cNvPr>
          <p:cNvSpPr/>
          <p:nvPr/>
        </p:nvSpPr>
        <p:spPr>
          <a:xfrm>
            <a:off x="1310988" y="2019589"/>
            <a:ext cx="1981200" cy="105294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08B3A2-BBC7-4910-869A-4A9E2B6F2C19}"/>
              </a:ext>
            </a:extLst>
          </p:cNvPr>
          <p:cNvSpPr/>
          <p:nvPr/>
        </p:nvSpPr>
        <p:spPr>
          <a:xfrm>
            <a:off x="981943" y="4228810"/>
            <a:ext cx="2639290" cy="12122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AI</a:t>
            </a:r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1B30A204-F859-4892-9A14-227CC6426BE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301588" y="3072535"/>
            <a:ext cx="0" cy="1156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segi: Sudut Lengkung 16">
            <a:extLst>
              <a:ext uri="{FF2B5EF4-FFF2-40B4-BE49-F238E27FC236}">
                <a16:creationId xmlns:a16="http://schemas.microsoft.com/office/drawing/2014/main" id="{8C6C3EF9-9078-4681-B60A-B6154278B6F2}"/>
              </a:ext>
            </a:extLst>
          </p:cNvPr>
          <p:cNvSpPr/>
          <p:nvPr/>
        </p:nvSpPr>
        <p:spPr>
          <a:xfrm>
            <a:off x="5728858" y="1825242"/>
            <a:ext cx="1406232" cy="5818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2013</a:t>
            </a:r>
          </a:p>
        </p:txBody>
      </p:sp>
      <p:sp>
        <p:nvSpPr>
          <p:cNvPr id="19" name="Kotak Teks 18">
            <a:extLst>
              <a:ext uri="{FF2B5EF4-FFF2-40B4-BE49-F238E27FC236}">
                <a16:creationId xmlns:a16="http://schemas.microsoft.com/office/drawing/2014/main" id="{13EB272F-E7CA-425F-8F12-F58D54DE55BD}"/>
              </a:ext>
            </a:extLst>
          </p:cNvPr>
          <p:cNvSpPr txBox="1"/>
          <p:nvPr/>
        </p:nvSpPr>
        <p:spPr>
          <a:xfrm>
            <a:off x="7135090" y="1906182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Big Data</a:t>
            </a:r>
          </a:p>
        </p:txBody>
      </p:sp>
      <p:sp>
        <p:nvSpPr>
          <p:cNvPr id="20" name="Panah: Bawah 19">
            <a:extLst>
              <a:ext uri="{FF2B5EF4-FFF2-40B4-BE49-F238E27FC236}">
                <a16:creationId xmlns:a16="http://schemas.microsoft.com/office/drawing/2014/main" id="{FF7F6578-9BD1-441B-AF44-4B673AAD663D}"/>
              </a:ext>
            </a:extLst>
          </p:cNvPr>
          <p:cNvSpPr/>
          <p:nvPr/>
        </p:nvSpPr>
        <p:spPr>
          <a:xfrm>
            <a:off x="7536873" y="3429000"/>
            <a:ext cx="1033895" cy="1052946"/>
          </a:xfrm>
          <a:prstGeom prst="downArrow">
            <a:avLst>
              <a:gd name="adj1" fmla="val 4732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2DEB9D86-02EA-419A-A4A9-FCE8099F02AC}"/>
              </a:ext>
            </a:extLst>
          </p:cNvPr>
          <p:cNvSpPr/>
          <p:nvPr/>
        </p:nvSpPr>
        <p:spPr>
          <a:xfrm>
            <a:off x="6255327" y="4558146"/>
            <a:ext cx="3635085" cy="1052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Semakin banyak data (yang bagus) akan meningkatkan performa AI</a:t>
            </a:r>
          </a:p>
        </p:txBody>
      </p:sp>
    </p:spTree>
    <p:extLst>
      <p:ext uri="{BB962C8B-B14F-4D97-AF65-F5344CB8AC3E}">
        <p14:creationId xmlns:p14="http://schemas.microsoft.com/office/powerpoint/2010/main" val="279811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435F74A4-AC60-433B-9FD7-F667F37D6E3A}"/>
              </a:ext>
            </a:extLst>
          </p:cNvPr>
          <p:cNvSpPr/>
          <p:nvPr/>
        </p:nvSpPr>
        <p:spPr>
          <a:xfrm>
            <a:off x="6255327" y="2279072"/>
            <a:ext cx="3635085" cy="10529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Komputer mampu mengolah data dengan cepat dan dengan murah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F82A4EB-1170-42B3-9CC2-E06A0FB9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CE686-AE63-4F4F-9841-D1615FF5491B}"/>
              </a:ext>
            </a:extLst>
          </p:cNvPr>
          <p:cNvSpPr/>
          <p:nvPr/>
        </p:nvSpPr>
        <p:spPr>
          <a:xfrm>
            <a:off x="446812" y="1825242"/>
            <a:ext cx="3709552" cy="144164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Kekuatan Komputer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08B3A2-BBC7-4910-869A-4A9E2B6F2C19}"/>
              </a:ext>
            </a:extLst>
          </p:cNvPr>
          <p:cNvSpPr/>
          <p:nvPr/>
        </p:nvSpPr>
        <p:spPr>
          <a:xfrm>
            <a:off x="981943" y="4228810"/>
            <a:ext cx="2639290" cy="12122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AI</a:t>
            </a:r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1B30A204-F859-4892-9A14-227CC6426BE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301588" y="3266882"/>
            <a:ext cx="0" cy="96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segi: Sudut Lengkung 16">
            <a:extLst>
              <a:ext uri="{FF2B5EF4-FFF2-40B4-BE49-F238E27FC236}">
                <a16:creationId xmlns:a16="http://schemas.microsoft.com/office/drawing/2014/main" id="{8C6C3EF9-9078-4681-B60A-B6154278B6F2}"/>
              </a:ext>
            </a:extLst>
          </p:cNvPr>
          <p:cNvSpPr/>
          <p:nvPr/>
        </p:nvSpPr>
        <p:spPr>
          <a:xfrm>
            <a:off x="5728857" y="1825242"/>
            <a:ext cx="2182087" cy="5818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Cloud Computing</a:t>
            </a:r>
          </a:p>
        </p:txBody>
      </p:sp>
      <p:sp>
        <p:nvSpPr>
          <p:cNvPr id="19" name="Kotak Teks 18">
            <a:extLst>
              <a:ext uri="{FF2B5EF4-FFF2-40B4-BE49-F238E27FC236}">
                <a16:creationId xmlns:a16="http://schemas.microsoft.com/office/drawing/2014/main" id="{13EB272F-E7CA-425F-8F12-F58D54DE55BD}"/>
              </a:ext>
            </a:extLst>
          </p:cNvPr>
          <p:cNvSpPr txBox="1"/>
          <p:nvPr/>
        </p:nvSpPr>
        <p:spPr>
          <a:xfrm>
            <a:off x="8009872" y="1906182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Sistem Terdistribusi</a:t>
            </a:r>
          </a:p>
        </p:txBody>
      </p:sp>
      <p:sp>
        <p:nvSpPr>
          <p:cNvPr id="20" name="Panah: Bawah 19">
            <a:extLst>
              <a:ext uri="{FF2B5EF4-FFF2-40B4-BE49-F238E27FC236}">
                <a16:creationId xmlns:a16="http://schemas.microsoft.com/office/drawing/2014/main" id="{FF7F6578-9BD1-441B-AF44-4B673AAD663D}"/>
              </a:ext>
            </a:extLst>
          </p:cNvPr>
          <p:cNvSpPr/>
          <p:nvPr/>
        </p:nvSpPr>
        <p:spPr>
          <a:xfrm>
            <a:off x="7536873" y="3429000"/>
            <a:ext cx="1033895" cy="1052946"/>
          </a:xfrm>
          <a:prstGeom prst="downArrow">
            <a:avLst>
              <a:gd name="adj1" fmla="val 4732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2DEB9D86-02EA-419A-A4A9-FCE8099F02AC}"/>
              </a:ext>
            </a:extLst>
          </p:cNvPr>
          <p:cNvSpPr/>
          <p:nvPr/>
        </p:nvSpPr>
        <p:spPr>
          <a:xfrm>
            <a:off x="6255327" y="4558146"/>
            <a:ext cx="3635085" cy="1052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Analisis dengan AI akan semakin aksesibel dan mudah</a:t>
            </a:r>
          </a:p>
        </p:txBody>
      </p:sp>
    </p:spTree>
    <p:extLst>
      <p:ext uri="{BB962C8B-B14F-4D97-AF65-F5344CB8AC3E}">
        <p14:creationId xmlns:p14="http://schemas.microsoft.com/office/powerpoint/2010/main" val="31375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435F74A4-AC60-433B-9FD7-F667F37D6E3A}"/>
              </a:ext>
            </a:extLst>
          </p:cNvPr>
          <p:cNvSpPr/>
          <p:nvPr/>
        </p:nvSpPr>
        <p:spPr>
          <a:xfrm>
            <a:off x="6255327" y="2279072"/>
            <a:ext cx="4856017" cy="105294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Algoritme yang kompleks semakin didukung dan mudah untuk diimplementasikan karena kekuatan komputasi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F82A4EB-1170-42B3-9CC2-E06A0FB9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CE686-AE63-4F4F-9841-D1615FF5491B}"/>
              </a:ext>
            </a:extLst>
          </p:cNvPr>
          <p:cNvSpPr/>
          <p:nvPr/>
        </p:nvSpPr>
        <p:spPr>
          <a:xfrm>
            <a:off x="446812" y="1825242"/>
            <a:ext cx="3709552" cy="144164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Algoritme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08B3A2-BBC7-4910-869A-4A9E2B6F2C19}"/>
              </a:ext>
            </a:extLst>
          </p:cNvPr>
          <p:cNvSpPr/>
          <p:nvPr/>
        </p:nvSpPr>
        <p:spPr>
          <a:xfrm>
            <a:off x="981943" y="4228810"/>
            <a:ext cx="2639290" cy="12122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AI</a:t>
            </a:r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1B30A204-F859-4892-9A14-227CC6426BE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301588" y="3266882"/>
            <a:ext cx="0" cy="96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segi: Sudut Lengkung 16">
            <a:extLst>
              <a:ext uri="{FF2B5EF4-FFF2-40B4-BE49-F238E27FC236}">
                <a16:creationId xmlns:a16="http://schemas.microsoft.com/office/drawing/2014/main" id="{8C6C3EF9-9078-4681-B60A-B6154278B6F2}"/>
              </a:ext>
            </a:extLst>
          </p:cNvPr>
          <p:cNvSpPr/>
          <p:nvPr/>
        </p:nvSpPr>
        <p:spPr>
          <a:xfrm>
            <a:off x="5728857" y="1825242"/>
            <a:ext cx="2182087" cy="58189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Algoritme</a:t>
            </a:r>
          </a:p>
        </p:txBody>
      </p:sp>
      <p:sp>
        <p:nvSpPr>
          <p:cNvPr id="20" name="Panah: Bawah 19">
            <a:extLst>
              <a:ext uri="{FF2B5EF4-FFF2-40B4-BE49-F238E27FC236}">
                <a16:creationId xmlns:a16="http://schemas.microsoft.com/office/drawing/2014/main" id="{FF7F6578-9BD1-441B-AF44-4B673AAD663D}"/>
              </a:ext>
            </a:extLst>
          </p:cNvPr>
          <p:cNvSpPr/>
          <p:nvPr/>
        </p:nvSpPr>
        <p:spPr>
          <a:xfrm>
            <a:off x="8166387" y="3429000"/>
            <a:ext cx="1033895" cy="1052946"/>
          </a:xfrm>
          <a:prstGeom prst="downArrow">
            <a:avLst>
              <a:gd name="adj1" fmla="val 4732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2DEB9D86-02EA-419A-A4A9-FCE8099F02AC}"/>
              </a:ext>
            </a:extLst>
          </p:cNvPr>
          <p:cNvSpPr/>
          <p:nvPr/>
        </p:nvSpPr>
        <p:spPr>
          <a:xfrm>
            <a:off x="6255327" y="4558146"/>
            <a:ext cx="4856017" cy="1052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Analisis AI akan semakin akurat dan semakin « kreatif » menyesuaikan dengan karakteristik data yang ada</a:t>
            </a:r>
          </a:p>
        </p:txBody>
      </p:sp>
    </p:spTree>
    <p:extLst>
      <p:ext uri="{BB962C8B-B14F-4D97-AF65-F5344CB8AC3E}">
        <p14:creationId xmlns:p14="http://schemas.microsoft.com/office/powerpoint/2010/main" val="48286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44711850-C664-4ED8-800E-BAD3E2FFE6CB}"/>
              </a:ext>
            </a:extLst>
          </p:cNvPr>
          <p:cNvSpPr/>
          <p:nvPr/>
        </p:nvSpPr>
        <p:spPr>
          <a:xfrm>
            <a:off x="6425958" y="4419600"/>
            <a:ext cx="3757132" cy="1658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E2582210-5A39-45CB-B824-2DE4129AF0AD}"/>
              </a:ext>
            </a:extLst>
          </p:cNvPr>
          <p:cNvSpPr/>
          <p:nvPr/>
        </p:nvSpPr>
        <p:spPr>
          <a:xfrm>
            <a:off x="6425958" y="2923308"/>
            <a:ext cx="3757132" cy="1510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9DB207B-1C2D-49BB-9490-B2353AA5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Era Artificial Intelligence: Pertumbuhan Data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3A5276-A149-42FA-BE7E-90C801BD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https://www.forbes.com/sites/bernardmarr/2015/09/30/big-data-20-mind-boggling-facts-everyone-must-read/#2f21b37d17b1</a:t>
            </a:r>
            <a:endParaRPr lang="fr-FR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E7960A5-393E-4871-8F14-3B8C78AF1198}"/>
              </a:ext>
            </a:extLst>
          </p:cNvPr>
          <p:cNvSpPr txBox="1"/>
          <p:nvPr/>
        </p:nvSpPr>
        <p:spPr>
          <a:xfrm>
            <a:off x="1066799" y="2923308"/>
            <a:ext cx="5359159" cy="31547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/>
                </a:solidFill>
              </a:rPr>
              <a:t>2020</a:t>
            </a:r>
          </a:p>
        </p:txBody>
      </p:sp>
      <p:pic>
        <p:nvPicPr>
          <p:cNvPr id="8" name="Grafik 7" descr="Stopwatch">
            <a:extLst>
              <a:ext uri="{FF2B5EF4-FFF2-40B4-BE49-F238E27FC236}">
                <a16:creationId xmlns:a16="http://schemas.microsoft.com/office/drawing/2014/main" id="{2277B0C9-DEC5-4CEA-9A53-1AF06B1FF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5958" y="2923308"/>
            <a:ext cx="1510145" cy="1510145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7A41C1A4-6536-49BB-90FC-EB84A0DD4049}"/>
              </a:ext>
            </a:extLst>
          </p:cNvPr>
          <p:cNvSpPr txBox="1"/>
          <p:nvPr/>
        </p:nvSpPr>
        <p:spPr>
          <a:xfrm>
            <a:off x="8091054" y="3186547"/>
            <a:ext cx="87556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6000" dirty="0"/>
              <a:t>1s</a:t>
            </a:r>
          </a:p>
        </p:txBody>
      </p:sp>
      <p:pic>
        <p:nvPicPr>
          <p:cNvPr id="13" name="Grafik 12" descr="Man">
            <a:extLst>
              <a:ext uri="{FF2B5EF4-FFF2-40B4-BE49-F238E27FC236}">
                <a16:creationId xmlns:a16="http://schemas.microsoft.com/office/drawing/2014/main" id="{D50411F7-812B-47E7-A244-C08ADAFE9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2898" y="4854836"/>
            <a:ext cx="914400" cy="914400"/>
          </a:xfrm>
          <a:prstGeom prst="rect">
            <a:avLst/>
          </a:prstGeom>
        </p:spPr>
      </p:pic>
      <p:sp>
        <p:nvSpPr>
          <p:cNvPr id="14" name="Kotak Teks 13">
            <a:extLst>
              <a:ext uri="{FF2B5EF4-FFF2-40B4-BE49-F238E27FC236}">
                <a16:creationId xmlns:a16="http://schemas.microsoft.com/office/drawing/2014/main" id="{14490864-C169-4D8C-8AD3-89081F92FB45}"/>
              </a:ext>
            </a:extLst>
          </p:cNvPr>
          <p:cNvSpPr txBox="1"/>
          <p:nvPr/>
        </p:nvSpPr>
        <p:spPr>
          <a:xfrm>
            <a:off x="7693828" y="4958093"/>
            <a:ext cx="192232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000" dirty="0"/>
              <a:t>≈1.7 MB</a:t>
            </a:r>
          </a:p>
        </p:txBody>
      </p:sp>
    </p:spTree>
    <p:extLst>
      <p:ext uri="{BB962C8B-B14F-4D97-AF65-F5344CB8AC3E}">
        <p14:creationId xmlns:p14="http://schemas.microsoft.com/office/powerpoint/2010/main" val="112177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536</Words>
  <Application>Microsoft Office PowerPoint</Application>
  <PresentationFormat>Layar Lebar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Office</vt:lpstr>
      <vt:lpstr>Pengenalan Machine Learning</vt:lpstr>
      <vt:lpstr>Outline</vt:lpstr>
      <vt:lpstr>Era Artificial Intelligence</vt:lpstr>
      <vt:lpstr>Era Artificial Intelligence</vt:lpstr>
      <vt:lpstr>Era Artificial Intelligence</vt:lpstr>
      <vt:lpstr>Era Artificial Intelligence</vt:lpstr>
      <vt:lpstr>Era Artificial Intelligence</vt:lpstr>
      <vt:lpstr>Era Artificial Intelligence</vt:lpstr>
      <vt:lpstr>Era Artificial Intelligence: Pertumbuhan Data</vt:lpstr>
      <vt:lpstr>Era Artificial Intelligence: Pertumbuhan Data</vt:lpstr>
      <vt:lpstr>Era Artificial Intelligence: Pertumbuhan Data</vt:lpstr>
      <vt:lpstr>Era Artificial Intelligence: Pertumbuhan Data</vt:lpstr>
      <vt:lpstr>Apa itu Machine Learning?</vt:lpstr>
      <vt:lpstr>Apa itu Machine Learning?</vt:lpstr>
      <vt:lpstr>Perbedaan Artificial Intelligence, Data Science, dan Machine Learning</vt:lpstr>
      <vt:lpstr>Perbedaan Artificial Intelligence, Data Science, dan Machine Learning</vt:lpstr>
      <vt:lpstr>Statistika dan Machine Learning</vt:lpstr>
      <vt:lpstr>Tugas-tugas Machine Learning</vt:lpstr>
      <vt:lpstr>Machine Learning Saat Ini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Machine Learning</dc:title>
  <dc:creator>Hani Ramadhan</dc:creator>
  <cp:lastModifiedBy>Hani Ramadhan</cp:lastModifiedBy>
  <cp:revision>10</cp:revision>
  <dcterms:created xsi:type="dcterms:W3CDTF">2018-06-25T06:05:34Z</dcterms:created>
  <dcterms:modified xsi:type="dcterms:W3CDTF">2018-07-04T17:19:03Z</dcterms:modified>
</cp:coreProperties>
</file>