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9C567-6A8A-406F-8938-CB6E16D3C31F}" v="123" dt="2018-06-27T08:56:57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 Ramadhan" userId="ec6b8f99054495dc" providerId="LiveId" clId="{4D59C567-6A8A-406F-8938-CB6E16D3C31F}"/>
    <pc:docChg chg="custSel modSld">
      <pc:chgData name="Hani Ramadhan" userId="ec6b8f99054495dc" providerId="LiveId" clId="{4D59C567-6A8A-406F-8938-CB6E16D3C31F}" dt="2018-06-27T08:56:57.153" v="122" actId="20577"/>
      <pc:docMkLst>
        <pc:docMk/>
      </pc:docMkLst>
      <pc:sldChg chg="modSp">
        <pc:chgData name="Hani Ramadhan" userId="ec6b8f99054495dc" providerId="LiveId" clId="{4D59C567-6A8A-406F-8938-CB6E16D3C31F}" dt="2018-06-27T07:42:39.589" v="41" actId="20577"/>
        <pc:sldMkLst>
          <pc:docMk/>
          <pc:sldMk cId="1385622058" sldId="257"/>
        </pc:sldMkLst>
        <pc:spChg chg="mod">
          <ac:chgData name="Hani Ramadhan" userId="ec6b8f99054495dc" providerId="LiveId" clId="{4D59C567-6A8A-406F-8938-CB6E16D3C31F}" dt="2018-06-27T07:42:39.589" v="41" actId="20577"/>
          <ac:spMkLst>
            <pc:docMk/>
            <pc:sldMk cId="1385622058" sldId="257"/>
            <ac:spMk id="3" creationId="{191B028A-EC98-4E19-9C60-DED9C468D4AE}"/>
          </ac:spMkLst>
        </pc:spChg>
      </pc:sldChg>
      <pc:sldChg chg="modSp">
        <pc:chgData name="Hani Ramadhan" userId="ec6b8f99054495dc" providerId="LiveId" clId="{4D59C567-6A8A-406F-8938-CB6E16D3C31F}" dt="2018-06-27T08:56:57.153" v="122" actId="20577"/>
        <pc:sldMkLst>
          <pc:docMk/>
          <pc:sldMk cId="96900107" sldId="258"/>
        </pc:sldMkLst>
        <pc:spChg chg="mod">
          <ac:chgData name="Hani Ramadhan" userId="ec6b8f99054495dc" providerId="LiveId" clId="{4D59C567-6A8A-406F-8938-CB6E16D3C31F}" dt="2018-06-27T07:42:43.198" v="46" actId="20577"/>
          <ac:spMkLst>
            <pc:docMk/>
            <pc:sldMk cId="96900107" sldId="258"/>
            <ac:spMk id="2" creationId="{4CE7F596-CF3E-4867-A8D3-50F3100EB29B}"/>
          </ac:spMkLst>
        </pc:spChg>
        <pc:spChg chg="mod">
          <ac:chgData name="Hani Ramadhan" userId="ec6b8f99054495dc" providerId="LiveId" clId="{4D59C567-6A8A-406F-8938-CB6E16D3C31F}" dt="2018-06-27T08:56:57.153" v="122" actId="20577"/>
          <ac:spMkLst>
            <pc:docMk/>
            <pc:sldMk cId="96900107" sldId="258"/>
            <ac:spMk id="3" creationId="{06A86CE5-C2B5-4B26-A1E9-F3513BD3EC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BA7557-3925-462C-811F-395CA47F9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3A7D939-D278-43C2-B70F-EE11E9356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8FAC891-6EFA-4F8E-A24B-69818C3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87E859A-6F8E-4131-A99B-17C1ADB8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486566A-D5AE-41E2-880A-6536B05A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A4DF89-DC9C-4FA6-9C9B-1CDCB6F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5755E366-46EF-482F-ADDA-1F0C41DA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67C0F56-5034-4147-BB4B-8F5814FE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E5CC314-9BF5-4DAE-B9E2-2B5BF95F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46E932-F72F-404B-8A09-7A07A2A2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3CDA0A2-E1D3-49D6-ABB2-D106254D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7956063-F305-43CE-BF06-F66E0EFA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F8110B-0A60-45A4-9E8F-29F20A64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C4DE269-2215-4A61-BC75-713186FD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37586F8-2203-472A-90A1-58D55E3F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825DE0-9AEE-4377-8AE8-F27197B7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9832105-5881-40F7-8863-2847C82A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AB8A476-C88C-40C1-892D-855D545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2625029-FBA3-402D-8A13-2862E62A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A98BCF7-8B3D-4E54-99C8-9EE26E6A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B20B8E-ADD7-4A40-8E06-C39E7A8A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9CAA5A0-5409-4263-B497-B3AB3377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F7BB511-B073-404F-9E1D-39070F1E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DDA377-5ADE-4A5A-B021-F31988DB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956400F-1252-4F39-A131-6DC78E39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88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1E7BA1-2A8A-4BBF-B6AA-F2FD9B92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3DA7478-85A6-4743-81DD-CB6B911A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C277C69-1159-40D8-9933-B6056D3C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B8D71B1-616A-4041-859F-C5D55E9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B8199BC-C95F-4B22-B04D-9D4128A4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19B07C8-ACE8-477C-8FE0-8257AB27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4A87D6-9504-4420-8989-DF8E8A93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0951AFB-EE3F-47A2-A262-52452200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1D3FE07-4A27-4E06-9D12-DC86C390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FB2ABB1-AC4A-4BB1-B8EA-37F434629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D254061-8492-4CDD-AA62-52EF78F1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230B798A-428B-41AB-9220-5CE9FBA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86F73BF4-DCB7-42BE-B75C-521458A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2BB0FBB-B144-4C88-891D-C1A3393D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0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9D9BAF-2B93-4799-B569-079B6425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497BDDA6-A7A2-4971-B94E-60F060F5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1FC84E6-D800-4031-95AD-A82D88AF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112D3F01-F12F-4F5C-B025-98474827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5DFB721-FA06-433D-9E09-1FC1D887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1561A0D-CF1B-42AE-84A9-8F0E04F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4864666-CD15-4688-A57B-CB2420C7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CBE9D0-3481-4270-9153-43DC003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6805EE-53F5-47BD-9D26-E75DCACC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53F7A10-3D7D-439E-AD7B-0584BCCE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6C87739-5A2A-4EDF-A2E0-A355401C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4931B56-3BDA-4E94-A777-3093722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5CD74A2-BC9C-4139-88C7-A7FB1376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101C1-DC8D-4A2D-A36F-1CAF7B3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CD72CEF-7C40-4B58-8E40-02018C3F1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B0FD602-E7D0-471B-A93C-A90BA562F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3C70A57-D13A-4DB7-8F1C-E498A850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DCF4FD07-8753-4129-B917-D9376968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D4753DF-42C0-4678-9300-010C8168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25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AB54307-187D-4BBD-927A-DD495407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4E2486A-820F-4D4E-91C2-088B8263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73F6FE5-CFD8-4D39-85DA-3D6272A84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0267-1F41-408E-B45F-BD54F20DDDE2}" type="datetimeFigureOut">
              <a:rPr lang="fr-FR" smtClean="0"/>
              <a:t>27/06/2018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390131F-378E-4536-8362-D75A2390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FE3595E-7596-44B7-BC20-54A1C07C9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705-D552-4C80-A9FD-AAABA5D826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E4B8C71-1D2B-409A-AFF7-BDEBB35DE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Lokakarya Machine Learning untuk Pemula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229D408-4A58-418C-ABF3-4A9004FAE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5-6 Juli 2018, Universitas Pertamina</a:t>
            </a:r>
          </a:p>
        </p:txBody>
      </p:sp>
    </p:spTree>
    <p:extLst>
      <p:ext uri="{BB962C8B-B14F-4D97-AF65-F5344CB8AC3E}">
        <p14:creationId xmlns:p14="http://schemas.microsoft.com/office/powerpoint/2010/main" val="418517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6037D9-D48F-401E-9929-9A7F40BB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1B028A-EC98-4E19-9C60-DED9C468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Hari 1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Pengenalan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1: Python dan 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2: Menggunakan NumPy dan Pandas di Python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3: Prediksi dengan Regresi Linier</a:t>
            </a:r>
          </a:p>
          <a:p>
            <a:pPr marL="0" indent="0">
              <a:buNone/>
            </a:pPr>
            <a:r>
              <a:rPr lang="fr-FR" dirty="0"/>
              <a:t>Hari 2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4: Klasifikasi dengan Regresi Logistik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Hands-on 5: Prediksi dan Klasifikasi menggunakan Metode Berbasis Pohon Keputusan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Pengenalan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3856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CE7F596-CF3E-4867-A8D3-50F3100E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6A86CE5-C2B5-4B26-A1E9-F3513BD3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Buku acuan yang digunakan </a:t>
            </a:r>
            <a:r>
              <a:rPr lang="fr-FR"/>
              <a:t>adalah Introduction to Statistical Learning with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00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</Words>
  <Application>Microsoft Office PowerPoint</Application>
  <PresentationFormat>Layar Lebar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Office</vt:lpstr>
      <vt:lpstr>Lokakarya Machine Learning untuk Pemula</vt:lpstr>
      <vt:lpstr>Outline</vt:lpstr>
      <vt:lpstr>Acuan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Lokakarya Machine Learning untuk Pemula</dc:title>
  <dc:creator>Hani Ramadhan</dc:creator>
  <cp:lastModifiedBy>Hani Ramadhan</cp:lastModifiedBy>
  <cp:revision>1</cp:revision>
  <dcterms:created xsi:type="dcterms:W3CDTF">2018-06-25T05:15:27Z</dcterms:created>
  <dcterms:modified xsi:type="dcterms:W3CDTF">2018-06-27T08:56:58Z</dcterms:modified>
</cp:coreProperties>
</file>