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69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09.11.2022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luch/Student-s-hel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Проектная работа на тему</a:t>
            </a:r>
            <a:br>
              <a:rPr lang="ru-RU" dirty="0" smtClean="0"/>
            </a:br>
            <a:r>
              <a:rPr lang="ru-RU" dirty="0" smtClean="0"/>
              <a:t>«Школьный помощник»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140968"/>
            <a:ext cx="7772400" cy="183361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Руководитель:</a:t>
            </a:r>
          </a:p>
          <a:p>
            <a:r>
              <a:rPr lang="ru-RU" dirty="0" err="1" smtClean="0"/>
              <a:t>Сафиулин</a:t>
            </a:r>
            <a:r>
              <a:rPr lang="ru-RU" dirty="0" smtClean="0"/>
              <a:t> Руслан</a:t>
            </a:r>
          </a:p>
          <a:p>
            <a:r>
              <a:rPr lang="ru-RU" dirty="0" smtClean="0"/>
              <a:t>Учитель </a:t>
            </a:r>
            <a:r>
              <a:rPr lang="ru-RU" dirty="0" smtClean="0"/>
              <a:t>Лицея Академии </a:t>
            </a:r>
            <a:r>
              <a:rPr lang="ru-RU" dirty="0" err="1" smtClean="0"/>
              <a:t>Яндекса</a:t>
            </a:r>
            <a:endParaRPr lang="ru-RU" dirty="0" smtClean="0"/>
          </a:p>
          <a:p>
            <a:r>
              <a:rPr lang="ru-RU" dirty="0" smtClean="0"/>
              <a:t>Выполнил проект:</a:t>
            </a:r>
          </a:p>
          <a:p>
            <a:r>
              <a:rPr lang="ru-RU" dirty="0" err="1" smtClean="0"/>
              <a:t>Нигматуллин</a:t>
            </a:r>
            <a:r>
              <a:rPr lang="ru-RU" dirty="0" smtClean="0"/>
              <a:t> </a:t>
            </a:r>
            <a:r>
              <a:rPr lang="ru-RU" dirty="0" err="1" smtClean="0"/>
              <a:t>Рамис</a:t>
            </a:r>
            <a:r>
              <a:rPr lang="ru-RU" dirty="0" smtClean="0"/>
              <a:t> </a:t>
            </a:r>
            <a:r>
              <a:rPr lang="ru-RU" dirty="0" err="1" smtClean="0"/>
              <a:t>Раисович</a:t>
            </a:r>
            <a:endParaRPr lang="ru-RU" dirty="0" smtClean="0"/>
          </a:p>
          <a:p>
            <a:r>
              <a:rPr lang="ru-RU" dirty="0" smtClean="0"/>
              <a:t>Ученик 2 курса Лицея Академии </a:t>
            </a:r>
            <a:r>
              <a:rPr lang="ru-RU" dirty="0" err="1" smtClean="0"/>
              <a:t>Яндекса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771800" y="260648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Лицей Академии </a:t>
            </a:r>
            <a:r>
              <a:rPr lang="ru-RU" dirty="0" err="1" smtClean="0"/>
              <a:t>Яндекса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630932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2022 год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4642"/>
          </a:xfrm>
        </p:spPr>
        <p:txBody>
          <a:bodyPr>
            <a:normAutofit/>
          </a:bodyPr>
          <a:lstStyle/>
          <a:p>
            <a:pPr algn="ctr"/>
            <a:r>
              <a:rPr lang="ru-RU" sz="9600" dirty="0" smtClean="0"/>
              <a:t>СПАСИБО ЗА ВНИМАНИЕ!!!</a:t>
            </a:r>
            <a:r>
              <a:rPr lang="ru-RU" sz="1100" dirty="0" smtClean="0"/>
              <a:t/>
            </a:r>
            <a:br>
              <a:rPr lang="ru-RU" sz="1100" dirty="0" smtClean="0"/>
            </a:br>
            <a:r>
              <a:rPr lang="en-US" sz="1000" dirty="0" smtClean="0"/>
              <a:t>#</a:t>
            </a:r>
            <a:r>
              <a:rPr lang="ru-RU" sz="1000" dirty="0" smtClean="0"/>
              <a:t>Поставьте максимальный балл, </a:t>
            </a:r>
            <a:r>
              <a:rPr lang="ru-RU" sz="1000" dirty="0" smtClean="0"/>
              <a:t>пожалуйста))))))</a:t>
            </a:r>
            <a:endParaRPr lang="ru-RU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07504" y="188640"/>
            <a:ext cx="8640960" cy="12961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500" dirty="0" smtClean="0"/>
              <a:t>Цель проекта:</a:t>
            </a:r>
          </a:p>
          <a:p>
            <a:pPr>
              <a:buNone/>
            </a:pPr>
            <a:r>
              <a:rPr lang="ru-RU" sz="2400" dirty="0" smtClean="0"/>
              <a:t>Создание приложения на основе библиотеки </a:t>
            </a:r>
            <a:r>
              <a:rPr lang="en-US" sz="2400" dirty="0" err="1" smtClean="0"/>
              <a:t>PyQT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Улучшение навыков промышленного программирования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640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dirty="0" smtClean="0"/>
              <a:t>Основные задачи проекта:</a:t>
            </a:r>
          </a:p>
          <a:p>
            <a:pPr>
              <a:buNone/>
            </a:pPr>
            <a:r>
              <a:rPr lang="ru-RU" sz="2400" dirty="0" smtClean="0"/>
              <a:t>Создать и настроить БД</a:t>
            </a:r>
          </a:p>
          <a:p>
            <a:pPr>
              <a:buNone/>
            </a:pPr>
            <a:r>
              <a:rPr lang="ru-RU" sz="2400" dirty="0" smtClean="0"/>
              <a:t>Создать </a:t>
            </a:r>
            <a:r>
              <a:rPr lang="ru-RU" sz="2400" dirty="0" err="1" smtClean="0"/>
              <a:t>парсер</a:t>
            </a:r>
            <a:r>
              <a:rPr lang="ru-RU" sz="2400" dirty="0" smtClean="0"/>
              <a:t> сайта </a:t>
            </a:r>
            <a:r>
              <a:rPr lang="en-US" sz="2400" dirty="0" err="1" smtClean="0"/>
              <a:t>edu.tatar</a:t>
            </a:r>
            <a:endParaRPr lang="ru-RU" sz="2400" dirty="0" smtClean="0"/>
          </a:p>
          <a:p>
            <a:pPr>
              <a:buNone/>
            </a:pPr>
            <a:r>
              <a:rPr lang="ru-RU" sz="2400" dirty="0" smtClean="0"/>
              <a:t>Создать дизайн приложения</a:t>
            </a:r>
          </a:p>
          <a:p>
            <a:pPr>
              <a:buNone/>
            </a:pPr>
            <a:r>
              <a:rPr lang="ru-RU" sz="2400" dirty="0" smtClean="0"/>
              <a:t>Создать логику приложения</a:t>
            </a:r>
            <a:endParaRPr lang="ru-RU" sz="24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3717032"/>
            <a:ext cx="74888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dirty="0" smtClean="0"/>
              <a:t>Практическая значимость:</a:t>
            </a:r>
          </a:p>
          <a:p>
            <a:pPr>
              <a:buNone/>
            </a:pPr>
            <a:r>
              <a:rPr lang="ru-RU" sz="2400" dirty="0" smtClean="0"/>
              <a:t>Нужные данные и функции в быстром доступе</a:t>
            </a:r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340769"/>
            <a:ext cx="8964488" cy="2736304"/>
          </a:xfrm>
        </p:spPr>
        <p:txBody>
          <a:bodyPr/>
          <a:lstStyle/>
          <a:p>
            <a:r>
              <a:rPr lang="ru-RU" dirty="0" smtClean="0"/>
              <a:t>	Для создания базы данных я использовал приложение </a:t>
            </a:r>
            <a:r>
              <a:rPr lang="en-US" dirty="0" err="1" smtClean="0"/>
              <a:t>SQLiteStudio</a:t>
            </a:r>
            <a:r>
              <a:rPr lang="ru-RU" dirty="0" smtClean="0"/>
              <a:t>, а для управления </a:t>
            </a:r>
            <a:r>
              <a:rPr lang="en-US" dirty="0" smtClean="0"/>
              <a:t>python-</a:t>
            </a:r>
            <a:r>
              <a:rPr lang="ru-RU" dirty="0" smtClean="0"/>
              <a:t>библиотеку </a:t>
            </a:r>
            <a:r>
              <a:rPr lang="en-US" dirty="0" smtClean="0"/>
              <a:t>sqlite3.</a:t>
            </a:r>
          </a:p>
          <a:p>
            <a:r>
              <a:rPr lang="ru-RU" dirty="0" smtClean="0"/>
              <a:t>     Сама база данных служит для сохранения данных для последующего использование приложением.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управление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556" t="8220" r="53653" b="57356"/>
          <a:stretch>
            <a:fillRect/>
          </a:stretch>
        </p:blipFill>
        <p:spPr bwMode="auto">
          <a:xfrm>
            <a:off x="3203848" y="3429000"/>
            <a:ext cx="5796136" cy="3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196752"/>
            <a:ext cx="8229600" cy="4525963"/>
          </a:xfrm>
        </p:spPr>
        <p:txBody>
          <a:bodyPr/>
          <a:lstStyle/>
          <a:p>
            <a:r>
              <a:rPr lang="ru-RU" dirty="0" smtClean="0"/>
              <a:t>   Для создания </a:t>
            </a:r>
            <a:r>
              <a:rPr lang="ru-RU" dirty="0" err="1" smtClean="0"/>
              <a:t>парсера</a:t>
            </a:r>
            <a:r>
              <a:rPr lang="ru-RU" dirty="0" smtClean="0"/>
              <a:t> я использовал новые для себя библиотеки </a:t>
            </a:r>
            <a:r>
              <a:rPr lang="sq-AL" dirty="0" smtClean="0"/>
              <a:t>requests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bs4.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  Благодаря проекту, научился с ними работать, что повысило мои знания в области промышленного </a:t>
            </a:r>
            <a:r>
              <a:rPr lang="ru-RU" dirty="0" err="1" smtClean="0"/>
              <a:t>прогрраммирования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парсера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412776"/>
            <a:ext cx="8229600" cy="4525963"/>
          </a:xfrm>
        </p:spPr>
        <p:txBody>
          <a:bodyPr/>
          <a:lstStyle/>
          <a:p>
            <a:r>
              <a:rPr lang="ru-RU" dirty="0" smtClean="0"/>
              <a:t>    По началу набросал некоторые макеты на</a:t>
            </a:r>
            <a:r>
              <a:rPr lang="en-US" dirty="0" smtClean="0"/>
              <a:t> Paint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Вскоре создал окна в приложении </a:t>
            </a:r>
            <a:r>
              <a:rPr lang="en-US" dirty="0" smtClean="0"/>
              <a:t>Designer</a:t>
            </a:r>
            <a:r>
              <a:rPr lang="ru-RU" dirty="0" smtClean="0"/>
              <a:t> </a:t>
            </a:r>
            <a:r>
              <a:rPr lang="ru-RU" dirty="0" smtClean="0"/>
              <a:t>и конвертировал *.</a:t>
            </a:r>
            <a:r>
              <a:rPr lang="en-US" dirty="0" err="1" smtClean="0"/>
              <a:t>ui</a:t>
            </a:r>
            <a:r>
              <a:rPr lang="ru-RU" dirty="0" smtClean="0"/>
              <a:t> в *.</a:t>
            </a:r>
            <a:r>
              <a:rPr lang="en-US" dirty="0" err="1" smtClean="0"/>
              <a:t>py</a:t>
            </a:r>
            <a:r>
              <a:rPr lang="ru-RU" dirty="0" smtClean="0"/>
              <a:t> 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    Их добавил в файл с моим проектом.</a:t>
            </a:r>
            <a:endParaRPr lang="ru-RU" dirty="0" smtClean="0"/>
          </a:p>
          <a:p>
            <a:r>
              <a:rPr lang="ru-RU" dirty="0" smtClean="0"/>
              <a:t>    Изображения с конечными окнами увидите в следующих слайдах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дизайна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37560" t="11440" r="37398" b="18001"/>
          <a:stretch>
            <a:fillRect/>
          </a:stretch>
        </p:blipFill>
        <p:spPr bwMode="auto">
          <a:xfrm>
            <a:off x="5507088" y="0"/>
            <a:ext cx="3636912" cy="57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7327" t="27720" r="37631" b="35321"/>
          <a:stretch>
            <a:fillRect/>
          </a:stretch>
        </p:blipFill>
        <p:spPr bwMode="auto">
          <a:xfrm>
            <a:off x="1" y="0"/>
            <a:ext cx="3059832" cy="25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l="37327" t="11281" r="37158" b="18160"/>
          <a:stretch>
            <a:fillRect/>
          </a:stretch>
        </p:blipFill>
        <p:spPr bwMode="auto">
          <a:xfrm>
            <a:off x="2123728" y="1484784"/>
            <a:ext cx="3384376" cy="526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693" t="12280" r="22278" b="18001"/>
          <a:stretch>
            <a:fillRect/>
          </a:stretch>
        </p:blipFill>
        <p:spPr bwMode="auto">
          <a:xfrm>
            <a:off x="0" y="0"/>
            <a:ext cx="5508104" cy="42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24957" t="11361" r="24958" b="18920"/>
          <a:stretch>
            <a:fillRect/>
          </a:stretch>
        </p:blipFill>
        <p:spPr bwMode="auto">
          <a:xfrm>
            <a:off x="3707904" y="2601434"/>
            <a:ext cx="5436096" cy="425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ru-RU" dirty="0" smtClean="0"/>
              <a:t>    </a:t>
            </a:r>
            <a:r>
              <a:rPr lang="en-US" dirty="0" smtClean="0"/>
              <a:t>#</a:t>
            </a:r>
            <a:r>
              <a:rPr lang="ru-RU" dirty="0" smtClean="0"/>
              <a:t>самая интересная часть начинается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Первым делом я написал функции для перемещения между окнами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Затем соединил </a:t>
            </a:r>
            <a:r>
              <a:rPr lang="ru-RU" dirty="0" err="1" smtClean="0"/>
              <a:t>парсер</a:t>
            </a:r>
            <a:r>
              <a:rPr lang="ru-RU" dirty="0" smtClean="0"/>
              <a:t> с меню входа, все полученные данные загружал в БД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Продолжил написание кода для окна с успеваемостью. </a:t>
            </a:r>
            <a:r>
              <a:rPr lang="en-US" dirty="0" smtClean="0"/>
              <a:t>#</a:t>
            </a:r>
            <a:r>
              <a:rPr lang="ru-RU" dirty="0" smtClean="0"/>
              <a:t>самое лёгкая часть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Вслед за этим доделал окно с домашними заданиями </a:t>
            </a:r>
            <a:r>
              <a:rPr lang="en-US" dirty="0" smtClean="0"/>
              <a:t>#</a:t>
            </a:r>
            <a:r>
              <a:rPr lang="ru-RU" dirty="0" smtClean="0"/>
              <a:t>самая сложная как по мне часть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 Закончил окном планировщика, также доработал </a:t>
            </a:r>
            <a:r>
              <a:rPr lang="ru-RU" dirty="0" err="1" smtClean="0"/>
              <a:t>напоминалку</a:t>
            </a:r>
            <a:r>
              <a:rPr lang="ru-RU" dirty="0" smtClean="0"/>
              <a:t> в главном меню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#</a:t>
            </a:r>
            <a:r>
              <a:rPr lang="ru-RU" dirty="0" smtClean="0"/>
              <a:t> УРА, конец.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Создания логики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4900000"/>
          </a:xfrm>
        </p:spPr>
        <p:txBody>
          <a:bodyPr>
            <a:normAutofit/>
          </a:bodyPr>
          <a:lstStyle/>
          <a:p>
            <a:r>
              <a:rPr lang="ru-RU" dirty="0" smtClean="0"/>
              <a:t>Я в краткой форме пробежался по проекту.</a:t>
            </a:r>
          </a:p>
          <a:p>
            <a:pPr>
              <a:buNone/>
            </a:pPr>
            <a:r>
              <a:rPr lang="ru-RU" dirty="0" smtClean="0"/>
              <a:t>Для полного ознакомления проект доступен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err="1" smtClean="0"/>
              <a:t>GitHub</a:t>
            </a:r>
            <a:r>
              <a:rPr lang="ru-RU" dirty="0" smtClean="0"/>
              <a:t> по ссылке: </a:t>
            </a:r>
          </a:p>
          <a:p>
            <a:pPr>
              <a:buNone/>
            </a:pPr>
            <a:r>
              <a:rPr lang="sq-AL" dirty="0" smtClean="0">
                <a:hlinkClick r:id="rId2"/>
              </a:rPr>
              <a:t>https</a:t>
            </a:r>
            <a:r>
              <a:rPr lang="sq-AL" dirty="0" smtClean="0">
                <a:hlinkClick r:id="rId2"/>
              </a:rPr>
              <a:t>://</a:t>
            </a:r>
            <a:r>
              <a:rPr lang="sq-AL" dirty="0" smtClean="0">
                <a:hlinkClick r:id="rId2"/>
              </a:rPr>
              <a:t>github.com/MRluch/Student</a:t>
            </a:r>
            <a:r>
              <a:rPr lang="ru-RU" dirty="0" smtClean="0">
                <a:hlinkClick r:id="rId2"/>
              </a:rPr>
              <a:t>-</a:t>
            </a:r>
            <a:r>
              <a:rPr lang="sq-AL" dirty="0" smtClean="0">
                <a:hlinkClick r:id="rId2"/>
              </a:rPr>
              <a:t>s-helper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Основные задачи проекта выполнены. Для себя</a:t>
            </a:r>
          </a:p>
          <a:p>
            <a:pPr>
              <a:buNone/>
            </a:pPr>
            <a:r>
              <a:rPr lang="ru-RU" dirty="0" smtClean="0"/>
              <a:t>приобрёл бесценный опыт и проект в копилку.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Проект создавался под мою нужду, надеюсь</a:t>
            </a:r>
          </a:p>
          <a:p>
            <a:pPr>
              <a:buNone/>
            </a:pPr>
            <a:r>
              <a:rPr lang="ru-RU" dirty="0" smtClean="0"/>
              <a:t>кому-то оно может пригодиться.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Вывод: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287</Words>
  <Application>Microsoft Office PowerPoint</Application>
  <PresentationFormat>Экран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Проектная работа на тему «Школьный помощник»</vt:lpstr>
      <vt:lpstr>Слайд 2</vt:lpstr>
      <vt:lpstr>Создание и управление БД</vt:lpstr>
      <vt:lpstr>Создание парсера</vt:lpstr>
      <vt:lpstr>Создание дизайна </vt:lpstr>
      <vt:lpstr>Слайд 6</vt:lpstr>
      <vt:lpstr>Слайд 7</vt:lpstr>
      <vt:lpstr>Создания логики</vt:lpstr>
      <vt:lpstr>Вывод:</vt:lpstr>
      <vt:lpstr>СПАСИБО ЗА ВНИМАНИЕ!!! #Поставьте максимальный балл, пожалуйста))))))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Наука и искусство - два способа постижения мира</dc:title>
  <dc:creator>Цифропарк</dc:creator>
  <cp:lastModifiedBy>Цифропарк</cp:lastModifiedBy>
  <cp:revision>24</cp:revision>
  <dcterms:created xsi:type="dcterms:W3CDTF">2021-05-24T14:31:49Z</dcterms:created>
  <dcterms:modified xsi:type="dcterms:W3CDTF">2022-11-09T02:30:53Z</dcterms:modified>
</cp:coreProperties>
</file>