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6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E7331-9AE1-4BC8-8783-769F83F77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BDEA40-BFB4-45D6-802D-E74FFA74F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1BCBF7-2B0B-4F65-BA09-C64D613E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07D9-32A8-4E8B-93DB-8C80C66D74A2}" type="datetimeFigureOut">
              <a:rPr lang="pt-PT" smtClean="0"/>
              <a:t>27/01/2019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147E7A-3101-4E88-9DB6-DDF32CD0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71F246-2B52-4C6F-B7DD-F7C18450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710D-C799-4E6E-8F77-31AD2F2600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094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0332F-55C3-4265-898B-B788F3B1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EB52A5-54D0-495D-A294-080FF2EC8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B2A727-2BA4-44F2-91D9-8538BE70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07D9-32A8-4E8B-93DB-8C80C66D74A2}" type="datetimeFigureOut">
              <a:rPr lang="pt-PT" smtClean="0"/>
              <a:t>27/01/2019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8A38C-BF86-4FCE-B8C2-61424301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849FB5-80CD-46AA-8ED2-C8E4B684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710D-C799-4E6E-8F77-31AD2F2600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863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793C7A-FF8B-4914-8A46-4E4822370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4BAAC4-4CF6-456F-A218-A7C056932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FD33F2-6048-4327-8C0E-1F1725BD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07D9-32A8-4E8B-93DB-8C80C66D74A2}" type="datetimeFigureOut">
              <a:rPr lang="pt-PT" smtClean="0"/>
              <a:t>27/01/2019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3EE2F2-414D-4720-B3B5-39575D59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2F995F-18A3-4DE5-98B0-4C788C37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710D-C799-4E6E-8F77-31AD2F2600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174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61E1D-D7BA-4E9E-849F-6F504001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9FCA4A-282E-49E0-AD5C-DAD21A59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A56426-B7BA-4CB7-92AC-85BF4C80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07D9-32A8-4E8B-93DB-8C80C66D74A2}" type="datetimeFigureOut">
              <a:rPr lang="pt-PT" smtClean="0"/>
              <a:t>27/01/2019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AEC859-5646-4DE3-9239-821CCBA0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39EB1A-56F5-4170-AAF2-B1E8E456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710D-C799-4E6E-8F77-31AD2F2600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765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9A8D3-B3D4-4D03-89CD-34C81A75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5CC46B-10DD-466E-9510-95CD40806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46EA2-56B1-4DD5-86AE-DE7057C7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07D9-32A8-4E8B-93DB-8C80C66D74A2}" type="datetimeFigureOut">
              <a:rPr lang="pt-PT" smtClean="0"/>
              <a:t>27/01/2019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B844B2-5342-4C00-ACDD-3B120DB0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B5F4F9-CA45-447A-9ACF-0CD0B2B3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710D-C799-4E6E-8F77-31AD2F2600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667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109C9-3AAA-4B78-8926-D8D8D8E4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E2841-11D2-4708-B540-74A966D1F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D771CE-6254-4E6F-9CCF-547986D0C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D2C3EA-9CA1-4BD2-B335-8541E6E3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07D9-32A8-4E8B-93DB-8C80C66D74A2}" type="datetimeFigureOut">
              <a:rPr lang="pt-PT" smtClean="0"/>
              <a:t>27/01/2019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9DAE18-7A9D-4157-A132-1655D0B0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D83C0B-BC4C-4DA3-BF1B-15B1E701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710D-C799-4E6E-8F77-31AD2F2600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733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1564C-CABF-4F0E-A28D-96E98F74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690BC3-C17C-4244-A88B-2B04CEDC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E70723-2A69-43A5-9DDF-CA8596355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F4B825-BB25-4870-8A5A-00FBE0EC8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A9EA18-AF08-40D5-AAEC-940E90A5E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6AF2B0-4490-4556-BA19-10BF205B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07D9-32A8-4E8B-93DB-8C80C66D74A2}" type="datetimeFigureOut">
              <a:rPr lang="pt-PT" smtClean="0"/>
              <a:t>27/01/2019</a:t>
            </a:fld>
            <a:endParaRPr lang="pt-PT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CCE7B3-4F79-4DC9-B461-0DB71C25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4590BD-45FE-42C8-9A0F-EC0ACCFD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710D-C799-4E6E-8F77-31AD2F2600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397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0246E-EDCC-485A-AC4E-8FC73A93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EB9313-5F0F-43B8-9616-405AFD3A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07D9-32A8-4E8B-93DB-8C80C66D74A2}" type="datetimeFigureOut">
              <a:rPr lang="pt-PT" smtClean="0"/>
              <a:t>27/01/2019</a:t>
            </a:fld>
            <a:endParaRPr lang="pt-PT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733521-4807-4167-B2A5-AC574B0D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E0157B-7C39-45B1-906D-2EB8106A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710D-C799-4E6E-8F77-31AD2F2600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6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584D55-C71B-45F5-B6BF-6C849F5F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07D9-32A8-4E8B-93DB-8C80C66D74A2}" type="datetimeFigureOut">
              <a:rPr lang="pt-PT" smtClean="0"/>
              <a:t>27/01/2019</a:t>
            </a:fld>
            <a:endParaRPr lang="pt-PT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EB31D4-0B85-4EE0-BEFA-64B02151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411494-14A6-49DC-89B3-CD30D436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710D-C799-4E6E-8F77-31AD2F2600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412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21EBF-9074-4281-BA48-CD154654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D5793-D7F4-4A09-A629-DBAF49DF0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03B1A1-5FDB-4D35-89D1-447A292F6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0C76EF-C682-485C-8D95-F683B44B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07D9-32A8-4E8B-93DB-8C80C66D74A2}" type="datetimeFigureOut">
              <a:rPr lang="pt-PT" smtClean="0"/>
              <a:t>27/01/2019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0E5A71-76B9-4ED9-9E18-9E5AD29A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318F40-BAA6-4BC6-9EA7-879714CD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710D-C799-4E6E-8F77-31AD2F2600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264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D6B95-4652-4F3D-97A9-405E1EC5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C362C3-3554-4D09-A38E-9CA137D27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1DF736-BA3F-4498-90AE-A0D1AFE55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3FB88B-7CFA-409D-8ED2-04D5C689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07D9-32A8-4E8B-93DB-8C80C66D74A2}" type="datetimeFigureOut">
              <a:rPr lang="pt-PT" smtClean="0"/>
              <a:t>27/01/2019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8DEF58-D640-4BC3-AC1F-F83D6A70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A4CC20-D579-407E-8C29-FC29095A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710D-C799-4E6E-8F77-31AD2F2600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087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0609A2-6F21-44AF-8DA5-CC449139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33B014-B8EA-466D-A320-38180E69F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99FC4-7C44-4812-8EAB-3D662CE22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D07D9-32A8-4E8B-93DB-8C80C66D74A2}" type="datetimeFigureOut">
              <a:rPr lang="pt-PT" smtClean="0"/>
              <a:t>27/01/2019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B654BD-FC96-4003-A774-2B74C7939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8F16CF-976D-477A-BA41-3CA21D0D8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C710D-C799-4E6E-8F77-31AD2F2600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529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AA1AC3E-8352-4CD8-BCB5-AC98137F0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600075"/>
            <a:ext cx="97059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7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5C32A79-1878-4A60-9524-D3A61514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614362"/>
            <a:ext cx="95345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2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1132F09-764A-4275-8338-833C85F3D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00087"/>
            <a:ext cx="86868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1394DA8-A46E-4C49-B179-71F6B7FFC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76262"/>
            <a:ext cx="96012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AB77CF3-EAB8-4E81-92D9-75AFBA7BC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600075"/>
            <a:ext cx="97250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3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D4D668F-A8BB-47B7-96FA-DCA4CFF0E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790575"/>
            <a:ext cx="96774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35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Manuel Robalinho</dc:creator>
  <cp:lastModifiedBy>Manuel Robalinho</cp:lastModifiedBy>
  <cp:revision>1</cp:revision>
  <dcterms:created xsi:type="dcterms:W3CDTF">2019-01-28T00:37:26Z</dcterms:created>
  <dcterms:modified xsi:type="dcterms:W3CDTF">2019-01-28T00:43:37Z</dcterms:modified>
</cp:coreProperties>
</file>