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A7F9-FF5A-5456-A066-5A80A93F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0CE3-23FF-A15B-C6E4-87DEFBDAE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ED1B-7F67-6215-C677-F8CA367B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32AE-2410-CB2C-2FF9-0737F4F2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CFF4-1DE3-B8CA-F72F-B9E5567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58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524-C086-0736-8372-F691ED2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2F906-3FE0-6E7A-987C-6E7267A1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46DA-F8A8-A95E-3086-70E99C63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6CEC-D794-AEEC-67D0-560B3675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1E9E-F205-91F2-463D-DE55371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49F31-E413-3B60-4C4B-0A08245FA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D5B8-BE12-807F-DDC4-CDD4AAE72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D5E6-2178-88B0-5B66-11812991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C35D-E209-7E85-3CE3-F0C7F1BC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2309-83C4-67E5-251D-1AA9B3EC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8C59-4919-5755-C621-C61DD330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94B9-5F53-44F6-96CA-6D4AB47D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8DE0-E70E-71D1-4E84-6DA61DAB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BD93-837A-FAAF-0242-90502596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803B-1551-7056-933E-1AF46E4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403-3757-CEED-FF1D-62431924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68A7-F9AC-2884-DE3D-E69BA2C0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4823-50F7-3F75-0DA6-ABB57E2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28E2-F2C8-DBDF-66A7-5118D70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1BA0-701D-CDDA-1ABE-AB48790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1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C026-33EF-EFC6-E6F1-EFBF2817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23DF-9976-6AD0-B29C-2BEBD53AE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CA1C2-B9EA-8073-8399-5CD504A2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D4C5-3F14-D932-A28A-67C8D44C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C3C3-9624-67BE-463C-BE6BD8F1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502C9-BB84-B335-66EC-F1FC0D1E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8D53-EF01-8C02-CA43-882750A5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DE61-0BBE-31AC-37D6-3EBFAB2F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1DFA-6802-F1D7-5F4D-01B82C3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D7BE-7770-616A-3BBA-465A522F6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F459-B6BB-3801-6904-BEA3EACFC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B0C50-D3E3-2E22-B293-5306A4A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6B0F8-6477-0EB5-E663-68002D3D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1C5C9-AA02-D36F-048F-68C5B18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9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63F-348A-5A73-EE92-BEBF02C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1FAE5-1EF2-08EF-B883-58E1884E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797DF-603A-A206-E351-5D4CDB6A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DA9D8-1702-B363-A049-F8C6D38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D8FE6-753A-E8A0-A84F-CD3F513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02E0-E9EC-9D4F-9AE4-99049DE6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FB90-203F-DBCA-693A-4011D41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F973-D3D7-A131-3615-3924E8ED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0462-FF2E-9E56-14C3-A8B3DF48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701D-CF21-6C44-3E0C-A508E908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AC20-698A-0C34-DC5C-3920BC5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DDBE-1E13-A7B9-3D1C-B0BD9FE4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CA3A-EF67-EC91-64B0-833EFF2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AC3B-DE48-1A2B-8FF1-9E6468F8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D62DE-D358-5B69-F156-7D306312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2902-AE80-95D1-F77D-CFE4244D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1E63-2ECB-8DFF-3DA0-DA035FBA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DA2B-69A5-EB9B-90FA-C4C1DC98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B57C-36B9-698B-060A-77BE9011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59F2D-E545-E483-69F8-9272E5CB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F34D-246F-74EF-6BC6-EB596D47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829D-1F7F-29B5-F040-6EE34EE1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E156-1553-49C0-83A7-94EC67A9CECB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677D-395B-9F30-77A0-1CF1F2ED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6725-37E6-8C7E-6496-4BE22305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E312-CFFD-46FC-A07F-678EB1315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9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1091A-EEAE-75F3-75A6-CE4DE51B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12" y="1862137"/>
            <a:ext cx="4143375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E4814-EF20-8F31-1501-6F01779C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9" y="1400174"/>
            <a:ext cx="4829175" cy="405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73483-E48D-09BA-76BE-9C5D2D614628}"/>
              </a:ext>
            </a:extLst>
          </p:cNvPr>
          <p:cNvSpPr txBox="1"/>
          <p:nvPr/>
        </p:nvSpPr>
        <p:spPr>
          <a:xfrm>
            <a:off x="4250267" y="321733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4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88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0E89B1-EA88-98AA-3B7A-F3077986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6" y="735541"/>
            <a:ext cx="7063620" cy="412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6C7A6-7B47-C26F-4E68-5D70BFC0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624" y="823912"/>
            <a:ext cx="4838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56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06A03-6873-CAD3-7D7E-497C15BA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70" y="1428750"/>
            <a:ext cx="4144030" cy="3566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93B41-4C52-6AF6-46A1-6804C799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1" y="904875"/>
            <a:ext cx="7657291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76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27BAD-2EB1-10FD-5C4C-1F5CCC99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87" y="1192267"/>
            <a:ext cx="4498507" cy="3726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DAA1B-4749-858F-A935-BF0A2091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6" y="914400"/>
            <a:ext cx="7354449" cy="43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4250267" y="321733"/>
            <a:ext cx="35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weather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9D578-ACC2-9F4E-10C9-1B0D9E6C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95" y="1428750"/>
            <a:ext cx="4185909" cy="353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484C1-D8FC-41B1-1013-090AE875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6" y="1070448"/>
            <a:ext cx="7591487" cy="44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2232281" y="463622"/>
            <a:ext cx="694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Influence</a:t>
            </a:r>
            <a:r>
              <a:rPr lang="pt-BR" dirty="0"/>
              <a:t> Weather in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r>
              <a:rPr lang="pt-BR" dirty="0"/>
              <a:t> and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lights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0BB31-F248-A75B-4348-A8D956FF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3" y="1423986"/>
            <a:ext cx="5162550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020F4-8A51-7403-C7BF-6A61311B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93" y="1019173"/>
            <a:ext cx="58197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17B88-BDF8-A6E3-C129-4399F654DD16}"/>
              </a:ext>
            </a:extLst>
          </p:cNvPr>
          <p:cNvSpPr txBox="1"/>
          <p:nvPr/>
        </p:nvSpPr>
        <p:spPr>
          <a:xfrm>
            <a:off x="2864685" y="380373"/>
            <a:ext cx="649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Matrix </a:t>
            </a:r>
            <a:r>
              <a:rPr lang="pt-BR" sz="4000" dirty="0" err="1"/>
              <a:t>that</a:t>
            </a:r>
            <a:r>
              <a:rPr lang="pt-BR" sz="4000" dirty="0"/>
              <a:t> </a:t>
            </a:r>
            <a:r>
              <a:rPr lang="pt-BR" sz="4000" dirty="0" err="1"/>
              <a:t>simulates</a:t>
            </a:r>
            <a:r>
              <a:rPr lang="pt-BR" sz="4000" dirty="0"/>
              <a:t> the road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83DB4-5C3D-0B44-7DA4-C720128D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08" y="2076397"/>
            <a:ext cx="6665584" cy="225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0748A-2963-8941-D5DF-6781F1E4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08" y="4271380"/>
            <a:ext cx="6665584" cy="50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1F58F-8EFF-C9D9-2029-5E98AF5B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78" y="1660250"/>
            <a:ext cx="6665584" cy="504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68746-8BB1-F18C-8B7F-22E29AA2D210}"/>
              </a:ext>
            </a:extLst>
          </p:cNvPr>
          <p:cNvSpPr txBox="1"/>
          <p:nvPr/>
        </p:nvSpPr>
        <p:spPr>
          <a:xfrm>
            <a:off x="3734455" y="1255812"/>
            <a:ext cx="24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Cell</a:t>
            </a:r>
            <a:r>
              <a:rPr lang="pt-BR" dirty="0"/>
              <a:t> </a:t>
            </a:r>
            <a:r>
              <a:rPr lang="pt-BR" dirty="0" err="1"/>
              <a:t>filled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vehicle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F149-6E28-3905-E9DB-6E5D1593596C}"/>
              </a:ext>
            </a:extLst>
          </p:cNvPr>
          <p:cNvSpPr txBox="1"/>
          <p:nvPr/>
        </p:nvSpPr>
        <p:spPr>
          <a:xfrm>
            <a:off x="6183973" y="1627396"/>
            <a:ext cx="28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Road </a:t>
            </a:r>
            <a:r>
              <a:rPr lang="pt-BR" dirty="0" err="1"/>
              <a:t>segment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occupied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4A039-4F73-ACFD-A44F-763C64F25FC4}"/>
              </a:ext>
            </a:extLst>
          </p:cNvPr>
          <p:cNvSpPr txBox="1"/>
          <p:nvPr/>
        </p:nvSpPr>
        <p:spPr>
          <a:xfrm>
            <a:off x="5139052" y="4401676"/>
            <a:ext cx="442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Step/cell (speed of vehicle increases one cell</a:t>
            </a:r>
            <a:r>
              <a:rPr lang="pt-BR" dirty="0"/>
              <a:t>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8AE955-68FC-7082-B1E8-620AB79E89E0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6096001" y="1812062"/>
            <a:ext cx="87973" cy="72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31493-0DCB-3E76-00CB-B0DEDB586FF3}"/>
              </a:ext>
            </a:extLst>
          </p:cNvPr>
          <p:cNvCxnSpPr/>
          <p:nvPr/>
        </p:nvCxnSpPr>
        <p:spPr>
          <a:xfrm>
            <a:off x="4918841" y="1770159"/>
            <a:ext cx="0" cy="6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605411-EA4D-2D7F-38B4-D68448246761}"/>
              </a:ext>
            </a:extLst>
          </p:cNvPr>
          <p:cNvCxnSpPr>
            <a:cxnSpLocks/>
          </p:cNvCxnSpPr>
          <p:nvPr/>
        </p:nvCxnSpPr>
        <p:spPr>
          <a:xfrm flipV="1">
            <a:off x="7909034" y="3831019"/>
            <a:ext cx="0" cy="64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0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JOAQUIM DA SILVA ROBALINHO</dc:creator>
  <cp:lastModifiedBy>MANUEL JOAQUIM DA SILVA ROBALINHO</cp:lastModifiedBy>
  <cp:revision>21</cp:revision>
  <dcterms:created xsi:type="dcterms:W3CDTF">2023-02-13T10:56:02Z</dcterms:created>
  <dcterms:modified xsi:type="dcterms:W3CDTF">2023-02-19T21:44:19Z</dcterms:modified>
</cp:coreProperties>
</file>