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A7F9-FF5A-5456-A066-5A80A93F6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D0CE3-23FF-A15B-C6E4-87DEFBDAE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ED1B-7F67-6215-C677-F8CA367B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E156-1553-49C0-83A7-94EC67A9CECB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E32AE-2410-CB2C-2FF9-0737F4F2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ECFF4-1DE3-B8CA-F72F-B9E5567D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E312-CFFD-46FC-A07F-678EB1315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58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2524-C086-0736-8372-F691ED29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2F906-3FE0-6E7A-987C-6E7267A13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546DA-F8A8-A95E-3086-70E99C63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E156-1553-49C0-83A7-94EC67A9CECB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F6CEC-D794-AEEC-67D0-560B3675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41E9E-F205-91F2-463D-DE553712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E312-CFFD-46FC-A07F-678EB1315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75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49F31-E413-3B60-4C4B-0A08245FA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5D5B8-BE12-807F-DDC4-CDD4AAE72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D5E6-2178-88B0-5B66-11812991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E156-1553-49C0-83A7-94EC67A9CECB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9C35D-E209-7E85-3CE3-F0C7F1BC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62309-83C4-67E5-251D-1AA9B3EC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E312-CFFD-46FC-A07F-678EB1315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98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8C59-4919-5755-C621-C61DD330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094B9-5F53-44F6-96CA-6D4AB47D4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8DE0-E70E-71D1-4E84-6DA61DAB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E156-1553-49C0-83A7-94EC67A9CECB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7BD93-837A-FAAF-0242-90502596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D803B-1551-7056-933E-1AF46E45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E312-CFFD-46FC-A07F-678EB1315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74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E403-3757-CEED-FF1D-62431924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C68A7-F9AC-2884-DE3D-E69BA2C0B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4823-50F7-3F75-0DA6-ABB57E26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E156-1553-49C0-83A7-94EC67A9CECB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728E2-F2C8-DBDF-66A7-5118D702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01BA0-701D-CDDA-1ABE-AB48790A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E312-CFFD-46FC-A07F-678EB1315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91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C026-33EF-EFC6-E6F1-EFBF2817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623DF-9976-6AD0-B29C-2BEBD53AE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CA1C2-B9EA-8073-8399-5CD504A22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1D4C5-3F14-D932-A28A-67C8D44C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E156-1553-49C0-83A7-94EC67A9CECB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8C3C3-9624-67BE-463C-BE6BD8F1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502C9-BB84-B335-66EC-F1FC0D1E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E312-CFFD-46FC-A07F-678EB1315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8D53-EF01-8C02-CA43-882750A5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5DE61-0BBE-31AC-37D6-3EBFAB2FC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B1DFA-6802-F1D7-5F4D-01B82C3B5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AD7BE-7770-616A-3BBA-465A522F6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DF459-B6BB-3801-6904-BEA3EACFC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B0C50-D3E3-2E22-B293-5306A4AD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E156-1553-49C0-83A7-94EC67A9CECB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6B0F8-6477-0EB5-E663-68002D3D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1C5C9-AA02-D36F-048F-68C5B183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E312-CFFD-46FC-A07F-678EB1315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99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563F-348A-5A73-EE92-BEBF02CC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1FAE5-1EF2-08EF-B883-58E1884E4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E156-1553-49C0-83A7-94EC67A9CECB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797DF-603A-A206-E351-5D4CDB6A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DA9D8-1702-B363-A049-F8C6D382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E312-CFFD-46FC-A07F-678EB1315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D8FE6-753A-E8A0-A84F-CD3F5138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E156-1553-49C0-83A7-94EC67A9CECB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602E0-E9EC-9D4F-9AE4-99049DE6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DFB90-203F-DBCA-693A-4011D41A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E312-CFFD-46FC-A07F-678EB1315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04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F973-D3D7-A131-3615-3924E8ED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0462-FF2E-9E56-14C3-A8B3DF480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6701D-CF21-6C44-3E0C-A508E908C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7AC20-698A-0C34-DC5C-3920BC5D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E156-1553-49C0-83A7-94EC67A9CECB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2DDBE-1E13-A7B9-3D1C-B0BD9FE4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9CA3A-EF67-EC91-64B0-833EFF21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E312-CFFD-46FC-A07F-678EB1315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45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AC3B-DE48-1A2B-8FF1-9E6468F8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D62DE-D358-5B69-F156-7D3063122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72902-AE80-95D1-F77D-CFE4244DB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61E63-2ECB-8DFF-3DA0-DA035FBA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E156-1553-49C0-83A7-94EC67A9CECB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2DA2B-69A5-EB9B-90FA-C4C1DC98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9B57C-36B9-698B-060A-77BE9011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E312-CFFD-46FC-A07F-678EB1315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54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59F2D-E545-E483-69F8-9272E5CB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8F34D-246F-74EF-6BC6-EB596D47D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8829D-1F7F-29B5-F040-6EE34EE17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EE156-1553-49C0-83A7-94EC67A9CECB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B677D-395B-9F30-77A0-1CF1F2ED2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26725-37E6-8C7E-6496-4BE223059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E312-CFFD-46FC-A07F-678EB1315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39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D1091A-EEAE-75F3-75A6-CE4DE51BF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312" y="1862137"/>
            <a:ext cx="4143375" cy="3133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8E4814-EF20-8F31-1501-6F01779C6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79" y="1400174"/>
            <a:ext cx="4829175" cy="4057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A73483-E48D-09BA-76BE-9C5D2D614628}"/>
              </a:ext>
            </a:extLst>
          </p:cNvPr>
          <p:cNvSpPr txBox="1"/>
          <p:nvPr/>
        </p:nvSpPr>
        <p:spPr>
          <a:xfrm>
            <a:off x="4250267" y="321733"/>
            <a:ext cx="212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Without</a:t>
            </a:r>
            <a:r>
              <a:rPr lang="pt-BR" dirty="0"/>
              <a:t> </a:t>
            </a:r>
            <a:r>
              <a:rPr lang="pt-BR" dirty="0" err="1"/>
              <a:t>traffic</a:t>
            </a:r>
            <a:r>
              <a:rPr lang="pt-BR" dirty="0"/>
              <a:t> </a:t>
            </a:r>
            <a:r>
              <a:rPr lang="pt-BR" dirty="0" err="1"/>
              <a:t>lights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42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17B88-BDF8-A6E3-C129-4399F654DD16}"/>
              </a:ext>
            </a:extLst>
          </p:cNvPr>
          <p:cNvSpPr txBox="1"/>
          <p:nvPr/>
        </p:nvSpPr>
        <p:spPr>
          <a:xfrm>
            <a:off x="4250267" y="321733"/>
            <a:ext cx="388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Without</a:t>
            </a:r>
            <a:r>
              <a:rPr lang="pt-BR" dirty="0"/>
              <a:t> </a:t>
            </a:r>
            <a:r>
              <a:rPr lang="pt-BR" dirty="0" err="1"/>
              <a:t>traffic</a:t>
            </a:r>
            <a:r>
              <a:rPr lang="pt-BR" dirty="0"/>
              <a:t> </a:t>
            </a:r>
            <a:r>
              <a:rPr lang="pt-BR" dirty="0" err="1"/>
              <a:t>lights</a:t>
            </a:r>
            <a:r>
              <a:rPr lang="pt-BR" dirty="0"/>
              <a:t> and </a:t>
            </a:r>
            <a:r>
              <a:rPr lang="pt-BR" dirty="0" err="1"/>
              <a:t>good</a:t>
            </a:r>
            <a:r>
              <a:rPr lang="pt-BR" dirty="0"/>
              <a:t> </a:t>
            </a:r>
            <a:r>
              <a:rPr lang="pt-BR" dirty="0" err="1"/>
              <a:t>weather</a:t>
            </a:r>
            <a:endParaRPr lang="pt-B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0E89B1-EA88-98AA-3B7A-F30779868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6" y="735541"/>
            <a:ext cx="7063620" cy="41269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26C7A6-7B47-C26F-4E68-5D70BFC06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624" y="823912"/>
            <a:ext cx="48387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17B88-BDF8-A6E3-C129-4399F654DD16}"/>
              </a:ext>
            </a:extLst>
          </p:cNvPr>
          <p:cNvSpPr txBox="1"/>
          <p:nvPr/>
        </p:nvSpPr>
        <p:spPr>
          <a:xfrm>
            <a:off x="4250267" y="321733"/>
            <a:ext cx="356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traffic</a:t>
            </a:r>
            <a:r>
              <a:rPr lang="pt-BR" dirty="0"/>
              <a:t> </a:t>
            </a:r>
            <a:r>
              <a:rPr lang="pt-BR" dirty="0" err="1"/>
              <a:t>lights</a:t>
            </a:r>
            <a:r>
              <a:rPr lang="pt-BR" dirty="0"/>
              <a:t> and </a:t>
            </a:r>
            <a:r>
              <a:rPr lang="pt-BR" dirty="0" err="1"/>
              <a:t>good</a:t>
            </a:r>
            <a:r>
              <a:rPr lang="pt-BR" dirty="0"/>
              <a:t> </a:t>
            </a:r>
            <a:r>
              <a:rPr lang="pt-BR" dirty="0" err="1"/>
              <a:t>weather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406A03-6873-CAD3-7D7E-497C15BA6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870" y="1428750"/>
            <a:ext cx="4144030" cy="3566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D93B41-4C52-6AF6-46A1-6804C799E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1" y="904875"/>
            <a:ext cx="7657291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17B88-BDF8-A6E3-C129-4399F654DD16}"/>
              </a:ext>
            </a:extLst>
          </p:cNvPr>
          <p:cNvSpPr txBox="1"/>
          <p:nvPr/>
        </p:nvSpPr>
        <p:spPr>
          <a:xfrm>
            <a:off x="4250267" y="321733"/>
            <a:ext cx="376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Without</a:t>
            </a:r>
            <a:r>
              <a:rPr lang="pt-BR" dirty="0"/>
              <a:t> </a:t>
            </a:r>
            <a:r>
              <a:rPr lang="pt-BR" dirty="0" err="1"/>
              <a:t>traffic</a:t>
            </a:r>
            <a:r>
              <a:rPr lang="pt-BR" dirty="0"/>
              <a:t> </a:t>
            </a:r>
            <a:r>
              <a:rPr lang="pt-BR" dirty="0" err="1"/>
              <a:t>lights</a:t>
            </a:r>
            <a:r>
              <a:rPr lang="pt-BR" dirty="0"/>
              <a:t> and </a:t>
            </a:r>
            <a:r>
              <a:rPr lang="pt-BR" dirty="0" err="1"/>
              <a:t>bad</a:t>
            </a:r>
            <a:r>
              <a:rPr lang="pt-BR" dirty="0"/>
              <a:t> </a:t>
            </a:r>
            <a:r>
              <a:rPr lang="pt-BR" dirty="0" err="1"/>
              <a:t>weather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527BAD-2EB1-10FD-5C4C-1F5CCC994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087" y="1192267"/>
            <a:ext cx="4498507" cy="37265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FDAA1B-4749-858F-A935-BF0A20917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06" y="914400"/>
            <a:ext cx="7354449" cy="431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3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17B88-BDF8-A6E3-C129-4399F654DD16}"/>
              </a:ext>
            </a:extLst>
          </p:cNvPr>
          <p:cNvSpPr txBox="1"/>
          <p:nvPr/>
        </p:nvSpPr>
        <p:spPr>
          <a:xfrm>
            <a:off x="4250267" y="321733"/>
            <a:ext cx="352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traffic</a:t>
            </a:r>
            <a:r>
              <a:rPr lang="pt-BR" dirty="0"/>
              <a:t> </a:t>
            </a:r>
            <a:r>
              <a:rPr lang="pt-BR" dirty="0" err="1"/>
              <a:t>lights</a:t>
            </a:r>
            <a:r>
              <a:rPr lang="pt-BR" dirty="0"/>
              <a:t> and </a:t>
            </a:r>
            <a:r>
              <a:rPr lang="pt-BR" dirty="0" err="1"/>
              <a:t>bad</a:t>
            </a:r>
            <a:r>
              <a:rPr lang="pt-BR" dirty="0"/>
              <a:t> </a:t>
            </a:r>
            <a:r>
              <a:rPr lang="pt-BR" dirty="0" err="1"/>
              <a:t>weather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A9D578-ACC2-9F4E-10C9-1B0D9E6C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295" y="1428750"/>
            <a:ext cx="4185909" cy="3537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0484C1-D8FC-41B1-1013-090AE8756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96" y="1070448"/>
            <a:ext cx="7591487" cy="448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0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27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JOAQUIM DA SILVA ROBALINHO</dc:creator>
  <cp:lastModifiedBy>MANUEL JOAQUIM DA SILVA ROBALINHO</cp:lastModifiedBy>
  <cp:revision>15</cp:revision>
  <dcterms:created xsi:type="dcterms:W3CDTF">2023-02-13T10:56:02Z</dcterms:created>
  <dcterms:modified xsi:type="dcterms:W3CDTF">2023-02-13T23:25:06Z</dcterms:modified>
</cp:coreProperties>
</file>