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>
        <p:scale>
          <a:sx n="110" d="100"/>
          <a:sy n="110" d="100"/>
        </p:scale>
        <p:origin x="168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EC0D-ABA5-19C7-A407-7FFD98CA5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F52835-1821-FDF6-F00E-2F01F1CBD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930FB-2A83-BFA3-9744-E3E35A62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11F65-C42F-D749-5F05-DBD5BDF6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323FE-CDD4-642A-8396-E9B6CA2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34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151B-FF5E-2651-0E82-3A3442B9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41C671-A62F-2615-4198-7D9DDE980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7440F-8850-5522-03D5-A58A467C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382D7-41E6-53F2-3F6A-025F8583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E62D0-A249-233B-59F9-A1914E9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20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FA1C6E-F114-8EE6-D755-3D0D6EBE5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E071AA-A7C8-49B0-6F32-30B9F61DB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180B63-0805-0598-BA4F-058233C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14ADE-6FDD-D3EC-209B-BA5584AB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2A2E1-D9CA-5858-27ED-F912FC32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72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70FB1-FE81-E109-31EF-D84E1AA5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92D4E-05E4-020A-D83D-F5065E83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914E7-B69C-03A5-89B0-1C3B4929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0DD7F-04A9-B06C-F633-2BCCC852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4F586D-8419-9B9C-AC1F-3E9AF9E0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90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E74C-AF26-DDD5-6615-3280563B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3432FD-7991-7B3A-0E6E-5CDC0B36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7CD207-935D-DB22-67A8-8B220431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96152A-D658-16A2-EFAB-671B2A72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BA9CB-B597-0482-39B1-7FFF3ECA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AF39-DAD8-DC6E-70A7-686D5847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6C2EC-6D9F-4683-5580-5025C8AB2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EBF299-833D-719E-B0B4-BEB64FFF8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188D22-DB6F-F4FF-4AA1-9DFADB6D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4062ED-12DB-AAA9-00F9-C5C5665E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D62AF-C538-5808-9D89-B7E242E7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AB5E4-9BFA-F052-9CEF-71D3240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6D814F-F306-A1BB-B5F5-407B23C19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952653-F7E4-6D4B-C20B-436AEC645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F04F51-7C4A-FFD1-C871-FDF76CD4E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3D6A88-C5F5-D7BF-0A88-30F73049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A20877-0D5D-A452-3934-7995DF1A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83D976-7FAE-C492-12C9-AA08D33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4D5845-D741-6866-3E96-76941137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87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491BF-ECB0-C8DC-29D1-B5319E6A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9A911D-CCFC-0D28-651E-FEE6712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D8C80-1793-453C-E5D1-D3F8DF4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65F90F-4D50-411A-3AFE-AE2D4F52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32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D83D2B-7DBD-0C8E-E288-D4A52C9D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C54062-1B05-CF41-1470-47B45046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37D87-40E8-6A7C-E999-38DFD7B9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84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BCB59-94E7-FCFD-5EDD-40A514A1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67064-4FEB-953B-CEAB-FF88A738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E1DB19-D36A-8EA6-2DA7-34CBEF1CA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4F774-A589-8035-D91C-0374EE36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C2CC4-AA1E-2778-DA0A-7C971C64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60BCD-91C7-7498-CB97-2FFE120A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02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8F589-4E6A-54D6-3A9D-DBA5A895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550FD2-990C-6D7C-49B8-0EA46D4A1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854E7E-EA79-CD2E-E65E-55C7ED266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1BC72D-9169-B794-CB5B-AD0D646F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DF4908-4629-1622-930B-30ED5F8D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8C6E16-460E-5BAB-BA55-FF062BAF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79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BC6052-2C09-BD41-414D-84C5E618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389E2-8730-6B1F-1684-7CC70F2A9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FC8EA-66F5-F69F-247D-53AD26E6F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05B8-95D0-5D46-9587-B79ED4B8B05C}" type="datetimeFigureOut">
              <a:rPr lang="es-ES" smtClean="0"/>
              <a:t>26/2/24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F9277-BB1D-230B-B5C7-A3DC3C83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B292B-6A0B-29D3-2794-CDC3E62A1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7F38-9576-A848-A8D1-9770213C2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1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verde, persona, sostener, frente&#10;&#10;Descripción generada automáticamente">
            <a:extLst>
              <a:ext uri="{FF2B5EF4-FFF2-40B4-BE49-F238E27FC236}">
                <a16:creationId xmlns:a16="http://schemas.microsoft.com/office/drawing/2014/main" id="{63DBC9E6-8A90-24CE-0F09-02057444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6C138D-8C64-EC71-52A1-4127E43A00E0}"/>
              </a:ext>
            </a:extLst>
          </p:cNvPr>
          <p:cNvSpPr txBox="1"/>
          <p:nvPr/>
        </p:nvSpPr>
        <p:spPr>
          <a:xfrm>
            <a:off x="6481824" y="1215341"/>
            <a:ext cx="8275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Proyecto: Whiteeth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1A8D33-9A8D-807A-D12D-EE8FE450DEAC}"/>
              </a:ext>
            </a:extLst>
          </p:cNvPr>
          <p:cNvSpPr txBox="1"/>
          <p:nvPr/>
        </p:nvSpPr>
        <p:spPr>
          <a:xfrm>
            <a:off x="140826" y="7201381"/>
            <a:ext cx="8275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s-E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n 14" descr="Imagen que contiene interior, comida, alimentos, plato&#10;&#10;Descripción generada automáticamente">
            <a:extLst>
              <a:ext uri="{FF2B5EF4-FFF2-40B4-BE49-F238E27FC236}">
                <a16:creationId xmlns:a16="http://schemas.microsoft.com/office/drawing/2014/main" id="{2790B74D-B776-824A-EED3-31B9A05B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3013" y="4294206"/>
            <a:ext cx="2909369" cy="20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verde, persona, sostener, frente&#10;&#10;Descripción generada automáticamente">
            <a:extLst>
              <a:ext uri="{FF2B5EF4-FFF2-40B4-BE49-F238E27FC236}">
                <a16:creationId xmlns:a16="http://schemas.microsoft.com/office/drawing/2014/main" id="{63DBC9E6-8A90-24CE-0F09-02057444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25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16C138D-8C64-EC71-52A1-4127E43A00E0}"/>
              </a:ext>
            </a:extLst>
          </p:cNvPr>
          <p:cNvSpPr txBox="1"/>
          <p:nvPr/>
        </p:nvSpPr>
        <p:spPr>
          <a:xfrm>
            <a:off x="7257327" y="-856527"/>
            <a:ext cx="82758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solidFill>
                  <a:schemeClr val="bg1"/>
                </a:solidFill>
              </a:rPr>
              <a:t>Proyecto: Whiteeth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2D7F21-E1D9-605E-8BE6-70724ED89E3D}"/>
              </a:ext>
            </a:extLst>
          </p:cNvPr>
          <p:cNvSpPr txBox="1"/>
          <p:nvPr/>
        </p:nvSpPr>
        <p:spPr>
          <a:xfrm>
            <a:off x="862315" y="1331090"/>
            <a:ext cx="3946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Goals</a:t>
            </a:r>
            <a:r>
              <a:rPr lang="es-ES" dirty="0"/>
              <a:t>: 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Predict</a:t>
            </a:r>
            <a:r>
              <a:rPr lang="es-ES" dirty="0"/>
              <a:t> </a:t>
            </a:r>
            <a:r>
              <a:rPr lang="es-ES" dirty="0" err="1"/>
              <a:t>infections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mouth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objective</a:t>
            </a:r>
            <a:r>
              <a:rPr lang="es-ES" dirty="0"/>
              <a:t> of </a:t>
            </a:r>
            <a:r>
              <a:rPr lang="es-ES" dirty="0" err="1"/>
              <a:t>point</a:t>
            </a:r>
            <a:r>
              <a:rPr lang="es-ES" dirty="0"/>
              <a:t> 3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epidemics</a:t>
            </a:r>
            <a:r>
              <a:rPr lang="es-ES" dirty="0"/>
              <a:t> of </a:t>
            </a:r>
            <a:r>
              <a:rPr lang="es-ES" dirty="0" err="1"/>
              <a:t>communicable</a:t>
            </a:r>
            <a:r>
              <a:rPr lang="es-ES" dirty="0"/>
              <a:t> and non-</a:t>
            </a:r>
            <a:r>
              <a:rPr lang="es-ES" dirty="0" err="1"/>
              <a:t>communicable</a:t>
            </a:r>
            <a:r>
              <a:rPr lang="es-ES" dirty="0"/>
              <a:t> </a:t>
            </a:r>
            <a:r>
              <a:rPr lang="es-ES" dirty="0" err="1"/>
              <a:t>diseases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2030.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26A460E-895D-F4DB-49F3-04FDD85A3BB3}"/>
              </a:ext>
            </a:extLst>
          </p:cNvPr>
          <p:cNvSpPr txBox="1"/>
          <p:nvPr/>
        </p:nvSpPr>
        <p:spPr>
          <a:xfrm>
            <a:off x="1226918" y="175547"/>
            <a:ext cx="321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s-E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Imagen que contiene interior, comida, alimentos, plato&#10;&#10;Descripción generada automáticamente">
            <a:extLst>
              <a:ext uri="{FF2B5EF4-FFF2-40B4-BE49-F238E27FC236}">
                <a16:creationId xmlns:a16="http://schemas.microsoft.com/office/drawing/2014/main" id="{748AD609-0C78-EB2F-7F4D-BC8896E8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3" y="4317356"/>
            <a:ext cx="2909369" cy="20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06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verde, persona, sostener, frente&#10;&#10;Descripción generada automáticamente">
            <a:extLst>
              <a:ext uri="{FF2B5EF4-FFF2-40B4-BE49-F238E27FC236}">
                <a16:creationId xmlns:a16="http://schemas.microsoft.com/office/drawing/2014/main" id="{63DBC9E6-8A90-24CE-0F09-02057444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Macintosh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Rocamora Valenti</dc:creator>
  <cp:lastModifiedBy>Manuel Rocamora Valenti</cp:lastModifiedBy>
  <cp:revision>2</cp:revision>
  <dcterms:created xsi:type="dcterms:W3CDTF">2024-02-26T11:59:39Z</dcterms:created>
  <dcterms:modified xsi:type="dcterms:W3CDTF">2024-02-26T12:22:41Z</dcterms:modified>
</cp:coreProperties>
</file>