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4"/>
  </p:sldMasterIdLst>
  <p:notesMasterIdLst>
    <p:notesMasterId r:id="rId39"/>
  </p:notesMasterIdLst>
  <p:sldIdLst>
    <p:sldId id="256" r:id="rId5"/>
    <p:sldId id="258" r:id="rId6"/>
    <p:sldId id="262" r:id="rId7"/>
    <p:sldId id="261" r:id="rId8"/>
    <p:sldId id="268" r:id="rId9"/>
    <p:sldId id="335" r:id="rId10"/>
    <p:sldId id="276" r:id="rId11"/>
    <p:sldId id="321" r:id="rId12"/>
    <p:sldId id="311" r:id="rId13"/>
    <p:sldId id="336" r:id="rId14"/>
    <p:sldId id="337" r:id="rId15"/>
    <p:sldId id="338" r:id="rId16"/>
    <p:sldId id="316" r:id="rId17"/>
    <p:sldId id="312" r:id="rId18"/>
    <p:sldId id="326" r:id="rId19"/>
    <p:sldId id="327" r:id="rId20"/>
    <p:sldId id="317" r:id="rId21"/>
    <p:sldId id="318" r:id="rId22"/>
    <p:sldId id="328" r:id="rId23"/>
    <p:sldId id="329" r:id="rId24"/>
    <p:sldId id="319" r:id="rId25"/>
    <p:sldId id="331" r:id="rId26"/>
    <p:sldId id="330" r:id="rId27"/>
    <p:sldId id="313" r:id="rId28"/>
    <p:sldId id="273" r:id="rId29"/>
    <p:sldId id="324" r:id="rId30"/>
    <p:sldId id="323" r:id="rId31"/>
    <p:sldId id="314" r:id="rId32"/>
    <p:sldId id="340" r:id="rId33"/>
    <p:sldId id="341" r:id="rId34"/>
    <p:sldId id="315" r:id="rId35"/>
    <p:sldId id="343" r:id="rId36"/>
    <p:sldId id="339" r:id="rId37"/>
    <p:sldId id="342" r:id="rId38"/>
  </p:sldIdLst>
  <p:sldSz cx="9144000" cy="5143500" type="screen16x9"/>
  <p:notesSz cx="6858000" cy="9144000"/>
  <p:embeddedFontLst>
    <p:embeddedFont>
      <p:font typeface="Marmelad" pitchFamily="2" charset="77"/>
      <p:regular r:id="rId40"/>
    </p:embeddedFont>
    <p:embeddedFont>
      <p:font typeface="Poppins" pitchFamily="2" charset="77"/>
      <p:regular r:id="rId41"/>
      <p:bold r:id="rId42"/>
      <p:italic r:id="rId43"/>
      <p:boldItalic r:id="rId44"/>
    </p:embeddedFont>
    <p:embeddedFont>
      <p:font typeface="Verdana" panose="020B060403050404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33A91E-2EB7-49FF-B608-835180BF81D6}">
  <a:tblStyle styleId="{3133A91E-2EB7-49FF-B608-835180BF81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0"/>
  </p:normalViewPr>
  <p:slideViewPr>
    <p:cSldViewPr snapToGrid="0">
      <p:cViewPr varScale="1">
        <p:scale>
          <a:sx n="155" d="100"/>
          <a:sy n="155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5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7.fntdata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>
          <a:extLst>
            <a:ext uri="{FF2B5EF4-FFF2-40B4-BE49-F238E27FC236}">
              <a16:creationId xmlns:a16="http://schemas.microsoft.com/office/drawing/2014/main" id="{DFC52AAF-87A8-9453-40C1-399F383A7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317dbc9a1b_0_240:notes">
            <a:extLst>
              <a:ext uri="{FF2B5EF4-FFF2-40B4-BE49-F238E27FC236}">
                <a16:creationId xmlns:a16="http://schemas.microsoft.com/office/drawing/2014/main" id="{94A9A87E-8EBF-87E8-D87E-814C5EA7E9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1317dbc9a1b_0_240:notes">
            <a:extLst>
              <a:ext uri="{FF2B5EF4-FFF2-40B4-BE49-F238E27FC236}">
                <a16:creationId xmlns:a16="http://schemas.microsoft.com/office/drawing/2014/main" id="{79C2F330-4597-964D-4399-9932F06FBE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0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>
          <a:extLst>
            <a:ext uri="{FF2B5EF4-FFF2-40B4-BE49-F238E27FC236}">
              <a16:creationId xmlns:a16="http://schemas.microsoft.com/office/drawing/2014/main" id="{004C7EBD-1EA5-4B12-0E8E-C8F66B8D3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317dbc9a1b_0_240:notes">
            <a:extLst>
              <a:ext uri="{FF2B5EF4-FFF2-40B4-BE49-F238E27FC236}">
                <a16:creationId xmlns:a16="http://schemas.microsoft.com/office/drawing/2014/main" id="{0ED99115-643B-6A2D-5535-7624E2D022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1317dbc9a1b_0_240:notes">
            <a:extLst>
              <a:ext uri="{FF2B5EF4-FFF2-40B4-BE49-F238E27FC236}">
                <a16:creationId xmlns:a16="http://schemas.microsoft.com/office/drawing/2014/main" id="{03536824-18BF-2C49-434A-A9B77EFEBF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531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>
          <a:extLst>
            <a:ext uri="{FF2B5EF4-FFF2-40B4-BE49-F238E27FC236}">
              <a16:creationId xmlns:a16="http://schemas.microsoft.com/office/drawing/2014/main" id="{D6ACC83B-4DD5-B30D-33C1-CF0D188F0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317dbc9a1b_0_240:notes">
            <a:extLst>
              <a:ext uri="{FF2B5EF4-FFF2-40B4-BE49-F238E27FC236}">
                <a16:creationId xmlns:a16="http://schemas.microsoft.com/office/drawing/2014/main" id="{39F84531-3A51-60FF-C223-50266B2E79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1317dbc9a1b_0_240:notes">
            <a:extLst>
              <a:ext uri="{FF2B5EF4-FFF2-40B4-BE49-F238E27FC236}">
                <a16:creationId xmlns:a16="http://schemas.microsoft.com/office/drawing/2014/main" id="{79F6EF89-91A4-50A2-C38D-D0D5DFE747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466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>
          <a:extLst>
            <a:ext uri="{FF2B5EF4-FFF2-40B4-BE49-F238E27FC236}">
              <a16:creationId xmlns:a16="http://schemas.microsoft.com/office/drawing/2014/main" id="{FF9A4BCE-62B5-84FA-9832-3FCE7B387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317dbc9a1b_0_240:notes">
            <a:extLst>
              <a:ext uri="{FF2B5EF4-FFF2-40B4-BE49-F238E27FC236}">
                <a16:creationId xmlns:a16="http://schemas.microsoft.com/office/drawing/2014/main" id="{7BAF920E-3648-FEF3-5DA5-AB9212DDB6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1317dbc9a1b_0_240:notes">
            <a:extLst>
              <a:ext uri="{FF2B5EF4-FFF2-40B4-BE49-F238E27FC236}">
                <a16:creationId xmlns:a16="http://schemas.microsoft.com/office/drawing/2014/main" id="{07E20648-C26C-D3C5-2597-1D744D7F72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23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>
          <a:extLst>
            <a:ext uri="{FF2B5EF4-FFF2-40B4-BE49-F238E27FC236}">
              <a16:creationId xmlns:a16="http://schemas.microsoft.com/office/drawing/2014/main" id="{2FA678F6-D951-A60D-DC6D-64218864F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317dbc9a1b_0_240:notes">
            <a:extLst>
              <a:ext uri="{FF2B5EF4-FFF2-40B4-BE49-F238E27FC236}">
                <a16:creationId xmlns:a16="http://schemas.microsoft.com/office/drawing/2014/main" id="{6FB42A1B-DC08-BA8D-0A1A-2667C1C603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1317dbc9a1b_0_240:notes">
            <a:extLst>
              <a:ext uri="{FF2B5EF4-FFF2-40B4-BE49-F238E27FC236}">
                <a16:creationId xmlns:a16="http://schemas.microsoft.com/office/drawing/2014/main" id="{C8217D34-2A50-6467-E6E7-B8D13E7795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90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>
          <a:extLst>
            <a:ext uri="{FF2B5EF4-FFF2-40B4-BE49-F238E27FC236}">
              <a16:creationId xmlns:a16="http://schemas.microsoft.com/office/drawing/2014/main" id="{9E578023-1872-1FC9-020F-A7A7C6E72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317dbc9a1b_0_240:notes">
            <a:extLst>
              <a:ext uri="{FF2B5EF4-FFF2-40B4-BE49-F238E27FC236}">
                <a16:creationId xmlns:a16="http://schemas.microsoft.com/office/drawing/2014/main" id="{8704FD31-E82B-00E4-D4ED-B09A3726E6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1317dbc9a1b_0_240:notes">
            <a:extLst>
              <a:ext uri="{FF2B5EF4-FFF2-40B4-BE49-F238E27FC236}">
                <a16:creationId xmlns:a16="http://schemas.microsoft.com/office/drawing/2014/main" id="{AE796A73-E054-8667-C887-A2677E941B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279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>
          <a:extLst>
            <a:ext uri="{FF2B5EF4-FFF2-40B4-BE49-F238E27FC236}">
              <a16:creationId xmlns:a16="http://schemas.microsoft.com/office/drawing/2014/main" id="{B1838570-DCFB-3BDA-FBDC-A44F57526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317dbc9a1b_0_240:notes">
            <a:extLst>
              <a:ext uri="{FF2B5EF4-FFF2-40B4-BE49-F238E27FC236}">
                <a16:creationId xmlns:a16="http://schemas.microsoft.com/office/drawing/2014/main" id="{AB3ADEA1-C222-315F-2344-495F6087E9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1317dbc9a1b_0_240:notes">
            <a:extLst>
              <a:ext uri="{FF2B5EF4-FFF2-40B4-BE49-F238E27FC236}">
                <a16:creationId xmlns:a16="http://schemas.microsoft.com/office/drawing/2014/main" id="{FE03C5B0-709F-B494-5AE5-1A94B18358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269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>
          <a:extLst>
            <a:ext uri="{FF2B5EF4-FFF2-40B4-BE49-F238E27FC236}">
              <a16:creationId xmlns:a16="http://schemas.microsoft.com/office/drawing/2014/main" id="{ADAD45BE-C3B4-F8C3-0B85-52C50CCF5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317dbc9a1b_0_240:notes">
            <a:extLst>
              <a:ext uri="{FF2B5EF4-FFF2-40B4-BE49-F238E27FC236}">
                <a16:creationId xmlns:a16="http://schemas.microsoft.com/office/drawing/2014/main" id="{ADACDE6D-0D38-04BA-8489-6B28D84429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1317dbc9a1b_0_240:notes">
            <a:extLst>
              <a:ext uri="{FF2B5EF4-FFF2-40B4-BE49-F238E27FC236}">
                <a16:creationId xmlns:a16="http://schemas.microsoft.com/office/drawing/2014/main" id="{B44160F0-DF40-DBDA-CBC0-77ECE83D61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899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>
          <a:extLst>
            <a:ext uri="{FF2B5EF4-FFF2-40B4-BE49-F238E27FC236}">
              <a16:creationId xmlns:a16="http://schemas.microsoft.com/office/drawing/2014/main" id="{4F43E82C-CB06-40A2-44BC-D8F696637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317dbc9a1b_0_240:notes">
            <a:extLst>
              <a:ext uri="{FF2B5EF4-FFF2-40B4-BE49-F238E27FC236}">
                <a16:creationId xmlns:a16="http://schemas.microsoft.com/office/drawing/2014/main" id="{13F9EAB8-7B26-902A-56AD-50B164DB07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1317dbc9a1b_0_240:notes">
            <a:extLst>
              <a:ext uri="{FF2B5EF4-FFF2-40B4-BE49-F238E27FC236}">
                <a16:creationId xmlns:a16="http://schemas.microsoft.com/office/drawing/2014/main" id="{8872ACBC-2EC2-BDB8-8CC5-475CB85680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421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>
          <a:extLst>
            <a:ext uri="{FF2B5EF4-FFF2-40B4-BE49-F238E27FC236}">
              <a16:creationId xmlns:a16="http://schemas.microsoft.com/office/drawing/2014/main" id="{0EB64FA6-CCB1-BE84-28E8-116E613DB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317dbc9a1b_0_240:notes">
            <a:extLst>
              <a:ext uri="{FF2B5EF4-FFF2-40B4-BE49-F238E27FC236}">
                <a16:creationId xmlns:a16="http://schemas.microsoft.com/office/drawing/2014/main" id="{B8084AD8-7A6C-C27C-73A0-1BE4749192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1317dbc9a1b_0_240:notes">
            <a:extLst>
              <a:ext uri="{FF2B5EF4-FFF2-40B4-BE49-F238E27FC236}">
                <a16:creationId xmlns:a16="http://schemas.microsoft.com/office/drawing/2014/main" id="{43D27C36-93D2-BB28-CD2E-F94AD3C8A8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114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3042089f51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3042089f51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>
          <a:extLst>
            <a:ext uri="{FF2B5EF4-FFF2-40B4-BE49-F238E27FC236}">
              <a16:creationId xmlns:a16="http://schemas.microsoft.com/office/drawing/2014/main" id="{389367F7-3871-3A43-0898-A9A4C29B6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1317dbc9a1b_0_252:notes">
            <a:extLst>
              <a:ext uri="{FF2B5EF4-FFF2-40B4-BE49-F238E27FC236}">
                <a16:creationId xmlns:a16="http://schemas.microsoft.com/office/drawing/2014/main" id="{C7DE21BF-20F7-39FB-7711-5738BB7109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1317dbc9a1b_0_252:notes">
            <a:extLst>
              <a:ext uri="{FF2B5EF4-FFF2-40B4-BE49-F238E27FC236}">
                <a16:creationId xmlns:a16="http://schemas.microsoft.com/office/drawing/2014/main" id="{53D9F2EC-3A47-85D4-B122-2C0EA380AC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27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1317dbc9a1b_0_2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1317dbc9a1b_0_2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>
          <a:extLst>
            <a:ext uri="{FF2B5EF4-FFF2-40B4-BE49-F238E27FC236}">
              <a16:creationId xmlns:a16="http://schemas.microsoft.com/office/drawing/2014/main" id="{8368995D-D6DA-F821-C4A6-29A895DBD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1317dbc9a1b_0_1913:notes">
            <a:extLst>
              <a:ext uri="{FF2B5EF4-FFF2-40B4-BE49-F238E27FC236}">
                <a16:creationId xmlns:a16="http://schemas.microsoft.com/office/drawing/2014/main" id="{1C781B02-B407-8C03-E58F-E2FDFFC0C1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1317dbc9a1b_0_1913:notes">
            <a:extLst>
              <a:ext uri="{FF2B5EF4-FFF2-40B4-BE49-F238E27FC236}">
                <a16:creationId xmlns:a16="http://schemas.microsoft.com/office/drawing/2014/main" id="{BB974C97-A790-D5DD-B5D6-6E1CBB1EE2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402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>
          <a:extLst>
            <a:ext uri="{FF2B5EF4-FFF2-40B4-BE49-F238E27FC236}">
              <a16:creationId xmlns:a16="http://schemas.microsoft.com/office/drawing/2014/main" id="{7A96B7AC-7B50-C136-66DF-39C412662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1317dbc9a1b_0_1742:notes">
            <a:extLst>
              <a:ext uri="{FF2B5EF4-FFF2-40B4-BE49-F238E27FC236}">
                <a16:creationId xmlns:a16="http://schemas.microsoft.com/office/drawing/2014/main" id="{7435AAB4-72DD-C30A-FD2B-7EA7E8B928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1317dbc9a1b_0_1742:notes">
            <a:extLst>
              <a:ext uri="{FF2B5EF4-FFF2-40B4-BE49-F238E27FC236}">
                <a16:creationId xmlns:a16="http://schemas.microsoft.com/office/drawing/2014/main" id="{5DB86C09-0D0A-5ABE-FC60-0EA68D3AB9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4168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>
          <a:extLst>
            <a:ext uri="{FF2B5EF4-FFF2-40B4-BE49-F238E27FC236}">
              <a16:creationId xmlns:a16="http://schemas.microsoft.com/office/drawing/2014/main" id="{15AAA53B-3735-3E6E-4FAA-563CFB0FB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3042089f51_0_1184:notes">
            <a:extLst>
              <a:ext uri="{FF2B5EF4-FFF2-40B4-BE49-F238E27FC236}">
                <a16:creationId xmlns:a16="http://schemas.microsoft.com/office/drawing/2014/main" id="{466C37F4-1C49-02AD-DB36-4EE7D92596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13042089f51_0_1184:notes">
            <a:extLst>
              <a:ext uri="{FF2B5EF4-FFF2-40B4-BE49-F238E27FC236}">
                <a16:creationId xmlns:a16="http://schemas.microsoft.com/office/drawing/2014/main" id="{4918393B-2FF3-A784-31F2-623C9526D3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6454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>
          <a:extLst>
            <a:ext uri="{FF2B5EF4-FFF2-40B4-BE49-F238E27FC236}">
              <a16:creationId xmlns:a16="http://schemas.microsoft.com/office/drawing/2014/main" id="{7A635748-DB2A-FFD7-4704-2924D6E3E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317dbc9a1b_0_240:notes">
            <a:extLst>
              <a:ext uri="{FF2B5EF4-FFF2-40B4-BE49-F238E27FC236}">
                <a16:creationId xmlns:a16="http://schemas.microsoft.com/office/drawing/2014/main" id="{A79B278A-49D1-E19C-946B-11C3DDE0C8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1317dbc9a1b_0_240:notes">
            <a:extLst>
              <a:ext uri="{FF2B5EF4-FFF2-40B4-BE49-F238E27FC236}">
                <a16:creationId xmlns:a16="http://schemas.microsoft.com/office/drawing/2014/main" id="{50628CC7-5EAD-D58A-68B2-44F86E9C71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3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3042089f51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13042089f51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13042089f51_0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13042089f51_0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317dbc9a1b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1317dbc9a1b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1317dbc9a1b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1317dbc9a1b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>
          <a:extLst>
            <a:ext uri="{FF2B5EF4-FFF2-40B4-BE49-F238E27FC236}">
              <a16:creationId xmlns:a16="http://schemas.microsoft.com/office/drawing/2014/main" id="{C0BA02F1-A01A-07AD-84A6-F0594D5A1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1317dbc9a1b_0_2773:notes">
            <a:extLst>
              <a:ext uri="{FF2B5EF4-FFF2-40B4-BE49-F238E27FC236}">
                <a16:creationId xmlns:a16="http://schemas.microsoft.com/office/drawing/2014/main" id="{51783912-04F7-C3E8-1AE9-62851BCEF2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1317dbc9a1b_0_2773:notes">
            <a:extLst>
              <a:ext uri="{FF2B5EF4-FFF2-40B4-BE49-F238E27FC236}">
                <a16:creationId xmlns:a16="http://schemas.microsoft.com/office/drawing/2014/main" id="{0D9594EB-0DE6-D5C0-1102-7775733053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525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>
          <a:extLst>
            <a:ext uri="{FF2B5EF4-FFF2-40B4-BE49-F238E27FC236}">
              <a16:creationId xmlns:a16="http://schemas.microsoft.com/office/drawing/2014/main" id="{4A118340-DEEA-BE94-E804-3703FFC89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3042089f51_0_1184:notes">
            <a:extLst>
              <a:ext uri="{FF2B5EF4-FFF2-40B4-BE49-F238E27FC236}">
                <a16:creationId xmlns:a16="http://schemas.microsoft.com/office/drawing/2014/main" id="{1FF1D25E-7799-F31C-48CF-DB6A2BCE98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13042089f51_0_1184:notes">
            <a:extLst>
              <a:ext uri="{FF2B5EF4-FFF2-40B4-BE49-F238E27FC236}">
                <a16:creationId xmlns:a16="http://schemas.microsoft.com/office/drawing/2014/main" id="{D2B7BF09-BCB5-7584-354F-10A0C53CB8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999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>
          <a:extLst>
            <a:ext uri="{FF2B5EF4-FFF2-40B4-BE49-F238E27FC236}">
              <a16:creationId xmlns:a16="http://schemas.microsoft.com/office/drawing/2014/main" id="{E9753899-E37F-AF24-0B84-BF74018AB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317dbc9a1b_0_240:notes">
            <a:extLst>
              <a:ext uri="{FF2B5EF4-FFF2-40B4-BE49-F238E27FC236}">
                <a16:creationId xmlns:a16="http://schemas.microsoft.com/office/drawing/2014/main" id="{E589CB01-C86B-0E42-39DF-69C483906A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1317dbc9a1b_0_240:notes">
            <a:extLst>
              <a:ext uri="{FF2B5EF4-FFF2-40B4-BE49-F238E27FC236}">
                <a16:creationId xmlns:a16="http://schemas.microsoft.com/office/drawing/2014/main" id="{9EBFE5E6-8A80-B6A2-9F2E-4CD5FBFB07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45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99960">
            <a:off x="-2421504" y="-1254786"/>
            <a:ext cx="5413488" cy="2833015"/>
          </a:xfrm>
          <a:custGeom>
            <a:avLst/>
            <a:gdLst/>
            <a:ahLst/>
            <a:cxnLst/>
            <a:rect l="l" t="t" r="r" b="b"/>
            <a:pathLst>
              <a:path w="216546" h="113324" extrusionOk="0">
                <a:moveTo>
                  <a:pt x="216405" y="7885"/>
                </a:moveTo>
                <a:cubicBezTo>
                  <a:pt x="218297" y="16416"/>
                  <a:pt x="200783" y="45240"/>
                  <a:pt x="186059" y="54749"/>
                </a:cubicBezTo>
                <a:cubicBezTo>
                  <a:pt x="171335" y="64259"/>
                  <a:pt x="141507" y="56171"/>
                  <a:pt x="128062" y="64942"/>
                </a:cubicBezTo>
                <a:cubicBezTo>
                  <a:pt x="114617" y="73713"/>
                  <a:pt x="119989" y="100494"/>
                  <a:pt x="105391" y="107374"/>
                </a:cubicBezTo>
                <a:cubicBezTo>
                  <a:pt x="90793" y="114254"/>
                  <a:pt x="56928" y="116722"/>
                  <a:pt x="40474" y="106222"/>
                </a:cubicBezTo>
                <a:cubicBezTo>
                  <a:pt x="24021" y="95723"/>
                  <a:pt x="-15703" y="61487"/>
                  <a:pt x="6670" y="44377"/>
                </a:cubicBezTo>
                <a:cubicBezTo>
                  <a:pt x="29043" y="27267"/>
                  <a:pt x="139754" y="9646"/>
                  <a:pt x="174710" y="3564"/>
                </a:cubicBezTo>
                <a:cubicBezTo>
                  <a:pt x="209666" y="-2518"/>
                  <a:pt x="214514" y="-646"/>
                  <a:pt x="216405" y="788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10" name="Google Shape;10;p2"/>
          <p:cNvGrpSpPr/>
          <p:nvPr/>
        </p:nvGrpSpPr>
        <p:grpSpPr>
          <a:xfrm>
            <a:off x="116796" y="3640949"/>
            <a:ext cx="1521281" cy="1631476"/>
            <a:chOff x="116796" y="3564749"/>
            <a:chExt cx="1521281" cy="1631476"/>
          </a:xfrm>
        </p:grpSpPr>
        <p:sp>
          <p:nvSpPr>
            <p:cNvPr id="11" name="Google Shape;11;p2"/>
            <p:cNvSpPr/>
            <p:nvPr/>
          </p:nvSpPr>
          <p:spPr>
            <a:xfrm rot="770369">
              <a:off x="1278724" y="4225850"/>
              <a:ext cx="256595" cy="953787"/>
            </a:xfrm>
            <a:custGeom>
              <a:avLst/>
              <a:gdLst/>
              <a:ahLst/>
              <a:cxnLst/>
              <a:rect l="l" t="t" r="r" b="b"/>
              <a:pathLst>
                <a:path w="9363" h="34800" extrusionOk="0">
                  <a:moveTo>
                    <a:pt x="2805" y="0"/>
                  </a:moveTo>
                  <a:cubicBezTo>
                    <a:pt x="2464" y="0"/>
                    <a:pt x="2115" y="83"/>
                    <a:pt x="1764" y="270"/>
                  </a:cubicBezTo>
                  <a:cubicBezTo>
                    <a:pt x="487" y="909"/>
                    <a:pt x="31" y="2216"/>
                    <a:pt x="1" y="3675"/>
                  </a:cubicBezTo>
                  <a:lnTo>
                    <a:pt x="1" y="3948"/>
                  </a:lnTo>
                  <a:cubicBezTo>
                    <a:pt x="1" y="5741"/>
                    <a:pt x="578" y="7717"/>
                    <a:pt x="943" y="9115"/>
                  </a:cubicBezTo>
                  <a:cubicBezTo>
                    <a:pt x="1703" y="11851"/>
                    <a:pt x="2432" y="14587"/>
                    <a:pt x="3010" y="17383"/>
                  </a:cubicBezTo>
                  <a:cubicBezTo>
                    <a:pt x="3040" y="17504"/>
                    <a:pt x="3071" y="17626"/>
                    <a:pt x="3101" y="17778"/>
                  </a:cubicBezTo>
                  <a:cubicBezTo>
                    <a:pt x="3405" y="19267"/>
                    <a:pt x="3679" y="20726"/>
                    <a:pt x="3891" y="22246"/>
                  </a:cubicBezTo>
                  <a:cubicBezTo>
                    <a:pt x="3952" y="22763"/>
                    <a:pt x="4013" y="23280"/>
                    <a:pt x="4074" y="23796"/>
                  </a:cubicBezTo>
                  <a:cubicBezTo>
                    <a:pt x="4104" y="23948"/>
                    <a:pt x="4134" y="24100"/>
                    <a:pt x="4134" y="24222"/>
                  </a:cubicBezTo>
                  <a:cubicBezTo>
                    <a:pt x="4499" y="27748"/>
                    <a:pt x="4499" y="31243"/>
                    <a:pt x="4590" y="34800"/>
                  </a:cubicBezTo>
                  <a:lnTo>
                    <a:pt x="6657" y="34800"/>
                  </a:lnTo>
                  <a:cubicBezTo>
                    <a:pt x="7022" y="33827"/>
                    <a:pt x="7326" y="32854"/>
                    <a:pt x="7630" y="31851"/>
                  </a:cubicBezTo>
                  <a:cubicBezTo>
                    <a:pt x="7782" y="31334"/>
                    <a:pt x="7904" y="30818"/>
                    <a:pt x="8025" y="30301"/>
                  </a:cubicBezTo>
                  <a:cubicBezTo>
                    <a:pt x="8785" y="27231"/>
                    <a:pt x="9211" y="24100"/>
                    <a:pt x="9332" y="20939"/>
                  </a:cubicBezTo>
                  <a:cubicBezTo>
                    <a:pt x="9332" y="20848"/>
                    <a:pt x="9332" y="20787"/>
                    <a:pt x="9332" y="20726"/>
                  </a:cubicBezTo>
                  <a:cubicBezTo>
                    <a:pt x="9363" y="19967"/>
                    <a:pt x="9363" y="19176"/>
                    <a:pt x="9363" y="18416"/>
                  </a:cubicBezTo>
                  <a:cubicBezTo>
                    <a:pt x="9332" y="16258"/>
                    <a:pt x="9211" y="14100"/>
                    <a:pt x="8967" y="11942"/>
                  </a:cubicBezTo>
                  <a:cubicBezTo>
                    <a:pt x="8967" y="11851"/>
                    <a:pt x="8967" y="11760"/>
                    <a:pt x="8967" y="11669"/>
                  </a:cubicBezTo>
                  <a:cubicBezTo>
                    <a:pt x="8876" y="10969"/>
                    <a:pt x="8785" y="10240"/>
                    <a:pt x="8663" y="9541"/>
                  </a:cubicBezTo>
                  <a:cubicBezTo>
                    <a:pt x="8633" y="9206"/>
                    <a:pt x="8572" y="8872"/>
                    <a:pt x="8511" y="8568"/>
                  </a:cubicBezTo>
                  <a:cubicBezTo>
                    <a:pt x="8481" y="8386"/>
                    <a:pt x="8451" y="8234"/>
                    <a:pt x="8420" y="8082"/>
                  </a:cubicBezTo>
                  <a:cubicBezTo>
                    <a:pt x="8055" y="6167"/>
                    <a:pt x="7356" y="4343"/>
                    <a:pt x="6353" y="2702"/>
                  </a:cubicBezTo>
                  <a:cubicBezTo>
                    <a:pt x="5543" y="1450"/>
                    <a:pt x="4238" y="0"/>
                    <a:pt x="2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116796" y="3564749"/>
              <a:ext cx="1192858" cy="1605602"/>
              <a:chOff x="222348" y="3625899"/>
              <a:chExt cx="1192858" cy="1605602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222348" y="4040770"/>
                <a:ext cx="801707" cy="1189672"/>
              </a:xfrm>
              <a:custGeom>
                <a:avLst/>
                <a:gdLst/>
                <a:ahLst/>
                <a:cxnLst/>
                <a:rect l="l" t="t" r="r" b="b"/>
                <a:pathLst>
                  <a:path w="22737" h="33740" extrusionOk="0">
                    <a:moveTo>
                      <a:pt x="2350" y="0"/>
                    </a:moveTo>
                    <a:cubicBezTo>
                      <a:pt x="2138" y="0"/>
                      <a:pt x="1935" y="41"/>
                      <a:pt x="1733" y="122"/>
                    </a:cubicBezTo>
                    <a:cubicBezTo>
                      <a:pt x="0" y="912"/>
                      <a:pt x="2037" y="4407"/>
                      <a:pt x="2584" y="5502"/>
                    </a:cubicBezTo>
                    <a:cubicBezTo>
                      <a:pt x="3830" y="7964"/>
                      <a:pt x="5228" y="10335"/>
                      <a:pt x="6778" y="12614"/>
                    </a:cubicBezTo>
                    <a:lnTo>
                      <a:pt x="6991" y="12949"/>
                    </a:lnTo>
                    <a:cubicBezTo>
                      <a:pt x="7812" y="14164"/>
                      <a:pt x="8663" y="15350"/>
                      <a:pt x="9484" y="16535"/>
                    </a:cubicBezTo>
                    <a:cubicBezTo>
                      <a:pt x="9544" y="16596"/>
                      <a:pt x="9605" y="16657"/>
                      <a:pt x="9636" y="16718"/>
                    </a:cubicBezTo>
                    <a:cubicBezTo>
                      <a:pt x="11277" y="19028"/>
                      <a:pt x="12949" y="21338"/>
                      <a:pt x="14529" y="23709"/>
                    </a:cubicBezTo>
                    <a:lnTo>
                      <a:pt x="14620" y="23861"/>
                    </a:lnTo>
                    <a:lnTo>
                      <a:pt x="14651" y="23921"/>
                    </a:lnTo>
                    <a:cubicBezTo>
                      <a:pt x="15836" y="25684"/>
                      <a:pt x="16900" y="27538"/>
                      <a:pt x="17842" y="29453"/>
                    </a:cubicBezTo>
                    <a:cubicBezTo>
                      <a:pt x="17842" y="29484"/>
                      <a:pt x="17873" y="29514"/>
                      <a:pt x="17873" y="29545"/>
                    </a:cubicBezTo>
                    <a:cubicBezTo>
                      <a:pt x="18541" y="30912"/>
                      <a:pt x="19149" y="32311"/>
                      <a:pt x="19697" y="33739"/>
                    </a:cubicBezTo>
                    <a:lnTo>
                      <a:pt x="22736" y="33739"/>
                    </a:lnTo>
                    <a:cubicBezTo>
                      <a:pt x="21946" y="30396"/>
                      <a:pt x="20943" y="27052"/>
                      <a:pt x="19818" y="23800"/>
                    </a:cubicBezTo>
                    <a:cubicBezTo>
                      <a:pt x="19788" y="23709"/>
                      <a:pt x="19757" y="23648"/>
                      <a:pt x="19727" y="23557"/>
                    </a:cubicBezTo>
                    <a:cubicBezTo>
                      <a:pt x="19636" y="23313"/>
                      <a:pt x="19545" y="23040"/>
                      <a:pt x="19453" y="22797"/>
                    </a:cubicBezTo>
                    <a:cubicBezTo>
                      <a:pt x="18754" y="20943"/>
                      <a:pt x="17994" y="19058"/>
                      <a:pt x="17174" y="17234"/>
                    </a:cubicBezTo>
                    <a:cubicBezTo>
                      <a:pt x="17143" y="17143"/>
                      <a:pt x="17082" y="17022"/>
                      <a:pt x="17052" y="16930"/>
                    </a:cubicBezTo>
                    <a:cubicBezTo>
                      <a:pt x="15563" y="13678"/>
                      <a:pt x="13800" y="10547"/>
                      <a:pt x="11733" y="7660"/>
                    </a:cubicBezTo>
                    <a:lnTo>
                      <a:pt x="11611" y="7508"/>
                    </a:lnTo>
                    <a:cubicBezTo>
                      <a:pt x="11095" y="6778"/>
                      <a:pt x="10517" y="6079"/>
                      <a:pt x="9970" y="5380"/>
                    </a:cubicBezTo>
                    <a:cubicBezTo>
                      <a:pt x="9575" y="4955"/>
                      <a:pt x="9210" y="4529"/>
                      <a:pt x="8784" y="4103"/>
                    </a:cubicBezTo>
                    <a:cubicBezTo>
                      <a:pt x="8724" y="4012"/>
                      <a:pt x="8632" y="3952"/>
                      <a:pt x="8572" y="3860"/>
                    </a:cubicBezTo>
                    <a:cubicBezTo>
                      <a:pt x="7021" y="2310"/>
                      <a:pt x="5228" y="942"/>
                      <a:pt x="3313" y="213"/>
                    </a:cubicBezTo>
                    <a:cubicBezTo>
                      <a:pt x="3100" y="152"/>
                      <a:pt x="2888" y="61"/>
                      <a:pt x="2675" y="30"/>
                    </a:cubicBezTo>
                    <a:cubicBezTo>
                      <a:pt x="2563" y="10"/>
                      <a:pt x="2455" y="0"/>
                      <a:pt x="2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89541" y="3625899"/>
                <a:ext cx="724205" cy="1605599"/>
              </a:xfrm>
              <a:custGeom>
                <a:avLst/>
                <a:gdLst/>
                <a:ahLst/>
                <a:cxnLst/>
                <a:rect l="l" t="t" r="r" b="b"/>
                <a:pathLst>
                  <a:path w="20539" h="45536" extrusionOk="0">
                    <a:moveTo>
                      <a:pt x="3310" y="1"/>
                    </a:moveTo>
                    <a:cubicBezTo>
                      <a:pt x="1453" y="1"/>
                      <a:pt x="0" y="2059"/>
                      <a:pt x="234" y="4441"/>
                    </a:cubicBezTo>
                    <a:cubicBezTo>
                      <a:pt x="416" y="6295"/>
                      <a:pt x="1389" y="7936"/>
                      <a:pt x="2210" y="9486"/>
                    </a:cubicBezTo>
                    <a:cubicBezTo>
                      <a:pt x="2817" y="10611"/>
                      <a:pt x="3425" y="11705"/>
                      <a:pt x="4003" y="12800"/>
                    </a:cubicBezTo>
                    <a:lnTo>
                      <a:pt x="4276" y="13286"/>
                    </a:lnTo>
                    <a:lnTo>
                      <a:pt x="5614" y="15687"/>
                    </a:lnTo>
                    <a:cubicBezTo>
                      <a:pt x="6283" y="16933"/>
                      <a:pt x="6982" y="18210"/>
                      <a:pt x="7620" y="19487"/>
                    </a:cubicBezTo>
                    <a:cubicBezTo>
                      <a:pt x="7742" y="19699"/>
                      <a:pt x="7863" y="19942"/>
                      <a:pt x="7985" y="20186"/>
                    </a:cubicBezTo>
                    <a:cubicBezTo>
                      <a:pt x="9383" y="22952"/>
                      <a:pt x="10629" y="25839"/>
                      <a:pt x="11723" y="28788"/>
                    </a:cubicBezTo>
                    <a:cubicBezTo>
                      <a:pt x="11906" y="29304"/>
                      <a:pt x="12088" y="29882"/>
                      <a:pt x="12270" y="30459"/>
                    </a:cubicBezTo>
                    <a:cubicBezTo>
                      <a:pt x="12331" y="30581"/>
                      <a:pt x="12362" y="30672"/>
                      <a:pt x="12392" y="30794"/>
                    </a:cubicBezTo>
                    <a:cubicBezTo>
                      <a:pt x="13912" y="35627"/>
                      <a:pt x="15158" y="40551"/>
                      <a:pt x="16161" y="45536"/>
                    </a:cubicBezTo>
                    <a:lnTo>
                      <a:pt x="20538" y="45536"/>
                    </a:lnTo>
                    <a:cubicBezTo>
                      <a:pt x="20417" y="42952"/>
                      <a:pt x="20234" y="40399"/>
                      <a:pt x="20052" y="37845"/>
                    </a:cubicBezTo>
                    <a:cubicBezTo>
                      <a:pt x="19778" y="33924"/>
                      <a:pt x="19170" y="30064"/>
                      <a:pt x="18228" y="26295"/>
                    </a:cubicBezTo>
                    <a:cubicBezTo>
                      <a:pt x="18198" y="26204"/>
                      <a:pt x="18167" y="26113"/>
                      <a:pt x="18167" y="26022"/>
                    </a:cubicBezTo>
                    <a:cubicBezTo>
                      <a:pt x="17438" y="23134"/>
                      <a:pt x="16526" y="20307"/>
                      <a:pt x="15401" y="17541"/>
                    </a:cubicBezTo>
                    <a:cubicBezTo>
                      <a:pt x="15188" y="16994"/>
                      <a:pt x="14976" y="16447"/>
                      <a:pt x="14763" y="15930"/>
                    </a:cubicBezTo>
                    <a:cubicBezTo>
                      <a:pt x="14702" y="15839"/>
                      <a:pt x="14672" y="15718"/>
                      <a:pt x="14641" y="15626"/>
                    </a:cubicBezTo>
                    <a:cubicBezTo>
                      <a:pt x="13638" y="13286"/>
                      <a:pt x="12483" y="10976"/>
                      <a:pt x="11207" y="8787"/>
                    </a:cubicBezTo>
                    <a:lnTo>
                      <a:pt x="11024" y="8423"/>
                    </a:lnTo>
                    <a:lnTo>
                      <a:pt x="10933" y="8331"/>
                    </a:lnTo>
                    <a:cubicBezTo>
                      <a:pt x="9322" y="5596"/>
                      <a:pt x="7559" y="2374"/>
                      <a:pt x="5067" y="611"/>
                    </a:cubicBezTo>
                    <a:cubicBezTo>
                      <a:pt x="4468" y="188"/>
                      <a:pt x="3870" y="1"/>
                      <a:pt x="33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085066" y="4004452"/>
                <a:ext cx="330139" cy="1227048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34800" extrusionOk="0">
                    <a:moveTo>
                      <a:pt x="2805" y="0"/>
                    </a:moveTo>
                    <a:cubicBezTo>
                      <a:pt x="2464" y="0"/>
                      <a:pt x="2115" y="83"/>
                      <a:pt x="1764" y="270"/>
                    </a:cubicBezTo>
                    <a:cubicBezTo>
                      <a:pt x="487" y="909"/>
                      <a:pt x="31" y="2216"/>
                      <a:pt x="1" y="3675"/>
                    </a:cubicBezTo>
                    <a:lnTo>
                      <a:pt x="1" y="3948"/>
                    </a:lnTo>
                    <a:cubicBezTo>
                      <a:pt x="1" y="5741"/>
                      <a:pt x="578" y="7717"/>
                      <a:pt x="943" y="9115"/>
                    </a:cubicBezTo>
                    <a:cubicBezTo>
                      <a:pt x="1703" y="11851"/>
                      <a:pt x="2432" y="14587"/>
                      <a:pt x="3010" y="17383"/>
                    </a:cubicBezTo>
                    <a:cubicBezTo>
                      <a:pt x="3040" y="17504"/>
                      <a:pt x="3071" y="17626"/>
                      <a:pt x="3101" y="17778"/>
                    </a:cubicBezTo>
                    <a:cubicBezTo>
                      <a:pt x="3405" y="19267"/>
                      <a:pt x="3679" y="20726"/>
                      <a:pt x="3891" y="22246"/>
                    </a:cubicBezTo>
                    <a:cubicBezTo>
                      <a:pt x="3952" y="22763"/>
                      <a:pt x="4013" y="23280"/>
                      <a:pt x="4074" y="23796"/>
                    </a:cubicBezTo>
                    <a:cubicBezTo>
                      <a:pt x="4104" y="23948"/>
                      <a:pt x="4134" y="24100"/>
                      <a:pt x="4134" y="24222"/>
                    </a:cubicBezTo>
                    <a:cubicBezTo>
                      <a:pt x="4499" y="27748"/>
                      <a:pt x="4499" y="31243"/>
                      <a:pt x="4590" y="34800"/>
                    </a:cubicBezTo>
                    <a:lnTo>
                      <a:pt x="6657" y="34800"/>
                    </a:lnTo>
                    <a:cubicBezTo>
                      <a:pt x="7022" y="33827"/>
                      <a:pt x="7326" y="32854"/>
                      <a:pt x="7630" y="31851"/>
                    </a:cubicBezTo>
                    <a:cubicBezTo>
                      <a:pt x="7782" y="31334"/>
                      <a:pt x="7904" y="30818"/>
                      <a:pt x="8025" y="30301"/>
                    </a:cubicBezTo>
                    <a:cubicBezTo>
                      <a:pt x="8785" y="27231"/>
                      <a:pt x="9211" y="24100"/>
                      <a:pt x="9332" y="20939"/>
                    </a:cubicBezTo>
                    <a:cubicBezTo>
                      <a:pt x="9332" y="20848"/>
                      <a:pt x="9332" y="20787"/>
                      <a:pt x="9332" y="20726"/>
                    </a:cubicBezTo>
                    <a:cubicBezTo>
                      <a:pt x="9363" y="19967"/>
                      <a:pt x="9363" y="19176"/>
                      <a:pt x="9363" y="18416"/>
                    </a:cubicBezTo>
                    <a:cubicBezTo>
                      <a:pt x="9332" y="16258"/>
                      <a:pt x="9211" y="14100"/>
                      <a:pt x="8967" y="11942"/>
                    </a:cubicBezTo>
                    <a:cubicBezTo>
                      <a:pt x="8967" y="11851"/>
                      <a:pt x="8967" y="11760"/>
                      <a:pt x="8967" y="11669"/>
                    </a:cubicBezTo>
                    <a:cubicBezTo>
                      <a:pt x="8876" y="10969"/>
                      <a:pt x="8785" y="10240"/>
                      <a:pt x="8663" y="9541"/>
                    </a:cubicBezTo>
                    <a:cubicBezTo>
                      <a:pt x="8633" y="9206"/>
                      <a:pt x="8572" y="8872"/>
                      <a:pt x="8511" y="8568"/>
                    </a:cubicBezTo>
                    <a:cubicBezTo>
                      <a:pt x="8481" y="8386"/>
                      <a:pt x="8451" y="8234"/>
                      <a:pt x="8420" y="8082"/>
                    </a:cubicBezTo>
                    <a:cubicBezTo>
                      <a:pt x="8055" y="6167"/>
                      <a:pt x="7356" y="4343"/>
                      <a:pt x="6353" y="2702"/>
                    </a:cubicBezTo>
                    <a:cubicBezTo>
                      <a:pt x="5543" y="1450"/>
                      <a:pt x="4238" y="0"/>
                      <a:pt x="28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16;p2"/>
              <p:cNvGrpSpPr/>
              <p:nvPr/>
            </p:nvGrpSpPr>
            <p:grpSpPr>
              <a:xfrm>
                <a:off x="362526" y="3780754"/>
                <a:ext cx="1036367" cy="1438723"/>
                <a:chOff x="10572519" y="1329569"/>
                <a:chExt cx="2108150" cy="2926614"/>
              </a:xfrm>
            </p:grpSpPr>
            <p:sp>
              <p:nvSpPr>
                <p:cNvPr id="17" name="Google Shape;17;p2"/>
                <p:cNvSpPr/>
                <p:nvPr/>
              </p:nvSpPr>
              <p:spPr>
                <a:xfrm>
                  <a:off x="11103753" y="1329569"/>
                  <a:ext cx="1045032" cy="2889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1" h="40292" extrusionOk="0">
                      <a:moveTo>
                        <a:pt x="762" y="1"/>
                      </a:moveTo>
                      <a:cubicBezTo>
                        <a:pt x="376" y="1"/>
                        <a:pt x="1" y="435"/>
                        <a:pt x="254" y="899"/>
                      </a:cubicBezTo>
                      <a:cubicBezTo>
                        <a:pt x="1773" y="3543"/>
                        <a:pt x="3232" y="6188"/>
                        <a:pt x="4631" y="8893"/>
                      </a:cubicBezTo>
                      <a:cubicBezTo>
                        <a:pt x="9494" y="18285"/>
                        <a:pt x="13385" y="28680"/>
                        <a:pt x="13476" y="39744"/>
                      </a:cubicBezTo>
                      <a:cubicBezTo>
                        <a:pt x="13476" y="40109"/>
                        <a:pt x="13749" y="40291"/>
                        <a:pt x="14023" y="40291"/>
                      </a:cubicBezTo>
                      <a:cubicBezTo>
                        <a:pt x="14296" y="40291"/>
                        <a:pt x="14570" y="40109"/>
                        <a:pt x="14570" y="39744"/>
                      </a:cubicBezTo>
                      <a:cubicBezTo>
                        <a:pt x="14540" y="36614"/>
                        <a:pt x="14236" y="33513"/>
                        <a:pt x="13658" y="30474"/>
                      </a:cubicBezTo>
                      <a:cubicBezTo>
                        <a:pt x="11622" y="19471"/>
                        <a:pt x="6546" y="9622"/>
                        <a:pt x="1226" y="291"/>
                      </a:cubicBezTo>
                      <a:cubicBezTo>
                        <a:pt x="1105" y="86"/>
                        <a:pt x="932" y="1"/>
                        <a:pt x="7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12296392" y="2084932"/>
                  <a:ext cx="294913" cy="2171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" h="30274" extrusionOk="0">
                      <a:moveTo>
                        <a:pt x="672" y="1"/>
                      </a:moveTo>
                      <a:cubicBezTo>
                        <a:pt x="338" y="1"/>
                        <a:pt x="1" y="279"/>
                        <a:pt x="130" y="701"/>
                      </a:cubicBezTo>
                      <a:cubicBezTo>
                        <a:pt x="707" y="2738"/>
                        <a:pt x="1193" y="4805"/>
                        <a:pt x="1558" y="6902"/>
                      </a:cubicBezTo>
                      <a:cubicBezTo>
                        <a:pt x="2926" y="14379"/>
                        <a:pt x="3078" y="22009"/>
                        <a:pt x="2014" y="29516"/>
                      </a:cubicBezTo>
                      <a:cubicBezTo>
                        <a:pt x="1941" y="29971"/>
                        <a:pt x="2293" y="30274"/>
                        <a:pt x="2607" y="30274"/>
                      </a:cubicBezTo>
                      <a:cubicBezTo>
                        <a:pt x="2818" y="30274"/>
                        <a:pt x="3011" y="30138"/>
                        <a:pt x="3047" y="29820"/>
                      </a:cubicBezTo>
                      <a:cubicBezTo>
                        <a:pt x="3382" y="27662"/>
                        <a:pt x="3595" y="25474"/>
                        <a:pt x="3716" y="23316"/>
                      </a:cubicBezTo>
                      <a:cubicBezTo>
                        <a:pt x="4111" y="15595"/>
                        <a:pt x="3260" y="7844"/>
                        <a:pt x="1193" y="397"/>
                      </a:cubicBezTo>
                      <a:cubicBezTo>
                        <a:pt x="1109" y="121"/>
                        <a:pt x="891" y="1"/>
                        <a:pt x="67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10572519" y="2035301"/>
                  <a:ext cx="1258112" cy="2156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42" h="30068" extrusionOk="0">
                      <a:moveTo>
                        <a:pt x="639" y="1"/>
                      </a:moveTo>
                      <a:cubicBezTo>
                        <a:pt x="547" y="1"/>
                        <a:pt x="453" y="28"/>
                        <a:pt x="366" y="86"/>
                      </a:cubicBezTo>
                      <a:cubicBezTo>
                        <a:pt x="92" y="269"/>
                        <a:pt x="1" y="633"/>
                        <a:pt x="153" y="937"/>
                      </a:cubicBezTo>
                      <a:lnTo>
                        <a:pt x="4591" y="7533"/>
                      </a:lnTo>
                      <a:cubicBezTo>
                        <a:pt x="9211" y="14372"/>
                        <a:pt x="14348" y="21302"/>
                        <a:pt x="16354" y="29752"/>
                      </a:cubicBezTo>
                      <a:cubicBezTo>
                        <a:pt x="16387" y="29976"/>
                        <a:pt x="16568" y="30068"/>
                        <a:pt x="16772" y="30068"/>
                      </a:cubicBezTo>
                      <a:cubicBezTo>
                        <a:pt x="17123" y="30068"/>
                        <a:pt x="17541" y="29795"/>
                        <a:pt x="17387" y="29448"/>
                      </a:cubicBezTo>
                      <a:cubicBezTo>
                        <a:pt x="16840" y="27108"/>
                        <a:pt x="16080" y="24859"/>
                        <a:pt x="15108" y="22701"/>
                      </a:cubicBezTo>
                      <a:cubicBezTo>
                        <a:pt x="13405" y="18810"/>
                        <a:pt x="11156" y="15254"/>
                        <a:pt x="8846" y="11789"/>
                      </a:cubicBezTo>
                      <a:cubicBezTo>
                        <a:pt x="6293" y="7959"/>
                        <a:pt x="3679" y="4159"/>
                        <a:pt x="1126" y="329"/>
                      </a:cubicBezTo>
                      <a:cubicBezTo>
                        <a:pt x="1022" y="123"/>
                        <a:pt x="835" y="1"/>
                        <a:pt x="6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11542682" y="1887341"/>
                  <a:ext cx="126442" cy="220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3" h="3080" extrusionOk="0">
                      <a:moveTo>
                        <a:pt x="1147" y="0"/>
                      </a:moveTo>
                      <a:cubicBezTo>
                        <a:pt x="1100" y="0"/>
                        <a:pt x="1051" y="7"/>
                        <a:pt x="1003" y="22"/>
                      </a:cubicBezTo>
                      <a:cubicBezTo>
                        <a:pt x="699" y="143"/>
                        <a:pt x="517" y="447"/>
                        <a:pt x="608" y="782"/>
                      </a:cubicBezTo>
                      <a:cubicBezTo>
                        <a:pt x="638" y="842"/>
                        <a:pt x="638" y="873"/>
                        <a:pt x="638" y="933"/>
                      </a:cubicBezTo>
                      <a:cubicBezTo>
                        <a:pt x="638" y="1025"/>
                        <a:pt x="638" y="1116"/>
                        <a:pt x="638" y="1207"/>
                      </a:cubicBezTo>
                      <a:cubicBezTo>
                        <a:pt x="638" y="1298"/>
                        <a:pt x="608" y="1389"/>
                        <a:pt x="578" y="1481"/>
                      </a:cubicBezTo>
                      <a:cubicBezTo>
                        <a:pt x="547" y="1572"/>
                        <a:pt x="517" y="1663"/>
                        <a:pt x="456" y="1724"/>
                      </a:cubicBezTo>
                      <a:cubicBezTo>
                        <a:pt x="395" y="1815"/>
                        <a:pt x="304" y="1906"/>
                        <a:pt x="243" y="1997"/>
                      </a:cubicBezTo>
                      <a:lnTo>
                        <a:pt x="304" y="1906"/>
                      </a:lnTo>
                      <a:lnTo>
                        <a:pt x="304" y="1906"/>
                      </a:lnTo>
                      <a:cubicBezTo>
                        <a:pt x="182" y="1997"/>
                        <a:pt x="91" y="2149"/>
                        <a:pt x="61" y="2301"/>
                      </a:cubicBezTo>
                      <a:cubicBezTo>
                        <a:pt x="0" y="2453"/>
                        <a:pt x="30" y="2636"/>
                        <a:pt x="91" y="2757"/>
                      </a:cubicBezTo>
                      <a:cubicBezTo>
                        <a:pt x="182" y="2909"/>
                        <a:pt x="304" y="3000"/>
                        <a:pt x="456" y="3061"/>
                      </a:cubicBezTo>
                      <a:cubicBezTo>
                        <a:pt x="500" y="3072"/>
                        <a:pt x="549" y="3079"/>
                        <a:pt x="599" y="3079"/>
                      </a:cubicBezTo>
                      <a:cubicBezTo>
                        <a:pt x="685" y="3079"/>
                        <a:pt x="774" y="3058"/>
                        <a:pt x="851" y="3000"/>
                      </a:cubicBezTo>
                      <a:cubicBezTo>
                        <a:pt x="1246" y="2696"/>
                        <a:pt x="1520" y="2271"/>
                        <a:pt x="1641" y="1785"/>
                      </a:cubicBezTo>
                      <a:cubicBezTo>
                        <a:pt x="1763" y="1359"/>
                        <a:pt x="1763" y="903"/>
                        <a:pt x="1672" y="447"/>
                      </a:cubicBezTo>
                      <a:cubicBezTo>
                        <a:pt x="1621" y="191"/>
                        <a:pt x="1397" y="0"/>
                        <a:pt x="11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11407489" y="2246877"/>
                  <a:ext cx="303089" cy="288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4017" extrusionOk="0">
                      <a:moveTo>
                        <a:pt x="669" y="1"/>
                      </a:moveTo>
                      <a:cubicBezTo>
                        <a:pt x="621" y="1"/>
                        <a:pt x="570" y="8"/>
                        <a:pt x="517" y="24"/>
                      </a:cubicBezTo>
                      <a:cubicBezTo>
                        <a:pt x="213" y="115"/>
                        <a:pt x="0" y="419"/>
                        <a:pt x="61" y="723"/>
                      </a:cubicBezTo>
                      <a:cubicBezTo>
                        <a:pt x="669" y="2364"/>
                        <a:pt x="1915" y="3611"/>
                        <a:pt x="3466" y="4006"/>
                      </a:cubicBezTo>
                      <a:cubicBezTo>
                        <a:pt x="3501" y="4013"/>
                        <a:pt x="3536" y="4016"/>
                        <a:pt x="3571" y="4016"/>
                      </a:cubicBezTo>
                      <a:cubicBezTo>
                        <a:pt x="3837" y="4016"/>
                        <a:pt x="4081" y="3819"/>
                        <a:pt x="4134" y="3550"/>
                      </a:cubicBezTo>
                      <a:cubicBezTo>
                        <a:pt x="4225" y="3246"/>
                        <a:pt x="4043" y="2911"/>
                        <a:pt x="3739" y="2790"/>
                      </a:cubicBezTo>
                      <a:cubicBezTo>
                        <a:pt x="3587" y="2759"/>
                        <a:pt x="3435" y="2699"/>
                        <a:pt x="3253" y="2638"/>
                      </a:cubicBezTo>
                      <a:lnTo>
                        <a:pt x="3162" y="2608"/>
                      </a:lnTo>
                      <a:cubicBezTo>
                        <a:pt x="3141" y="2608"/>
                        <a:pt x="3081" y="2581"/>
                        <a:pt x="3078" y="2581"/>
                      </a:cubicBezTo>
                      <a:lnTo>
                        <a:pt x="3078" y="2581"/>
                      </a:lnTo>
                      <a:cubicBezTo>
                        <a:pt x="3077" y="2581"/>
                        <a:pt x="3091" y="2587"/>
                        <a:pt x="3131" y="2608"/>
                      </a:cubicBezTo>
                      <a:lnTo>
                        <a:pt x="2918" y="2516"/>
                      </a:lnTo>
                      <a:cubicBezTo>
                        <a:pt x="2766" y="2425"/>
                        <a:pt x="2645" y="2334"/>
                        <a:pt x="2493" y="2243"/>
                      </a:cubicBezTo>
                      <a:lnTo>
                        <a:pt x="2280" y="2060"/>
                      </a:lnTo>
                      <a:lnTo>
                        <a:pt x="2189" y="1969"/>
                      </a:lnTo>
                      <a:cubicBezTo>
                        <a:pt x="2067" y="1848"/>
                        <a:pt x="1946" y="1726"/>
                        <a:pt x="1824" y="1604"/>
                      </a:cubicBezTo>
                      <a:cubicBezTo>
                        <a:pt x="1794" y="1544"/>
                        <a:pt x="1733" y="1452"/>
                        <a:pt x="1672" y="1392"/>
                      </a:cubicBezTo>
                      <a:lnTo>
                        <a:pt x="1611" y="1301"/>
                      </a:lnTo>
                      <a:cubicBezTo>
                        <a:pt x="1490" y="1149"/>
                        <a:pt x="1429" y="997"/>
                        <a:pt x="1338" y="845"/>
                      </a:cubicBezTo>
                      <a:cubicBezTo>
                        <a:pt x="1307" y="753"/>
                        <a:pt x="1247" y="693"/>
                        <a:pt x="1216" y="601"/>
                      </a:cubicBezTo>
                      <a:lnTo>
                        <a:pt x="1186" y="480"/>
                      </a:lnTo>
                      <a:cubicBezTo>
                        <a:pt x="1186" y="459"/>
                        <a:pt x="1158" y="383"/>
                        <a:pt x="1159" y="383"/>
                      </a:cubicBezTo>
                      <a:lnTo>
                        <a:pt x="1159" y="383"/>
                      </a:lnTo>
                      <a:cubicBezTo>
                        <a:pt x="1159" y="383"/>
                        <a:pt x="1166" y="400"/>
                        <a:pt x="1186" y="449"/>
                      </a:cubicBezTo>
                      <a:cubicBezTo>
                        <a:pt x="1085" y="173"/>
                        <a:pt x="902" y="1"/>
                        <a:pt x="6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11937216" y="2797047"/>
                  <a:ext cx="2295" cy="5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74" extrusionOk="0">
                      <a:moveTo>
                        <a:pt x="26" y="1"/>
                      </a:moveTo>
                      <a:cubicBezTo>
                        <a:pt x="17" y="1"/>
                        <a:pt x="1" y="29"/>
                        <a:pt x="1" y="73"/>
                      </a:cubicBezTo>
                      <a:lnTo>
                        <a:pt x="31" y="73"/>
                      </a:lnTo>
                      <a:lnTo>
                        <a:pt x="31" y="13"/>
                      </a:lnTo>
                      <a:cubicBezTo>
                        <a:pt x="31" y="4"/>
                        <a:pt x="29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11858754" y="2681505"/>
                  <a:ext cx="185396" cy="258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3611" extrusionOk="0">
                      <a:moveTo>
                        <a:pt x="1637" y="1"/>
                      </a:moveTo>
                      <a:cubicBezTo>
                        <a:pt x="1599" y="1"/>
                        <a:pt x="1559" y="5"/>
                        <a:pt x="1520" y="13"/>
                      </a:cubicBezTo>
                      <a:cubicBezTo>
                        <a:pt x="1216" y="134"/>
                        <a:pt x="1034" y="469"/>
                        <a:pt x="1125" y="773"/>
                      </a:cubicBezTo>
                      <a:cubicBezTo>
                        <a:pt x="1125" y="833"/>
                        <a:pt x="1155" y="894"/>
                        <a:pt x="1186" y="955"/>
                      </a:cubicBezTo>
                      <a:lnTo>
                        <a:pt x="1186" y="1016"/>
                      </a:lnTo>
                      <a:cubicBezTo>
                        <a:pt x="1186" y="1137"/>
                        <a:pt x="1186" y="1228"/>
                        <a:pt x="1186" y="1350"/>
                      </a:cubicBezTo>
                      <a:lnTo>
                        <a:pt x="1186" y="1380"/>
                      </a:lnTo>
                      <a:cubicBezTo>
                        <a:pt x="1186" y="1441"/>
                        <a:pt x="1186" y="1502"/>
                        <a:pt x="1155" y="1563"/>
                      </a:cubicBezTo>
                      <a:lnTo>
                        <a:pt x="1125" y="1624"/>
                      </a:lnTo>
                      <a:cubicBezTo>
                        <a:pt x="1125" y="1654"/>
                        <a:pt x="1125" y="1654"/>
                        <a:pt x="1125" y="1684"/>
                      </a:cubicBezTo>
                      <a:lnTo>
                        <a:pt x="1125" y="1715"/>
                      </a:lnTo>
                      <a:lnTo>
                        <a:pt x="1095" y="1776"/>
                      </a:lnTo>
                      <a:cubicBezTo>
                        <a:pt x="1064" y="1867"/>
                        <a:pt x="1034" y="1928"/>
                        <a:pt x="973" y="2019"/>
                      </a:cubicBezTo>
                      <a:lnTo>
                        <a:pt x="912" y="2080"/>
                      </a:lnTo>
                      <a:cubicBezTo>
                        <a:pt x="882" y="2140"/>
                        <a:pt x="851" y="2171"/>
                        <a:pt x="791" y="2231"/>
                      </a:cubicBezTo>
                      <a:lnTo>
                        <a:pt x="760" y="2262"/>
                      </a:lnTo>
                      <a:lnTo>
                        <a:pt x="669" y="2323"/>
                      </a:lnTo>
                      <a:lnTo>
                        <a:pt x="548" y="2383"/>
                      </a:lnTo>
                      <a:lnTo>
                        <a:pt x="487" y="2414"/>
                      </a:lnTo>
                      <a:cubicBezTo>
                        <a:pt x="183" y="2505"/>
                        <a:pt x="0" y="2839"/>
                        <a:pt x="61" y="3174"/>
                      </a:cubicBezTo>
                      <a:cubicBezTo>
                        <a:pt x="114" y="3438"/>
                        <a:pt x="351" y="3611"/>
                        <a:pt x="613" y="3611"/>
                      </a:cubicBezTo>
                      <a:cubicBezTo>
                        <a:pt x="651" y="3611"/>
                        <a:pt x="691" y="3607"/>
                        <a:pt x="730" y="3599"/>
                      </a:cubicBezTo>
                      <a:cubicBezTo>
                        <a:pt x="1855" y="3235"/>
                        <a:pt x="2584" y="1745"/>
                        <a:pt x="2189" y="438"/>
                      </a:cubicBezTo>
                      <a:cubicBezTo>
                        <a:pt x="2136" y="173"/>
                        <a:pt x="1899" y="1"/>
                        <a:pt x="16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1004205" y="2428761"/>
                  <a:ext cx="124291" cy="281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3928" extrusionOk="0">
                      <a:moveTo>
                        <a:pt x="835" y="0"/>
                      </a:moveTo>
                      <a:cubicBezTo>
                        <a:pt x="800" y="0"/>
                        <a:pt x="765" y="4"/>
                        <a:pt x="730" y="11"/>
                      </a:cubicBezTo>
                      <a:cubicBezTo>
                        <a:pt x="578" y="72"/>
                        <a:pt x="456" y="193"/>
                        <a:pt x="395" y="315"/>
                      </a:cubicBezTo>
                      <a:cubicBezTo>
                        <a:pt x="335" y="467"/>
                        <a:pt x="304" y="619"/>
                        <a:pt x="335" y="771"/>
                      </a:cubicBezTo>
                      <a:cubicBezTo>
                        <a:pt x="426" y="983"/>
                        <a:pt x="487" y="1227"/>
                        <a:pt x="487" y="1439"/>
                      </a:cubicBezTo>
                      <a:lnTo>
                        <a:pt x="487" y="1500"/>
                      </a:lnTo>
                      <a:lnTo>
                        <a:pt x="487" y="1622"/>
                      </a:lnTo>
                      <a:lnTo>
                        <a:pt x="487" y="1986"/>
                      </a:lnTo>
                      <a:lnTo>
                        <a:pt x="487" y="2047"/>
                      </a:lnTo>
                      <a:cubicBezTo>
                        <a:pt x="487" y="2078"/>
                        <a:pt x="487" y="2108"/>
                        <a:pt x="456" y="2199"/>
                      </a:cubicBezTo>
                      <a:cubicBezTo>
                        <a:pt x="456" y="2321"/>
                        <a:pt x="426" y="2412"/>
                        <a:pt x="395" y="2503"/>
                      </a:cubicBezTo>
                      <a:lnTo>
                        <a:pt x="365" y="2594"/>
                      </a:lnTo>
                      <a:cubicBezTo>
                        <a:pt x="358" y="2609"/>
                        <a:pt x="352" y="2619"/>
                        <a:pt x="348" y="2623"/>
                      </a:cubicBezTo>
                      <a:lnTo>
                        <a:pt x="348" y="2623"/>
                      </a:lnTo>
                      <a:cubicBezTo>
                        <a:pt x="358" y="2599"/>
                        <a:pt x="365" y="2578"/>
                        <a:pt x="365" y="2564"/>
                      </a:cubicBezTo>
                      <a:lnTo>
                        <a:pt x="365" y="2564"/>
                      </a:lnTo>
                      <a:cubicBezTo>
                        <a:pt x="346" y="2602"/>
                        <a:pt x="339" y="2627"/>
                        <a:pt x="343" y="2627"/>
                      </a:cubicBezTo>
                      <a:cubicBezTo>
                        <a:pt x="344" y="2627"/>
                        <a:pt x="346" y="2626"/>
                        <a:pt x="348" y="2623"/>
                      </a:cubicBezTo>
                      <a:lnTo>
                        <a:pt x="348" y="2623"/>
                      </a:lnTo>
                      <a:cubicBezTo>
                        <a:pt x="337" y="2651"/>
                        <a:pt x="320" y="2684"/>
                        <a:pt x="304" y="2716"/>
                      </a:cubicBezTo>
                      <a:cubicBezTo>
                        <a:pt x="274" y="2807"/>
                        <a:pt x="213" y="2898"/>
                        <a:pt x="152" y="3020"/>
                      </a:cubicBezTo>
                      <a:cubicBezTo>
                        <a:pt x="0" y="3293"/>
                        <a:pt x="91" y="3658"/>
                        <a:pt x="335" y="3841"/>
                      </a:cubicBezTo>
                      <a:cubicBezTo>
                        <a:pt x="424" y="3900"/>
                        <a:pt x="523" y="3927"/>
                        <a:pt x="620" y="3927"/>
                      </a:cubicBezTo>
                      <a:cubicBezTo>
                        <a:pt x="821" y="3927"/>
                        <a:pt x="1013" y="3812"/>
                        <a:pt x="1095" y="3628"/>
                      </a:cubicBezTo>
                      <a:cubicBezTo>
                        <a:pt x="1642" y="2655"/>
                        <a:pt x="1733" y="1500"/>
                        <a:pt x="1398" y="467"/>
                      </a:cubicBezTo>
                      <a:cubicBezTo>
                        <a:pt x="1345" y="198"/>
                        <a:pt x="1101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1041284" y="2997650"/>
                  <a:ext cx="241983" cy="12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1715" extrusionOk="0">
                      <a:moveTo>
                        <a:pt x="572" y="1"/>
                      </a:moveTo>
                      <a:cubicBezTo>
                        <a:pt x="370" y="1"/>
                        <a:pt x="174" y="109"/>
                        <a:pt x="91" y="316"/>
                      </a:cubicBezTo>
                      <a:cubicBezTo>
                        <a:pt x="30" y="468"/>
                        <a:pt x="0" y="620"/>
                        <a:pt x="61" y="772"/>
                      </a:cubicBezTo>
                      <a:cubicBezTo>
                        <a:pt x="91" y="924"/>
                        <a:pt x="182" y="1045"/>
                        <a:pt x="304" y="1137"/>
                      </a:cubicBezTo>
                      <a:cubicBezTo>
                        <a:pt x="1033" y="1501"/>
                        <a:pt x="1824" y="1714"/>
                        <a:pt x="2614" y="1714"/>
                      </a:cubicBezTo>
                      <a:cubicBezTo>
                        <a:pt x="3374" y="1653"/>
                        <a:pt x="3374" y="529"/>
                        <a:pt x="2614" y="468"/>
                      </a:cubicBezTo>
                      <a:cubicBezTo>
                        <a:pt x="2462" y="468"/>
                        <a:pt x="2280" y="468"/>
                        <a:pt x="2097" y="438"/>
                      </a:cubicBezTo>
                      <a:lnTo>
                        <a:pt x="1945" y="438"/>
                      </a:lnTo>
                      <a:lnTo>
                        <a:pt x="1702" y="377"/>
                      </a:lnTo>
                      <a:cubicBezTo>
                        <a:pt x="1550" y="346"/>
                        <a:pt x="1398" y="286"/>
                        <a:pt x="1246" y="255"/>
                      </a:cubicBezTo>
                      <a:lnTo>
                        <a:pt x="1003" y="134"/>
                      </a:lnTo>
                      <a:cubicBezTo>
                        <a:pt x="961" y="134"/>
                        <a:pt x="933" y="119"/>
                        <a:pt x="910" y="110"/>
                      </a:cubicBezTo>
                      <a:lnTo>
                        <a:pt x="910" y="110"/>
                      </a:lnTo>
                      <a:cubicBezTo>
                        <a:pt x="890" y="92"/>
                        <a:pt x="863" y="73"/>
                        <a:pt x="851" y="73"/>
                      </a:cubicBezTo>
                      <a:cubicBezTo>
                        <a:pt x="764" y="24"/>
                        <a:pt x="667" y="1"/>
                        <a:pt x="57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257663" y="2559580"/>
                  <a:ext cx="229002" cy="267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3" h="3730" extrusionOk="0">
                      <a:moveTo>
                        <a:pt x="592" y="0"/>
                      </a:moveTo>
                      <a:cubicBezTo>
                        <a:pt x="557" y="0"/>
                        <a:pt x="522" y="3"/>
                        <a:pt x="487" y="10"/>
                      </a:cubicBezTo>
                      <a:cubicBezTo>
                        <a:pt x="153" y="132"/>
                        <a:pt x="1" y="466"/>
                        <a:pt x="92" y="801"/>
                      </a:cubicBezTo>
                      <a:cubicBezTo>
                        <a:pt x="335" y="2108"/>
                        <a:pt x="1217" y="3202"/>
                        <a:pt x="2463" y="3719"/>
                      </a:cubicBezTo>
                      <a:cubicBezTo>
                        <a:pt x="2498" y="3726"/>
                        <a:pt x="2533" y="3729"/>
                        <a:pt x="2568" y="3729"/>
                      </a:cubicBezTo>
                      <a:cubicBezTo>
                        <a:pt x="2834" y="3729"/>
                        <a:pt x="3078" y="3532"/>
                        <a:pt x="3132" y="3263"/>
                      </a:cubicBezTo>
                      <a:cubicBezTo>
                        <a:pt x="3192" y="2959"/>
                        <a:pt x="3040" y="2624"/>
                        <a:pt x="2736" y="2503"/>
                      </a:cubicBezTo>
                      <a:lnTo>
                        <a:pt x="2645" y="2473"/>
                      </a:lnTo>
                      <a:lnTo>
                        <a:pt x="2493" y="2412"/>
                      </a:lnTo>
                      <a:cubicBezTo>
                        <a:pt x="2402" y="2321"/>
                        <a:pt x="2280" y="2260"/>
                        <a:pt x="2189" y="2199"/>
                      </a:cubicBezTo>
                      <a:cubicBezTo>
                        <a:pt x="2129" y="2138"/>
                        <a:pt x="2098" y="2108"/>
                        <a:pt x="2037" y="2077"/>
                      </a:cubicBezTo>
                      <a:lnTo>
                        <a:pt x="1977" y="2017"/>
                      </a:lnTo>
                      <a:cubicBezTo>
                        <a:pt x="1885" y="1925"/>
                        <a:pt x="1794" y="1834"/>
                        <a:pt x="1703" y="1713"/>
                      </a:cubicBezTo>
                      <a:lnTo>
                        <a:pt x="1581" y="1561"/>
                      </a:lnTo>
                      <a:lnTo>
                        <a:pt x="1551" y="1500"/>
                      </a:lnTo>
                      <a:cubicBezTo>
                        <a:pt x="1490" y="1378"/>
                        <a:pt x="1399" y="1257"/>
                        <a:pt x="1338" y="1135"/>
                      </a:cubicBezTo>
                      <a:cubicBezTo>
                        <a:pt x="1338" y="1074"/>
                        <a:pt x="1277" y="983"/>
                        <a:pt x="1277" y="953"/>
                      </a:cubicBezTo>
                      <a:cubicBezTo>
                        <a:pt x="1277" y="922"/>
                        <a:pt x="1247" y="892"/>
                        <a:pt x="1247" y="862"/>
                      </a:cubicBezTo>
                      <a:lnTo>
                        <a:pt x="1247" y="892"/>
                      </a:lnTo>
                      <a:cubicBezTo>
                        <a:pt x="1217" y="740"/>
                        <a:pt x="1156" y="618"/>
                        <a:pt x="1156" y="466"/>
                      </a:cubicBezTo>
                      <a:cubicBezTo>
                        <a:pt x="1102" y="198"/>
                        <a:pt x="858" y="0"/>
                        <a:pt x="59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2445140" y="2734722"/>
                  <a:ext cx="72" cy="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12405909" y="2708544"/>
                  <a:ext cx="3227" cy="3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49" extrusionOk="0">
                      <a:moveTo>
                        <a:pt x="1" y="0"/>
                      </a:moveTo>
                      <a:cubicBezTo>
                        <a:pt x="1" y="19"/>
                        <a:pt x="34" y="49"/>
                        <a:pt x="40" y="49"/>
                      </a:cubicBezTo>
                      <a:cubicBezTo>
                        <a:pt x="44" y="49"/>
                        <a:pt x="36" y="36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12347099" y="2623483"/>
                  <a:ext cx="2152" cy="3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50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0" y="19"/>
                        <a:pt x="22" y="49"/>
                        <a:pt x="26" y="49"/>
                      </a:cubicBezTo>
                      <a:cubicBezTo>
                        <a:pt x="29" y="49"/>
                        <a:pt x="24" y="37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12530201" y="2954904"/>
                  <a:ext cx="150469" cy="226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" h="3157" extrusionOk="0">
                      <a:moveTo>
                        <a:pt x="1520" y="0"/>
                      </a:moveTo>
                      <a:cubicBezTo>
                        <a:pt x="1186" y="0"/>
                        <a:pt x="943" y="274"/>
                        <a:pt x="973" y="608"/>
                      </a:cubicBezTo>
                      <a:lnTo>
                        <a:pt x="973" y="851"/>
                      </a:lnTo>
                      <a:cubicBezTo>
                        <a:pt x="943" y="1003"/>
                        <a:pt x="912" y="1125"/>
                        <a:pt x="882" y="1277"/>
                      </a:cubicBezTo>
                      <a:cubicBezTo>
                        <a:pt x="821" y="1398"/>
                        <a:pt x="760" y="1550"/>
                        <a:pt x="669" y="1672"/>
                      </a:cubicBezTo>
                      <a:cubicBezTo>
                        <a:pt x="578" y="1793"/>
                        <a:pt x="487" y="1885"/>
                        <a:pt x="395" y="1976"/>
                      </a:cubicBezTo>
                      <a:lnTo>
                        <a:pt x="365" y="2006"/>
                      </a:lnTo>
                      <a:cubicBezTo>
                        <a:pt x="91" y="2189"/>
                        <a:pt x="0" y="2553"/>
                        <a:pt x="122" y="2857"/>
                      </a:cubicBezTo>
                      <a:cubicBezTo>
                        <a:pt x="204" y="3041"/>
                        <a:pt x="396" y="3157"/>
                        <a:pt x="596" y="3157"/>
                      </a:cubicBezTo>
                      <a:cubicBezTo>
                        <a:pt x="693" y="3157"/>
                        <a:pt x="792" y="3130"/>
                        <a:pt x="882" y="3070"/>
                      </a:cubicBezTo>
                      <a:cubicBezTo>
                        <a:pt x="1642" y="2492"/>
                        <a:pt x="2098" y="1581"/>
                        <a:pt x="2067" y="608"/>
                      </a:cubicBezTo>
                      <a:cubicBezTo>
                        <a:pt x="2067" y="274"/>
                        <a:pt x="1824" y="0"/>
                        <a:pt x="15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" name="Google Shape;31;p2"/>
            <p:cNvGrpSpPr/>
            <p:nvPr/>
          </p:nvGrpSpPr>
          <p:grpSpPr>
            <a:xfrm rot="770170">
              <a:off x="1338854" y="4352977"/>
              <a:ext cx="161652" cy="829744"/>
              <a:chOff x="12257663" y="2084932"/>
              <a:chExt cx="423006" cy="2171251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12296392" y="2084932"/>
                <a:ext cx="294913" cy="2171251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0274" extrusionOk="0">
                    <a:moveTo>
                      <a:pt x="672" y="1"/>
                    </a:moveTo>
                    <a:cubicBezTo>
                      <a:pt x="338" y="1"/>
                      <a:pt x="1" y="279"/>
                      <a:pt x="130" y="701"/>
                    </a:cubicBezTo>
                    <a:cubicBezTo>
                      <a:pt x="707" y="2738"/>
                      <a:pt x="1193" y="4805"/>
                      <a:pt x="1558" y="6902"/>
                    </a:cubicBezTo>
                    <a:cubicBezTo>
                      <a:pt x="2926" y="14379"/>
                      <a:pt x="3078" y="22009"/>
                      <a:pt x="2014" y="29516"/>
                    </a:cubicBezTo>
                    <a:cubicBezTo>
                      <a:pt x="1941" y="29971"/>
                      <a:pt x="2293" y="30274"/>
                      <a:pt x="2607" y="30274"/>
                    </a:cubicBezTo>
                    <a:cubicBezTo>
                      <a:pt x="2818" y="30274"/>
                      <a:pt x="3011" y="30138"/>
                      <a:pt x="3047" y="29820"/>
                    </a:cubicBezTo>
                    <a:cubicBezTo>
                      <a:pt x="3382" y="27662"/>
                      <a:pt x="3595" y="25474"/>
                      <a:pt x="3716" y="23316"/>
                    </a:cubicBezTo>
                    <a:cubicBezTo>
                      <a:pt x="4111" y="15595"/>
                      <a:pt x="3260" y="7844"/>
                      <a:pt x="1193" y="397"/>
                    </a:cubicBezTo>
                    <a:cubicBezTo>
                      <a:pt x="1109" y="121"/>
                      <a:pt x="891" y="1"/>
                      <a:pt x="6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2257663" y="2559580"/>
                <a:ext cx="229002" cy="267516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730" extrusionOk="0">
                    <a:moveTo>
                      <a:pt x="592" y="0"/>
                    </a:moveTo>
                    <a:cubicBezTo>
                      <a:pt x="557" y="0"/>
                      <a:pt x="522" y="3"/>
                      <a:pt x="487" y="10"/>
                    </a:cubicBezTo>
                    <a:cubicBezTo>
                      <a:pt x="153" y="132"/>
                      <a:pt x="1" y="466"/>
                      <a:pt x="92" y="801"/>
                    </a:cubicBezTo>
                    <a:cubicBezTo>
                      <a:pt x="335" y="2108"/>
                      <a:pt x="1217" y="3202"/>
                      <a:pt x="2463" y="3719"/>
                    </a:cubicBezTo>
                    <a:cubicBezTo>
                      <a:pt x="2498" y="3726"/>
                      <a:pt x="2533" y="3729"/>
                      <a:pt x="2568" y="3729"/>
                    </a:cubicBezTo>
                    <a:cubicBezTo>
                      <a:pt x="2834" y="3729"/>
                      <a:pt x="3078" y="3532"/>
                      <a:pt x="3132" y="3263"/>
                    </a:cubicBezTo>
                    <a:cubicBezTo>
                      <a:pt x="3192" y="2959"/>
                      <a:pt x="3040" y="2624"/>
                      <a:pt x="2736" y="2503"/>
                    </a:cubicBezTo>
                    <a:lnTo>
                      <a:pt x="2645" y="2473"/>
                    </a:lnTo>
                    <a:lnTo>
                      <a:pt x="2493" y="2412"/>
                    </a:lnTo>
                    <a:cubicBezTo>
                      <a:pt x="2402" y="2321"/>
                      <a:pt x="2280" y="2260"/>
                      <a:pt x="2189" y="2199"/>
                    </a:cubicBezTo>
                    <a:cubicBezTo>
                      <a:pt x="2129" y="2138"/>
                      <a:pt x="2098" y="2108"/>
                      <a:pt x="2037" y="2077"/>
                    </a:cubicBezTo>
                    <a:lnTo>
                      <a:pt x="1977" y="2017"/>
                    </a:lnTo>
                    <a:cubicBezTo>
                      <a:pt x="1885" y="1925"/>
                      <a:pt x="1794" y="1834"/>
                      <a:pt x="1703" y="1713"/>
                    </a:cubicBezTo>
                    <a:lnTo>
                      <a:pt x="1581" y="1561"/>
                    </a:lnTo>
                    <a:lnTo>
                      <a:pt x="1551" y="1500"/>
                    </a:lnTo>
                    <a:cubicBezTo>
                      <a:pt x="1490" y="1378"/>
                      <a:pt x="1399" y="1257"/>
                      <a:pt x="1338" y="1135"/>
                    </a:cubicBezTo>
                    <a:cubicBezTo>
                      <a:pt x="1338" y="1074"/>
                      <a:pt x="1277" y="983"/>
                      <a:pt x="1277" y="953"/>
                    </a:cubicBezTo>
                    <a:cubicBezTo>
                      <a:pt x="1277" y="922"/>
                      <a:pt x="1247" y="892"/>
                      <a:pt x="1247" y="862"/>
                    </a:cubicBezTo>
                    <a:lnTo>
                      <a:pt x="1247" y="892"/>
                    </a:lnTo>
                    <a:cubicBezTo>
                      <a:pt x="1217" y="740"/>
                      <a:pt x="1156" y="618"/>
                      <a:pt x="1156" y="466"/>
                    </a:cubicBezTo>
                    <a:cubicBezTo>
                      <a:pt x="1102" y="198"/>
                      <a:pt x="858" y="0"/>
                      <a:pt x="5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2530201" y="2954904"/>
                <a:ext cx="150469" cy="22642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3157" extrusionOk="0">
                    <a:moveTo>
                      <a:pt x="1520" y="0"/>
                    </a:moveTo>
                    <a:cubicBezTo>
                      <a:pt x="1186" y="0"/>
                      <a:pt x="943" y="274"/>
                      <a:pt x="973" y="608"/>
                    </a:cubicBezTo>
                    <a:lnTo>
                      <a:pt x="973" y="851"/>
                    </a:lnTo>
                    <a:cubicBezTo>
                      <a:pt x="943" y="1003"/>
                      <a:pt x="912" y="1125"/>
                      <a:pt x="882" y="1277"/>
                    </a:cubicBezTo>
                    <a:cubicBezTo>
                      <a:pt x="821" y="1398"/>
                      <a:pt x="760" y="1550"/>
                      <a:pt x="669" y="1672"/>
                    </a:cubicBezTo>
                    <a:cubicBezTo>
                      <a:pt x="578" y="1793"/>
                      <a:pt x="487" y="1885"/>
                      <a:pt x="395" y="1976"/>
                    </a:cubicBezTo>
                    <a:lnTo>
                      <a:pt x="365" y="2006"/>
                    </a:lnTo>
                    <a:cubicBezTo>
                      <a:pt x="91" y="2189"/>
                      <a:pt x="0" y="2553"/>
                      <a:pt x="122" y="2857"/>
                    </a:cubicBezTo>
                    <a:cubicBezTo>
                      <a:pt x="204" y="3041"/>
                      <a:pt x="396" y="3157"/>
                      <a:pt x="596" y="3157"/>
                    </a:cubicBezTo>
                    <a:cubicBezTo>
                      <a:pt x="693" y="3157"/>
                      <a:pt x="792" y="3130"/>
                      <a:pt x="882" y="3070"/>
                    </a:cubicBezTo>
                    <a:cubicBezTo>
                      <a:pt x="1642" y="2492"/>
                      <a:pt x="2098" y="1581"/>
                      <a:pt x="2067" y="608"/>
                    </a:cubicBezTo>
                    <a:cubicBezTo>
                      <a:pt x="2067" y="274"/>
                      <a:pt x="1824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" name="Google Shape;35;p2"/>
          <p:cNvGrpSpPr/>
          <p:nvPr/>
        </p:nvGrpSpPr>
        <p:grpSpPr>
          <a:xfrm>
            <a:off x="7006235" y="-427282"/>
            <a:ext cx="3306273" cy="5998063"/>
            <a:chOff x="7006235" y="-427282"/>
            <a:chExt cx="3306273" cy="5998063"/>
          </a:xfrm>
        </p:grpSpPr>
        <p:sp>
          <p:nvSpPr>
            <p:cNvPr id="36" name="Google Shape;36;p2"/>
            <p:cNvSpPr/>
            <p:nvPr/>
          </p:nvSpPr>
          <p:spPr>
            <a:xfrm rot="-170920">
              <a:off x="7149868" y="-355880"/>
              <a:ext cx="3019008" cy="5855259"/>
            </a:xfrm>
            <a:custGeom>
              <a:avLst/>
              <a:gdLst/>
              <a:ahLst/>
              <a:cxnLst/>
              <a:rect l="l" t="t" r="r" b="b"/>
              <a:pathLst>
                <a:path w="120756" h="234202" extrusionOk="0">
                  <a:moveTo>
                    <a:pt x="94495" y="471"/>
                  </a:moveTo>
                  <a:cubicBezTo>
                    <a:pt x="85796" y="300"/>
                    <a:pt x="71283" y="8035"/>
                    <a:pt x="68538" y="15208"/>
                  </a:cubicBezTo>
                  <a:cubicBezTo>
                    <a:pt x="65793" y="22381"/>
                    <a:pt x="79835" y="35395"/>
                    <a:pt x="78024" y="43509"/>
                  </a:cubicBezTo>
                  <a:cubicBezTo>
                    <a:pt x="76213" y="51623"/>
                    <a:pt x="59356" y="55928"/>
                    <a:pt x="57674" y="63892"/>
                  </a:cubicBezTo>
                  <a:cubicBezTo>
                    <a:pt x="55992" y="71856"/>
                    <a:pt x="73182" y="81664"/>
                    <a:pt x="67932" y="91293"/>
                  </a:cubicBezTo>
                  <a:cubicBezTo>
                    <a:pt x="62682" y="100922"/>
                    <a:pt x="31871" y="108338"/>
                    <a:pt x="26173" y="121665"/>
                  </a:cubicBezTo>
                  <a:cubicBezTo>
                    <a:pt x="20475" y="134992"/>
                    <a:pt x="38075" y="157819"/>
                    <a:pt x="33743" y="171257"/>
                  </a:cubicBezTo>
                  <a:cubicBezTo>
                    <a:pt x="29411" y="184695"/>
                    <a:pt x="1816" y="192003"/>
                    <a:pt x="183" y="202291"/>
                  </a:cubicBezTo>
                  <a:cubicBezTo>
                    <a:pt x="-1449" y="212579"/>
                    <a:pt x="7961" y="230422"/>
                    <a:pt x="23948" y="232984"/>
                  </a:cubicBezTo>
                  <a:cubicBezTo>
                    <a:pt x="39935" y="235546"/>
                    <a:pt x="83560" y="235572"/>
                    <a:pt x="96104" y="217665"/>
                  </a:cubicBezTo>
                  <a:cubicBezTo>
                    <a:pt x="108648" y="199759"/>
                    <a:pt x="95109" y="159117"/>
                    <a:pt x="99213" y="125545"/>
                  </a:cubicBezTo>
                  <a:cubicBezTo>
                    <a:pt x="103318" y="91973"/>
                    <a:pt x="121517" y="37078"/>
                    <a:pt x="120731" y="16232"/>
                  </a:cubicBezTo>
                  <a:cubicBezTo>
                    <a:pt x="119945" y="-4614"/>
                    <a:pt x="103194" y="642"/>
                    <a:pt x="94495" y="4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grpSp>
          <p:nvGrpSpPr>
            <p:cNvPr id="37" name="Google Shape;37;p2"/>
            <p:cNvGrpSpPr/>
            <p:nvPr/>
          </p:nvGrpSpPr>
          <p:grpSpPr>
            <a:xfrm>
              <a:off x="7838458" y="3564749"/>
              <a:ext cx="1192858" cy="1670140"/>
              <a:chOff x="7838458" y="3564749"/>
              <a:chExt cx="1192858" cy="1670140"/>
            </a:xfrm>
          </p:grpSpPr>
          <p:sp>
            <p:nvSpPr>
              <p:cNvPr id="38" name="Google Shape;38;p2"/>
              <p:cNvSpPr/>
              <p:nvPr/>
            </p:nvSpPr>
            <p:spPr>
              <a:xfrm flipH="1">
                <a:off x="8229610" y="3979620"/>
                <a:ext cx="801707" cy="1189672"/>
              </a:xfrm>
              <a:custGeom>
                <a:avLst/>
                <a:gdLst/>
                <a:ahLst/>
                <a:cxnLst/>
                <a:rect l="l" t="t" r="r" b="b"/>
                <a:pathLst>
                  <a:path w="22737" h="33740" extrusionOk="0">
                    <a:moveTo>
                      <a:pt x="2350" y="0"/>
                    </a:moveTo>
                    <a:cubicBezTo>
                      <a:pt x="2138" y="0"/>
                      <a:pt x="1935" y="41"/>
                      <a:pt x="1733" y="122"/>
                    </a:cubicBezTo>
                    <a:cubicBezTo>
                      <a:pt x="0" y="912"/>
                      <a:pt x="2037" y="4407"/>
                      <a:pt x="2584" y="5502"/>
                    </a:cubicBezTo>
                    <a:cubicBezTo>
                      <a:pt x="3830" y="7964"/>
                      <a:pt x="5228" y="10335"/>
                      <a:pt x="6778" y="12614"/>
                    </a:cubicBezTo>
                    <a:lnTo>
                      <a:pt x="6991" y="12949"/>
                    </a:lnTo>
                    <a:cubicBezTo>
                      <a:pt x="7812" y="14164"/>
                      <a:pt x="8663" y="15350"/>
                      <a:pt x="9484" y="16535"/>
                    </a:cubicBezTo>
                    <a:cubicBezTo>
                      <a:pt x="9544" y="16596"/>
                      <a:pt x="9605" y="16657"/>
                      <a:pt x="9636" y="16718"/>
                    </a:cubicBezTo>
                    <a:cubicBezTo>
                      <a:pt x="11277" y="19028"/>
                      <a:pt x="12949" y="21338"/>
                      <a:pt x="14529" y="23709"/>
                    </a:cubicBezTo>
                    <a:lnTo>
                      <a:pt x="14620" y="23861"/>
                    </a:lnTo>
                    <a:lnTo>
                      <a:pt x="14651" y="23921"/>
                    </a:lnTo>
                    <a:cubicBezTo>
                      <a:pt x="15836" y="25684"/>
                      <a:pt x="16900" y="27538"/>
                      <a:pt x="17842" y="29453"/>
                    </a:cubicBezTo>
                    <a:cubicBezTo>
                      <a:pt x="17842" y="29484"/>
                      <a:pt x="17873" y="29514"/>
                      <a:pt x="17873" y="29545"/>
                    </a:cubicBezTo>
                    <a:cubicBezTo>
                      <a:pt x="18541" y="30912"/>
                      <a:pt x="19149" y="32311"/>
                      <a:pt x="19697" y="33739"/>
                    </a:cubicBezTo>
                    <a:lnTo>
                      <a:pt x="22736" y="33739"/>
                    </a:lnTo>
                    <a:cubicBezTo>
                      <a:pt x="21946" y="30396"/>
                      <a:pt x="20943" y="27052"/>
                      <a:pt x="19818" y="23800"/>
                    </a:cubicBezTo>
                    <a:cubicBezTo>
                      <a:pt x="19788" y="23709"/>
                      <a:pt x="19757" y="23648"/>
                      <a:pt x="19727" y="23557"/>
                    </a:cubicBezTo>
                    <a:cubicBezTo>
                      <a:pt x="19636" y="23313"/>
                      <a:pt x="19545" y="23040"/>
                      <a:pt x="19453" y="22797"/>
                    </a:cubicBezTo>
                    <a:cubicBezTo>
                      <a:pt x="18754" y="20943"/>
                      <a:pt x="17994" y="19058"/>
                      <a:pt x="17174" y="17234"/>
                    </a:cubicBezTo>
                    <a:cubicBezTo>
                      <a:pt x="17143" y="17143"/>
                      <a:pt x="17082" y="17022"/>
                      <a:pt x="17052" y="16930"/>
                    </a:cubicBezTo>
                    <a:cubicBezTo>
                      <a:pt x="15563" y="13678"/>
                      <a:pt x="13800" y="10547"/>
                      <a:pt x="11733" y="7660"/>
                    </a:cubicBezTo>
                    <a:lnTo>
                      <a:pt x="11611" y="7508"/>
                    </a:lnTo>
                    <a:cubicBezTo>
                      <a:pt x="11095" y="6778"/>
                      <a:pt x="10517" y="6079"/>
                      <a:pt x="9970" y="5380"/>
                    </a:cubicBezTo>
                    <a:cubicBezTo>
                      <a:pt x="9575" y="4955"/>
                      <a:pt x="9210" y="4529"/>
                      <a:pt x="8784" y="4103"/>
                    </a:cubicBezTo>
                    <a:cubicBezTo>
                      <a:pt x="8724" y="4012"/>
                      <a:pt x="8632" y="3952"/>
                      <a:pt x="8572" y="3860"/>
                    </a:cubicBezTo>
                    <a:cubicBezTo>
                      <a:pt x="7021" y="2310"/>
                      <a:pt x="5228" y="942"/>
                      <a:pt x="3313" y="213"/>
                    </a:cubicBezTo>
                    <a:cubicBezTo>
                      <a:pt x="3100" y="152"/>
                      <a:pt x="2888" y="61"/>
                      <a:pt x="2675" y="30"/>
                    </a:cubicBezTo>
                    <a:cubicBezTo>
                      <a:pt x="2563" y="10"/>
                      <a:pt x="2455" y="0"/>
                      <a:pt x="2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flipH="1">
                <a:off x="8039918" y="3564749"/>
                <a:ext cx="724205" cy="1605599"/>
              </a:xfrm>
              <a:custGeom>
                <a:avLst/>
                <a:gdLst/>
                <a:ahLst/>
                <a:cxnLst/>
                <a:rect l="l" t="t" r="r" b="b"/>
                <a:pathLst>
                  <a:path w="20539" h="45536" extrusionOk="0">
                    <a:moveTo>
                      <a:pt x="3310" y="1"/>
                    </a:moveTo>
                    <a:cubicBezTo>
                      <a:pt x="1453" y="1"/>
                      <a:pt x="0" y="2059"/>
                      <a:pt x="234" y="4441"/>
                    </a:cubicBezTo>
                    <a:cubicBezTo>
                      <a:pt x="416" y="6295"/>
                      <a:pt x="1389" y="7936"/>
                      <a:pt x="2210" y="9486"/>
                    </a:cubicBezTo>
                    <a:cubicBezTo>
                      <a:pt x="2817" y="10611"/>
                      <a:pt x="3425" y="11705"/>
                      <a:pt x="4003" y="12800"/>
                    </a:cubicBezTo>
                    <a:lnTo>
                      <a:pt x="4276" y="13286"/>
                    </a:lnTo>
                    <a:lnTo>
                      <a:pt x="5614" y="15687"/>
                    </a:lnTo>
                    <a:cubicBezTo>
                      <a:pt x="6283" y="16933"/>
                      <a:pt x="6982" y="18210"/>
                      <a:pt x="7620" y="19487"/>
                    </a:cubicBezTo>
                    <a:cubicBezTo>
                      <a:pt x="7742" y="19699"/>
                      <a:pt x="7863" y="19942"/>
                      <a:pt x="7985" y="20186"/>
                    </a:cubicBezTo>
                    <a:cubicBezTo>
                      <a:pt x="9383" y="22952"/>
                      <a:pt x="10629" y="25839"/>
                      <a:pt x="11723" y="28788"/>
                    </a:cubicBezTo>
                    <a:cubicBezTo>
                      <a:pt x="11906" y="29304"/>
                      <a:pt x="12088" y="29882"/>
                      <a:pt x="12270" y="30459"/>
                    </a:cubicBezTo>
                    <a:cubicBezTo>
                      <a:pt x="12331" y="30581"/>
                      <a:pt x="12362" y="30672"/>
                      <a:pt x="12392" y="30794"/>
                    </a:cubicBezTo>
                    <a:cubicBezTo>
                      <a:pt x="13912" y="35627"/>
                      <a:pt x="15158" y="40551"/>
                      <a:pt x="16161" y="45536"/>
                    </a:cubicBezTo>
                    <a:lnTo>
                      <a:pt x="20538" y="45536"/>
                    </a:lnTo>
                    <a:cubicBezTo>
                      <a:pt x="20417" y="42952"/>
                      <a:pt x="20234" y="40399"/>
                      <a:pt x="20052" y="37845"/>
                    </a:cubicBezTo>
                    <a:cubicBezTo>
                      <a:pt x="19778" y="33924"/>
                      <a:pt x="19170" y="30064"/>
                      <a:pt x="18228" y="26295"/>
                    </a:cubicBezTo>
                    <a:cubicBezTo>
                      <a:pt x="18198" y="26204"/>
                      <a:pt x="18167" y="26113"/>
                      <a:pt x="18167" y="26022"/>
                    </a:cubicBezTo>
                    <a:cubicBezTo>
                      <a:pt x="17438" y="23134"/>
                      <a:pt x="16526" y="20307"/>
                      <a:pt x="15401" y="17541"/>
                    </a:cubicBezTo>
                    <a:cubicBezTo>
                      <a:pt x="15188" y="16994"/>
                      <a:pt x="14976" y="16447"/>
                      <a:pt x="14763" y="15930"/>
                    </a:cubicBezTo>
                    <a:cubicBezTo>
                      <a:pt x="14702" y="15839"/>
                      <a:pt x="14672" y="15718"/>
                      <a:pt x="14641" y="15626"/>
                    </a:cubicBezTo>
                    <a:cubicBezTo>
                      <a:pt x="13638" y="13286"/>
                      <a:pt x="12483" y="10976"/>
                      <a:pt x="11207" y="8787"/>
                    </a:cubicBezTo>
                    <a:lnTo>
                      <a:pt x="11024" y="8423"/>
                    </a:lnTo>
                    <a:lnTo>
                      <a:pt x="10933" y="8331"/>
                    </a:lnTo>
                    <a:cubicBezTo>
                      <a:pt x="9322" y="5596"/>
                      <a:pt x="7559" y="2374"/>
                      <a:pt x="5067" y="611"/>
                    </a:cubicBezTo>
                    <a:cubicBezTo>
                      <a:pt x="4468" y="188"/>
                      <a:pt x="3870" y="1"/>
                      <a:pt x="33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flipH="1">
                <a:off x="7838458" y="3943302"/>
                <a:ext cx="330139" cy="1227048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34800" extrusionOk="0">
                    <a:moveTo>
                      <a:pt x="2805" y="0"/>
                    </a:moveTo>
                    <a:cubicBezTo>
                      <a:pt x="2464" y="0"/>
                      <a:pt x="2115" y="83"/>
                      <a:pt x="1764" y="270"/>
                    </a:cubicBezTo>
                    <a:cubicBezTo>
                      <a:pt x="487" y="909"/>
                      <a:pt x="31" y="2216"/>
                      <a:pt x="1" y="3675"/>
                    </a:cubicBezTo>
                    <a:lnTo>
                      <a:pt x="1" y="3948"/>
                    </a:lnTo>
                    <a:cubicBezTo>
                      <a:pt x="1" y="5741"/>
                      <a:pt x="578" y="7717"/>
                      <a:pt x="943" y="9115"/>
                    </a:cubicBezTo>
                    <a:cubicBezTo>
                      <a:pt x="1703" y="11851"/>
                      <a:pt x="2432" y="14587"/>
                      <a:pt x="3010" y="17383"/>
                    </a:cubicBezTo>
                    <a:cubicBezTo>
                      <a:pt x="3040" y="17504"/>
                      <a:pt x="3071" y="17626"/>
                      <a:pt x="3101" y="17778"/>
                    </a:cubicBezTo>
                    <a:cubicBezTo>
                      <a:pt x="3405" y="19267"/>
                      <a:pt x="3679" y="20726"/>
                      <a:pt x="3891" y="22246"/>
                    </a:cubicBezTo>
                    <a:cubicBezTo>
                      <a:pt x="3952" y="22763"/>
                      <a:pt x="4013" y="23280"/>
                      <a:pt x="4074" y="23796"/>
                    </a:cubicBezTo>
                    <a:cubicBezTo>
                      <a:pt x="4104" y="23948"/>
                      <a:pt x="4134" y="24100"/>
                      <a:pt x="4134" y="24222"/>
                    </a:cubicBezTo>
                    <a:cubicBezTo>
                      <a:pt x="4499" y="27748"/>
                      <a:pt x="4499" y="31243"/>
                      <a:pt x="4590" y="34800"/>
                    </a:cubicBezTo>
                    <a:lnTo>
                      <a:pt x="6657" y="34800"/>
                    </a:lnTo>
                    <a:cubicBezTo>
                      <a:pt x="7022" y="33827"/>
                      <a:pt x="7326" y="32854"/>
                      <a:pt x="7630" y="31851"/>
                    </a:cubicBezTo>
                    <a:cubicBezTo>
                      <a:pt x="7782" y="31334"/>
                      <a:pt x="7904" y="30818"/>
                      <a:pt x="8025" y="30301"/>
                    </a:cubicBezTo>
                    <a:cubicBezTo>
                      <a:pt x="8785" y="27231"/>
                      <a:pt x="9211" y="24100"/>
                      <a:pt x="9332" y="20939"/>
                    </a:cubicBezTo>
                    <a:cubicBezTo>
                      <a:pt x="9332" y="20848"/>
                      <a:pt x="9332" y="20787"/>
                      <a:pt x="9332" y="20726"/>
                    </a:cubicBezTo>
                    <a:cubicBezTo>
                      <a:pt x="9363" y="19967"/>
                      <a:pt x="9363" y="19176"/>
                      <a:pt x="9363" y="18416"/>
                    </a:cubicBezTo>
                    <a:cubicBezTo>
                      <a:pt x="9332" y="16258"/>
                      <a:pt x="9211" y="14100"/>
                      <a:pt x="8967" y="11942"/>
                    </a:cubicBezTo>
                    <a:cubicBezTo>
                      <a:pt x="8967" y="11851"/>
                      <a:pt x="8967" y="11760"/>
                      <a:pt x="8967" y="11669"/>
                    </a:cubicBezTo>
                    <a:cubicBezTo>
                      <a:pt x="8876" y="10969"/>
                      <a:pt x="8785" y="10240"/>
                      <a:pt x="8663" y="9541"/>
                    </a:cubicBezTo>
                    <a:cubicBezTo>
                      <a:pt x="8633" y="9206"/>
                      <a:pt x="8572" y="8872"/>
                      <a:pt x="8511" y="8568"/>
                    </a:cubicBezTo>
                    <a:cubicBezTo>
                      <a:pt x="8481" y="8386"/>
                      <a:pt x="8451" y="8234"/>
                      <a:pt x="8420" y="8082"/>
                    </a:cubicBezTo>
                    <a:cubicBezTo>
                      <a:pt x="8055" y="6167"/>
                      <a:pt x="7356" y="4343"/>
                      <a:pt x="6353" y="2702"/>
                    </a:cubicBezTo>
                    <a:cubicBezTo>
                      <a:pt x="5543" y="1450"/>
                      <a:pt x="4238" y="0"/>
                      <a:pt x="28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" name="Google Shape;41;p2"/>
              <p:cNvGrpSpPr/>
              <p:nvPr/>
            </p:nvGrpSpPr>
            <p:grpSpPr>
              <a:xfrm flipH="1">
                <a:off x="7854772" y="3719604"/>
                <a:ext cx="1036367" cy="1438723"/>
                <a:chOff x="10572519" y="1329569"/>
                <a:chExt cx="2108150" cy="2926614"/>
              </a:xfrm>
            </p:grpSpPr>
            <p:sp>
              <p:nvSpPr>
                <p:cNvPr id="42" name="Google Shape;42;p2"/>
                <p:cNvSpPr/>
                <p:nvPr/>
              </p:nvSpPr>
              <p:spPr>
                <a:xfrm>
                  <a:off x="11103753" y="1329569"/>
                  <a:ext cx="1045032" cy="2889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1" h="40292" extrusionOk="0">
                      <a:moveTo>
                        <a:pt x="762" y="1"/>
                      </a:moveTo>
                      <a:cubicBezTo>
                        <a:pt x="376" y="1"/>
                        <a:pt x="1" y="435"/>
                        <a:pt x="254" y="899"/>
                      </a:cubicBezTo>
                      <a:cubicBezTo>
                        <a:pt x="1773" y="3543"/>
                        <a:pt x="3232" y="6188"/>
                        <a:pt x="4631" y="8893"/>
                      </a:cubicBezTo>
                      <a:cubicBezTo>
                        <a:pt x="9494" y="18285"/>
                        <a:pt x="13385" y="28680"/>
                        <a:pt x="13476" y="39744"/>
                      </a:cubicBezTo>
                      <a:cubicBezTo>
                        <a:pt x="13476" y="40109"/>
                        <a:pt x="13749" y="40291"/>
                        <a:pt x="14023" y="40291"/>
                      </a:cubicBezTo>
                      <a:cubicBezTo>
                        <a:pt x="14296" y="40291"/>
                        <a:pt x="14570" y="40109"/>
                        <a:pt x="14570" y="39744"/>
                      </a:cubicBezTo>
                      <a:cubicBezTo>
                        <a:pt x="14540" y="36614"/>
                        <a:pt x="14236" y="33513"/>
                        <a:pt x="13658" y="30474"/>
                      </a:cubicBezTo>
                      <a:cubicBezTo>
                        <a:pt x="11622" y="19471"/>
                        <a:pt x="6546" y="9622"/>
                        <a:pt x="1226" y="291"/>
                      </a:cubicBezTo>
                      <a:cubicBezTo>
                        <a:pt x="1105" y="86"/>
                        <a:pt x="932" y="1"/>
                        <a:pt x="7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12296392" y="2084932"/>
                  <a:ext cx="294913" cy="2171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" h="30274" extrusionOk="0">
                      <a:moveTo>
                        <a:pt x="672" y="1"/>
                      </a:moveTo>
                      <a:cubicBezTo>
                        <a:pt x="338" y="1"/>
                        <a:pt x="1" y="279"/>
                        <a:pt x="130" y="701"/>
                      </a:cubicBezTo>
                      <a:cubicBezTo>
                        <a:pt x="707" y="2738"/>
                        <a:pt x="1193" y="4805"/>
                        <a:pt x="1558" y="6902"/>
                      </a:cubicBezTo>
                      <a:cubicBezTo>
                        <a:pt x="2926" y="14379"/>
                        <a:pt x="3078" y="22009"/>
                        <a:pt x="2014" y="29516"/>
                      </a:cubicBezTo>
                      <a:cubicBezTo>
                        <a:pt x="1941" y="29971"/>
                        <a:pt x="2293" y="30274"/>
                        <a:pt x="2607" y="30274"/>
                      </a:cubicBezTo>
                      <a:cubicBezTo>
                        <a:pt x="2818" y="30274"/>
                        <a:pt x="3011" y="30138"/>
                        <a:pt x="3047" y="29820"/>
                      </a:cubicBezTo>
                      <a:cubicBezTo>
                        <a:pt x="3382" y="27662"/>
                        <a:pt x="3595" y="25474"/>
                        <a:pt x="3716" y="23316"/>
                      </a:cubicBezTo>
                      <a:cubicBezTo>
                        <a:pt x="4111" y="15595"/>
                        <a:pt x="3260" y="7844"/>
                        <a:pt x="1193" y="397"/>
                      </a:cubicBezTo>
                      <a:cubicBezTo>
                        <a:pt x="1109" y="121"/>
                        <a:pt x="891" y="1"/>
                        <a:pt x="67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10572519" y="2035301"/>
                  <a:ext cx="1258112" cy="2156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42" h="30068" extrusionOk="0">
                      <a:moveTo>
                        <a:pt x="639" y="1"/>
                      </a:moveTo>
                      <a:cubicBezTo>
                        <a:pt x="547" y="1"/>
                        <a:pt x="453" y="28"/>
                        <a:pt x="366" y="86"/>
                      </a:cubicBezTo>
                      <a:cubicBezTo>
                        <a:pt x="92" y="269"/>
                        <a:pt x="1" y="633"/>
                        <a:pt x="153" y="937"/>
                      </a:cubicBezTo>
                      <a:lnTo>
                        <a:pt x="4591" y="7533"/>
                      </a:lnTo>
                      <a:cubicBezTo>
                        <a:pt x="9211" y="14372"/>
                        <a:pt x="14348" y="21302"/>
                        <a:pt x="16354" y="29752"/>
                      </a:cubicBezTo>
                      <a:cubicBezTo>
                        <a:pt x="16387" y="29976"/>
                        <a:pt x="16568" y="30068"/>
                        <a:pt x="16772" y="30068"/>
                      </a:cubicBezTo>
                      <a:cubicBezTo>
                        <a:pt x="17123" y="30068"/>
                        <a:pt x="17541" y="29795"/>
                        <a:pt x="17387" y="29448"/>
                      </a:cubicBezTo>
                      <a:cubicBezTo>
                        <a:pt x="16840" y="27108"/>
                        <a:pt x="16080" y="24859"/>
                        <a:pt x="15108" y="22701"/>
                      </a:cubicBezTo>
                      <a:cubicBezTo>
                        <a:pt x="13405" y="18810"/>
                        <a:pt x="11156" y="15254"/>
                        <a:pt x="8846" y="11789"/>
                      </a:cubicBezTo>
                      <a:cubicBezTo>
                        <a:pt x="6293" y="7959"/>
                        <a:pt x="3679" y="4159"/>
                        <a:pt x="1126" y="329"/>
                      </a:cubicBezTo>
                      <a:cubicBezTo>
                        <a:pt x="1022" y="123"/>
                        <a:pt x="835" y="1"/>
                        <a:pt x="6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11542682" y="1887341"/>
                  <a:ext cx="126442" cy="220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3" h="3080" extrusionOk="0">
                      <a:moveTo>
                        <a:pt x="1147" y="0"/>
                      </a:moveTo>
                      <a:cubicBezTo>
                        <a:pt x="1100" y="0"/>
                        <a:pt x="1051" y="7"/>
                        <a:pt x="1003" y="22"/>
                      </a:cubicBezTo>
                      <a:cubicBezTo>
                        <a:pt x="699" y="143"/>
                        <a:pt x="517" y="447"/>
                        <a:pt x="608" y="782"/>
                      </a:cubicBezTo>
                      <a:cubicBezTo>
                        <a:pt x="638" y="842"/>
                        <a:pt x="638" y="873"/>
                        <a:pt x="638" y="933"/>
                      </a:cubicBezTo>
                      <a:cubicBezTo>
                        <a:pt x="638" y="1025"/>
                        <a:pt x="638" y="1116"/>
                        <a:pt x="638" y="1207"/>
                      </a:cubicBezTo>
                      <a:cubicBezTo>
                        <a:pt x="638" y="1298"/>
                        <a:pt x="608" y="1389"/>
                        <a:pt x="578" y="1481"/>
                      </a:cubicBezTo>
                      <a:cubicBezTo>
                        <a:pt x="547" y="1572"/>
                        <a:pt x="517" y="1663"/>
                        <a:pt x="456" y="1724"/>
                      </a:cubicBezTo>
                      <a:cubicBezTo>
                        <a:pt x="395" y="1815"/>
                        <a:pt x="304" y="1906"/>
                        <a:pt x="243" y="1997"/>
                      </a:cubicBezTo>
                      <a:lnTo>
                        <a:pt x="304" y="1906"/>
                      </a:lnTo>
                      <a:lnTo>
                        <a:pt x="304" y="1906"/>
                      </a:lnTo>
                      <a:cubicBezTo>
                        <a:pt x="182" y="1997"/>
                        <a:pt x="91" y="2149"/>
                        <a:pt x="61" y="2301"/>
                      </a:cubicBezTo>
                      <a:cubicBezTo>
                        <a:pt x="0" y="2453"/>
                        <a:pt x="30" y="2636"/>
                        <a:pt x="91" y="2757"/>
                      </a:cubicBezTo>
                      <a:cubicBezTo>
                        <a:pt x="182" y="2909"/>
                        <a:pt x="304" y="3000"/>
                        <a:pt x="456" y="3061"/>
                      </a:cubicBezTo>
                      <a:cubicBezTo>
                        <a:pt x="500" y="3072"/>
                        <a:pt x="549" y="3079"/>
                        <a:pt x="599" y="3079"/>
                      </a:cubicBezTo>
                      <a:cubicBezTo>
                        <a:pt x="685" y="3079"/>
                        <a:pt x="774" y="3058"/>
                        <a:pt x="851" y="3000"/>
                      </a:cubicBezTo>
                      <a:cubicBezTo>
                        <a:pt x="1246" y="2696"/>
                        <a:pt x="1520" y="2271"/>
                        <a:pt x="1641" y="1785"/>
                      </a:cubicBezTo>
                      <a:cubicBezTo>
                        <a:pt x="1763" y="1359"/>
                        <a:pt x="1763" y="903"/>
                        <a:pt x="1672" y="447"/>
                      </a:cubicBezTo>
                      <a:cubicBezTo>
                        <a:pt x="1621" y="191"/>
                        <a:pt x="1397" y="0"/>
                        <a:pt x="11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11407489" y="2246877"/>
                  <a:ext cx="303089" cy="288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4017" extrusionOk="0">
                      <a:moveTo>
                        <a:pt x="669" y="1"/>
                      </a:moveTo>
                      <a:cubicBezTo>
                        <a:pt x="621" y="1"/>
                        <a:pt x="570" y="8"/>
                        <a:pt x="517" y="24"/>
                      </a:cubicBezTo>
                      <a:cubicBezTo>
                        <a:pt x="213" y="115"/>
                        <a:pt x="0" y="419"/>
                        <a:pt x="61" y="723"/>
                      </a:cubicBezTo>
                      <a:cubicBezTo>
                        <a:pt x="669" y="2364"/>
                        <a:pt x="1915" y="3611"/>
                        <a:pt x="3466" y="4006"/>
                      </a:cubicBezTo>
                      <a:cubicBezTo>
                        <a:pt x="3501" y="4013"/>
                        <a:pt x="3536" y="4016"/>
                        <a:pt x="3571" y="4016"/>
                      </a:cubicBezTo>
                      <a:cubicBezTo>
                        <a:pt x="3837" y="4016"/>
                        <a:pt x="4081" y="3819"/>
                        <a:pt x="4134" y="3550"/>
                      </a:cubicBezTo>
                      <a:cubicBezTo>
                        <a:pt x="4225" y="3246"/>
                        <a:pt x="4043" y="2911"/>
                        <a:pt x="3739" y="2790"/>
                      </a:cubicBezTo>
                      <a:cubicBezTo>
                        <a:pt x="3587" y="2759"/>
                        <a:pt x="3435" y="2699"/>
                        <a:pt x="3253" y="2638"/>
                      </a:cubicBezTo>
                      <a:lnTo>
                        <a:pt x="3162" y="2608"/>
                      </a:lnTo>
                      <a:cubicBezTo>
                        <a:pt x="3141" y="2608"/>
                        <a:pt x="3081" y="2581"/>
                        <a:pt x="3078" y="2581"/>
                      </a:cubicBezTo>
                      <a:lnTo>
                        <a:pt x="3078" y="2581"/>
                      </a:lnTo>
                      <a:cubicBezTo>
                        <a:pt x="3077" y="2581"/>
                        <a:pt x="3091" y="2587"/>
                        <a:pt x="3131" y="2608"/>
                      </a:cubicBezTo>
                      <a:lnTo>
                        <a:pt x="2918" y="2516"/>
                      </a:lnTo>
                      <a:cubicBezTo>
                        <a:pt x="2766" y="2425"/>
                        <a:pt x="2645" y="2334"/>
                        <a:pt x="2493" y="2243"/>
                      </a:cubicBezTo>
                      <a:lnTo>
                        <a:pt x="2280" y="2060"/>
                      </a:lnTo>
                      <a:lnTo>
                        <a:pt x="2189" y="1969"/>
                      </a:lnTo>
                      <a:cubicBezTo>
                        <a:pt x="2067" y="1848"/>
                        <a:pt x="1946" y="1726"/>
                        <a:pt x="1824" y="1604"/>
                      </a:cubicBezTo>
                      <a:cubicBezTo>
                        <a:pt x="1794" y="1544"/>
                        <a:pt x="1733" y="1452"/>
                        <a:pt x="1672" y="1392"/>
                      </a:cubicBezTo>
                      <a:lnTo>
                        <a:pt x="1611" y="1301"/>
                      </a:lnTo>
                      <a:cubicBezTo>
                        <a:pt x="1490" y="1149"/>
                        <a:pt x="1429" y="997"/>
                        <a:pt x="1338" y="845"/>
                      </a:cubicBezTo>
                      <a:cubicBezTo>
                        <a:pt x="1307" y="753"/>
                        <a:pt x="1247" y="693"/>
                        <a:pt x="1216" y="601"/>
                      </a:cubicBezTo>
                      <a:lnTo>
                        <a:pt x="1186" y="480"/>
                      </a:lnTo>
                      <a:cubicBezTo>
                        <a:pt x="1186" y="459"/>
                        <a:pt x="1158" y="383"/>
                        <a:pt x="1159" y="383"/>
                      </a:cubicBezTo>
                      <a:lnTo>
                        <a:pt x="1159" y="383"/>
                      </a:lnTo>
                      <a:cubicBezTo>
                        <a:pt x="1159" y="383"/>
                        <a:pt x="1166" y="400"/>
                        <a:pt x="1186" y="449"/>
                      </a:cubicBezTo>
                      <a:cubicBezTo>
                        <a:pt x="1085" y="173"/>
                        <a:pt x="902" y="1"/>
                        <a:pt x="6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11937216" y="2797047"/>
                  <a:ext cx="2295" cy="5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74" extrusionOk="0">
                      <a:moveTo>
                        <a:pt x="26" y="1"/>
                      </a:moveTo>
                      <a:cubicBezTo>
                        <a:pt x="17" y="1"/>
                        <a:pt x="1" y="29"/>
                        <a:pt x="1" y="73"/>
                      </a:cubicBezTo>
                      <a:lnTo>
                        <a:pt x="31" y="73"/>
                      </a:lnTo>
                      <a:lnTo>
                        <a:pt x="31" y="13"/>
                      </a:lnTo>
                      <a:cubicBezTo>
                        <a:pt x="31" y="4"/>
                        <a:pt x="29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11858754" y="2681505"/>
                  <a:ext cx="185396" cy="258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3611" extrusionOk="0">
                      <a:moveTo>
                        <a:pt x="1637" y="1"/>
                      </a:moveTo>
                      <a:cubicBezTo>
                        <a:pt x="1599" y="1"/>
                        <a:pt x="1559" y="5"/>
                        <a:pt x="1520" y="13"/>
                      </a:cubicBezTo>
                      <a:cubicBezTo>
                        <a:pt x="1216" y="134"/>
                        <a:pt x="1034" y="469"/>
                        <a:pt x="1125" y="773"/>
                      </a:cubicBezTo>
                      <a:cubicBezTo>
                        <a:pt x="1125" y="833"/>
                        <a:pt x="1155" y="894"/>
                        <a:pt x="1186" y="955"/>
                      </a:cubicBezTo>
                      <a:lnTo>
                        <a:pt x="1186" y="1016"/>
                      </a:lnTo>
                      <a:cubicBezTo>
                        <a:pt x="1186" y="1137"/>
                        <a:pt x="1186" y="1228"/>
                        <a:pt x="1186" y="1350"/>
                      </a:cubicBezTo>
                      <a:lnTo>
                        <a:pt x="1186" y="1380"/>
                      </a:lnTo>
                      <a:cubicBezTo>
                        <a:pt x="1186" y="1441"/>
                        <a:pt x="1186" y="1502"/>
                        <a:pt x="1155" y="1563"/>
                      </a:cubicBezTo>
                      <a:lnTo>
                        <a:pt x="1125" y="1624"/>
                      </a:lnTo>
                      <a:cubicBezTo>
                        <a:pt x="1125" y="1654"/>
                        <a:pt x="1125" y="1654"/>
                        <a:pt x="1125" y="1684"/>
                      </a:cubicBezTo>
                      <a:lnTo>
                        <a:pt x="1125" y="1715"/>
                      </a:lnTo>
                      <a:lnTo>
                        <a:pt x="1095" y="1776"/>
                      </a:lnTo>
                      <a:cubicBezTo>
                        <a:pt x="1064" y="1867"/>
                        <a:pt x="1034" y="1928"/>
                        <a:pt x="973" y="2019"/>
                      </a:cubicBezTo>
                      <a:lnTo>
                        <a:pt x="912" y="2080"/>
                      </a:lnTo>
                      <a:cubicBezTo>
                        <a:pt x="882" y="2140"/>
                        <a:pt x="851" y="2171"/>
                        <a:pt x="791" y="2231"/>
                      </a:cubicBezTo>
                      <a:lnTo>
                        <a:pt x="760" y="2262"/>
                      </a:lnTo>
                      <a:lnTo>
                        <a:pt x="669" y="2323"/>
                      </a:lnTo>
                      <a:lnTo>
                        <a:pt x="548" y="2383"/>
                      </a:lnTo>
                      <a:lnTo>
                        <a:pt x="487" y="2414"/>
                      </a:lnTo>
                      <a:cubicBezTo>
                        <a:pt x="183" y="2505"/>
                        <a:pt x="0" y="2839"/>
                        <a:pt x="61" y="3174"/>
                      </a:cubicBezTo>
                      <a:cubicBezTo>
                        <a:pt x="114" y="3438"/>
                        <a:pt x="351" y="3611"/>
                        <a:pt x="613" y="3611"/>
                      </a:cubicBezTo>
                      <a:cubicBezTo>
                        <a:pt x="651" y="3611"/>
                        <a:pt x="691" y="3607"/>
                        <a:pt x="730" y="3599"/>
                      </a:cubicBezTo>
                      <a:cubicBezTo>
                        <a:pt x="1855" y="3235"/>
                        <a:pt x="2584" y="1745"/>
                        <a:pt x="2189" y="438"/>
                      </a:cubicBezTo>
                      <a:cubicBezTo>
                        <a:pt x="2136" y="173"/>
                        <a:pt x="1899" y="1"/>
                        <a:pt x="16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11004205" y="2428761"/>
                  <a:ext cx="124291" cy="281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3928" extrusionOk="0">
                      <a:moveTo>
                        <a:pt x="835" y="0"/>
                      </a:moveTo>
                      <a:cubicBezTo>
                        <a:pt x="800" y="0"/>
                        <a:pt x="765" y="4"/>
                        <a:pt x="730" y="11"/>
                      </a:cubicBezTo>
                      <a:cubicBezTo>
                        <a:pt x="578" y="72"/>
                        <a:pt x="456" y="193"/>
                        <a:pt x="395" y="315"/>
                      </a:cubicBezTo>
                      <a:cubicBezTo>
                        <a:pt x="335" y="467"/>
                        <a:pt x="304" y="619"/>
                        <a:pt x="335" y="771"/>
                      </a:cubicBezTo>
                      <a:cubicBezTo>
                        <a:pt x="426" y="983"/>
                        <a:pt x="487" y="1227"/>
                        <a:pt x="487" y="1439"/>
                      </a:cubicBezTo>
                      <a:lnTo>
                        <a:pt x="487" y="1500"/>
                      </a:lnTo>
                      <a:lnTo>
                        <a:pt x="487" y="1622"/>
                      </a:lnTo>
                      <a:lnTo>
                        <a:pt x="487" y="1986"/>
                      </a:lnTo>
                      <a:lnTo>
                        <a:pt x="487" y="2047"/>
                      </a:lnTo>
                      <a:cubicBezTo>
                        <a:pt x="487" y="2078"/>
                        <a:pt x="487" y="2108"/>
                        <a:pt x="456" y="2199"/>
                      </a:cubicBezTo>
                      <a:cubicBezTo>
                        <a:pt x="456" y="2321"/>
                        <a:pt x="426" y="2412"/>
                        <a:pt x="395" y="2503"/>
                      </a:cubicBezTo>
                      <a:lnTo>
                        <a:pt x="365" y="2594"/>
                      </a:lnTo>
                      <a:cubicBezTo>
                        <a:pt x="358" y="2609"/>
                        <a:pt x="352" y="2619"/>
                        <a:pt x="348" y="2623"/>
                      </a:cubicBezTo>
                      <a:lnTo>
                        <a:pt x="348" y="2623"/>
                      </a:lnTo>
                      <a:cubicBezTo>
                        <a:pt x="358" y="2599"/>
                        <a:pt x="365" y="2578"/>
                        <a:pt x="365" y="2564"/>
                      </a:cubicBezTo>
                      <a:lnTo>
                        <a:pt x="365" y="2564"/>
                      </a:lnTo>
                      <a:cubicBezTo>
                        <a:pt x="346" y="2602"/>
                        <a:pt x="339" y="2627"/>
                        <a:pt x="343" y="2627"/>
                      </a:cubicBezTo>
                      <a:cubicBezTo>
                        <a:pt x="344" y="2627"/>
                        <a:pt x="346" y="2626"/>
                        <a:pt x="348" y="2623"/>
                      </a:cubicBezTo>
                      <a:lnTo>
                        <a:pt x="348" y="2623"/>
                      </a:lnTo>
                      <a:cubicBezTo>
                        <a:pt x="337" y="2651"/>
                        <a:pt x="320" y="2684"/>
                        <a:pt x="304" y="2716"/>
                      </a:cubicBezTo>
                      <a:cubicBezTo>
                        <a:pt x="274" y="2807"/>
                        <a:pt x="213" y="2898"/>
                        <a:pt x="152" y="3020"/>
                      </a:cubicBezTo>
                      <a:cubicBezTo>
                        <a:pt x="0" y="3293"/>
                        <a:pt x="91" y="3658"/>
                        <a:pt x="335" y="3841"/>
                      </a:cubicBezTo>
                      <a:cubicBezTo>
                        <a:pt x="424" y="3900"/>
                        <a:pt x="523" y="3927"/>
                        <a:pt x="620" y="3927"/>
                      </a:cubicBezTo>
                      <a:cubicBezTo>
                        <a:pt x="821" y="3927"/>
                        <a:pt x="1013" y="3812"/>
                        <a:pt x="1095" y="3628"/>
                      </a:cubicBezTo>
                      <a:cubicBezTo>
                        <a:pt x="1642" y="2655"/>
                        <a:pt x="1733" y="1500"/>
                        <a:pt x="1398" y="467"/>
                      </a:cubicBezTo>
                      <a:cubicBezTo>
                        <a:pt x="1345" y="198"/>
                        <a:pt x="1101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11041284" y="2997650"/>
                  <a:ext cx="241983" cy="12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1715" extrusionOk="0">
                      <a:moveTo>
                        <a:pt x="572" y="1"/>
                      </a:moveTo>
                      <a:cubicBezTo>
                        <a:pt x="370" y="1"/>
                        <a:pt x="174" y="109"/>
                        <a:pt x="91" y="316"/>
                      </a:cubicBezTo>
                      <a:cubicBezTo>
                        <a:pt x="30" y="468"/>
                        <a:pt x="0" y="620"/>
                        <a:pt x="61" y="772"/>
                      </a:cubicBezTo>
                      <a:cubicBezTo>
                        <a:pt x="91" y="924"/>
                        <a:pt x="182" y="1045"/>
                        <a:pt x="304" y="1137"/>
                      </a:cubicBezTo>
                      <a:cubicBezTo>
                        <a:pt x="1033" y="1501"/>
                        <a:pt x="1824" y="1714"/>
                        <a:pt x="2614" y="1714"/>
                      </a:cubicBezTo>
                      <a:cubicBezTo>
                        <a:pt x="3374" y="1653"/>
                        <a:pt x="3374" y="529"/>
                        <a:pt x="2614" y="468"/>
                      </a:cubicBezTo>
                      <a:cubicBezTo>
                        <a:pt x="2462" y="468"/>
                        <a:pt x="2280" y="468"/>
                        <a:pt x="2097" y="438"/>
                      </a:cubicBezTo>
                      <a:lnTo>
                        <a:pt x="1945" y="438"/>
                      </a:lnTo>
                      <a:lnTo>
                        <a:pt x="1702" y="377"/>
                      </a:lnTo>
                      <a:cubicBezTo>
                        <a:pt x="1550" y="346"/>
                        <a:pt x="1398" y="286"/>
                        <a:pt x="1246" y="255"/>
                      </a:cubicBezTo>
                      <a:lnTo>
                        <a:pt x="1003" y="134"/>
                      </a:lnTo>
                      <a:cubicBezTo>
                        <a:pt x="961" y="134"/>
                        <a:pt x="933" y="119"/>
                        <a:pt x="910" y="110"/>
                      </a:cubicBezTo>
                      <a:lnTo>
                        <a:pt x="910" y="110"/>
                      </a:lnTo>
                      <a:cubicBezTo>
                        <a:pt x="890" y="92"/>
                        <a:pt x="863" y="73"/>
                        <a:pt x="851" y="73"/>
                      </a:cubicBezTo>
                      <a:cubicBezTo>
                        <a:pt x="764" y="24"/>
                        <a:pt x="667" y="1"/>
                        <a:pt x="57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12257663" y="2559580"/>
                  <a:ext cx="229002" cy="267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3" h="3730" extrusionOk="0">
                      <a:moveTo>
                        <a:pt x="592" y="0"/>
                      </a:moveTo>
                      <a:cubicBezTo>
                        <a:pt x="557" y="0"/>
                        <a:pt x="522" y="3"/>
                        <a:pt x="487" y="10"/>
                      </a:cubicBezTo>
                      <a:cubicBezTo>
                        <a:pt x="153" y="132"/>
                        <a:pt x="1" y="466"/>
                        <a:pt x="92" y="801"/>
                      </a:cubicBezTo>
                      <a:cubicBezTo>
                        <a:pt x="335" y="2108"/>
                        <a:pt x="1217" y="3202"/>
                        <a:pt x="2463" y="3719"/>
                      </a:cubicBezTo>
                      <a:cubicBezTo>
                        <a:pt x="2498" y="3726"/>
                        <a:pt x="2533" y="3729"/>
                        <a:pt x="2568" y="3729"/>
                      </a:cubicBezTo>
                      <a:cubicBezTo>
                        <a:pt x="2834" y="3729"/>
                        <a:pt x="3078" y="3532"/>
                        <a:pt x="3132" y="3263"/>
                      </a:cubicBezTo>
                      <a:cubicBezTo>
                        <a:pt x="3192" y="2959"/>
                        <a:pt x="3040" y="2624"/>
                        <a:pt x="2736" y="2503"/>
                      </a:cubicBezTo>
                      <a:lnTo>
                        <a:pt x="2645" y="2473"/>
                      </a:lnTo>
                      <a:lnTo>
                        <a:pt x="2493" y="2412"/>
                      </a:lnTo>
                      <a:cubicBezTo>
                        <a:pt x="2402" y="2321"/>
                        <a:pt x="2280" y="2260"/>
                        <a:pt x="2189" y="2199"/>
                      </a:cubicBezTo>
                      <a:cubicBezTo>
                        <a:pt x="2129" y="2138"/>
                        <a:pt x="2098" y="2108"/>
                        <a:pt x="2037" y="2077"/>
                      </a:cubicBezTo>
                      <a:lnTo>
                        <a:pt x="1977" y="2017"/>
                      </a:lnTo>
                      <a:cubicBezTo>
                        <a:pt x="1885" y="1925"/>
                        <a:pt x="1794" y="1834"/>
                        <a:pt x="1703" y="1713"/>
                      </a:cubicBezTo>
                      <a:lnTo>
                        <a:pt x="1581" y="1561"/>
                      </a:lnTo>
                      <a:lnTo>
                        <a:pt x="1551" y="1500"/>
                      </a:lnTo>
                      <a:cubicBezTo>
                        <a:pt x="1490" y="1378"/>
                        <a:pt x="1399" y="1257"/>
                        <a:pt x="1338" y="1135"/>
                      </a:cubicBezTo>
                      <a:cubicBezTo>
                        <a:pt x="1338" y="1074"/>
                        <a:pt x="1277" y="983"/>
                        <a:pt x="1277" y="953"/>
                      </a:cubicBezTo>
                      <a:cubicBezTo>
                        <a:pt x="1277" y="922"/>
                        <a:pt x="1247" y="892"/>
                        <a:pt x="1247" y="862"/>
                      </a:cubicBezTo>
                      <a:lnTo>
                        <a:pt x="1247" y="892"/>
                      </a:lnTo>
                      <a:cubicBezTo>
                        <a:pt x="1217" y="740"/>
                        <a:pt x="1156" y="618"/>
                        <a:pt x="1156" y="466"/>
                      </a:cubicBezTo>
                      <a:cubicBezTo>
                        <a:pt x="1102" y="198"/>
                        <a:pt x="858" y="0"/>
                        <a:pt x="59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12445140" y="2734722"/>
                  <a:ext cx="72" cy="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12405909" y="2708544"/>
                  <a:ext cx="3227" cy="3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49" extrusionOk="0">
                      <a:moveTo>
                        <a:pt x="1" y="0"/>
                      </a:moveTo>
                      <a:cubicBezTo>
                        <a:pt x="1" y="19"/>
                        <a:pt x="34" y="49"/>
                        <a:pt x="40" y="49"/>
                      </a:cubicBezTo>
                      <a:cubicBezTo>
                        <a:pt x="44" y="49"/>
                        <a:pt x="36" y="36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12347099" y="2623483"/>
                  <a:ext cx="2152" cy="3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50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0" y="19"/>
                        <a:pt x="22" y="49"/>
                        <a:pt x="26" y="49"/>
                      </a:cubicBezTo>
                      <a:cubicBezTo>
                        <a:pt x="29" y="49"/>
                        <a:pt x="24" y="37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12530201" y="2954904"/>
                  <a:ext cx="150469" cy="226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" h="3157" extrusionOk="0">
                      <a:moveTo>
                        <a:pt x="1520" y="0"/>
                      </a:moveTo>
                      <a:cubicBezTo>
                        <a:pt x="1186" y="0"/>
                        <a:pt x="943" y="274"/>
                        <a:pt x="973" y="608"/>
                      </a:cubicBezTo>
                      <a:lnTo>
                        <a:pt x="973" y="851"/>
                      </a:lnTo>
                      <a:cubicBezTo>
                        <a:pt x="943" y="1003"/>
                        <a:pt x="912" y="1125"/>
                        <a:pt x="882" y="1277"/>
                      </a:cubicBezTo>
                      <a:cubicBezTo>
                        <a:pt x="821" y="1398"/>
                        <a:pt x="760" y="1550"/>
                        <a:pt x="669" y="1672"/>
                      </a:cubicBezTo>
                      <a:cubicBezTo>
                        <a:pt x="578" y="1793"/>
                        <a:pt x="487" y="1885"/>
                        <a:pt x="395" y="1976"/>
                      </a:cubicBezTo>
                      <a:lnTo>
                        <a:pt x="365" y="2006"/>
                      </a:lnTo>
                      <a:cubicBezTo>
                        <a:pt x="91" y="2189"/>
                        <a:pt x="0" y="2553"/>
                        <a:pt x="122" y="2857"/>
                      </a:cubicBezTo>
                      <a:cubicBezTo>
                        <a:pt x="204" y="3041"/>
                        <a:pt x="396" y="3157"/>
                        <a:pt x="596" y="3157"/>
                      </a:cubicBezTo>
                      <a:cubicBezTo>
                        <a:pt x="693" y="3157"/>
                        <a:pt x="792" y="3130"/>
                        <a:pt x="882" y="3070"/>
                      </a:cubicBezTo>
                      <a:cubicBezTo>
                        <a:pt x="1642" y="2492"/>
                        <a:pt x="2098" y="1581"/>
                        <a:pt x="2067" y="608"/>
                      </a:cubicBezTo>
                      <a:cubicBezTo>
                        <a:pt x="2067" y="274"/>
                        <a:pt x="1824" y="0"/>
                        <a:pt x="15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6" name="Google Shape;56;p2"/>
              <p:cNvSpPr/>
              <p:nvPr/>
            </p:nvSpPr>
            <p:spPr>
              <a:xfrm rot="1671585" flipH="1">
                <a:off x="8507407" y="4630972"/>
                <a:ext cx="161690" cy="600964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34800" extrusionOk="0">
                    <a:moveTo>
                      <a:pt x="2805" y="0"/>
                    </a:moveTo>
                    <a:cubicBezTo>
                      <a:pt x="2464" y="0"/>
                      <a:pt x="2115" y="83"/>
                      <a:pt x="1764" y="270"/>
                    </a:cubicBezTo>
                    <a:cubicBezTo>
                      <a:pt x="487" y="909"/>
                      <a:pt x="31" y="2216"/>
                      <a:pt x="1" y="3675"/>
                    </a:cubicBezTo>
                    <a:lnTo>
                      <a:pt x="1" y="3948"/>
                    </a:lnTo>
                    <a:cubicBezTo>
                      <a:pt x="1" y="5741"/>
                      <a:pt x="578" y="7717"/>
                      <a:pt x="943" y="9115"/>
                    </a:cubicBezTo>
                    <a:cubicBezTo>
                      <a:pt x="1703" y="11851"/>
                      <a:pt x="2432" y="14587"/>
                      <a:pt x="3010" y="17383"/>
                    </a:cubicBezTo>
                    <a:cubicBezTo>
                      <a:pt x="3040" y="17504"/>
                      <a:pt x="3071" y="17626"/>
                      <a:pt x="3101" y="17778"/>
                    </a:cubicBezTo>
                    <a:cubicBezTo>
                      <a:pt x="3405" y="19267"/>
                      <a:pt x="3679" y="20726"/>
                      <a:pt x="3891" y="22246"/>
                    </a:cubicBezTo>
                    <a:cubicBezTo>
                      <a:pt x="3952" y="22763"/>
                      <a:pt x="4013" y="23280"/>
                      <a:pt x="4074" y="23796"/>
                    </a:cubicBezTo>
                    <a:cubicBezTo>
                      <a:pt x="4104" y="23948"/>
                      <a:pt x="4134" y="24100"/>
                      <a:pt x="4134" y="24222"/>
                    </a:cubicBezTo>
                    <a:cubicBezTo>
                      <a:pt x="4499" y="27748"/>
                      <a:pt x="4499" y="31243"/>
                      <a:pt x="4590" y="34800"/>
                    </a:cubicBezTo>
                    <a:lnTo>
                      <a:pt x="6657" y="34800"/>
                    </a:lnTo>
                    <a:cubicBezTo>
                      <a:pt x="7022" y="33827"/>
                      <a:pt x="7326" y="32854"/>
                      <a:pt x="7630" y="31851"/>
                    </a:cubicBezTo>
                    <a:cubicBezTo>
                      <a:pt x="7782" y="31334"/>
                      <a:pt x="7904" y="30818"/>
                      <a:pt x="8025" y="30301"/>
                    </a:cubicBezTo>
                    <a:cubicBezTo>
                      <a:pt x="8785" y="27231"/>
                      <a:pt x="9211" y="24100"/>
                      <a:pt x="9332" y="20939"/>
                    </a:cubicBezTo>
                    <a:cubicBezTo>
                      <a:pt x="9332" y="20848"/>
                      <a:pt x="9332" y="20787"/>
                      <a:pt x="9332" y="20726"/>
                    </a:cubicBezTo>
                    <a:cubicBezTo>
                      <a:pt x="9363" y="19967"/>
                      <a:pt x="9363" y="19176"/>
                      <a:pt x="9363" y="18416"/>
                    </a:cubicBezTo>
                    <a:cubicBezTo>
                      <a:pt x="9332" y="16258"/>
                      <a:pt x="9211" y="14100"/>
                      <a:pt x="8967" y="11942"/>
                    </a:cubicBezTo>
                    <a:cubicBezTo>
                      <a:pt x="8967" y="11851"/>
                      <a:pt x="8967" y="11760"/>
                      <a:pt x="8967" y="11669"/>
                    </a:cubicBezTo>
                    <a:cubicBezTo>
                      <a:pt x="8876" y="10969"/>
                      <a:pt x="8785" y="10240"/>
                      <a:pt x="8663" y="9541"/>
                    </a:cubicBezTo>
                    <a:cubicBezTo>
                      <a:pt x="8633" y="9206"/>
                      <a:pt x="8572" y="8872"/>
                      <a:pt x="8511" y="8568"/>
                    </a:cubicBezTo>
                    <a:cubicBezTo>
                      <a:pt x="8481" y="8386"/>
                      <a:pt x="8451" y="8234"/>
                      <a:pt x="8420" y="8082"/>
                    </a:cubicBezTo>
                    <a:cubicBezTo>
                      <a:pt x="8055" y="6167"/>
                      <a:pt x="7356" y="4343"/>
                      <a:pt x="6353" y="2702"/>
                    </a:cubicBezTo>
                    <a:cubicBezTo>
                      <a:pt x="5543" y="1450"/>
                      <a:pt x="4238" y="0"/>
                      <a:pt x="28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" name="Google Shape;57;p2"/>
              <p:cNvGrpSpPr/>
              <p:nvPr/>
            </p:nvGrpSpPr>
            <p:grpSpPr>
              <a:xfrm rot="1671164" flipH="1">
                <a:off x="8502016" y="4689604"/>
                <a:ext cx="101858" cy="522828"/>
                <a:chOff x="12257663" y="2084932"/>
                <a:chExt cx="423006" cy="2171251"/>
              </a:xfrm>
            </p:grpSpPr>
            <p:sp>
              <p:nvSpPr>
                <p:cNvPr id="58" name="Google Shape;58;p2"/>
                <p:cNvSpPr/>
                <p:nvPr/>
              </p:nvSpPr>
              <p:spPr>
                <a:xfrm>
                  <a:off x="12296392" y="2084932"/>
                  <a:ext cx="294913" cy="2171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" h="30274" extrusionOk="0">
                      <a:moveTo>
                        <a:pt x="672" y="1"/>
                      </a:moveTo>
                      <a:cubicBezTo>
                        <a:pt x="338" y="1"/>
                        <a:pt x="1" y="279"/>
                        <a:pt x="130" y="701"/>
                      </a:cubicBezTo>
                      <a:cubicBezTo>
                        <a:pt x="707" y="2738"/>
                        <a:pt x="1193" y="4805"/>
                        <a:pt x="1558" y="6902"/>
                      </a:cubicBezTo>
                      <a:cubicBezTo>
                        <a:pt x="2926" y="14379"/>
                        <a:pt x="3078" y="22009"/>
                        <a:pt x="2014" y="29516"/>
                      </a:cubicBezTo>
                      <a:cubicBezTo>
                        <a:pt x="1941" y="29971"/>
                        <a:pt x="2293" y="30274"/>
                        <a:pt x="2607" y="30274"/>
                      </a:cubicBezTo>
                      <a:cubicBezTo>
                        <a:pt x="2818" y="30274"/>
                        <a:pt x="3011" y="30138"/>
                        <a:pt x="3047" y="29820"/>
                      </a:cubicBezTo>
                      <a:cubicBezTo>
                        <a:pt x="3382" y="27662"/>
                        <a:pt x="3595" y="25474"/>
                        <a:pt x="3716" y="23316"/>
                      </a:cubicBezTo>
                      <a:cubicBezTo>
                        <a:pt x="4111" y="15595"/>
                        <a:pt x="3260" y="7844"/>
                        <a:pt x="1193" y="397"/>
                      </a:cubicBezTo>
                      <a:cubicBezTo>
                        <a:pt x="1109" y="121"/>
                        <a:pt x="891" y="1"/>
                        <a:pt x="67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12257663" y="2559580"/>
                  <a:ext cx="229002" cy="267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3" h="3730" extrusionOk="0">
                      <a:moveTo>
                        <a:pt x="592" y="0"/>
                      </a:moveTo>
                      <a:cubicBezTo>
                        <a:pt x="557" y="0"/>
                        <a:pt x="522" y="3"/>
                        <a:pt x="487" y="10"/>
                      </a:cubicBezTo>
                      <a:cubicBezTo>
                        <a:pt x="153" y="132"/>
                        <a:pt x="1" y="466"/>
                        <a:pt x="92" y="801"/>
                      </a:cubicBezTo>
                      <a:cubicBezTo>
                        <a:pt x="335" y="2108"/>
                        <a:pt x="1217" y="3202"/>
                        <a:pt x="2463" y="3719"/>
                      </a:cubicBezTo>
                      <a:cubicBezTo>
                        <a:pt x="2498" y="3726"/>
                        <a:pt x="2533" y="3729"/>
                        <a:pt x="2568" y="3729"/>
                      </a:cubicBezTo>
                      <a:cubicBezTo>
                        <a:pt x="2834" y="3729"/>
                        <a:pt x="3078" y="3532"/>
                        <a:pt x="3132" y="3263"/>
                      </a:cubicBezTo>
                      <a:cubicBezTo>
                        <a:pt x="3192" y="2959"/>
                        <a:pt x="3040" y="2624"/>
                        <a:pt x="2736" y="2503"/>
                      </a:cubicBezTo>
                      <a:lnTo>
                        <a:pt x="2645" y="2473"/>
                      </a:lnTo>
                      <a:lnTo>
                        <a:pt x="2493" y="2412"/>
                      </a:lnTo>
                      <a:cubicBezTo>
                        <a:pt x="2402" y="2321"/>
                        <a:pt x="2280" y="2260"/>
                        <a:pt x="2189" y="2199"/>
                      </a:cubicBezTo>
                      <a:cubicBezTo>
                        <a:pt x="2129" y="2138"/>
                        <a:pt x="2098" y="2108"/>
                        <a:pt x="2037" y="2077"/>
                      </a:cubicBezTo>
                      <a:lnTo>
                        <a:pt x="1977" y="2017"/>
                      </a:lnTo>
                      <a:cubicBezTo>
                        <a:pt x="1885" y="1925"/>
                        <a:pt x="1794" y="1834"/>
                        <a:pt x="1703" y="1713"/>
                      </a:cubicBezTo>
                      <a:lnTo>
                        <a:pt x="1581" y="1561"/>
                      </a:lnTo>
                      <a:lnTo>
                        <a:pt x="1551" y="1500"/>
                      </a:lnTo>
                      <a:cubicBezTo>
                        <a:pt x="1490" y="1378"/>
                        <a:pt x="1399" y="1257"/>
                        <a:pt x="1338" y="1135"/>
                      </a:cubicBezTo>
                      <a:cubicBezTo>
                        <a:pt x="1338" y="1074"/>
                        <a:pt x="1277" y="983"/>
                        <a:pt x="1277" y="953"/>
                      </a:cubicBezTo>
                      <a:cubicBezTo>
                        <a:pt x="1277" y="922"/>
                        <a:pt x="1247" y="892"/>
                        <a:pt x="1247" y="862"/>
                      </a:cubicBezTo>
                      <a:lnTo>
                        <a:pt x="1247" y="892"/>
                      </a:lnTo>
                      <a:cubicBezTo>
                        <a:pt x="1217" y="740"/>
                        <a:pt x="1156" y="618"/>
                        <a:pt x="1156" y="466"/>
                      </a:cubicBezTo>
                      <a:cubicBezTo>
                        <a:pt x="1102" y="198"/>
                        <a:pt x="858" y="0"/>
                        <a:pt x="59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2530201" y="2954904"/>
                  <a:ext cx="150469" cy="226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" h="3157" extrusionOk="0">
                      <a:moveTo>
                        <a:pt x="1520" y="0"/>
                      </a:moveTo>
                      <a:cubicBezTo>
                        <a:pt x="1186" y="0"/>
                        <a:pt x="943" y="274"/>
                        <a:pt x="973" y="608"/>
                      </a:cubicBezTo>
                      <a:lnTo>
                        <a:pt x="973" y="851"/>
                      </a:lnTo>
                      <a:cubicBezTo>
                        <a:pt x="943" y="1003"/>
                        <a:pt x="912" y="1125"/>
                        <a:pt x="882" y="1277"/>
                      </a:cubicBezTo>
                      <a:cubicBezTo>
                        <a:pt x="821" y="1398"/>
                        <a:pt x="760" y="1550"/>
                        <a:pt x="669" y="1672"/>
                      </a:cubicBezTo>
                      <a:cubicBezTo>
                        <a:pt x="578" y="1793"/>
                        <a:pt x="487" y="1885"/>
                        <a:pt x="395" y="1976"/>
                      </a:cubicBezTo>
                      <a:lnTo>
                        <a:pt x="365" y="2006"/>
                      </a:lnTo>
                      <a:cubicBezTo>
                        <a:pt x="91" y="2189"/>
                        <a:pt x="0" y="2553"/>
                        <a:pt x="122" y="2857"/>
                      </a:cubicBezTo>
                      <a:cubicBezTo>
                        <a:pt x="204" y="3041"/>
                        <a:pt x="396" y="3157"/>
                        <a:pt x="596" y="3157"/>
                      </a:cubicBezTo>
                      <a:cubicBezTo>
                        <a:pt x="693" y="3157"/>
                        <a:pt x="792" y="3130"/>
                        <a:pt x="882" y="3070"/>
                      </a:cubicBezTo>
                      <a:cubicBezTo>
                        <a:pt x="1642" y="2492"/>
                        <a:pt x="2098" y="1581"/>
                        <a:pt x="2067" y="608"/>
                      </a:cubicBezTo>
                      <a:cubicBezTo>
                        <a:pt x="2067" y="274"/>
                        <a:pt x="1824" y="0"/>
                        <a:pt x="15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1" name="Google Shape;61;p2"/>
          <p:cNvSpPr txBox="1">
            <a:spLocks noGrp="1"/>
          </p:cNvSpPr>
          <p:nvPr>
            <p:ph type="ctrTitle"/>
          </p:nvPr>
        </p:nvSpPr>
        <p:spPr>
          <a:xfrm>
            <a:off x="2345247" y="2662003"/>
            <a:ext cx="4453500" cy="16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 b="1">
                <a:latin typeface="Marmelad"/>
                <a:ea typeface="Marmelad"/>
                <a:cs typeface="Marmelad"/>
                <a:sym typeface="Marmela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2" name="Google Shape;62;p2"/>
          <p:cNvSpPr txBox="1">
            <a:spLocks noGrp="1"/>
          </p:cNvSpPr>
          <p:nvPr>
            <p:ph type="subTitle" idx="1"/>
          </p:nvPr>
        </p:nvSpPr>
        <p:spPr>
          <a:xfrm>
            <a:off x="2345253" y="4286381"/>
            <a:ext cx="44535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2"/>
          <p:cNvSpPr txBox="1">
            <a:spLocks noGrp="1"/>
          </p:cNvSpPr>
          <p:nvPr>
            <p:ph type="title" hasCustomPrompt="1"/>
          </p:nvPr>
        </p:nvSpPr>
        <p:spPr>
          <a:xfrm>
            <a:off x="1193700" y="2829050"/>
            <a:ext cx="13917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r>
              <a:t>xx%</a:t>
            </a:r>
          </a:p>
        </p:txBody>
      </p:sp>
      <p:sp>
        <p:nvSpPr>
          <p:cNvPr id="426" name="Google Shape;426;p22"/>
          <p:cNvSpPr txBox="1">
            <a:spLocks noGrp="1"/>
          </p:cNvSpPr>
          <p:nvPr>
            <p:ph type="title" idx="2" hasCustomPrompt="1"/>
          </p:nvPr>
        </p:nvSpPr>
        <p:spPr>
          <a:xfrm>
            <a:off x="3876150" y="2829050"/>
            <a:ext cx="13917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r>
              <a:t>xx%</a:t>
            </a:r>
          </a:p>
        </p:txBody>
      </p:sp>
      <p:sp>
        <p:nvSpPr>
          <p:cNvPr id="427" name="Google Shape;427;p22"/>
          <p:cNvSpPr txBox="1">
            <a:spLocks noGrp="1"/>
          </p:cNvSpPr>
          <p:nvPr>
            <p:ph type="title" idx="3" hasCustomPrompt="1"/>
          </p:nvPr>
        </p:nvSpPr>
        <p:spPr>
          <a:xfrm>
            <a:off x="6558587" y="2829050"/>
            <a:ext cx="13917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r>
              <a:t>xx%</a:t>
            </a:r>
          </a:p>
        </p:txBody>
      </p:sp>
      <p:sp>
        <p:nvSpPr>
          <p:cNvPr id="428" name="Google Shape;428;p22"/>
          <p:cNvSpPr txBox="1">
            <a:spLocks noGrp="1"/>
          </p:cNvSpPr>
          <p:nvPr>
            <p:ph type="subTitle" idx="1"/>
          </p:nvPr>
        </p:nvSpPr>
        <p:spPr>
          <a:xfrm>
            <a:off x="831162" y="3850856"/>
            <a:ext cx="21168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22"/>
          <p:cNvSpPr txBox="1">
            <a:spLocks noGrp="1"/>
          </p:cNvSpPr>
          <p:nvPr>
            <p:ph type="subTitle" idx="4"/>
          </p:nvPr>
        </p:nvSpPr>
        <p:spPr>
          <a:xfrm>
            <a:off x="3513600" y="3850869"/>
            <a:ext cx="21168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2"/>
          <p:cNvSpPr txBox="1">
            <a:spLocks noGrp="1"/>
          </p:cNvSpPr>
          <p:nvPr>
            <p:ph type="subTitle" idx="5"/>
          </p:nvPr>
        </p:nvSpPr>
        <p:spPr>
          <a:xfrm>
            <a:off x="6196038" y="3850856"/>
            <a:ext cx="21168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22"/>
          <p:cNvSpPr txBox="1">
            <a:spLocks noGrp="1"/>
          </p:cNvSpPr>
          <p:nvPr>
            <p:ph type="subTitle" idx="6"/>
          </p:nvPr>
        </p:nvSpPr>
        <p:spPr>
          <a:xfrm>
            <a:off x="831162" y="3411950"/>
            <a:ext cx="21168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endParaRPr/>
          </a:p>
        </p:txBody>
      </p:sp>
      <p:sp>
        <p:nvSpPr>
          <p:cNvPr id="432" name="Google Shape;432;p22"/>
          <p:cNvSpPr txBox="1">
            <a:spLocks noGrp="1"/>
          </p:cNvSpPr>
          <p:nvPr>
            <p:ph type="subTitle" idx="7"/>
          </p:nvPr>
        </p:nvSpPr>
        <p:spPr>
          <a:xfrm>
            <a:off x="3513600" y="3411950"/>
            <a:ext cx="21168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endParaRPr/>
          </a:p>
        </p:txBody>
      </p:sp>
      <p:sp>
        <p:nvSpPr>
          <p:cNvPr id="433" name="Google Shape;433;p22"/>
          <p:cNvSpPr txBox="1">
            <a:spLocks noGrp="1"/>
          </p:cNvSpPr>
          <p:nvPr>
            <p:ph type="subTitle" idx="8"/>
          </p:nvPr>
        </p:nvSpPr>
        <p:spPr>
          <a:xfrm>
            <a:off x="6196038" y="3411950"/>
            <a:ext cx="21168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endParaRPr/>
          </a:p>
        </p:txBody>
      </p:sp>
      <p:sp>
        <p:nvSpPr>
          <p:cNvPr id="434" name="Google Shape;434;p22"/>
          <p:cNvSpPr txBox="1">
            <a:spLocks noGrp="1"/>
          </p:cNvSpPr>
          <p:nvPr>
            <p:ph type="title" idx="9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22"/>
          <p:cNvSpPr/>
          <p:nvPr/>
        </p:nvSpPr>
        <p:spPr>
          <a:xfrm rot="-1350026">
            <a:off x="-2553199" y="-877082"/>
            <a:ext cx="5413787" cy="2833172"/>
          </a:xfrm>
          <a:custGeom>
            <a:avLst/>
            <a:gdLst/>
            <a:ahLst/>
            <a:cxnLst/>
            <a:rect l="l" t="t" r="r" b="b"/>
            <a:pathLst>
              <a:path w="216546" h="113324" extrusionOk="0">
                <a:moveTo>
                  <a:pt x="216405" y="7885"/>
                </a:moveTo>
                <a:cubicBezTo>
                  <a:pt x="218297" y="16416"/>
                  <a:pt x="200783" y="45240"/>
                  <a:pt x="186059" y="54749"/>
                </a:cubicBezTo>
                <a:cubicBezTo>
                  <a:pt x="171335" y="64259"/>
                  <a:pt x="141507" y="56171"/>
                  <a:pt x="128062" y="64942"/>
                </a:cubicBezTo>
                <a:cubicBezTo>
                  <a:pt x="114617" y="73713"/>
                  <a:pt x="119989" y="100494"/>
                  <a:pt x="105391" y="107374"/>
                </a:cubicBezTo>
                <a:cubicBezTo>
                  <a:pt x="90793" y="114254"/>
                  <a:pt x="56928" y="116722"/>
                  <a:pt x="40474" y="106222"/>
                </a:cubicBezTo>
                <a:cubicBezTo>
                  <a:pt x="24021" y="95723"/>
                  <a:pt x="-15703" y="61487"/>
                  <a:pt x="6670" y="44377"/>
                </a:cubicBezTo>
                <a:cubicBezTo>
                  <a:pt x="29043" y="27267"/>
                  <a:pt x="139754" y="9646"/>
                  <a:pt x="174710" y="3564"/>
                </a:cubicBezTo>
                <a:cubicBezTo>
                  <a:pt x="209666" y="-2518"/>
                  <a:pt x="214514" y="-646"/>
                  <a:pt x="216405" y="788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36" name="Google Shape;436;p22"/>
          <p:cNvSpPr/>
          <p:nvPr/>
        </p:nvSpPr>
        <p:spPr>
          <a:xfrm rot="5779905">
            <a:off x="7184942" y="2617901"/>
            <a:ext cx="5521530" cy="3004054"/>
          </a:xfrm>
          <a:custGeom>
            <a:avLst/>
            <a:gdLst/>
            <a:ahLst/>
            <a:cxnLst/>
            <a:rect l="l" t="t" r="r" b="b"/>
            <a:pathLst>
              <a:path w="56659" h="48590" extrusionOk="0">
                <a:moveTo>
                  <a:pt x="20781" y="0"/>
                </a:moveTo>
                <a:cubicBezTo>
                  <a:pt x="15942" y="0"/>
                  <a:pt x="11033" y="2008"/>
                  <a:pt x="7509" y="5387"/>
                </a:cubicBezTo>
                <a:cubicBezTo>
                  <a:pt x="2341" y="10341"/>
                  <a:pt x="1" y="17788"/>
                  <a:pt x="244" y="24931"/>
                </a:cubicBezTo>
                <a:cubicBezTo>
                  <a:pt x="426" y="31010"/>
                  <a:pt x="2676" y="36816"/>
                  <a:pt x="6597" y="41466"/>
                </a:cubicBezTo>
                <a:cubicBezTo>
                  <a:pt x="10457" y="45965"/>
                  <a:pt x="17174" y="47849"/>
                  <a:pt x="22889" y="48366"/>
                </a:cubicBezTo>
                <a:cubicBezTo>
                  <a:pt x="24557" y="48509"/>
                  <a:pt x="26299" y="48590"/>
                  <a:pt x="28070" y="48590"/>
                </a:cubicBezTo>
                <a:cubicBezTo>
                  <a:pt x="33076" y="48590"/>
                  <a:pt x="38306" y="47945"/>
                  <a:pt x="42707" y="46239"/>
                </a:cubicBezTo>
                <a:cubicBezTo>
                  <a:pt x="48604" y="43959"/>
                  <a:pt x="53892" y="39369"/>
                  <a:pt x="55716" y="33290"/>
                </a:cubicBezTo>
                <a:cubicBezTo>
                  <a:pt x="56628" y="30311"/>
                  <a:pt x="56658" y="26968"/>
                  <a:pt x="55443" y="24080"/>
                </a:cubicBezTo>
                <a:cubicBezTo>
                  <a:pt x="54379" y="21557"/>
                  <a:pt x="52585" y="19399"/>
                  <a:pt x="51704" y="16816"/>
                </a:cubicBezTo>
                <a:cubicBezTo>
                  <a:pt x="50731" y="13928"/>
                  <a:pt x="51522" y="11740"/>
                  <a:pt x="53072" y="9278"/>
                </a:cubicBezTo>
                <a:cubicBezTo>
                  <a:pt x="53619" y="8396"/>
                  <a:pt x="55199" y="6907"/>
                  <a:pt x="55382" y="5873"/>
                </a:cubicBezTo>
                <a:lnTo>
                  <a:pt x="55382" y="5873"/>
                </a:lnTo>
                <a:cubicBezTo>
                  <a:pt x="53406" y="6603"/>
                  <a:pt x="50974" y="7211"/>
                  <a:pt x="49455" y="8761"/>
                </a:cubicBezTo>
                <a:cubicBezTo>
                  <a:pt x="47813" y="10433"/>
                  <a:pt x="47388" y="12469"/>
                  <a:pt x="47570" y="14597"/>
                </a:cubicBezTo>
                <a:cubicBezTo>
                  <a:pt x="47783" y="17424"/>
                  <a:pt x="49120" y="20402"/>
                  <a:pt x="50032" y="22804"/>
                </a:cubicBezTo>
                <a:cubicBezTo>
                  <a:pt x="51066" y="25509"/>
                  <a:pt x="51856" y="28518"/>
                  <a:pt x="50822" y="31223"/>
                </a:cubicBezTo>
                <a:cubicBezTo>
                  <a:pt x="49708" y="34245"/>
                  <a:pt x="46413" y="36036"/>
                  <a:pt x="43159" y="36036"/>
                </a:cubicBezTo>
                <a:cubicBezTo>
                  <a:pt x="42420" y="36036"/>
                  <a:pt x="41683" y="35943"/>
                  <a:pt x="40974" y="35752"/>
                </a:cubicBezTo>
                <a:cubicBezTo>
                  <a:pt x="37144" y="34719"/>
                  <a:pt x="34257" y="31345"/>
                  <a:pt x="33011" y="27576"/>
                </a:cubicBezTo>
                <a:cubicBezTo>
                  <a:pt x="31734" y="23807"/>
                  <a:pt x="31916" y="19703"/>
                  <a:pt x="32585" y="15782"/>
                </a:cubicBezTo>
                <a:cubicBezTo>
                  <a:pt x="33102" y="12651"/>
                  <a:pt x="33922" y="9338"/>
                  <a:pt x="32707" y="6390"/>
                </a:cubicBezTo>
                <a:cubicBezTo>
                  <a:pt x="31734" y="4080"/>
                  <a:pt x="29637" y="2408"/>
                  <a:pt x="27357" y="1375"/>
                </a:cubicBezTo>
                <a:cubicBezTo>
                  <a:pt x="25279" y="437"/>
                  <a:pt x="23037" y="0"/>
                  <a:pt x="207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22"/>
          <p:cNvGrpSpPr/>
          <p:nvPr/>
        </p:nvGrpSpPr>
        <p:grpSpPr>
          <a:xfrm>
            <a:off x="7993353" y="3873483"/>
            <a:ext cx="874837" cy="1373064"/>
            <a:chOff x="7970523" y="3564749"/>
            <a:chExt cx="1060794" cy="1664926"/>
          </a:xfrm>
        </p:grpSpPr>
        <p:sp>
          <p:nvSpPr>
            <p:cNvPr id="438" name="Google Shape;438;p22"/>
            <p:cNvSpPr/>
            <p:nvPr/>
          </p:nvSpPr>
          <p:spPr>
            <a:xfrm flipH="1">
              <a:off x="8229610" y="3979620"/>
              <a:ext cx="801707" cy="1189672"/>
            </a:xfrm>
            <a:custGeom>
              <a:avLst/>
              <a:gdLst/>
              <a:ahLst/>
              <a:cxnLst/>
              <a:rect l="l" t="t" r="r" b="b"/>
              <a:pathLst>
                <a:path w="22737" h="33740" extrusionOk="0">
                  <a:moveTo>
                    <a:pt x="2350" y="0"/>
                  </a:moveTo>
                  <a:cubicBezTo>
                    <a:pt x="2138" y="0"/>
                    <a:pt x="1935" y="41"/>
                    <a:pt x="1733" y="122"/>
                  </a:cubicBezTo>
                  <a:cubicBezTo>
                    <a:pt x="0" y="912"/>
                    <a:pt x="2037" y="4407"/>
                    <a:pt x="2584" y="5502"/>
                  </a:cubicBezTo>
                  <a:cubicBezTo>
                    <a:pt x="3830" y="7964"/>
                    <a:pt x="5228" y="10335"/>
                    <a:pt x="6778" y="12614"/>
                  </a:cubicBezTo>
                  <a:lnTo>
                    <a:pt x="6991" y="12949"/>
                  </a:lnTo>
                  <a:cubicBezTo>
                    <a:pt x="7812" y="14164"/>
                    <a:pt x="8663" y="15350"/>
                    <a:pt x="9484" y="16535"/>
                  </a:cubicBezTo>
                  <a:cubicBezTo>
                    <a:pt x="9544" y="16596"/>
                    <a:pt x="9605" y="16657"/>
                    <a:pt x="9636" y="16718"/>
                  </a:cubicBezTo>
                  <a:cubicBezTo>
                    <a:pt x="11277" y="19028"/>
                    <a:pt x="12949" y="21338"/>
                    <a:pt x="14529" y="23709"/>
                  </a:cubicBezTo>
                  <a:lnTo>
                    <a:pt x="14620" y="23861"/>
                  </a:lnTo>
                  <a:lnTo>
                    <a:pt x="14651" y="23921"/>
                  </a:lnTo>
                  <a:cubicBezTo>
                    <a:pt x="15836" y="25684"/>
                    <a:pt x="16900" y="27538"/>
                    <a:pt x="17842" y="29453"/>
                  </a:cubicBezTo>
                  <a:cubicBezTo>
                    <a:pt x="17842" y="29484"/>
                    <a:pt x="17873" y="29514"/>
                    <a:pt x="17873" y="29545"/>
                  </a:cubicBezTo>
                  <a:cubicBezTo>
                    <a:pt x="18541" y="30912"/>
                    <a:pt x="19149" y="32311"/>
                    <a:pt x="19697" y="33739"/>
                  </a:cubicBezTo>
                  <a:lnTo>
                    <a:pt x="22736" y="33739"/>
                  </a:lnTo>
                  <a:cubicBezTo>
                    <a:pt x="21946" y="30396"/>
                    <a:pt x="20943" y="27052"/>
                    <a:pt x="19818" y="23800"/>
                  </a:cubicBezTo>
                  <a:cubicBezTo>
                    <a:pt x="19788" y="23709"/>
                    <a:pt x="19757" y="23648"/>
                    <a:pt x="19727" y="23557"/>
                  </a:cubicBezTo>
                  <a:cubicBezTo>
                    <a:pt x="19636" y="23313"/>
                    <a:pt x="19545" y="23040"/>
                    <a:pt x="19453" y="22797"/>
                  </a:cubicBezTo>
                  <a:cubicBezTo>
                    <a:pt x="18754" y="20943"/>
                    <a:pt x="17994" y="19058"/>
                    <a:pt x="17174" y="17234"/>
                  </a:cubicBezTo>
                  <a:cubicBezTo>
                    <a:pt x="17143" y="17143"/>
                    <a:pt x="17082" y="17022"/>
                    <a:pt x="17052" y="16930"/>
                  </a:cubicBezTo>
                  <a:cubicBezTo>
                    <a:pt x="15563" y="13678"/>
                    <a:pt x="13800" y="10547"/>
                    <a:pt x="11733" y="7660"/>
                  </a:cubicBezTo>
                  <a:lnTo>
                    <a:pt x="11611" y="7508"/>
                  </a:lnTo>
                  <a:cubicBezTo>
                    <a:pt x="11095" y="6778"/>
                    <a:pt x="10517" y="6079"/>
                    <a:pt x="9970" y="5380"/>
                  </a:cubicBezTo>
                  <a:cubicBezTo>
                    <a:pt x="9575" y="4955"/>
                    <a:pt x="9210" y="4529"/>
                    <a:pt x="8784" y="4103"/>
                  </a:cubicBezTo>
                  <a:cubicBezTo>
                    <a:pt x="8724" y="4012"/>
                    <a:pt x="8632" y="3952"/>
                    <a:pt x="8572" y="3860"/>
                  </a:cubicBezTo>
                  <a:cubicBezTo>
                    <a:pt x="7021" y="2310"/>
                    <a:pt x="5228" y="942"/>
                    <a:pt x="3313" y="213"/>
                  </a:cubicBezTo>
                  <a:cubicBezTo>
                    <a:pt x="3100" y="152"/>
                    <a:pt x="2888" y="61"/>
                    <a:pt x="2675" y="30"/>
                  </a:cubicBezTo>
                  <a:cubicBezTo>
                    <a:pt x="2563" y="10"/>
                    <a:pt x="2455" y="0"/>
                    <a:pt x="2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 flipH="1">
              <a:off x="8039918" y="3564749"/>
              <a:ext cx="724205" cy="1605599"/>
            </a:xfrm>
            <a:custGeom>
              <a:avLst/>
              <a:gdLst/>
              <a:ahLst/>
              <a:cxnLst/>
              <a:rect l="l" t="t" r="r" b="b"/>
              <a:pathLst>
                <a:path w="20539" h="45536" extrusionOk="0">
                  <a:moveTo>
                    <a:pt x="3310" y="1"/>
                  </a:moveTo>
                  <a:cubicBezTo>
                    <a:pt x="1453" y="1"/>
                    <a:pt x="0" y="2059"/>
                    <a:pt x="234" y="4441"/>
                  </a:cubicBezTo>
                  <a:cubicBezTo>
                    <a:pt x="416" y="6295"/>
                    <a:pt x="1389" y="7936"/>
                    <a:pt x="2210" y="9486"/>
                  </a:cubicBezTo>
                  <a:cubicBezTo>
                    <a:pt x="2817" y="10611"/>
                    <a:pt x="3425" y="11705"/>
                    <a:pt x="4003" y="12800"/>
                  </a:cubicBezTo>
                  <a:lnTo>
                    <a:pt x="4276" y="13286"/>
                  </a:lnTo>
                  <a:lnTo>
                    <a:pt x="5614" y="15687"/>
                  </a:lnTo>
                  <a:cubicBezTo>
                    <a:pt x="6283" y="16933"/>
                    <a:pt x="6982" y="18210"/>
                    <a:pt x="7620" y="19487"/>
                  </a:cubicBezTo>
                  <a:cubicBezTo>
                    <a:pt x="7742" y="19699"/>
                    <a:pt x="7863" y="19942"/>
                    <a:pt x="7985" y="20186"/>
                  </a:cubicBezTo>
                  <a:cubicBezTo>
                    <a:pt x="9383" y="22952"/>
                    <a:pt x="10629" y="25839"/>
                    <a:pt x="11723" y="28788"/>
                  </a:cubicBezTo>
                  <a:cubicBezTo>
                    <a:pt x="11906" y="29304"/>
                    <a:pt x="12088" y="29882"/>
                    <a:pt x="12270" y="30459"/>
                  </a:cubicBezTo>
                  <a:cubicBezTo>
                    <a:pt x="12331" y="30581"/>
                    <a:pt x="12362" y="30672"/>
                    <a:pt x="12392" y="30794"/>
                  </a:cubicBezTo>
                  <a:cubicBezTo>
                    <a:pt x="13912" y="35627"/>
                    <a:pt x="15158" y="40551"/>
                    <a:pt x="16161" y="45536"/>
                  </a:cubicBezTo>
                  <a:lnTo>
                    <a:pt x="20538" y="45536"/>
                  </a:lnTo>
                  <a:cubicBezTo>
                    <a:pt x="20417" y="42952"/>
                    <a:pt x="20234" y="40399"/>
                    <a:pt x="20052" y="37845"/>
                  </a:cubicBezTo>
                  <a:cubicBezTo>
                    <a:pt x="19778" y="33924"/>
                    <a:pt x="19170" y="30064"/>
                    <a:pt x="18228" y="26295"/>
                  </a:cubicBezTo>
                  <a:cubicBezTo>
                    <a:pt x="18198" y="26204"/>
                    <a:pt x="18167" y="26113"/>
                    <a:pt x="18167" y="26022"/>
                  </a:cubicBezTo>
                  <a:cubicBezTo>
                    <a:pt x="17438" y="23134"/>
                    <a:pt x="16526" y="20307"/>
                    <a:pt x="15401" y="17541"/>
                  </a:cubicBezTo>
                  <a:cubicBezTo>
                    <a:pt x="15188" y="16994"/>
                    <a:pt x="14976" y="16447"/>
                    <a:pt x="14763" y="15930"/>
                  </a:cubicBezTo>
                  <a:cubicBezTo>
                    <a:pt x="14702" y="15839"/>
                    <a:pt x="14672" y="15718"/>
                    <a:pt x="14641" y="15626"/>
                  </a:cubicBezTo>
                  <a:cubicBezTo>
                    <a:pt x="13638" y="13286"/>
                    <a:pt x="12483" y="10976"/>
                    <a:pt x="11207" y="8787"/>
                  </a:cubicBezTo>
                  <a:lnTo>
                    <a:pt x="11024" y="8423"/>
                  </a:lnTo>
                  <a:lnTo>
                    <a:pt x="10933" y="8331"/>
                  </a:lnTo>
                  <a:cubicBezTo>
                    <a:pt x="9322" y="5596"/>
                    <a:pt x="7559" y="2374"/>
                    <a:pt x="5067" y="611"/>
                  </a:cubicBezTo>
                  <a:cubicBezTo>
                    <a:pt x="4468" y="188"/>
                    <a:pt x="3870" y="1"/>
                    <a:pt x="3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0" name="Google Shape;440;p22"/>
            <p:cNvGrpSpPr/>
            <p:nvPr/>
          </p:nvGrpSpPr>
          <p:grpSpPr>
            <a:xfrm flipH="1">
              <a:off x="7970523" y="3719604"/>
              <a:ext cx="920616" cy="1420597"/>
              <a:chOff x="10572519" y="1329569"/>
              <a:chExt cx="1872693" cy="2889742"/>
            </a:xfrm>
          </p:grpSpPr>
          <p:sp>
            <p:nvSpPr>
              <p:cNvPr id="441" name="Google Shape;441;p22"/>
              <p:cNvSpPr/>
              <p:nvPr/>
            </p:nvSpPr>
            <p:spPr>
              <a:xfrm>
                <a:off x="11103753" y="1329569"/>
                <a:ext cx="1045032" cy="2889742"/>
              </a:xfrm>
              <a:custGeom>
                <a:avLst/>
                <a:gdLst/>
                <a:ahLst/>
                <a:cxnLst/>
                <a:rect l="l" t="t" r="r" b="b"/>
                <a:pathLst>
                  <a:path w="14571" h="40292" extrusionOk="0">
                    <a:moveTo>
                      <a:pt x="762" y="1"/>
                    </a:moveTo>
                    <a:cubicBezTo>
                      <a:pt x="376" y="1"/>
                      <a:pt x="1" y="435"/>
                      <a:pt x="254" y="899"/>
                    </a:cubicBezTo>
                    <a:cubicBezTo>
                      <a:pt x="1773" y="3543"/>
                      <a:pt x="3232" y="6188"/>
                      <a:pt x="4631" y="8893"/>
                    </a:cubicBezTo>
                    <a:cubicBezTo>
                      <a:pt x="9494" y="18285"/>
                      <a:pt x="13385" y="28680"/>
                      <a:pt x="13476" y="39744"/>
                    </a:cubicBezTo>
                    <a:cubicBezTo>
                      <a:pt x="13476" y="40109"/>
                      <a:pt x="13749" y="40291"/>
                      <a:pt x="14023" y="40291"/>
                    </a:cubicBezTo>
                    <a:cubicBezTo>
                      <a:pt x="14296" y="40291"/>
                      <a:pt x="14570" y="40109"/>
                      <a:pt x="14570" y="39744"/>
                    </a:cubicBezTo>
                    <a:cubicBezTo>
                      <a:pt x="14540" y="36614"/>
                      <a:pt x="14236" y="33513"/>
                      <a:pt x="13658" y="30474"/>
                    </a:cubicBezTo>
                    <a:cubicBezTo>
                      <a:pt x="11622" y="19471"/>
                      <a:pt x="6546" y="9622"/>
                      <a:pt x="1226" y="291"/>
                    </a:cubicBezTo>
                    <a:cubicBezTo>
                      <a:pt x="1105" y="86"/>
                      <a:pt x="932" y="1"/>
                      <a:pt x="7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2"/>
              <p:cNvSpPr/>
              <p:nvPr/>
            </p:nvSpPr>
            <p:spPr>
              <a:xfrm>
                <a:off x="10572519" y="2035301"/>
                <a:ext cx="1258112" cy="2156477"/>
              </a:xfrm>
              <a:custGeom>
                <a:avLst/>
                <a:gdLst/>
                <a:ahLst/>
                <a:cxnLst/>
                <a:rect l="l" t="t" r="r" b="b"/>
                <a:pathLst>
                  <a:path w="17542" h="30068" extrusionOk="0">
                    <a:moveTo>
                      <a:pt x="639" y="1"/>
                    </a:moveTo>
                    <a:cubicBezTo>
                      <a:pt x="547" y="1"/>
                      <a:pt x="453" y="28"/>
                      <a:pt x="366" y="86"/>
                    </a:cubicBezTo>
                    <a:cubicBezTo>
                      <a:pt x="92" y="269"/>
                      <a:pt x="1" y="633"/>
                      <a:pt x="153" y="937"/>
                    </a:cubicBezTo>
                    <a:lnTo>
                      <a:pt x="4591" y="7533"/>
                    </a:lnTo>
                    <a:cubicBezTo>
                      <a:pt x="9211" y="14372"/>
                      <a:pt x="14348" y="21302"/>
                      <a:pt x="16354" y="29752"/>
                    </a:cubicBezTo>
                    <a:cubicBezTo>
                      <a:pt x="16387" y="29976"/>
                      <a:pt x="16568" y="30068"/>
                      <a:pt x="16772" y="30068"/>
                    </a:cubicBezTo>
                    <a:cubicBezTo>
                      <a:pt x="17123" y="30068"/>
                      <a:pt x="17541" y="29795"/>
                      <a:pt x="17387" y="29448"/>
                    </a:cubicBezTo>
                    <a:cubicBezTo>
                      <a:pt x="16840" y="27108"/>
                      <a:pt x="16080" y="24859"/>
                      <a:pt x="15108" y="22701"/>
                    </a:cubicBezTo>
                    <a:cubicBezTo>
                      <a:pt x="13405" y="18810"/>
                      <a:pt x="11156" y="15254"/>
                      <a:pt x="8846" y="11789"/>
                    </a:cubicBezTo>
                    <a:cubicBezTo>
                      <a:pt x="6293" y="7959"/>
                      <a:pt x="3679" y="4159"/>
                      <a:pt x="1126" y="329"/>
                    </a:cubicBezTo>
                    <a:cubicBezTo>
                      <a:pt x="1022" y="123"/>
                      <a:pt x="835" y="1"/>
                      <a:pt x="6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2"/>
              <p:cNvSpPr/>
              <p:nvPr/>
            </p:nvSpPr>
            <p:spPr>
              <a:xfrm>
                <a:off x="11542682" y="1887341"/>
                <a:ext cx="126442" cy="220898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3080" extrusionOk="0">
                    <a:moveTo>
                      <a:pt x="1147" y="0"/>
                    </a:moveTo>
                    <a:cubicBezTo>
                      <a:pt x="1100" y="0"/>
                      <a:pt x="1051" y="7"/>
                      <a:pt x="1003" y="22"/>
                    </a:cubicBezTo>
                    <a:cubicBezTo>
                      <a:pt x="699" y="143"/>
                      <a:pt x="517" y="447"/>
                      <a:pt x="608" y="782"/>
                    </a:cubicBezTo>
                    <a:cubicBezTo>
                      <a:pt x="638" y="842"/>
                      <a:pt x="638" y="873"/>
                      <a:pt x="638" y="933"/>
                    </a:cubicBezTo>
                    <a:cubicBezTo>
                      <a:pt x="638" y="1025"/>
                      <a:pt x="638" y="1116"/>
                      <a:pt x="638" y="1207"/>
                    </a:cubicBezTo>
                    <a:cubicBezTo>
                      <a:pt x="638" y="1298"/>
                      <a:pt x="608" y="1389"/>
                      <a:pt x="578" y="1481"/>
                    </a:cubicBezTo>
                    <a:cubicBezTo>
                      <a:pt x="547" y="1572"/>
                      <a:pt x="517" y="1663"/>
                      <a:pt x="456" y="1724"/>
                    </a:cubicBezTo>
                    <a:cubicBezTo>
                      <a:pt x="395" y="1815"/>
                      <a:pt x="304" y="1906"/>
                      <a:pt x="243" y="1997"/>
                    </a:cubicBezTo>
                    <a:lnTo>
                      <a:pt x="304" y="1906"/>
                    </a:lnTo>
                    <a:lnTo>
                      <a:pt x="304" y="1906"/>
                    </a:lnTo>
                    <a:cubicBezTo>
                      <a:pt x="182" y="1997"/>
                      <a:pt x="91" y="2149"/>
                      <a:pt x="61" y="2301"/>
                    </a:cubicBezTo>
                    <a:cubicBezTo>
                      <a:pt x="0" y="2453"/>
                      <a:pt x="30" y="2636"/>
                      <a:pt x="91" y="2757"/>
                    </a:cubicBezTo>
                    <a:cubicBezTo>
                      <a:pt x="182" y="2909"/>
                      <a:pt x="304" y="3000"/>
                      <a:pt x="456" y="3061"/>
                    </a:cubicBezTo>
                    <a:cubicBezTo>
                      <a:pt x="500" y="3072"/>
                      <a:pt x="549" y="3079"/>
                      <a:pt x="599" y="3079"/>
                    </a:cubicBezTo>
                    <a:cubicBezTo>
                      <a:pt x="685" y="3079"/>
                      <a:pt x="774" y="3058"/>
                      <a:pt x="851" y="3000"/>
                    </a:cubicBezTo>
                    <a:cubicBezTo>
                      <a:pt x="1246" y="2696"/>
                      <a:pt x="1520" y="2271"/>
                      <a:pt x="1641" y="1785"/>
                    </a:cubicBezTo>
                    <a:cubicBezTo>
                      <a:pt x="1763" y="1359"/>
                      <a:pt x="1763" y="903"/>
                      <a:pt x="1672" y="447"/>
                    </a:cubicBezTo>
                    <a:cubicBezTo>
                      <a:pt x="1621" y="191"/>
                      <a:pt x="1397" y="0"/>
                      <a:pt x="11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2"/>
              <p:cNvSpPr/>
              <p:nvPr/>
            </p:nvSpPr>
            <p:spPr>
              <a:xfrm>
                <a:off x="11407489" y="2246877"/>
                <a:ext cx="303089" cy="288099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17" extrusionOk="0">
                    <a:moveTo>
                      <a:pt x="669" y="1"/>
                    </a:moveTo>
                    <a:cubicBezTo>
                      <a:pt x="621" y="1"/>
                      <a:pt x="570" y="8"/>
                      <a:pt x="517" y="24"/>
                    </a:cubicBezTo>
                    <a:cubicBezTo>
                      <a:pt x="213" y="115"/>
                      <a:pt x="0" y="419"/>
                      <a:pt x="61" y="723"/>
                    </a:cubicBezTo>
                    <a:cubicBezTo>
                      <a:pt x="669" y="2364"/>
                      <a:pt x="1915" y="3611"/>
                      <a:pt x="3466" y="4006"/>
                    </a:cubicBezTo>
                    <a:cubicBezTo>
                      <a:pt x="3501" y="4013"/>
                      <a:pt x="3536" y="4016"/>
                      <a:pt x="3571" y="4016"/>
                    </a:cubicBezTo>
                    <a:cubicBezTo>
                      <a:pt x="3837" y="4016"/>
                      <a:pt x="4081" y="3819"/>
                      <a:pt x="4134" y="3550"/>
                    </a:cubicBezTo>
                    <a:cubicBezTo>
                      <a:pt x="4225" y="3246"/>
                      <a:pt x="4043" y="2911"/>
                      <a:pt x="3739" y="2790"/>
                    </a:cubicBezTo>
                    <a:cubicBezTo>
                      <a:pt x="3587" y="2759"/>
                      <a:pt x="3435" y="2699"/>
                      <a:pt x="3253" y="2638"/>
                    </a:cubicBezTo>
                    <a:lnTo>
                      <a:pt x="3162" y="2608"/>
                    </a:lnTo>
                    <a:cubicBezTo>
                      <a:pt x="3141" y="2608"/>
                      <a:pt x="3081" y="2581"/>
                      <a:pt x="3078" y="2581"/>
                    </a:cubicBezTo>
                    <a:lnTo>
                      <a:pt x="3078" y="2581"/>
                    </a:lnTo>
                    <a:cubicBezTo>
                      <a:pt x="3077" y="2581"/>
                      <a:pt x="3091" y="2587"/>
                      <a:pt x="3131" y="2608"/>
                    </a:cubicBezTo>
                    <a:lnTo>
                      <a:pt x="2918" y="2516"/>
                    </a:lnTo>
                    <a:cubicBezTo>
                      <a:pt x="2766" y="2425"/>
                      <a:pt x="2645" y="2334"/>
                      <a:pt x="2493" y="2243"/>
                    </a:cubicBezTo>
                    <a:lnTo>
                      <a:pt x="2280" y="2060"/>
                    </a:lnTo>
                    <a:lnTo>
                      <a:pt x="2189" y="1969"/>
                    </a:lnTo>
                    <a:cubicBezTo>
                      <a:pt x="2067" y="1848"/>
                      <a:pt x="1946" y="1726"/>
                      <a:pt x="1824" y="1604"/>
                    </a:cubicBezTo>
                    <a:cubicBezTo>
                      <a:pt x="1794" y="1544"/>
                      <a:pt x="1733" y="1452"/>
                      <a:pt x="1672" y="1392"/>
                    </a:cubicBezTo>
                    <a:lnTo>
                      <a:pt x="1611" y="1301"/>
                    </a:lnTo>
                    <a:cubicBezTo>
                      <a:pt x="1490" y="1149"/>
                      <a:pt x="1429" y="997"/>
                      <a:pt x="1338" y="845"/>
                    </a:cubicBezTo>
                    <a:cubicBezTo>
                      <a:pt x="1307" y="753"/>
                      <a:pt x="1247" y="693"/>
                      <a:pt x="1216" y="601"/>
                    </a:cubicBezTo>
                    <a:lnTo>
                      <a:pt x="1186" y="480"/>
                    </a:lnTo>
                    <a:cubicBezTo>
                      <a:pt x="1186" y="459"/>
                      <a:pt x="1158" y="383"/>
                      <a:pt x="1159" y="383"/>
                    </a:cubicBezTo>
                    <a:lnTo>
                      <a:pt x="1159" y="383"/>
                    </a:lnTo>
                    <a:cubicBezTo>
                      <a:pt x="1159" y="383"/>
                      <a:pt x="1166" y="400"/>
                      <a:pt x="1186" y="449"/>
                    </a:cubicBezTo>
                    <a:cubicBezTo>
                      <a:pt x="1085" y="173"/>
                      <a:pt x="902" y="1"/>
                      <a:pt x="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2"/>
              <p:cNvSpPr/>
              <p:nvPr/>
            </p:nvSpPr>
            <p:spPr>
              <a:xfrm>
                <a:off x="11937216" y="2797047"/>
                <a:ext cx="2295" cy="5307"/>
              </a:xfrm>
              <a:custGeom>
                <a:avLst/>
                <a:gdLst/>
                <a:ahLst/>
                <a:cxnLst/>
                <a:rect l="l" t="t" r="r" b="b"/>
                <a:pathLst>
                  <a:path w="32" h="74" extrusionOk="0">
                    <a:moveTo>
                      <a:pt x="26" y="1"/>
                    </a:moveTo>
                    <a:cubicBezTo>
                      <a:pt x="17" y="1"/>
                      <a:pt x="1" y="29"/>
                      <a:pt x="1" y="73"/>
                    </a:cubicBezTo>
                    <a:lnTo>
                      <a:pt x="31" y="73"/>
                    </a:lnTo>
                    <a:lnTo>
                      <a:pt x="31" y="13"/>
                    </a:lnTo>
                    <a:cubicBezTo>
                      <a:pt x="31" y="4"/>
                      <a:pt x="29" y="1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2"/>
              <p:cNvSpPr/>
              <p:nvPr/>
            </p:nvSpPr>
            <p:spPr>
              <a:xfrm>
                <a:off x="11858754" y="2681505"/>
                <a:ext cx="185396" cy="25898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11" extrusionOk="0">
                    <a:moveTo>
                      <a:pt x="1637" y="1"/>
                    </a:moveTo>
                    <a:cubicBezTo>
                      <a:pt x="1599" y="1"/>
                      <a:pt x="1559" y="5"/>
                      <a:pt x="1520" y="13"/>
                    </a:cubicBezTo>
                    <a:cubicBezTo>
                      <a:pt x="1216" y="134"/>
                      <a:pt x="1034" y="469"/>
                      <a:pt x="1125" y="773"/>
                    </a:cubicBezTo>
                    <a:cubicBezTo>
                      <a:pt x="1125" y="833"/>
                      <a:pt x="1155" y="894"/>
                      <a:pt x="1186" y="955"/>
                    </a:cubicBezTo>
                    <a:lnTo>
                      <a:pt x="1186" y="1016"/>
                    </a:lnTo>
                    <a:cubicBezTo>
                      <a:pt x="1186" y="1137"/>
                      <a:pt x="1186" y="1228"/>
                      <a:pt x="1186" y="1350"/>
                    </a:cubicBezTo>
                    <a:lnTo>
                      <a:pt x="1186" y="1380"/>
                    </a:lnTo>
                    <a:cubicBezTo>
                      <a:pt x="1186" y="1441"/>
                      <a:pt x="1186" y="1502"/>
                      <a:pt x="1155" y="1563"/>
                    </a:cubicBezTo>
                    <a:lnTo>
                      <a:pt x="1125" y="1624"/>
                    </a:lnTo>
                    <a:cubicBezTo>
                      <a:pt x="1125" y="1654"/>
                      <a:pt x="1125" y="1654"/>
                      <a:pt x="1125" y="1684"/>
                    </a:cubicBezTo>
                    <a:lnTo>
                      <a:pt x="1125" y="1715"/>
                    </a:lnTo>
                    <a:lnTo>
                      <a:pt x="1095" y="1776"/>
                    </a:lnTo>
                    <a:cubicBezTo>
                      <a:pt x="1064" y="1867"/>
                      <a:pt x="1034" y="1928"/>
                      <a:pt x="973" y="2019"/>
                    </a:cubicBezTo>
                    <a:lnTo>
                      <a:pt x="912" y="2080"/>
                    </a:lnTo>
                    <a:cubicBezTo>
                      <a:pt x="882" y="2140"/>
                      <a:pt x="851" y="2171"/>
                      <a:pt x="791" y="2231"/>
                    </a:cubicBezTo>
                    <a:lnTo>
                      <a:pt x="760" y="2262"/>
                    </a:lnTo>
                    <a:lnTo>
                      <a:pt x="669" y="2323"/>
                    </a:lnTo>
                    <a:lnTo>
                      <a:pt x="548" y="2383"/>
                    </a:lnTo>
                    <a:lnTo>
                      <a:pt x="487" y="2414"/>
                    </a:lnTo>
                    <a:cubicBezTo>
                      <a:pt x="183" y="2505"/>
                      <a:pt x="0" y="2839"/>
                      <a:pt x="61" y="3174"/>
                    </a:cubicBezTo>
                    <a:cubicBezTo>
                      <a:pt x="114" y="3438"/>
                      <a:pt x="351" y="3611"/>
                      <a:pt x="613" y="3611"/>
                    </a:cubicBezTo>
                    <a:cubicBezTo>
                      <a:pt x="651" y="3611"/>
                      <a:pt x="691" y="3607"/>
                      <a:pt x="730" y="3599"/>
                    </a:cubicBezTo>
                    <a:cubicBezTo>
                      <a:pt x="1855" y="3235"/>
                      <a:pt x="2584" y="1745"/>
                      <a:pt x="2189" y="438"/>
                    </a:cubicBezTo>
                    <a:cubicBezTo>
                      <a:pt x="2136" y="173"/>
                      <a:pt x="1899" y="1"/>
                      <a:pt x="16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2"/>
              <p:cNvSpPr/>
              <p:nvPr/>
            </p:nvSpPr>
            <p:spPr>
              <a:xfrm>
                <a:off x="11004205" y="2428761"/>
                <a:ext cx="124291" cy="281716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3928" extrusionOk="0">
                    <a:moveTo>
                      <a:pt x="835" y="0"/>
                    </a:moveTo>
                    <a:cubicBezTo>
                      <a:pt x="800" y="0"/>
                      <a:pt x="765" y="4"/>
                      <a:pt x="730" y="11"/>
                    </a:cubicBezTo>
                    <a:cubicBezTo>
                      <a:pt x="578" y="72"/>
                      <a:pt x="456" y="193"/>
                      <a:pt x="395" y="315"/>
                    </a:cubicBezTo>
                    <a:cubicBezTo>
                      <a:pt x="335" y="467"/>
                      <a:pt x="304" y="619"/>
                      <a:pt x="335" y="771"/>
                    </a:cubicBezTo>
                    <a:cubicBezTo>
                      <a:pt x="426" y="983"/>
                      <a:pt x="487" y="1227"/>
                      <a:pt x="487" y="1439"/>
                    </a:cubicBezTo>
                    <a:lnTo>
                      <a:pt x="487" y="1500"/>
                    </a:lnTo>
                    <a:lnTo>
                      <a:pt x="487" y="1622"/>
                    </a:lnTo>
                    <a:lnTo>
                      <a:pt x="487" y="1986"/>
                    </a:lnTo>
                    <a:lnTo>
                      <a:pt x="487" y="2047"/>
                    </a:lnTo>
                    <a:cubicBezTo>
                      <a:pt x="487" y="2078"/>
                      <a:pt x="487" y="2108"/>
                      <a:pt x="456" y="2199"/>
                    </a:cubicBezTo>
                    <a:cubicBezTo>
                      <a:pt x="456" y="2321"/>
                      <a:pt x="426" y="2412"/>
                      <a:pt x="395" y="2503"/>
                    </a:cubicBezTo>
                    <a:lnTo>
                      <a:pt x="365" y="2594"/>
                    </a:lnTo>
                    <a:cubicBezTo>
                      <a:pt x="358" y="2609"/>
                      <a:pt x="352" y="2619"/>
                      <a:pt x="348" y="2623"/>
                    </a:cubicBezTo>
                    <a:lnTo>
                      <a:pt x="348" y="2623"/>
                    </a:lnTo>
                    <a:cubicBezTo>
                      <a:pt x="358" y="2599"/>
                      <a:pt x="365" y="2578"/>
                      <a:pt x="365" y="2564"/>
                    </a:cubicBezTo>
                    <a:lnTo>
                      <a:pt x="365" y="2564"/>
                    </a:lnTo>
                    <a:cubicBezTo>
                      <a:pt x="346" y="2602"/>
                      <a:pt x="339" y="2627"/>
                      <a:pt x="343" y="2627"/>
                    </a:cubicBezTo>
                    <a:cubicBezTo>
                      <a:pt x="344" y="2627"/>
                      <a:pt x="346" y="2626"/>
                      <a:pt x="348" y="2623"/>
                    </a:cubicBezTo>
                    <a:lnTo>
                      <a:pt x="348" y="2623"/>
                    </a:lnTo>
                    <a:cubicBezTo>
                      <a:pt x="337" y="2651"/>
                      <a:pt x="320" y="2684"/>
                      <a:pt x="304" y="2716"/>
                    </a:cubicBezTo>
                    <a:cubicBezTo>
                      <a:pt x="274" y="2807"/>
                      <a:pt x="213" y="2898"/>
                      <a:pt x="152" y="3020"/>
                    </a:cubicBezTo>
                    <a:cubicBezTo>
                      <a:pt x="0" y="3293"/>
                      <a:pt x="91" y="3658"/>
                      <a:pt x="335" y="3841"/>
                    </a:cubicBezTo>
                    <a:cubicBezTo>
                      <a:pt x="424" y="3900"/>
                      <a:pt x="523" y="3927"/>
                      <a:pt x="620" y="3927"/>
                    </a:cubicBezTo>
                    <a:cubicBezTo>
                      <a:pt x="821" y="3927"/>
                      <a:pt x="1013" y="3812"/>
                      <a:pt x="1095" y="3628"/>
                    </a:cubicBezTo>
                    <a:cubicBezTo>
                      <a:pt x="1642" y="2655"/>
                      <a:pt x="1733" y="1500"/>
                      <a:pt x="1398" y="467"/>
                    </a:cubicBezTo>
                    <a:cubicBezTo>
                      <a:pt x="1345" y="198"/>
                      <a:pt x="1101" y="0"/>
                      <a:pt x="8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2"/>
              <p:cNvSpPr/>
              <p:nvPr/>
            </p:nvSpPr>
            <p:spPr>
              <a:xfrm>
                <a:off x="11041284" y="2997650"/>
                <a:ext cx="241983" cy="123000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15" extrusionOk="0">
                    <a:moveTo>
                      <a:pt x="572" y="1"/>
                    </a:moveTo>
                    <a:cubicBezTo>
                      <a:pt x="370" y="1"/>
                      <a:pt x="174" y="109"/>
                      <a:pt x="91" y="316"/>
                    </a:cubicBezTo>
                    <a:cubicBezTo>
                      <a:pt x="30" y="468"/>
                      <a:pt x="0" y="620"/>
                      <a:pt x="61" y="772"/>
                    </a:cubicBezTo>
                    <a:cubicBezTo>
                      <a:pt x="91" y="924"/>
                      <a:pt x="182" y="1045"/>
                      <a:pt x="304" y="1137"/>
                    </a:cubicBezTo>
                    <a:cubicBezTo>
                      <a:pt x="1033" y="1501"/>
                      <a:pt x="1824" y="1714"/>
                      <a:pt x="2614" y="1714"/>
                    </a:cubicBezTo>
                    <a:cubicBezTo>
                      <a:pt x="3374" y="1653"/>
                      <a:pt x="3374" y="529"/>
                      <a:pt x="2614" y="468"/>
                    </a:cubicBezTo>
                    <a:cubicBezTo>
                      <a:pt x="2462" y="468"/>
                      <a:pt x="2280" y="468"/>
                      <a:pt x="2097" y="438"/>
                    </a:cubicBezTo>
                    <a:lnTo>
                      <a:pt x="1945" y="438"/>
                    </a:lnTo>
                    <a:lnTo>
                      <a:pt x="1702" y="377"/>
                    </a:lnTo>
                    <a:cubicBezTo>
                      <a:pt x="1550" y="346"/>
                      <a:pt x="1398" y="286"/>
                      <a:pt x="1246" y="255"/>
                    </a:cubicBezTo>
                    <a:lnTo>
                      <a:pt x="1003" y="134"/>
                    </a:lnTo>
                    <a:cubicBezTo>
                      <a:pt x="961" y="134"/>
                      <a:pt x="933" y="119"/>
                      <a:pt x="910" y="110"/>
                    </a:cubicBezTo>
                    <a:lnTo>
                      <a:pt x="910" y="110"/>
                    </a:lnTo>
                    <a:cubicBezTo>
                      <a:pt x="890" y="92"/>
                      <a:pt x="863" y="73"/>
                      <a:pt x="851" y="73"/>
                    </a:cubicBezTo>
                    <a:cubicBezTo>
                      <a:pt x="764" y="24"/>
                      <a:pt x="667" y="1"/>
                      <a:pt x="5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2"/>
              <p:cNvSpPr/>
              <p:nvPr/>
            </p:nvSpPr>
            <p:spPr>
              <a:xfrm>
                <a:off x="12445140" y="2734722"/>
                <a:ext cx="72" cy="7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2"/>
              <p:cNvSpPr/>
              <p:nvPr/>
            </p:nvSpPr>
            <p:spPr>
              <a:xfrm>
                <a:off x="12405909" y="2708544"/>
                <a:ext cx="3227" cy="3514"/>
              </a:xfrm>
              <a:custGeom>
                <a:avLst/>
                <a:gdLst/>
                <a:ahLst/>
                <a:cxnLst/>
                <a:rect l="l" t="t" r="r" b="b"/>
                <a:pathLst>
                  <a:path w="45" h="49" extrusionOk="0">
                    <a:moveTo>
                      <a:pt x="1" y="0"/>
                    </a:moveTo>
                    <a:cubicBezTo>
                      <a:pt x="1" y="19"/>
                      <a:pt x="34" y="49"/>
                      <a:pt x="40" y="49"/>
                    </a:cubicBezTo>
                    <a:cubicBezTo>
                      <a:pt x="44" y="49"/>
                      <a:pt x="36" y="3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2"/>
              <p:cNvSpPr/>
              <p:nvPr/>
            </p:nvSpPr>
            <p:spPr>
              <a:xfrm>
                <a:off x="12347099" y="2623483"/>
                <a:ext cx="2152" cy="3586"/>
              </a:xfrm>
              <a:custGeom>
                <a:avLst/>
                <a:gdLst/>
                <a:ahLst/>
                <a:cxnLst/>
                <a:rect l="l" t="t" r="r" b="b"/>
                <a:pathLst>
                  <a:path w="30" h="5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9"/>
                      <a:pt x="22" y="49"/>
                      <a:pt x="26" y="49"/>
                    </a:cubicBezTo>
                    <a:cubicBezTo>
                      <a:pt x="29" y="49"/>
                      <a:pt x="24" y="37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2" name="Google Shape;452;p22"/>
            <p:cNvSpPr/>
            <p:nvPr/>
          </p:nvSpPr>
          <p:spPr>
            <a:xfrm rot="1671585" flipH="1">
              <a:off x="8483095" y="4625758"/>
              <a:ext cx="161690" cy="600964"/>
            </a:xfrm>
            <a:custGeom>
              <a:avLst/>
              <a:gdLst/>
              <a:ahLst/>
              <a:cxnLst/>
              <a:rect l="l" t="t" r="r" b="b"/>
              <a:pathLst>
                <a:path w="9363" h="34800" extrusionOk="0">
                  <a:moveTo>
                    <a:pt x="2805" y="0"/>
                  </a:moveTo>
                  <a:cubicBezTo>
                    <a:pt x="2464" y="0"/>
                    <a:pt x="2115" y="83"/>
                    <a:pt x="1764" y="270"/>
                  </a:cubicBezTo>
                  <a:cubicBezTo>
                    <a:pt x="487" y="909"/>
                    <a:pt x="31" y="2216"/>
                    <a:pt x="1" y="3675"/>
                  </a:cubicBezTo>
                  <a:lnTo>
                    <a:pt x="1" y="3948"/>
                  </a:lnTo>
                  <a:cubicBezTo>
                    <a:pt x="1" y="5741"/>
                    <a:pt x="578" y="7717"/>
                    <a:pt x="943" y="9115"/>
                  </a:cubicBezTo>
                  <a:cubicBezTo>
                    <a:pt x="1703" y="11851"/>
                    <a:pt x="2432" y="14587"/>
                    <a:pt x="3010" y="17383"/>
                  </a:cubicBezTo>
                  <a:cubicBezTo>
                    <a:pt x="3040" y="17504"/>
                    <a:pt x="3071" y="17626"/>
                    <a:pt x="3101" y="17778"/>
                  </a:cubicBezTo>
                  <a:cubicBezTo>
                    <a:pt x="3405" y="19267"/>
                    <a:pt x="3679" y="20726"/>
                    <a:pt x="3891" y="22246"/>
                  </a:cubicBezTo>
                  <a:cubicBezTo>
                    <a:pt x="3952" y="22763"/>
                    <a:pt x="4013" y="23280"/>
                    <a:pt x="4074" y="23796"/>
                  </a:cubicBezTo>
                  <a:cubicBezTo>
                    <a:pt x="4104" y="23948"/>
                    <a:pt x="4134" y="24100"/>
                    <a:pt x="4134" y="24222"/>
                  </a:cubicBezTo>
                  <a:cubicBezTo>
                    <a:pt x="4499" y="27748"/>
                    <a:pt x="4499" y="31243"/>
                    <a:pt x="4590" y="34800"/>
                  </a:cubicBezTo>
                  <a:lnTo>
                    <a:pt x="6657" y="34800"/>
                  </a:lnTo>
                  <a:cubicBezTo>
                    <a:pt x="7022" y="33827"/>
                    <a:pt x="7326" y="32854"/>
                    <a:pt x="7630" y="31851"/>
                  </a:cubicBezTo>
                  <a:cubicBezTo>
                    <a:pt x="7782" y="31334"/>
                    <a:pt x="7904" y="30818"/>
                    <a:pt x="8025" y="30301"/>
                  </a:cubicBezTo>
                  <a:cubicBezTo>
                    <a:pt x="8785" y="27231"/>
                    <a:pt x="9211" y="24100"/>
                    <a:pt x="9332" y="20939"/>
                  </a:cubicBezTo>
                  <a:cubicBezTo>
                    <a:pt x="9332" y="20848"/>
                    <a:pt x="9332" y="20787"/>
                    <a:pt x="9332" y="20726"/>
                  </a:cubicBezTo>
                  <a:cubicBezTo>
                    <a:pt x="9363" y="19967"/>
                    <a:pt x="9363" y="19176"/>
                    <a:pt x="9363" y="18416"/>
                  </a:cubicBezTo>
                  <a:cubicBezTo>
                    <a:pt x="9332" y="16258"/>
                    <a:pt x="9211" y="14100"/>
                    <a:pt x="8967" y="11942"/>
                  </a:cubicBezTo>
                  <a:cubicBezTo>
                    <a:pt x="8967" y="11851"/>
                    <a:pt x="8967" y="11760"/>
                    <a:pt x="8967" y="11669"/>
                  </a:cubicBezTo>
                  <a:cubicBezTo>
                    <a:pt x="8876" y="10969"/>
                    <a:pt x="8785" y="10240"/>
                    <a:pt x="8663" y="9541"/>
                  </a:cubicBezTo>
                  <a:cubicBezTo>
                    <a:pt x="8633" y="9206"/>
                    <a:pt x="8572" y="8872"/>
                    <a:pt x="8511" y="8568"/>
                  </a:cubicBezTo>
                  <a:cubicBezTo>
                    <a:pt x="8481" y="8386"/>
                    <a:pt x="8451" y="8234"/>
                    <a:pt x="8420" y="8082"/>
                  </a:cubicBezTo>
                  <a:cubicBezTo>
                    <a:pt x="8055" y="6167"/>
                    <a:pt x="7356" y="4343"/>
                    <a:pt x="6353" y="2702"/>
                  </a:cubicBezTo>
                  <a:cubicBezTo>
                    <a:pt x="5543" y="1450"/>
                    <a:pt x="4238" y="0"/>
                    <a:pt x="2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3" name="Google Shape;453;p22"/>
            <p:cNvGrpSpPr/>
            <p:nvPr/>
          </p:nvGrpSpPr>
          <p:grpSpPr>
            <a:xfrm rot="1671164" flipH="1">
              <a:off x="8477704" y="4684390"/>
              <a:ext cx="101858" cy="522828"/>
              <a:chOff x="12357048" y="2112958"/>
              <a:chExt cx="423006" cy="2171251"/>
            </a:xfrm>
          </p:grpSpPr>
          <p:sp>
            <p:nvSpPr>
              <p:cNvPr id="454" name="Google Shape;454;p22"/>
              <p:cNvSpPr/>
              <p:nvPr/>
            </p:nvSpPr>
            <p:spPr>
              <a:xfrm>
                <a:off x="12395777" y="2112958"/>
                <a:ext cx="294913" cy="2171251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0274" extrusionOk="0">
                    <a:moveTo>
                      <a:pt x="672" y="1"/>
                    </a:moveTo>
                    <a:cubicBezTo>
                      <a:pt x="338" y="1"/>
                      <a:pt x="1" y="279"/>
                      <a:pt x="130" y="701"/>
                    </a:cubicBezTo>
                    <a:cubicBezTo>
                      <a:pt x="707" y="2738"/>
                      <a:pt x="1193" y="4805"/>
                      <a:pt x="1558" y="6902"/>
                    </a:cubicBezTo>
                    <a:cubicBezTo>
                      <a:pt x="2926" y="14379"/>
                      <a:pt x="3078" y="22009"/>
                      <a:pt x="2014" y="29516"/>
                    </a:cubicBezTo>
                    <a:cubicBezTo>
                      <a:pt x="1941" y="29971"/>
                      <a:pt x="2293" y="30274"/>
                      <a:pt x="2607" y="30274"/>
                    </a:cubicBezTo>
                    <a:cubicBezTo>
                      <a:pt x="2818" y="30274"/>
                      <a:pt x="3011" y="30138"/>
                      <a:pt x="3047" y="29820"/>
                    </a:cubicBezTo>
                    <a:cubicBezTo>
                      <a:pt x="3382" y="27662"/>
                      <a:pt x="3595" y="25474"/>
                      <a:pt x="3716" y="23316"/>
                    </a:cubicBezTo>
                    <a:cubicBezTo>
                      <a:pt x="4111" y="15595"/>
                      <a:pt x="3260" y="7844"/>
                      <a:pt x="1193" y="397"/>
                    </a:cubicBezTo>
                    <a:cubicBezTo>
                      <a:pt x="1109" y="121"/>
                      <a:pt x="891" y="1"/>
                      <a:pt x="6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2"/>
              <p:cNvSpPr/>
              <p:nvPr/>
            </p:nvSpPr>
            <p:spPr>
              <a:xfrm>
                <a:off x="12357048" y="2587606"/>
                <a:ext cx="229002" cy="267516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730" extrusionOk="0">
                    <a:moveTo>
                      <a:pt x="592" y="0"/>
                    </a:moveTo>
                    <a:cubicBezTo>
                      <a:pt x="557" y="0"/>
                      <a:pt x="522" y="3"/>
                      <a:pt x="487" y="10"/>
                    </a:cubicBezTo>
                    <a:cubicBezTo>
                      <a:pt x="153" y="132"/>
                      <a:pt x="1" y="466"/>
                      <a:pt x="92" y="801"/>
                    </a:cubicBezTo>
                    <a:cubicBezTo>
                      <a:pt x="335" y="2108"/>
                      <a:pt x="1217" y="3202"/>
                      <a:pt x="2463" y="3719"/>
                    </a:cubicBezTo>
                    <a:cubicBezTo>
                      <a:pt x="2498" y="3726"/>
                      <a:pt x="2533" y="3729"/>
                      <a:pt x="2568" y="3729"/>
                    </a:cubicBezTo>
                    <a:cubicBezTo>
                      <a:pt x="2834" y="3729"/>
                      <a:pt x="3078" y="3532"/>
                      <a:pt x="3132" y="3263"/>
                    </a:cubicBezTo>
                    <a:cubicBezTo>
                      <a:pt x="3192" y="2959"/>
                      <a:pt x="3040" y="2624"/>
                      <a:pt x="2736" y="2503"/>
                    </a:cubicBezTo>
                    <a:lnTo>
                      <a:pt x="2645" y="2473"/>
                    </a:lnTo>
                    <a:lnTo>
                      <a:pt x="2493" y="2412"/>
                    </a:lnTo>
                    <a:cubicBezTo>
                      <a:pt x="2402" y="2321"/>
                      <a:pt x="2280" y="2260"/>
                      <a:pt x="2189" y="2199"/>
                    </a:cubicBezTo>
                    <a:cubicBezTo>
                      <a:pt x="2129" y="2138"/>
                      <a:pt x="2098" y="2108"/>
                      <a:pt x="2037" y="2077"/>
                    </a:cubicBezTo>
                    <a:lnTo>
                      <a:pt x="1977" y="2017"/>
                    </a:lnTo>
                    <a:cubicBezTo>
                      <a:pt x="1885" y="1925"/>
                      <a:pt x="1794" y="1834"/>
                      <a:pt x="1703" y="1713"/>
                    </a:cubicBezTo>
                    <a:lnTo>
                      <a:pt x="1581" y="1561"/>
                    </a:lnTo>
                    <a:lnTo>
                      <a:pt x="1551" y="1500"/>
                    </a:lnTo>
                    <a:cubicBezTo>
                      <a:pt x="1490" y="1378"/>
                      <a:pt x="1399" y="1257"/>
                      <a:pt x="1338" y="1135"/>
                    </a:cubicBezTo>
                    <a:cubicBezTo>
                      <a:pt x="1338" y="1074"/>
                      <a:pt x="1277" y="983"/>
                      <a:pt x="1277" y="953"/>
                    </a:cubicBezTo>
                    <a:cubicBezTo>
                      <a:pt x="1277" y="922"/>
                      <a:pt x="1247" y="892"/>
                      <a:pt x="1247" y="862"/>
                    </a:cubicBezTo>
                    <a:lnTo>
                      <a:pt x="1247" y="892"/>
                    </a:lnTo>
                    <a:cubicBezTo>
                      <a:pt x="1217" y="740"/>
                      <a:pt x="1156" y="618"/>
                      <a:pt x="1156" y="466"/>
                    </a:cubicBezTo>
                    <a:cubicBezTo>
                      <a:pt x="1102" y="198"/>
                      <a:pt x="858" y="0"/>
                      <a:pt x="5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12629585" y="2982930"/>
                <a:ext cx="150469" cy="22642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3157" extrusionOk="0">
                    <a:moveTo>
                      <a:pt x="1520" y="0"/>
                    </a:moveTo>
                    <a:cubicBezTo>
                      <a:pt x="1186" y="0"/>
                      <a:pt x="943" y="274"/>
                      <a:pt x="973" y="608"/>
                    </a:cubicBezTo>
                    <a:lnTo>
                      <a:pt x="973" y="851"/>
                    </a:lnTo>
                    <a:cubicBezTo>
                      <a:pt x="943" y="1003"/>
                      <a:pt x="912" y="1125"/>
                      <a:pt x="882" y="1277"/>
                    </a:cubicBezTo>
                    <a:cubicBezTo>
                      <a:pt x="821" y="1398"/>
                      <a:pt x="760" y="1550"/>
                      <a:pt x="669" y="1672"/>
                    </a:cubicBezTo>
                    <a:cubicBezTo>
                      <a:pt x="578" y="1793"/>
                      <a:pt x="487" y="1885"/>
                      <a:pt x="395" y="1976"/>
                    </a:cubicBezTo>
                    <a:lnTo>
                      <a:pt x="365" y="2006"/>
                    </a:lnTo>
                    <a:cubicBezTo>
                      <a:pt x="91" y="2189"/>
                      <a:pt x="0" y="2553"/>
                      <a:pt x="122" y="2857"/>
                    </a:cubicBezTo>
                    <a:cubicBezTo>
                      <a:pt x="204" y="3041"/>
                      <a:pt x="396" y="3157"/>
                      <a:pt x="596" y="3157"/>
                    </a:cubicBezTo>
                    <a:cubicBezTo>
                      <a:pt x="693" y="3157"/>
                      <a:pt x="792" y="3130"/>
                      <a:pt x="882" y="3070"/>
                    </a:cubicBezTo>
                    <a:cubicBezTo>
                      <a:pt x="1642" y="2492"/>
                      <a:pt x="2098" y="1581"/>
                      <a:pt x="2067" y="608"/>
                    </a:cubicBezTo>
                    <a:cubicBezTo>
                      <a:pt x="2067" y="274"/>
                      <a:pt x="1824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0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7"/>
          <p:cNvSpPr/>
          <p:nvPr/>
        </p:nvSpPr>
        <p:spPr>
          <a:xfrm>
            <a:off x="7074687" y="2318353"/>
            <a:ext cx="2825575" cy="5719425"/>
          </a:xfrm>
          <a:custGeom>
            <a:avLst/>
            <a:gdLst/>
            <a:ahLst/>
            <a:cxnLst/>
            <a:rect l="l" t="t" r="r" b="b"/>
            <a:pathLst>
              <a:path w="113023" h="228777" extrusionOk="0">
                <a:moveTo>
                  <a:pt x="104927" y="146"/>
                </a:moveTo>
                <a:cubicBezTo>
                  <a:pt x="96166" y="-1851"/>
                  <a:pt x="63971" y="17053"/>
                  <a:pt x="56795" y="32179"/>
                </a:cubicBezTo>
                <a:cubicBezTo>
                  <a:pt x="49619" y="47306"/>
                  <a:pt x="69202" y="78522"/>
                  <a:pt x="61872" y="90905"/>
                </a:cubicBezTo>
                <a:cubicBezTo>
                  <a:pt x="54543" y="103288"/>
                  <a:pt x="22477" y="90652"/>
                  <a:pt x="12818" y="106478"/>
                </a:cubicBezTo>
                <a:cubicBezTo>
                  <a:pt x="3159" y="122304"/>
                  <a:pt x="-5184" y="166682"/>
                  <a:pt x="3918" y="185859"/>
                </a:cubicBezTo>
                <a:cubicBezTo>
                  <a:pt x="13020" y="205036"/>
                  <a:pt x="49855" y="245159"/>
                  <a:pt x="67429" y="221542"/>
                </a:cubicBezTo>
                <a:cubicBezTo>
                  <a:pt x="85003" y="197925"/>
                  <a:pt x="103111" y="81058"/>
                  <a:pt x="109361" y="44159"/>
                </a:cubicBezTo>
                <a:cubicBezTo>
                  <a:pt x="115611" y="7260"/>
                  <a:pt x="113688" y="2143"/>
                  <a:pt x="104927" y="14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66" name="Google Shape;566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27"/>
          <p:cNvSpPr txBox="1">
            <a:spLocks noGrp="1"/>
          </p:cNvSpPr>
          <p:nvPr>
            <p:ph type="body" idx="1"/>
          </p:nvPr>
        </p:nvSpPr>
        <p:spPr>
          <a:xfrm>
            <a:off x="713225" y="1164100"/>
            <a:ext cx="7312200" cy="3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568" name="Google Shape;568;p27"/>
          <p:cNvGrpSpPr/>
          <p:nvPr/>
        </p:nvGrpSpPr>
        <p:grpSpPr>
          <a:xfrm>
            <a:off x="7944107" y="3706223"/>
            <a:ext cx="1086700" cy="1462730"/>
            <a:chOff x="169882" y="4025211"/>
            <a:chExt cx="1086700" cy="1462730"/>
          </a:xfrm>
        </p:grpSpPr>
        <p:sp>
          <p:nvSpPr>
            <p:cNvPr id="569" name="Google Shape;569;p27"/>
            <p:cNvSpPr/>
            <p:nvPr/>
          </p:nvSpPr>
          <p:spPr>
            <a:xfrm>
              <a:off x="169882" y="4403160"/>
              <a:ext cx="730369" cy="1083813"/>
            </a:xfrm>
            <a:custGeom>
              <a:avLst/>
              <a:gdLst/>
              <a:ahLst/>
              <a:cxnLst/>
              <a:rect l="l" t="t" r="r" b="b"/>
              <a:pathLst>
                <a:path w="22737" h="33740" extrusionOk="0">
                  <a:moveTo>
                    <a:pt x="2350" y="0"/>
                  </a:moveTo>
                  <a:cubicBezTo>
                    <a:pt x="2138" y="0"/>
                    <a:pt x="1935" y="41"/>
                    <a:pt x="1733" y="122"/>
                  </a:cubicBezTo>
                  <a:cubicBezTo>
                    <a:pt x="0" y="912"/>
                    <a:pt x="2037" y="4407"/>
                    <a:pt x="2584" y="5502"/>
                  </a:cubicBezTo>
                  <a:cubicBezTo>
                    <a:pt x="3830" y="7964"/>
                    <a:pt x="5228" y="10335"/>
                    <a:pt x="6778" y="12614"/>
                  </a:cubicBezTo>
                  <a:lnTo>
                    <a:pt x="6991" y="12949"/>
                  </a:lnTo>
                  <a:cubicBezTo>
                    <a:pt x="7812" y="14164"/>
                    <a:pt x="8663" y="15350"/>
                    <a:pt x="9484" y="16535"/>
                  </a:cubicBezTo>
                  <a:cubicBezTo>
                    <a:pt x="9544" y="16596"/>
                    <a:pt x="9605" y="16657"/>
                    <a:pt x="9636" y="16718"/>
                  </a:cubicBezTo>
                  <a:cubicBezTo>
                    <a:pt x="11277" y="19028"/>
                    <a:pt x="12949" y="21338"/>
                    <a:pt x="14529" y="23709"/>
                  </a:cubicBezTo>
                  <a:lnTo>
                    <a:pt x="14620" y="23861"/>
                  </a:lnTo>
                  <a:lnTo>
                    <a:pt x="14651" y="23921"/>
                  </a:lnTo>
                  <a:cubicBezTo>
                    <a:pt x="15836" y="25684"/>
                    <a:pt x="16900" y="27538"/>
                    <a:pt x="17842" y="29453"/>
                  </a:cubicBezTo>
                  <a:cubicBezTo>
                    <a:pt x="17842" y="29484"/>
                    <a:pt x="17873" y="29514"/>
                    <a:pt x="17873" y="29545"/>
                  </a:cubicBezTo>
                  <a:cubicBezTo>
                    <a:pt x="18541" y="30912"/>
                    <a:pt x="19149" y="32311"/>
                    <a:pt x="19697" y="33739"/>
                  </a:cubicBezTo>
                  <a:lnTo>
                    <a:pt x="22736" y="33739"/>
                  </a:lnTo>
                  <a:cubicBezTo>
                    <a:pt x="21946" y="30396"/>
                    <a:pt x="20943" y="27052"/>
                    <a:pt x="19818" y="23800"/>
                  </a:cubicBezTo>
                  <a:cubicBezTo>
                    <a:pt x="19788" y="23709"/>
                    <a:pt x="19757" y="23648"/>
                    <a:pt x="19727" y="23557"/>
                  </a:cubicBezTo>
                  <a:cubicBezTo>
                    <a:pt x="19636" y="23313"/>
                    <a:pt x="19545" y="23040"/>
                    <a:pt x="19453" y="22797"/>
                  </a:cubicBezTo>
                  <a:cubicBezTo>
                    <a:pt x="18754" y="20943"/>
                    <a:pt x="17994" y="19058"/>
                    <a:pt x="17174" y="17234"/>
                  </a:cubicBezTo>
                  <a:cubicBezTo>
                    <a:pt x="17143" y="17143"/>
                    <a:pt x="17082" y="17022"/>
                    <a:pt x="17052" y="16930"/>
                  </a:cubicBezTo>
                  <a:cubicBezTo>
                    <a:pt x="15563" y="13678"/>
                    <a:pt x="13800" y="10547"/>
                    <a:pt x="11733" y="7660"/>
                  </a:cubicBezTo>
                  <a:lnTo>
                    <a:pt x="11611" y="7508"/>
                  </a:lnTo>
                  <a:cubicBezTo>
                    <a:pt x="11095" y="6778"/>
                    <a:pt x="10517" y="6079"/>
                    <a:pt x="9970" y="5380"/>
                  </a:cubicBezTo>
                  <a:cubicBezTo>
                    <a:pt x="9575" y="4955"/>
                    <a:pt x="9210" y="4529"/>
                    <a:pt x="8784" y="4103"/>
                  </a:cubicBezTo>
                  <a:cubicBezTo>
                    <a:pt x="8724" y="4012"/>
                    <a:pt x="8632" y="3952"/>
                    <a:pt x="8572" y="3860"/>
                  </a:cubicBezTo>
                  <a:cubicBezTo>
                    <a:pt x="7021" y="2310"/>
                    <a:pt x="5228" y="942"/>
                    <a:pt x="3313" y="213"/>
                  </a:cubicBezTo>
                  <a:cubicBezTo>
                    <a:pt x="3100" y="152"/>
                    <a:pt x="2888" y="61"/>
                    <a:pt x="2675" y="30"/>
                  </a:cubicBezTo>
                  <a:cubicBezTo>
                    <a:pt x="2563" y="10"/>
                    <a:pt x="2455" y="0"/>
                    <a:pt x="2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413295" y="4025211"/>
              <a:ext cx="659764" cy="1462730"/>
            </a:xfrm>
            <a:custGeom>
              <a:avLst/>
              <a:gdLst/>
              <a:ahLst/>
              <a:cxnLst/>
              <a:rect l="l" t="t" r="r" b="b"/>
              <a:pathLst>
                <a:path w="20539" h="45536" extrusionOk="0">
                  <a:moveTo>
                    <a:pt x="3310" y="1"/>
                  </a:moveTo>
                  <a:cubicBezTo>
                    <a:pt x="1453" y="1"/>
                    <a:pt x="0" y="2059"/>
                    <a:pt x="234" y="4441"/>
                  </a:cubicBezTo>
                  <a:cubicBezTo>
                    <a:pt x="416" y="6295"/>
                    <a:pt x="1389" y="7936"/>
                    <a:pt x="2210" y="9486"/>
                  </a:cubicBezTo>
                  <a:cubicBezTo>
                    <a:pt x="2817" y="10611"/>
                    <a:pt x="3425" y="11705"/>
                    <a:pt x="4003" y="12800"/>
                  </a:cubicBezTo>
                  <a:lnTo>
                    <a:pt x="4276" y="13286"/>
                  </a:lnTo>
                  <a:lnTo>
                    <a:pt x="5614" y="15687"/>
                  </a:lnTo>
                  <a:cubicBezTo>
                    <a:pt x="6283" y="16933"/>
                    <a:pt x="6982" y="18210"/>
                    <a:pt x="7620" y="19487"/>
                  </a:cubicBezTo>
                  <a:cubicBezTo>
                    <a:pt x="7742" y="19699"/>
                    <a:pt x="7863" y="19942"/>
                    <a:pt x="7985" y="20186"/>
                  </a:cubicBezTo>
                  <a:cubicBezTo>
                    <a:pt x="9383" y="22952"/>
                    <a:pt x="10629" y="25839"/>
                    <a:pt x="11723" y="28788"/>
                  </a:cubicBezTo>
                  <a:cubicBezTo>
                    <a:pt x="11906" y="29304"/>
                    <a:pt x="12088" y="29882"/>
                    <a:pt x="12270" y="30459"/>
                  </a:cubicBezTo>
                  <a:cubicBezTo>
                    <a:pt x="12331" y="30581"/>
                    <a:pt x="12362" y="30672"/>
                    <a:pt x="12392" y="30794"/>
                  </a:cubicBezTo>
                  <a:cubicBezTo>
                    <a:pt x="13912" y="35627"/>
                    <a:pt x="15158" y="40551"/>
                    <a:pt x="16161" y="45536"/>
                  </a:cubicBezTo>
                  <a:lnTo>
                    <a:pt x="20538" y="45536"/>
                  </a:lnTo>
                  <a:cubicBezTo>
                    <a:pt x="20417" y="42952"/>
                    <a:pt x="20234" y="40399"/>
                    <a:pt x="20052" y="37845"/>
                  </a:cubicBezTo>
                  <a:cubicBezTo>
                    <a:pt x="19778" y="33924"/>
                    <a:pt x="19170" y="30064"/>
                    <a:pt x="18228" y="26295"/>
                  </a:cubicBezTo>
                  <a:cubicBezTo>
                    <a:pt x="18198" y="26204"/>
                    <a:pt x="18167" y="26113"/>
                    <a:pt x="18167" y="26022"/>
                  </a:cubicBezTo>
                  <a:cubicBezTo>
                    <a:pt x="17438" y="23134"/>
                    <a:pt x="16526" y="20307"/>
                    <a:pt x="15401" y="17541"/>
                  </a:cubicBezTo>
                  <a:cubicBezTo>
                    <a:pt x="15188" y="16994"/>
                    <a:pt x="14976" y="16447"/>
                    <a:pt x="14763" y="15930"/>
                  </a:cubicBezTo>
                  <a:cubicBezTo>
                    <a:pt x="14702" y="15839"/>
                    <a:pt x="14672" y="15718"/>
                    <a:pt x="14641" y="15626"/>
                  </a:cubicBezTo>
                  <a:cubicBezTo>
                    <a:pt x="13638" y="13286"/>
                    <a:pt x="12483" y="10976"/>
                    <a:pt x="11207" y="8787"/>
                  </a:cubicBezTo>
                  <a:lnTo>
                    <a:pt x="11024" y="8423"/>
                  </a:lnTo>
                  <a:lnTo>
                    <a:pt x="10933" y="8331"/>
                  </a:lnTo>
                  <a:cubicBezTo>
                    <a:pt x="9322" y="5596"/>
                    <a:pt x="7559" y="2374"/>
                    <a:pt x="5067" y="611"/>
                  </a:cubicBezTo>
                  <a:cubicBezTo>
                    <a:pt x="4468" y="188"/>
                    <a:pt x="3870" y="1"/>
                    <a:pt x="3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955819" y="4370074"/>
              <a:ext cx="300763" cy="1117863"/>
            </a:xfrm>
            <a:custGeom>
              <a:avLst/>
              <a:gdLst/>
              <a:ahLst/>
              <a:cxnLst/>
              <a:rect l="l" t="t" r="r" b="b"/>
              <a:pathLst>
                <a:path w="9363" h="34800" extrusionOk="0">
                  <a:moveTo>
                    <a:pt x="2805" y="0"/>
                  </a:moveTo>
                  <a:cubicBezTo>
                    <a:pt x="2464" y="0"/>
                    <a:pt x="2115" y="83"/>
                    <a:pt x="1764" y="270"/>
                  </a:cubicBezTo>
                  <a:cubicBezTo>
                    <a:pt x="487" y="909"/>
                    <a:pt x="31" y="2216"/>
                    <a:pt x="1" y="3675"/>
                  </a:cubicBezTo>
                  <a:lnTo>
                    <a:pt x="1" y="3948"/>
                  </a:lnTo>
                  <a:cubicBezTo>
                    <a:pt x="1" y="5741"/>
                    <a:pt x="578" y="7717"/>
                    <a:pt x="943" y="9115"/>
                  </a:cubicBezTo>
                  <a:cubicBezTo>
                    <a:pt x="1703" y="11851"/>
                    <a:pt x="2432" y="14587"/>
                    <a:pt x="3010" y="17383"/>
                  </a:cubicBezTo>
                  <a:cubicBezTo>
                    <a:pt x="3040" y="17504"/>
                    <a:pt x="3071" y="17626"/>
                    <a:pt x="3101" y="17778"/>
                  </a:cubicBezTo>
                  <a:cubicBezTo>
                    <a:pt x="3405" y="19267"/>
                    <a:pt x="3679" y="20726"/>
                    <a:pt x="3891" y="22246"/>
                  </a:cubicBezTo>
                  <a:cubicBezTo>
                    <a:pt x="3952" y="22763"/>
                    <a:pt x="4013" y="23280"/>
                    <a:pt x="4074" y="23796"/>
                  </a:cubicBezTo>
                  <a:cubicBezTo>
                    <a:pt x="4104" y="23948"/>
                    <a:pt x="4134" y="24100"/>
                    <a:pt x="4134" y="24222"/>
                  </a:cubicBezTo>
                  <a:cubicBezTo>
                    <a:pt x="4499" y="27748"/>
                    <a:pt x="4499" y="31243"/>
                    <a:pt x="4590" y="34800"/>
                  </a:cubicBezTo>
                  <a:lnTo>
                    <a:pt x="6657" y="34800"/>
                  </a:lnTo>
                  <a:cubicBezTo>
                    <a:pt x="7022" y="33827"/>
                    <a:pt x="7326" y="32854"/>
                    <a:pt x="7630" y="31851"/>
                  </a:cubicBezTo>
                  <a:cubicBezTo>
                    <a:pt x="7782" y="31334"/>
                    <a:pt x="7904" y="30818"/>
                    <a:pt x="8025" y="30301"/>
                  </a:cubicBezTo>
                  <a:cubicBezTo>
                    <a:pt x="8785" y="27231"/>
                    <a:pt x="9211" y="24100"/>
                    <a:pt x="9332" y="20939"/>
                  </a:cubicBezTo>
                  <a:cubicBezTo>
                    <a:pt x="9332" y="20848"/>
                    <a:pt x="9332" y="20787"/>
                    <a:pt x="9332" y="20726"/>
                  </a:cubicBezTo>
                  <a:cubicBezTo>
                    <a:pt x="9363" y="19967"/>
                    <a:pt x="9363" y="19176"/>
                    <a:pt x="9363" y="18416"/>
                  </a:cubicBezTo>
                  <a:cubicBezTo>
                    <a:pt x="9332" y="16258"/>
                    <a:pt x="9211" y="14100"/>
                    <a:pt x="8967" y="11942"/>
                  </a:cubicBezTo>
                  <a:cubicBezTo>
                    <a:pt x="8967" y="11851"/>
                    <a:pt x="8967" y="11760"/>
                    <a:pt x="8967" y="11669"/>
                  </a:cubicBezTo>
                  <a:cubicBezTo>
                    <a:pt x="8876" y="10969"/>
                    <a:pt x="8785" y="10240"/>
                    <a:pt x="8663" y="9541"/>
                  </a:cubicBezTo>
                  <a:cubicBezTo>
                    <a:pt x="8633" y="9206"/>
                    <a:pt x="8572" y="8872"/>
                    <a:pt x="8511" y="8568"/>
                  </a:cubicBezTo>
                  <a:cubicBezTo>
                    <a:pt x="8481" y="8386"/>
                    <a:pt x="8451" y="8234"/>
                    <a:pt x="8420" y="8082"/>
                  </a:cubicBezTo>
                  <a:cubicBezTo>
                    <a:pt x="8055" y="6167"/>
                    <a:pt x="7356" y="4343"/>
                    <a:pt x="6353" y="2702"/>
                  </a:cubicBezTo>
                  <a:cubicBezTo>
                    <a:pt x="5543" y="1450"/>
                    <a:pt x="4238" y="0"/>
                    <a:pt x="2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2" name="Google Shape;572;p27"/>
            <p:cNvGrpSpPr/>
            <p:nvPr/>
          </p:nvGrpSpPr>
          <p:grpSpPr>
            <a:xfrm>
              <a:off x="297081" y="4166221"/>
              <a:ext cx="944030" cy="1310538"/>
              <a:chOff x="10572519" y="1329569"/>
              <a:chExt cx="2108150" cy="2926614"/>
            </a:xfrm>
          </p:grpSpPr>
          <p:sp>
            <p:nvSpPr>
              <p:cNvPr id="573" name="Google Shape;573;p27"/>
              <p:cNvSpPr/>
              <p:nvPr/>
            </p:nvSpPr>
            <p:spPr>
              <a:xfrm>
                <a:off x="11103753" y="1329569"/>
                <a:ext cx="1045032" cy="2889742"/>
              </a:xfrm>
              <a:custGeom>
                <a:avLst/>
                <a:gdLst/>
                <a:ahLst/>
                <a:cxnLst/>
                <a:rect l="l" t="t" r="r" b="b"/>
                <a:pathLst>
                  <a:path w="14571" h="40292" extrusionOk="0">
                    <a:moveTo>
                      <a:pt x="762" y="1"/>
                    </a:moveTo>
                    <a:cubicBezTo>
                      <a:pt x="376" y="1"/>
                      <a:pt x="1" y="435"/>
                      <a:pt x="254" y="899"/>
                    </a:cubicBezTo>
                    <a:cubicBezTo>
                      <a:pt x="1773" y="3543"/>
                      <a:pt x="3232" y="6188"/>
                      <a:pt x="4631" y="8893"/>
                    </a:cubicBezTo>
                    <a:cubicBezTo>
                      <a:pt x="9494" y="18285"/>
                      <a:pt x="13385" y="28680"/>
                      <a:pt x="13476" y="39744"/>
                    </a:cubicBezTo>
                    <a:cubicBezTo>
                      <a:pt x="13476" y="40109"/>
                      <a:pt x="13749" y="40291"/>
                      <a:pt x="14023" y="40291"/>
                    </a:cubicBezTo>
                    <a:cubicBezTo>
                      <a:pt x="14296" y="40291"/>
                      <a:pt x="14570" y="40109"/>
                      <a:pt x="14570" y="39744"/>
                    </a:cubicBezTo>
                    <a:cubicBezTo>
                      <a:pt x="14540" y="36614"/>
                      <a:pt x="14236" y="33513"/>
                      <a:pt x="13658" y="30474"/>
                    </a:cubicBezTo>
                    <a:cubicBezTo>
                      <a:pt x="11622" y="19471"/>
                      <a:pt x="6546" y="9622"/>
                      <a:pt x="1226" y="291"/>
                    </a:cubicBezTo>
                    <a:cubicBezTo>
                      <a:pt x="1105" y="86"/>
                      <a:pt x="932" y="1"/>
                      <a:pt x="7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7"/>
              <p:cNvSpPr/>
              <p:nvPr/>
            </p:nvSpPr>
            <p:spPr>
              <a:xfrm>
                <a:off x="12296392" y="2084932"/>
                <a:ext cx="294913" cy="2171251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0274" extrusionOk="0">
                    <a:moveTo>
                      <a:pt x="672" y="1"/>
                    </a:moveTo>
                    <a:cubicBezTo>
                      <a:pt x="338" y="1"/>
                      <a:pt x="1" y="279"/>
                      <a:pt x="130" y="701"/>
                    </a:cubicBezTo>
                    <a:cubicBezTo>
                      <a:pt x="707" y="2738"/>
                      <a:pt x="1193" y="4805"/>
                      <a:pt x="1558" y="6902"/>
                    </a:cubicBezTo>
                    <a:cubicBezTo>
                      <a:pt x="2926" y="14379"/>
                      <a:pt x="3078" y="22009"/>
                      <a:pt x="2014" y="29516"/>
                    </a:cubicBezTo>
                    <a:cubicBezTo>
                      <a:pt x="1941" y="29971"/>
                      <a:pt x="2293" y="30274"/>
                      <a:pt x="2607" y="30274"/>
                    </a:cubicBezTo>
                    <a:cubicBezTo>
                      <a:pt x="2818" y="30274"/>
                      <a:pt x="3011" y="30138"/>
                      <a:pt x="3047" y="29820"/>
                    </a:cubicBezTo>
                    <a:cubicBezTo>
                      <a:pt x="3382" y="27662"/>
                      <a:pt x="3595" y="25474"/>
                      <a:pt x="3716" y="23316"/>
                    </a:cubicBezTo>
                    <a:cubicBezTo>
                      <a:pt x="4111" y="15595"/>
                      <a:pt x="3260" y="7844"/>
                      <a:pt x="1193" y="397"/>
                    </a:cubicBezTo>
                    <a:cubicBezTo>
                      <a:pt x="1109" y="121"/>
                      <a:pt x="891" y="1"/>
                      <a:pt x="6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7"/>
              <p:cNvSpPr/>
              <p:nvPr/>
            </p:nvSpPr>
            <p:spPr>
              <a:xfrm>
                <a:off x="10572519" y="2035301"/>
                <a:ext cx="1258112" cy="2156477"/>
              </a:xfrm>
              <a:custGeom>
                <a:avLst/>
                <a:gdLst/>
                <a:ahLst/>
                <a:cxnLst/>
                <a:rect l="l" t="t" r="r" b="b"/>
                <a:pathLst>
                  <a:path w="17542" h="30068" extrusionOk="0">
                    <a:moveTo>
                      <a:pt x="639" y="1"/>
                    </a:moveTo>
                    <a:cubicBezTo>
                      <a:pt x="547" y="1"/>
                      <a:pt x="453" y="28"/>
                      <a:pt x="366" y="86"/>
                    </a:cubicBezTo>
                    <a:cubicBezTo>
                      <a:pt x="92" y="269"/>
                      <a:pt x="1" y="633"/>
                      <a:pt x="153" y="937"/>
                    </a:cubicBezTo>
                    <a:lnTo>
                      <a:pt x="4591" y="7533"/>
                    </a:lnTo>
                    <a:cubicBezTo>
                      <a:pt x="9211" y="14372"/>
                      <a:pt x="14348" y="21302"/>
                      <a:pt x="16354" y="29752"/>
                    </a:cubicBezTo>
                    <a:cubicBezTo>
                      <a:pt x="16387" y="29976"/>
                      <a:pt x="16568" y="30068"/>
                      <a:pt x="16772" y="30068"/>
                    </a:cubicBezTo>
                    <a:cubicBezTo>
                      <a:pt x="17123" y="30068"/>
                      <a:pt x="17541" y="29795"/>
                      <a:pt x="17387" y="29448"/>
                    </a:cubicBezTo>
                    <a:cubicBezTo>
                      <a:pt x="16840" y="27108"/>
                      <a:pt x="16080" y="24859"/>
                      <a:pt x="15108" y="22701"/>
                    </a:cubicBezTo>
                    <a:cubicBezTo>
                      <a:pt x="13405" y="18810"/>
                      <a:pt x="11156" y="15254"/>
                      <a:pt x="8846" y="11789"/>
                    </a:cubicBezTo>
                    <a:cubicBezTo>
                      <a:pt x="6293" y="7959"/>
                      <a:pt x="3679" y="4159"/>
                      <a:pt x="1126" y="329"/>
                    </a:cubicBezTo>
                    <a:cubicBezTo>
                      <a:pt x="1022" y="123"/>
                      <a:pt x="835" y="1"/>
                      <a:pt x="6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7"/>
              <p:cNvSpPr/>
              <p:nvPr/>
            </p:nvSpPr>
            <p:spPr>
              <a:xfrm>
                <a:off x="11542682" y="1887341"/>
                <a:ext cx="126442" cy="220898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3080" extrusionOk="0">
                    <a:moveTo>
                      <a:pt x="1147" y="0"/>
                    </a:moveTo>
                    <a:cubicBezTo>
                      <a:pt x="1100" y="0"/>
                      <a:pt x="1051" y="7"/>
                      <a:pt x="1003" y="22"/>
                    </a:cubicBezTo>
                    <a:cubicBezTo>
                      <a:pt x="699" y="143"/>
                      <a:pt x="517" y="447"/>
                      <a:pt x="608" y="782"/>
                    </a:cubicBezTo>
                    <a:cubicBezTo>
                      <a:pt x="638" y="842"/>
                      <a:pt x="638" y="873"/>
                      <a:pt x="638" y="933"/>
                    </a:cubicBezTo>
                    <a:cubicBezTo>
                      <a:pt x="638" y="1025"/>
                      <a:pt x="638" y="1116"/>
                      <a:pt x="638" y="1207"/>
                    </a:cubicBezTo>
                    <a:cubicBezTo>
                      <a:pt x="638" y="1298"/>
                      <a:pt x="608" y="1389"/>
                      <a:pt x="578" y="1481"/>
                    </a:cubicBezTo>
                    <a:cubicBezTo>
                      <a:pt x="547" y="1572"/>
                      <a:pt x="517" y="1663"/>
                      <a:pt x="456" y="1724"/>
                    </a:cubicBezTo>
                    <a:cubicBezTo>
                      <a:pt x="395" y="1815"/>
                      <a:pt x="304" y="1906"/>
                      <a:pt x="243" y="1997"/>
                    </a:cubicBezTo>
                    <a:lnTo>
                      <a:pt x="304" y="1906"/>
                    </a:lnTo>
                    <a:lnTo>
                      <a:pt x="304" y="1906"/>
                    </a:lnTo>
                    <a:cubicBezTo>
                      <a:pt x="182" y="1997"/>
                      <a:pt x="91" y="2149"/>
                      <a:pt x="61" y="2301"/>
                    </a:cubicBezTo>
                    <a:cubicBezTo>
                      <a:pt x="0" y="2453"/>
                      <a:pt x="30" y="2636"/>
                      <a:pt x="91" y="2757"/>
                    </a:cubicBezTo>
                    <a:cubicBezTo>
                      <a:pt x="182" y="2909"/>
                      <a:pt x="304" y="3000"/>
                      <a:pt x="456" y="3061"/>
                    </a:cubicBezTo>
                    <a:cubicBezTo>
                      <a:pt x="500" y="3072"/>
                      <a:pt x="549" y="3079"/>
                      <a:pt x="599" y="3079"/>
                    </a:cubicBezTo>
                    <a:cubicBezTo>
                      <a:pt x="685" y="3079"/>
                      <a:pt x="774" y="3058"/>
                      <a:pt x="851" y="3000"/>
                    </a:cubicBezTo>
                    <a:cubicBezTo>
                      <a:pt x="1246" y="2696"/>
                      <a:pt x="1520" y="2271"/>
                      <a:pt x="1641" y="1785"/>
                    </a:cubicBezTo>
                    <a:cubicBezTo>
                      <a:pt x="1763" y="1359"/>
                      <a:pt x="1763" y="903"/>
                      <a:pt x="1672" y="447"/>
                    </a:cubicBezTo>
                    <a:cubicBezTo>
                      <a:pt x="1621" y="191"/>
                      <a:pt x="1397" y="0"/>
                      <a:pt x="11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7"/>
              <p:cNvSpPr/>
              <p:nvPr/>
            </p:nvSpPr>
            <p:spPr>
              <a:xfrm>
                <a:off x="11407489" y="2246877"/>
                <a:ext cx="303089" cy="288099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17" extrusionOk="0">
                    <a:moveTo>
                      <a:pt x="669" y="1"/>
                    </a:moveTo>
                    <a:cubicBezTo>
                      <a:pt x="621" y="1"/>
                      <a:pt x="570" y="8"/>
                      <a:pt x="517" y="24"/>
                    </a:cubicBezTo>
                    <a:cubicBezTo>
                      <a:pt x="213" y="115"/>
                      <a:pt x="0" y="419"/>
                      <a:pt x="61" y="723"/>
                    </a:cubicBezTo>
                    <a:cubicBezTo>
                      <a:pt x="669" y="2364"/>
                      <a:pt x="1915" y="3611"/>
                      <a:pt x="3466" y="4006"/>
                    </a:cubicBezTo>
                    <a:cubicBezTo>
                      <a:pt x="3501" y="4013"/>
                      <a:pt x="3536" y="4016"/>
                      <a:pt x="3571" y="4016"/>
                    </a:cubicBezTo>
                    <a:cubicBezTo>
                      <a:pt x="3837" y="4016"/>
                      <a:pt x="4081" y="3819"/>
                      <a:pt x="4134" y="3550"/>
                    </a:cubicBezTo>
                    <a:cubicBezTo>
                      <a:pt x="4225" y="3246"/>
                      <a:pt x="4043" y="2911"/>
                      <a:pt x="3739" y="2790"/>
                    </a:cubicBezTo>
                    <a:cubicBezTo>
                      <a:pt x="3587" y="2759"/>
                      <a:pt x="3435" y="2699"/>
                      <a:pt x="3253" y="2638"/>
                    </a:cubicBezTo>
                    <a:lnTo>
                      <a:pt x="3162" y="2608"/>
                    </a:lnTo>
                    <a:cubicBezTo>
                      <a:pt x="3141" y="2608"/>
                      <a:pt x="3081" y="2581"/>
                      <a:pt x="3078" y="2581"/>
                    </a:cubicBezTo>
                    <a:lnTo>
                      <a:pt x="3078" y="2581"/>
                    </a:lnTo>
                    <a:cubicBezTo>
                      <a:pt x="3077" y="2581"/>
                      <a:pt x="3091" y="2587"/>
                      <a:pt x="3131" y="2608"/>
                    </a:cubicBezTo>
                    <a:lnTo>
                      <a:pt x="2918" y="2516"/>
                    </a:lnTo>
                    <a:cubicBezTo>
                      <a:pt x="2766" y="2425"/>
                      <a:pt x="2645" y="2334"/>
                      <a:pt x="2493" y="2243"/>
                    </a:cubicBezTo>
                    <a:lnTo>
                      <a:pt x="2280" y="2060"/>
                    </a:lnTo>
                    <a:lnTo>
                      <a:pt x="2189" y="1969"/>
                    </a:lnTo>
                    <a:cubicBezTo>
                      <a:pt x="2067" y="1848"/>
                      <a:pt x="1946" y="1726"/>
                      <a:pt x="1824" y="1604"/>
                    </a:cubicBezTo>
                    <a:cubicBezTo>
                      <a:pt x="1794" y="1544"/>
                      <a:pt x="1733" y="1452"/>
                      <a:pt x="1672" y="1392"/>
                    </a:cubicBezTo>
                    <a:lnTo>
                      <a:pt x="1611" y="1301"/>
                    </a:lnTo>
                    <a:cubicBezTo>
                      <a:pt x="1490" y="1149"/>
                      <a:pt x="1429" y="997"/>
                      <a:pt x="1338" y="845"/>
                    </a:cubicBezTo>
                    <a:cubicBezTo>
                      <a:pt x="1307" y="753"/>
                      <a:pt x="1247" y="693"/>
                      <a:pt x="1216" y="601"/>
                    </a:cubicBezTo>
                    <a:lnTo>
                      <a:pt x="1186" y="480"/>
                    </a:lnTo>
                    <a:cubicBezTo>
                      <a:pt x="1186" y="459"/>
                      <a:pt x="1158" y="383"/>
                      <a:pt x="1159" y="383"/>
                    </a:cubicBezTo>
                    <a:lnTo>
                      <a:pt x="1159" y="383"/>
                    </a:lnTo>
                    <a:cubicBezTo>
                      <a:pt x="1159" y="383"/>
                      <a:pt x="1166" y="400"/>
                      <a:pt x="1186" y="449"/>
                    </a:cubicBezTo>
                    <a:cubicBezTo>
                      <a:pt x="1085" y="173"/>
                      <a:pt x="902" y="1"/>
                      <a:pt x="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7"/>
              <p:cNvSpPr/>
              <p:nvPr/>
            </p:nvSpPr>
            <p:spPr>
              <a:xfrm>
                <a:off x="11937216" y="2797047"/>
                <a:ext cx="2295" cy="5307"/>
              </a:xfrm>
              <a:custGeom>
                <a:avLst/>
                <a:gdLst/>
                <a:ahLst/>
                <a:cxnLst/>
                <a:rect l="l" t="t" r="r" b="b"/>
                <a:pathLst>
                  <a:path w="32" h="74" extrusionOk="0">
                    <a:moveTo>
                      <a:pt x="26" y="1"/>
                    </a:moveTo>
                    <a:cubicBezTo>
                      <a:pt x="17" y="1"/>
                      <a:pt x="1" y="29"/>
                      <a:pt x="1" y="73"/>
                    </a:cubicBezTo>
                    <a:lnTo>
                      <a:pt x="31" y="73"/>
                    </a:lnTo>
                    <a:lnTo>
                      <a:pt x="31" y="13"/>
                    </a:lnTo>
                    <a:cubicBezTo>
                      <a:pt x="31" y="4"/>
                      <a:pt x="29" y="1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7"/>
              <p:cNvSpPr/>
              <p:nvPr/>
            </p:nvSpPr>
            <p:spPr>
              <a:xfrm>
                <a:off x="11858754" y="2681505"/>
                <a:ext cx="185396" cy="25898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11" extrusionOk="0">
                    <a:moveTo>
                      <a:pt x="1637" y="1"/>
                    </a:moveTo>
                    <a:cubicBezTo>
                      <a:pt x="1599" y="1"/>
                      <a:pt x="1559" y="5"/>
                      <a:pt x="1520" y="13"/>
                    </a:cubicBezTo>
                    <a:cubicBezTo>
                      <a:pt x="1216" y="134"/>
                      <a:pt x="1034" y="469"/>
                      <a:pt x="1125" y="773"/>
                    </a:cubicBezTo>
                    <a:cubicBezTo>
                      <a:pt x="1125" y="833"/>
                      <a:pt x="1155" y="894"/>
                      <a:pt x="1186" y="955"/>
                    </a:cubicBezTo>
                    <a:lnTo>
                      <a:pt x="1186" y="1016"/>
                    </a:lnTo>
                    <a:cubicBezTo>
                      <a:pt x="1186" y="1137"/>
                      <a:pt x="1186" y="1228"/>
                      <a:pt x="1186" y="1350"/>
                    </a:cubicBezTo>
                    <a:lnTo>
                      <a:pt x="1186" y="1380"/>
                    </a:lnTo>
                    <a:cubicBezTo>
                      <a:pt x="1186" y="1441"/>
                      <a:pt x="1186" y="1502"/>
                      <a:pt x="1155" y="1563"/>
                    </a:cubicBezTo>
                    <a:lnTo>
                      <a:pt x="1125" y="1624"/>
                    </a:lnTo>
                    <a:cubicBezTo>
                      <a:pt x="1125" y="1654"/>
                      <a:pt x="1125" y="1654"/>
                      <a:pt x="1125" y="1684"/>
                    </a:cubicBezTo>
                    <a:lnTo>
                      <a:pt x="1125" y="1715"/>
                    </a:lnTo>
                    <a:lnTo>
                      <a:pt x="1095" y="1776"/>
                    </a:lnTo>
                    <a:cubicBezTo>
                      <a:pt x="1064" y="1867"/>
                      <a:pt x="1034" y="1928"/>
                      <a:pt x="973" y="2019"/>
                    </a:cubicBezTo>
                    <a:lnTo>
                      <a:pt x="912" y="2080"/>
                    </a:lnTo>
                    <a:cubicBezTo>
                      <a:pt x="882" y="2140"/>
                      <a:pt x="851" y="2171"/>
                      <a:pt x="791" y="2231"/>
                    </a:cubicBezTo>
                    <a:lnTo>
                      <a:pt x="760" y="2262"/>
                    </a:lnTo>
                    <a:lnTo>
                      <a:pt x="669" y="2323"/>
                    </a:lnTo>
                    <a:lnTo>
                      <a:pt x="548" y="2383"/>
                    </a:lnTo>
                    <a:lnTo>
                      <a:pt x="487" y="2414"/>
                    </a:lnTo>
                    <a:cubicBezTo>
                      <a:pt x="183" y="2505"/>
                      <a:pt x="0" y="2839"/>
                      <a:pt x="61" y="3174"/>
                    </a:cubicBezTo>
                    <a:cubicBezTo>
                      <a:pt x="114" y="3438"/>
                      <a:pt x="351" y="3611"/>
                      <a:pt x="613" y="3611"/>
                    </a:cubicBezTo>
                    <a:cubicBezTo>
                      <a:pt x="651" y="3611"/>
                      <a:pt x="691" y="3607"/>
                      <a:pt x="730" y="3599"/>
                    </a:cubicBezTo>
                    <a:cubicBezTo>
                      <a:pt x="1855" y="3235"/>
                      <a:pt x="2584" y="1745"/>
                      <a:pt x="2189" y="438"/>
                    </a:cubicBezTo>
                    <a:cubicBezTo>
                      <a:pt x="2136" y="173"/>
                      <a:pt x="1899" y="1"/>
                      <a:pt x="16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7"/>
              <p:cNvSpPr/>
              <p:nvPr/>
            </p:nvSpPr>
            <p:spPr>
              <a:xfrm>
                <a:off x="11004205" y="2428761"/>
                <a:ext cx="124291" cy="281716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3928" extrusionOk="0">
                    <a:moveTo>
                      <a:pt x="835" y="0"/>
                    </a:moveTo>
                    <a:cubicBezTo>
                      <a:pt x="800" y="0"/>
                      <a:pt x="765" y="4"/>
                      <a:pt x="730" y="11"/>
                    </a:cubicBezTo>
                    <a:cubicBezTo>
                      <a:pt x="578" y="72"/>
                      <a:pt x="456" y="193"/>
                      <a:pt x="395" y="315"/>
                    </a:cubicBezTo>
                    <a:cubicBezTo>
                      <a:pt x="335" y="467"/>
                      <a:pt x="304" y="619"/>
                      <a:pt x="335" y="771"/>
                    </a:cubicBezTo>
                    <a:cubicBezTo>
                      <a:pt x="426" y="983"/>
                      <a:pt x="487" y="1227"/>
                      <a:pt x="487" y="1439"/>
                    </a:cubicBezTo>
                    <a:lnTo>
                      <a:pt x="487" y="1500"/>
                    </a:lnTo>
                    <a:lnTo>
                      <a:pt x="487" y="1622"/>
                    </a:lnTo>
                    <a:lnTo>
                      <a:pt x="487" y="1986"/>
                    </a:lnTo>
                    <a:lnTo>
                      <a:pt x="487" y="2047"/>
                    </a:lnTo>
                    <a:cubicBezTo>
                      <a:pt x="487" y="2078"/>
                      <a:pt x="487" y="2108"/>
                      <a:pt x="456" y="2199"/>
                    </a:cubicBezTo>
                    <a:cubicBezTo>
                      <a:pt x="456" y="2321"/>
                      <a:pt x="426" y="2412"/>
                      <a:pt x="395" y="2503"/>
                    </a:cubicBezTo>
                    <a:lnTo>
                      <a:pt x="365" y="2594"/>
                    </a:lnTo>
                    <a:cubicBezTo>
                      <a:pt x="358" y="2609"/>
                      <a:pt x="352" y="2619"/>
                      <a:pt x="348" y="2623"/>
                    </a:cubicBezTo>
                    <a:lnTo>
                      <a:pt x="348" y="2623"/>
                    </a:lnTo>
                    <a:cubicBezTo>
                      <a:pt x="358" y="2599"/>
                      <a:pt x="365" y="2578"/>
                      <a:pt x="365" y="2564"/>
                    </a:cubicBezTo>
                    <a:lnTo>
                      <a:pt x="365" y="2564"/>
                    </a:lnTo>
                    <a:cubicBezTo>
                      <a:pt x="346" y="2602"/>
                      <a:pt x="339" y="2627"/>
                      <a:pt x="343" y="2627"/>
                    </a:cubicBezTo>
                    <a:cubicBezTo>
                      <a:pt x="344" y="2627"/>
                      <a:pt x="346" y="2626"/>
                      <a:pt x="348" y="2623"/>
                    </a:cubicBezTo>
                    <a:lnTo>
                      <a:pt x="348" y="2623"/>
                    </a:lnTo>
                    <a:cubicBezTo>
                      <a:pt x="337" y="2651"/>
                      <a:pt x="320" y="2684"/>
                      <a:pt x="304" y="2716"/>
                    </a:cubicBezTo>
                    <a:cubicBezTo>
                      <a:pt x="274" y="2807"/>
                      <a:pt x="213" y="2898"/>
                      <a:pt x="152" y="3020"/>
                    </a:cubicBezTo>
                    <a:cubicBezTo>
                      <a:pt x="0" y="3293"/>
                      <a:pt x="91" y="3658"/>
                      <a:pt x="335" y="3841"/>
                    </a:cubicBezTo>
                    <a:cubicBezTo>
                      <a:pt x="424" y="3900"/>
                      <a:pt x="523" y="3927"/>
                      <a:pt x="620" y="3927"/>
                    </a:cubicBezTo>
                    <a:cubicBezTo>
                      <a:pt x="821" y="3927"/>
                      <a:pt x="1013" y="3812"/>
                      <a:pt x="1095" y="3628"/>
                    </a:cubicBezTo>
                    <a:cubicBezTo>
                      <a:pt x="1642" y="2655"/>
                      <a:pt x="1733" y="1500"/>
                      <a:pt x="1398" y="467"/>
                    </a:cubicBezTo>
                    <a:cubicBezTo>
                      <a:pt x="1345" y="198"/>
                      <a:pt x="1101" y="0"/>
                      <a:pt x="8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7"/>
              <p:cNvSpPr/>
              <p:nvPr/>
            </p:nvSpPr>
            <p:spPr>
              <a:xfrm>
                <a:off x="11041284" y="2997650"/>
                <a:ext cx="241983" cy="123000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15" extrusionOk="0">
                    <a:moveTo>
                      <a:pt x="572" y="1"/>
                    </a:moveTo>
                    <a:cubicBezTo>
                      <a:pt x="370" y="1"/>
                      <a:pt x="174" y="109"/>
                      <a:pt x="91" y="316"/>
                    </a:cubicBezTo>
                    <a:cubicBezTo>
                      <a:pt x="30" y="468"/>
                      <a:pt x="0" y="620"/>
                      <a:pt x="61" y="772"/>
                    </a:cubicBezTo>
                    <a:cubicBezTo>
                      <a:pt x="91" y="924"/>
                      <a:pt x="182" y="1045"/>
                      <a:pt x="304" y="1137"/>
                    </a:cubicBezTo>
                    <a:cubicBezTo>
                      <a:pt x="1033" y="1501"/>
                      <a:pt x="1824" y="1714"/>
                      <a:pt x="2614" y="1714"/>
                    </a:cubicBezTo>
                    <a:cubicBezTo>
                      <a:pt x="3374" y="1653"/>
                      <a:pt x="3374" y="529"/>
                      <a:pt x="2614" y="468"/>
                    </a:cubicBezTo>
                    <a:cubicBezTo>
                      <a:pt x="2462" y="468"/>
                      <a:pt x="2280" y="468"/>
                      <a:pt x="2097" y="438"/>
                    </a:cubicBezTo>
                    <a:lnTo>
                      <a:pt x="1945" y="438"/>
                    </a:lnTo>
                    <a:lnTo>
                      <a:pt x="1702" y="377"/>
                    </a:lnTo>
                    <a:cubicBezTo>
                      <a:pt x="1550" y="346"/>
                      <a:pt x="1398" y="286"/>
                      <a:pt x="1246" y="255"/>
                    </a:cubicBezTo>
                    <a:lnTo>
                      <a:pt x="1003" y="134"/>
                    </a:lnTo>
                    <a:cubicBezTo>
                      <a:pt x="961" y="134"/>
                      <a:pt x="933" y="119"/>
                      <a:pt x="910" y="110"/>
                    </a:cubicBezTo>
                    <a:lnTo>
                      <a:pt x="910" y="110"/>
                    </a:lnTo>
                    <a:cubicBezTo>
                      <a:pt x="890" y="92"/>
                      <a:pt x="863" y="73"/>
                      <a:pt x="851" y="73"/>
                    </a:cubicBezTo>
                    <a:cubicBezTo>
                      <a:pt x="764" y="24"/>
                      <a:pt x="667" y="1"/>
                      <a:pt x="5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7"/>
              <p:cNvSpPr/>
              <p:nvPr/>
            </p:nvSpPr>
            <p:spPr>
              <a:xfrm>
                <a:off x="12257663" y="2559580"/>
                <a:ext cx="229002" cy="267516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730" extrusionOk="0">
                    <a:moveTo>
                      <a:pt x="592" y="0"/>
                    </a:moveTo>
                    <a:cubicBezTo>
                      <a:pt x="557" y="0"/>
                      <a:pt x="522" y="3"/>
                      <a:pt x="487" y="10"/>
                    </a:cubicBezTo>
                    <a:cubicBezTo>
                      <a:pt x="153" y="132"/>
                      <a:pt x="1" y="466"/>
                      <a:pt x="92" y="801"/>
                    </a:cubicBezTo>
                    <a:cubicBezTo>
                      <a:pt x="335" y="2108"/>
                      <a:pt x="1217" y="3202"/>
                      <a:pt x="2463" y="3719"/>
                    </a:cubicBezTo>
                    <a:cubicBezTo>
                      <a:pt x="2498" y="3726"/>
                      <a:pt x="2533" y="3729"/>
                      <a:pt x="2568" y="3729"/>
                    </a:cubicBezTo>
                    <a:cubicBezTo>
                      <a:pt x="2834" y="3729"/>
                      <a:pt x="3078" y="3532"/>
                      <a:pt x="3132" y="3263"/>
                    </a:cubicBezTo>
                    <a:cubicBezTo>
                      <a:pt x="3192" y="2959"/>
                      <a:pt x="3040" y="2624"/>
                      <a:pt x="2736" y="2503"/>
                    </a:cubicBezTo>
                    <a:lnTo>
                      <a:pt x="2645" y="2473"/>
                    </a:lnTo>
                    <a:lnTo>
                      <a:pt x="2493" y="2412"/>
                    </a:lnTo>
                    <a:cubicBezTo>
                      <a:pt x="2402" y="2321"/>
                      <a:pt x="2280" y="2260"/>
                      <a:pt x="2189" y="2199"/>
                    </a:cubicBezTo>
                    <a:cubicBezTo>
                      <a:pt x="2129" y="2138"/>
                      <a:pt x="2098" y="2108"/>
                      <a:pt x="2037" y="2077"/>
                    </a:cubicBezTo>
                    <a:lnTo>
                      <a:pt x="1977" y="2017"/>
                    </a:lnTo>
                    <a:cubicBezTo>
                      <a:pt x="1885" y="1925"/>
                      <a:pt x="1794" y="1834"/>
                      <a:pt x="1703" y="1713"/>
                    </a:cubicBezTo>
                    <a:lnTo>
                      <a:pt x="1581" y="1561"/>
                    </a:lnTo>
                    <a:lnTo>
                      <a:pt x="1551" y="1500"/>
                    </a:lnTo>
                    <a:cubicBezTo>
                      <a:pt x="1490" y="1378"/>
                      <a:pt x="1399" y="1257"/>
                      <a:pt x="1338" y="1135"/>
                    </a:cubicBezTo>
                    <a:cubicBezTo>
                      <a:pt x="1338" y="1074"/>
                      <a:pt x="1277" y="983"/>
                      <a:pt x="1277" y="953"/>
                    </a:cubicBezTo>
                    <a:cubicBezTo>
                      <a:pt x="1277" y="922"/>
                      <a:pt x="1247" y="892"/>
                      <a:pt x="1247" y="862"/>
                    </a:cubicBezTo>
                    <a:lnTo>
                      <a:pt x="1247" y="892"/>
                    </a:lnTo>
                    <a:cubicBezTo>
                      <a:pt x="1217" y="740"/>
                      <a:pt x="1156" y="618"/>
                      <a:pt x="1156" y="466"/>
                    </a:cubicBezTo>
                    <a:cubicBezTo>
                      <a:pt x="1102" y="198"/>
                      <a:pt x="858" y="0"/>
                      <a:pt x="5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7"/>
              <p:cNvSpPr/>
              <p:nvPr/>
            </p:nvSpPr>
            <p:spPr>
              <a:xfrm>
                <a:off x="12445140" y="2734722"/>
                <a:ext cx="72" cy="7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7"/>
              <p:cNvSpPr/>
              <p:nvPr/>
            </p:nvSpPr>
            <p:spPr>
              <a:xfrm>
                <a:off x="12405909" y="2708544"/>
                <a:ext cx="3227" cy="3514"/>
              </a:xfrm>
              <a:custGeom>
                <a:avLst/>
                <a:gdLst/>
                <a:ahLst/>
                <a:cxnLst/>
                <a:rect l="l" t="t" r="r" b="b"/>
                <a:pathLst>
                  <a:path w="45" h="49" extrusionOk="0">
                    <a:moveTo>
                      <a:pt x="1" y="0"/>
                    </a:moveTo>
                    <a:cubicBezTo>
                      <a:pt x="1" y="19"/>
                      <a:pt x="34" y="49"/>
                      <a:pt x="40" y="49"/>
                    </a:cubicBezTo>
                    <a:cubicBezTo>
                      <a:pt x="44" y="49"/>
                      <a:pt x="36" y="3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7"/>
              <p:cNvSpPr/>
              <p:nvPr/>
            </p:nvSpPr>
            <p:spPr>
              <a:xfrm>
                <a:off x="12347099" y="2623483"/>
                <a:ext cx="2152" cy="3586"/>
              </a:xfrm>
              <a:custGeom>
                <a:avLst/>
                <a:gdLst/>
                <a:ahLst/>
                <a:cxnLst/>
                <a:rect l="l" t="t" r="r" b="b"/>
                <a:pathLst>
                  <a:path w="30" h="5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9"/>
                      <a:pt x="22" y="49"/>
                      <a:pt x="26" y="49"/>
                    </a:cubicBezTo>
                    <a:cubicBezTo>
                      <a:pt x="29" y="49"/>
                      <a:pt x="24" y="37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7"/>
              <p:cNvSpPr/>
              <p:nvPr/>
            </p:nvSpPr>
            <p:spPr>
              <a:xfrm>
                <a:off x="12530201" y="2954904"/>
                <a:ext cx="150469" cy="22642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3157" extrusionOk="0">
                    <a:moveTo>
                      <a:pt x="1520" y="0"/>
                    </a:moveTo>
                    <a:cubicBezTo>
                      <a:pt x="1186" y="0"/>
                      <a:pt x="943" y="274"/>
                      <a:pt x="973" y="608"/>
                    </a:cubicBezTo>
                    <a:lnTo>
                      <a:pt x="973" y="851"/>
                    </a:lnTo>
                    <a:cubicBezTo>
                      <a:pt x="943" y="1003"/>
                      <a:pt x="912" y="1125"/>
                      <a:pt x="882" y="1277"/>
                    </a:cubicBezTo>
                    <a:cubicBezTo>
                      <a:pt x="821" y="1398"/>
                      <a:pt x="760" y="1550"/>
                      <a:pt x="669" y="1672"/>
                    </a:cubicBezTo>
                    <a:cubicBezTo>
                      <a:pt x="578" y="1793"/>
                      <a:pt x="487" y="1885"/>
                      <a:pt x="395" y="1976"/>
                    </a:cubicBezTo>
                    <a:lnTo>
                      <a:pt x="365" y="2006"/>
                    </a:lnTo>
                    <a:cubicBezTo>
                      <a:pt x="91" y="2189"/>
                      <a:pt x="0" y="2553"/>
                      <a:pt x="122" y="2857"/>
                    </a:cubicBezTo>
                    <a:cubicBezTo>
                      <a:pt x="204" y="3041"/>
                      <a:pt x="396" y="3157"/>
                      <a:pt x="596" y="3157"/>
                    </a:cubicBezTo>
                    <a:cubicBezTo>
                      <a:pt x="693" y="3157"/>
                      <a:pt x="792" y="3130"/>
                      <a:pt x="882" y="3070"/>
                    </a:cubicBezTo>
                    <a:cubicBezTo>
                      <a:pt x="1642" y="2492"/>
                      <a:pt x="2098" y="1581"/>
                      <a:pt x="2067" y="608"/>
                    </a:cubicBezTo>
                    <a:cubicBezTo>
                      <a:pt x="2067" y="274"/>
                      <a:pt x="1824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6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1"/>
          <p:cNvSpPr txBox="1">
            <a:spLocks noGrp="1"/>
          </p:cNvSpPr>
          <p:nvPr>
            <p:ph type="subTitle" idx="1"/>
          </p:nvPr>
        </p:nvSpPr>
        <p:spPr>
          <a:xfrm>
            <a:off x="1910512" y="4079365"/>
            <a:ext cx="25275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31"/>
          <p:cNvSpPr txBox="1">
            <a:spLocks noGrp="1"/>
          </p:cNvSpPr>
          <p:nvPr>
            <p:ph type="subTitle" idx="2"/>
          </p:nvPr>
        </p:nvSpPr>
        <p:spPr>
          <a:xfrm>
            <a:off x="5846061" y="1713242"/>
            <a:ext cx="25275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6" name="Google Shape;736;p31"/>
          <p:cNvSpPr txBox="1">
            <a:spLocks noGrp="1"/>
          </p:cNvSpPr>
          <p:nvPr>
            <p:ph type="subTitle" idx="3"/>
          </p:nvPr>
        </p:nvSpPr>
        <p:spPr>
          <a:xfrm>
            <a:off x="5846061" y="1342443"/>
            <a:ext cx="2527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endParaRPr/>
          </a:p>
        </p:txBody>
      </p:sp>
      <p:sp>
        <p:nvSpPr>
          <p:cNvPr id="737" name="Google Shape;737;p31"/>
          <p:cNvSpPr txBox="1">
            <a:spLocks noGrp="1"/>
          </p:cNvSpPr>
          <p:nvPr>
            <p:ph type="subTitle" idx="4"/>
          </p:nvPr>
        </p:nvSpPr>
        <p:spPr>
          <a:xfrm>
            <a:off x="1910512" y="3708565"/>
            <a:ext cx="2527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endParaRPr/>
          </a:p>
        </p:txBody>
      </p:sp>
      <p:sp>
        <p:nvSpPr>
          <p:cNvPr id="738" name="Google Shape;738;p31"/>
          <p:cNvSpPr txBox="1">
            <a:spLocks noGrp="1"/>
          </p:cNvSpPr>
          <p:nvPr>
            <p:ph type="subTitle" idx="5"/>
          </p:nvPr>
        </p:nvSpPr>
        <p:spPr>
          <a:xfrm>
            <a:off x="1910512" y="1713235"/>
            <a:ext cx="25275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31"/>
          <p:cNvSpPr txBox="1">
            <a:spLocks noGrp="1"/>
          </p:cNvSpPr>
          <p:nvPr>
            <p:ph type="subTitle" idx="6"/>
          </p:nvPr>
        </p:nvSpPr>
        <p:spPr>
          <a:xfrm flipH="1">
            <a:off x="1910512" y="1342443"/>
            <a:ext cx="2527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endParaRPr/>
          </a:p>
        </p:txBody>
      </p:sp>
      <p:sp>
        <p:nvSpPr>
          <p:cNvPr id="740" name="Google Shape;740;p31"/>
          <p:cNvSpPr txBox="1">
            <a:spLocks noGrp="1"/>
          </p:cNvSpPr>
          <p:nvPr>
            <p:ph type="subTitle" idx="7"/>
          </p:nvPr>
        </p:nvSpPr>
        <p:spPr>
          <a:xfrm>
            <a:off x="5846061" y="4079372"/>
            <a:ext cx="25275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31"/>
          <p:cNvSpPr txBox="1">
            <a:spLocks noGrp="1"/>
          </p:cNvSpPr>
          <p:nvPr>
            <p:ph type="subTitle" idx="8"/>
          </p:nvPr>
        </p:nvSpPr>
        <p:spPr>
          <a:xfrm>
            <a:off x="5846061" y="3708584"/>
            <a:ext cx="2527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endParaRPr/>
          </a:p>
        </p:txBody>
      </p:sp>
      <p:sp>
        <p:nvSpPr>
          <p:cNvPr id="742" name="Google Shape;742;p31"/>
          <p:cNvSpPr txBox="1">
            <a:spLocks noGrp="1"/>
          </p:cNvSpPr>
          <p:nvPr>
            <p:ph type="subTitle" idx="9"/>
          </p:nvPr>
        </p:nvSpPr>
        <p:spPr>
          <a:xfrm>
            <a:off x="1910512" y="2896300"/>
            <a:ext cx="25275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31"/>
          <p:cNvSpPr txBox="1">
            <a:spLocks noGrp="1"/>
          </p:cNvSpPr>
          <p:nvPr>
            <p:ph type="subTitle" idx="13"/>
          </p:nvPr>
        </p:nvSpPr>
        <p:spPr>
          <a:xfrm>
            <a:off x="1910512" y="2525504"/>
            <a:ext cx="2527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endParaRPr/>
          </a:p>
        </p:txBody>
      </p:sp>
      <p:sp>
        <p:nvSpPr>
          <p:cNvPr id="744" name="Google Shape;744;p31"/>
          <p:cNvSpPr txBox="1">
            <a:spLocks noGrp="1"/>
          </p:cNvSpPr>
          <p:nvPr>
            <p:ph type="subTitle" idx="14"/>
          </p:nvPr>
        </p:nvSpPr>
        <p:spPr>
          <a:xfrm>
            <a:off x="5846061" y="2896307"/>
            <a:ext cx="25275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5" name="Google Shape;745;p31"/>
          <p:cNvSpPr txBox="1">
            <a:spLocks noGrp="1"/>
          </p:cNvSpPr>
          <p:nvPr>
            <p:ph type="subTitle" idx="15"/>
          </p:nvPr>
        </p:nvSpPr>
        <p:spPr>
          <a:xfrm>
            <a:off x="5846061" y="2525513"/>
            <a:ext cx="2527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endParaRPr/>
          </a:p>
        </p:txBody>
      </p:sp>
      <p:sp>
        <p:nvSpPr>
          <p:cNvPr id="746" name="Google Shape;746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7" name="Google Shape;747;p31"/>
          <p:cNvSpPr/>
          <p:nvPr/>
        </p:nvSpPr>
        <p:spPr>
          <a:xfrm rot="-3998149" flipH="1">
            <a:off x="6665769" y="1897111"/>
            <a:ext cx="5521613" cy="3004040"/>
          </a:xfrm>
          <a:custGeom>
            <a:avLst/>
            <a:gdLst/>
            <a:ahLst/>
            <a:cxnLst/>
            <a:rect l="l" t="t" r="r" b="b"/>
            <a:pathLst>
              <a:path w="56659" h="48590" extrusionOk="0">
                <a:moveTo>
                  <a:pt x="20781" y="0"/>
                </a:moveTo>
                <a:cubicBezTo>
                  <a:pt x="15942" y="0"/>
                  <a:pt x="11033" y="2008"/>
                  <a:pt x="7509" y="5387"/>
                </a:cubicBezTo>
                <a:cubicBezTo>
                  <a:pt x="2341" y="10341"/>
                  <a:pt x="1" y="17788"/>
                  <a:pt x="244" y="24931"/>
                </a:cubicBezTo>
                <a:cubicBezTo>
                  <a:pt x="426" y="31010"/>
                  <a:pt x="2676" y="36816"/>
                  <a:pt x="6597" y="41466"/>
                </a:cubicBezTo>
                <a:cubicBezTo>
                  <a:pt x="10457" y="45965"/>
                  <a:pt x="17174" y="47849"/>
                  <a:pt x="22889" y="48366"/>
                </a:cubicBezTo>
                <a:cubicBezTo>
                  <a:pt x="24557" y="48509"/>
                  <a:pt x="26299" y="48590"/>
                  <a:pt x="28070" y="48590"/>
                </a:cubicBezTo>
                <a:cubicBezTo>
                  <a:pt x="33076" y="48590"/>
                  <a:pt x="38306" y="47945"/>
                  <a:pt x="42707" y="46239"/>
                </a:cubicBezTo>
                <a:cubicBezTo>
                  <a:pt x="48604" y="43959"/>
                  <a:pt x="53892" y="39369"/>
                  <a:pt x="55716" y="33290"/>
                </a:cubicBezTo>
                <a:cubicBezTo>
                  <a:pt x="56628" y="30311"/>
                  <a:pt x="56658" y="26968"/>
                  <a:pt x="55443" y="24080"/>
                </a:cubicBezTo>
                <a:cubicBezTo>
                  <a:pt x="54379" y="21557"/>
                  <a:pt x="52585" y="19399"/>
                  <a:pt x="51704" y="16816"/>
                </a:cubicBezTo>
                <a:cubicBezTo>
                  <a:pt x="50731" y="13928"/>
                  <a:pt x="51522" y="11740"/>
                  <a:pt x="53072" y="9278"/>
                </a:cubicBezTo>
                <a:cubicBezTo>
                  <a:pt x="53619" y="8396"/>
                  <a:pt x="55199" y="6907"/>
                  <a:pt x="55382" y="5873"/>
                </a:cubicBezTo>
                <a:lnTo>
                  <a:pt x="55382" y="5873"/>
                </a:lnTo>
                <a:cubicBezTo>
                  <a:pt x="53406" y="6603"/>
                  <a:pt x="50974" y="7211"/>
                  <a:pt x="49455" y="8761"/>
                </a:cubicBezTo>
                <a:cubicBezTo>
                  <a:pt x="47813" y="10433"/>
                  <a:pt x="47388" y="12469"/>
                  <a:pt x="47570" y="14597"/>
                </a:cubicBezTo>
                <a:cubicBezTo>
                  <a:pt x="47783" y="17424"/>
                  <a:pt x="49120" y="20402"/>
                  <a:pt x="50032" y="22804"/>
                </a:cubicBezTo>
                <a:cubicBezTo>
                  <a:pt x="51066" y="25509"/>
                  <a:pt x="51856" y="28518"/>
                  <a:pt x="50822" y="31223"/>
                </a:cubicBezTo>
                <a:cubicBezTo>
                  <a:pt x="49708" y="34245"/>
                  <a:pt x="46413" y="36036"/>
                  <a:pt x="43159" y="36036"/>
                </a:cubicBezTo>
                <a:cubicBezTo>
                  <a:pt x="42420" y="36036"/>
                  <a:pt x="41683" y="35943"/>
                  <a:pt x="40974" y="35752"/>
                </a:cubicBezTo>
                <a:cubicBezTo>
                  <a:pt x="37144" y="34719"/>
                  <a:pt x="34257" y="31345"/>
                  <a:pt x="33011" y="27576"/>
                </a:cubicBezTo>
                <a:cubicBezTo>
                  <a:pt x="31734" y="23807"/>
                  <a:pt x="31916" y="19703"/>
                  <a:pt x="32585" y="15782"/>
                </a:cubicBezTo>
                <a:cubicBezTo>
                  <a:pt x="33102" y="12651"/>
                  <a:pt x="33922" y="9338"/>
                  <a:pt x="32707" y="6390"/>
                </a:cubicBezTo>
                <a:cubicBezTo>
                  <a:pt x="31734" y="4080"/>
                  <a:pt x="29637" y="2408"/>
                  <a:pt x="27357" y="1375"/>
                </a:cubicBezTo>
                <a:cubicBezTo>
                  <a:pt x="25279" y="437"/>
                  <a:pt x="23037" y="0"/>
                  <a:pt x="207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31"/>
          <p:cNvGrpSpPr/>
          <p:nvPr/>
        </p:nvGrpSpPr>
        <p:grpSpPr>
          <a:xfrm>
            <a:off x="8145753" y="3886045"/>
            <a:ext cx="874837" cy="1373064"/>
            <a:chOff x="7970523" y="3564749"/>
            <a:chExt cx="1060794" cy="1664926"/>
          </a:xfrm>
        </p:grpSpPr>
        <p:sp>
          <p:nvSpPr>
            <p:cNvPr id="749" name="Google Shape;749;p31"/>
            <p:cNvSpPr/>
            <p:nvPr/>
          </p:nvSpPr>
          <p:spPr>
            <a:xfrm flipH="1">
              <a:off x="8229610" y="3979620"/>
              <a:ext cx="801707" cy="1189672"/>
            </a:xfrm>
            <a:custGeom>
              <a:avLst/>
              <a:gdLst/>
              <a:ahLst/>
              <a:cxnLst/>
              <a:rect l="l" t="t" r="r" b="b"/>
              <a:pathLst>
                <a:path w="22737" h="33740" extrusionOk="0">
                  <a:moveTo>
                    <a:pt x="2350" y="0"/>
                  </a:moveTo>
                  <a:cubicBezTo>
                    <a:pt x="2138" y="0"/>
                    <a:pt x="1935" y="41"/>
                    <a:pt x="1733" y="122"/>
                  </a:cubicBezTo>
                  <a:cubicBezTo>
                    <a:pt x="0" y="912"/>
                    <a:pt x="2037" y="4407"/>
                    <a:pt x="2584" y="5502"/>
                  </a:cubicBezTo>
                  <a:cubicBezTo>
                    <a:pt x="3830" y="7964"/>
                    <a:pt x="5228" y="10335"/>
                    <a:pt x="6778" y="12614"/>
                  </a:cubicBezTo>
                  <a:lnTo>
                    <a:pt x="6991" y="12949"/>
                  </a:lnTo>
                  <a:cubicBezTo>
                    <a:pt x="7812" y="14164"/>
                    <a:pt x="8663" y="15350"/>
                    <a:pt x="9484" y="16535"/>
                  </a:cubicBezTo>
                  <a:cubicBezTo>
                    <a:pt x="9544" y="16596"/>
                    <a:pt x="9605" y="16657"/>
                    <a:pt x="9636" y="16718"/>
                  </a:cubicBezTo>
                  <a:cubicBezTo>
                    <a:pt x="11277" y="19028"/>
                    <a:pt x="12949" y="21338"/>
                    <a:pt x="14529" y="23709"/>
                  </a:cubicBezTo>
                  <a:lnTo>
                    <a:pt x="14620" y="23861"/>
                  </a:lnTo>
                  <a:lnTo>
                    <a:pt x="14651" y="23921"/>
                  </a:lnTo>
                  <a:cubicBezTo>
                    <a:pt x="15836" y="25684"/>
                    <a:pt x="16900" y="27538"/>
                    <a:pt x="17842" y="29453"/>
                  </a:cubicBezTo>
                  <a:cubicBezTo>
                    <a:pt x="17842" y="29484"/>
                    <a:pt x="17873" y="29514"/>
                    <a:pt x="17873" y="29545"/>
                  </a:cubicBezTo>
                  <a:cubicBezTo>
                    <a:pt x="18541" y="30912"/>
                    <a:pt x="19149" y="32311"/>
                    <a:pt x="19697" y="33739"/>
                  </a:cubicBezTo>
                  <a:lnTo>
                    <a:pt x="22736" y="33739"/>
                  </a:lnTo>
                  <a:cubicBezTo>
                    <a:pt x="21946" y="30396"/>
                    <a:pt x="20943" y="27052"/>
                    <a:pt x="19818" y="23800"/>
                  </a:cubicBezTo>
                  <a:cubicBezTo>
                    <a:pt x="19788" y="23709"/>
                    <a:pt x="19757" y="23648"/>
                    <a:pt x="19727" y="23557"/>
                  </a:cubicBezTo>
                  <a:cubicBezTo>
                    <a:pt x="19636" y="23313"/>
                    <a:pt x="19545" y="23040"/>
                    <a:pt x="19453" y="22797"/>
                  </a:cubicBezTo>
                  <a:cubicBezTo>
                    <a:pt x="18754" y="20943"/>
                    <a:pt x="17994" y="19058"/>
                    <a:pt x="17174" y="17234"/>
                  </a:cubicBezTo>
                  <a:cubicBezTo>
                    <a:pt x="17143" y="17143"/>
                    <a:pt x="17082" y="17022"/>
                    <a:pt x="17052" y="16930"/>
                  </a:cubicBezTo>
                  <a:cubicBezTo>
                    <a:pt x="15563" y="13678"/>
                    <a:pt x="13800" y="10547"/>
                    <a:pt x="11733" y="7660"/>
                  </a:cubicBezTo>
                  <a:lnTo>
                    <a:pt x="11611" y="7508"/>
                  </a:lnTo>
                  <a:cubicBezTo>
                    <a:pt x="11095" y="6778"/>
                    <a:pt x="10517" y="6079"/>
                    <a:pt x="9970" y="5380"/>
                  </a:cubicBezTo>
                  <a:cubicBezTo>
                    <a:pt x="9575" y="4955"/>
                    <a:pt x="9210" y="4529"/>
                    <a:pt x="8784" y="4103"/>
                  </a:cubicBezTo>
                  <a:cubicBezTo>
                    <a:pt x="8724" y="4012"/>
                    <a:pt x="8632" y="3952"/>
                    <a:pt x="8572" y="3860"/>
                  </a:cubicBezTo>
                  <a:cubicBezTo>
                    <a:pt x="7021" y="2310"/>
                    <a:pt x="5228" y="942"/>
                    <a:pt x="3313" y="213"/>
                  </a:cubicBezTo>
                  <a:cubicBezTo>
                    <a:pt x="3100" y="152"/>
                    <a:pt x="2888" y="61"/>
                    <a:pt x="2675" y="30"/>
                  </a:cubicBezTo>
                  <a:cubicBezTo>
                    <a:pt x="2563" y="10"/>
                    <a:pt x="2455" y="0"/>
                    <a:pt x="2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 flipH="1">
              <a:off x="8039918" y="3564749"/>
              <a:ext cx="724205" cy="1605599"/>
            </a:xfrm>
            <a:custGeom>
              <a:avLst/>
              <a:gdLst/>
              <a:ahLst/>
              <a:cxnLst/>
              <a:rect l="l" t="t" r="r" b="b"/>
              <a:pathLst>
                <a:path w="20539" h="45536" extrusionOk="0">
                  <a:moveTo>
                    <a:pt x="3310" y="1"/>
                  </a:moveTo>
                  <a:cubicBezTo>
                    <a:pt x="1453" y="1"/>
                    <a:pt x="0" y="2059"/>
                    <a:pt x="234" y="4441"/>
                  </a:cubicBezTo>
                  <a:cubicBezTo>
                    <a:pt x="416" y="6295"/>
                    <a:pt x="1389" y="7936"/>
                    <a:pt x="2210" y="9486"/>
                  </a:cubicBezTo>
                  <a:cubicBezTo>
                    <a:pt x="2817" y="10611"/>
                    <a:pt x="3425" y="11705"/>
                    <a:pt x="4003" y="12800"/>
                  </a:cubicBezTo>
                  <a:lnTo>
                    <a:pt x="4276" y="13286"/>
                  </a:lnTo>
                  <a:lnTo>
                    <a:pt x="5614" y="15687"/>
                  </a:lnTo>
                  <a:cubicBezTo>
                    <a:pt x="6283" y="16933"/>
                    <a:pt x="6982" y="18210"/>
                    <a:pt x="7620" y="19487"/>
                  </a:cubicBezTo>
                  <a:cubicBezTo>
                    <a:pt x="7742" y="19699"/>
                    <a:pt x="7863" y="19942"/>
                    <a:pt x="7985" y="20186"/>
                  </a:cubicBezTo>
                  <a:cubicBezTo>
                    <a:pt x="9383" y="22952"/>
                    <a:pt x="10629" y="25839"/>
                    <a:pt x="11723" y="28788"/>
                  </a:cubicBezTo>
                  <a:cubicBezTo>
                    <a:pt x="11906" y="29304"/>
                    <a:pt x="12088" y="29882"/>
                    <a:pt x="12270" y="30459"/>
                  </a:cubicBezTo>
                  <a:cubicBezTo>
                    <a:pt x="12331" y="30581"/>
                    <a:pt x="12362" y="30672"/>
                    <a:pt x="12392" y="30794"/>
                  </a:cubicBezTo>
                  <a:cubicBezTo>
                    <a:pt x="13912" y="35627"/>
                    <a:pt x="15158" y="40551"/>
                    <a:pt x="16161" y="45536"/>
                  </a:cubicBezTo>
                  <a:lnTo>
                    <a:pt x="20538" y="45536"/>
                  </a:lnTo>
                  <a:cubicBezTo>
                    <a:pt x="20417" y="42952"/>
                    <a:pt x="20234" y="40399"/>
                    <a:pt x="20052" y="37845"/>
                  </a:cubicBezTo>
                  <a:cubicBezTo>
                    <a:pt x="19778" y="33924"/>
                    <a:pt x="19170" y="30064"/>
                    <a:pt x="18228" y="26295"/>
                  </a:cubicBezTo>
                  <a:cubicBezTo>
                    <a:pt x="18198" y="26204"/>
                    <a:pt x="18167" y="26113"/>
                    <a:pt x="18167" y="26022"/>
                  </a:cubicBezTo>
                  <a:cubicBezTo>
                    <a:pt x="17438" y="23134"/>
                    <a:pt x="16526" y="20307"/>
                    <a:pt x="15401" y="17541"/>
                  </a:cubicBezTo>
                  <a:cubicBezTo>
                    <a:pt x="15188" y="16994"/>
                    <a:pt x="14976" y="16447"/>
                    <a:pt x="14763" y="15930"/>
                  </a:cubicBezTo>
                  <a:cubicBezTo>
                    <a:pt x="14702" y="15839"/>
                    <a:pt x="14672" y="15718"/>
                    <a:pt x="14641" y="15626"/>
                  </a:cubicBezTo>
                  <a:cubicBezTo>
                    <a:pt x="13638" y="13286"/>
                    <a:pt x="12483" y="10976"/>
                    <a:pt x="11207" y="8787"/>
                  </a:cubicBezTo>
                  <a:lnTo>
                    <a:pt x="11024" y="8423"/>
                  </a:lnTo>
                  <a:lnTo>
                    <a:pt x="10933" y="8331"/>
                  </a:lnTo>
                  <a:cubicBezTo>
                    <a:pt x="9322" y="5596"/>
                    <a:pt x="7559" y="2374"/>
                    <a:pt x="5067" y="611"/>
                  </a:cubicBezTo>
                  <a:cubicBezTo>
                    <a:pt x="4468" y="188"/>
                    <a:pt x="3870" y="1"/>
                    <a:pt x="3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1" name="Google Shape;751;p31"/>
            <p:cNvGrpSpPr/>
            <p:nvPr/>
          </p:nvGrpSpPr>
          <p:grpSpPr>
            <a:xfrm flipH="1">
              <a:off x="7970523" y="3719604"/>
              <a:ext cx="920616" cy="1420597"/>
              <a:chOff x="10572519" y="1329569"/>
              <a:chExt cx="1872693" cy="2889742"/>
            </a:xfrm>
          </p:grpSpPr>
          <p:sp>
            <p:nvSpPr>
              <p:cNvPr id="752" name="Google Shape;752;p31"/>
              <p:cNvSpPr/>
              <p:nvPr/>
            </p:nvSpPr>
            <p:spPr>
              <a:xfrm>
                <a:off x="11103753" y="1329569"/>
                <a:ext cx="1045032" cy="2889742"/>
              </a:xfrm>
              <a:custGeom>
                <a:avLst/>
                <a:gdLst/>
                <a:ahLst/>
                <a:cxnLst/>
                <a:rect l="l" t="t" r="r" b="b"/>
                <a:pathLst>
                  <a:path w="14571" h="40292" extrusionOk="0">
                    <a:moveTo>
                      <a:pt x="762" y="1"/>
                    </a:moveTo>
                    <a:cubicBezTo>
                      <a:pt x="376" y="1"/>
                      <a:pt x="1" y="435"/>
                      <a:pt x="254" y="899"/>
                    </a:cubicBezTo>
                    <a:cubicBezTo>
                      <a:pt x="1773" y="3543"/>
                      <a:pt x="3232" y="6188"/>
                      <a:pt x="4631" y="8893"/>
                    </a:cubicBezTo>
                    <a:cubicBezTo>
                      <a:pt x="9494" y="18285"/>
                      <a:pt x="13385" y="28680"/>
                      <a:pt x="13476" y="39744"/>
                    </a:cubicBezTo>
                    <a:cubicBezTo>
                      <a:pt x="13476" y="40109"/>
                      <a:pt x="13749" y="40291"/>
                      <a:pt x="14023" y="40291"/>
                    </a:cubicBezTo>
                    <a:cubicBezTo>
                      <a:pt x="14296" y="40291"/>
                      <a:pt x="14570" y="40109"/>
                      <a:pt x="14570" y="39744"/>
                    </a:cubicBezTo>
                    <a:cubicBezTo>
                      <a:pt x="14540" y="36614"/>
                      <a:pt x="14236" y="33513"/>
                      <a:pt x="13658" y="30474"/>
                    </a:cubicBezTo>
                    <a:cubicBezTo>
                      <a:pt x="11622" y="19471"/>
                      <a:pt x="6546" y="9622"/>
                      <a:pt x="1226" y="291"/>
                    </a:cubicBezTo>
                    <a:cubicBezTo>
                      <a:pt x="1105" y="86"/>
                      <a:pt x="932" y="1"/>
                      <a:pt x="7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1"/>
              <p:cNvSpPr/>
              <p:nvPr/>
            </p:nvSpPr>
            <p:spPr>
              <a:xfrm>
                <a:off x="10572519" y="2035301"/>
                <a:ext cx="1258112" cy="2156477"/>
              </a:xfrm>
              <a:custGeom>
                <a:avLst/>
                <a:gdLst/>
                <a:ahLst/>
                <a:cxnLst/>
                <a:rect l="l" t="t" r="r" b="b"/>
                <a:pathLst>
                  <a:path w="17542" h="30068" extrusionOk="0">
                    <a:moveTo>
                      <a:pt x="639" y="1"/>
                    </a:moveTo>
                    <a:cubicBezTo>
                      <a:pt x="547" y="1"/>
                      <a:pt x="453" y="28"/>
                      <a:pt x="366" y="86"/>
                    </a:cubicBezTo>
                    <a:cubicBezTo>
                      <a:pt x="92" y="269"/>
                      <a:pt x="1" y="633"/>
                      <a:pt x="153" y="937"/>
                    </a:cubicBezTo>
                    <a:lnTo>
                      <a:pt x="4591" y="7533"/>
                    </a:lnTo>
                    <a:cubicBezTo>
                      <a:pt x="9211" y="14372"/>
                      <a:pt x="14348" y="21302"/>
                      <a:pt x="16354" y="29752"/>
                    </a:cubicBezTo>
                    <a:cubicBezTo>
                      <a:pt x="16387" y="29976"/>
                      <a:pt x="16568" y="30068"/>
                      <a:pt x="16772" y="30068"/>
                    </a:cubicBezTo>
                    <a:cubicBezTo>
                      <a:pt x="17123" y="30068"/>
                      <a:pt x="17541" y="29795"/>
                      <a:pt x="17387" y="29448"/>
                    </a:cubicBezTo>
                    <a:cubicBezTo>
                      <a:pt x="16840" y="27108"/>
                      <a:pt x="16080" y="24859"/>
                      <a:pt x="15108" y="22701"/>
                    </a:cubicBezTo>
                    <a:cubicBezTo>
                      <a:pt x="13405" y="18810"/>
                      <a:pt x="11156" y="15254"/>
                      <a:pt x="8846" y="11789"/>
                    </a:cubicBezTo>
                    <a:cubicBezTo>
                      <a:pt x="6293" y="7959"/>
                      <a:pt x="3679" y="4159"/>
                      <a:pt x="1126" y="329"/>
                    </a:cubicBezTo>
                    <a:cubicBezTo>
                      <a:pt x="1022" y="123"/>
                      <a:pt x="835" y="1"/>
                      <a:pt x="6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1"/>
              <p:cNvSpPr/>
              <p:nvPr/>
            </p:nvSpPr>
            <p:spPr>
              <a:xfrm>
                <a:off x="11542682" y="1887341"/>
                <a:ext cx="126442" cy="220898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3080" extrusionOk="0">
                    <a:moveTo>
                      <a:pt x="1147" y="0"/>
                    </a:moveTo>
                    <a:cubicBezTo>
                      <a:pt x="1100" y="0"/>
                      <a:pt x="1051" y="7"/>
                      <a:pt x="1003" y="22"/>
                    </a:cubicBezTo>
                    <a:cubicBezTo>
                      <a:pt x="699" y="143"/>
                      <a:pt x="517" y="447"/>
                      <a:pt x="608" y="782"/>
                    </a:cubicBezTo>
                    <a:cubicBezTo>
                      <a:pt x="638" y="842"/>
                      <a:pt x="638" y="873"/>
                      <a:pt x="638" y="933"/>
                    </a:cubicBezTo>
                    <a:cubicBezTo>
                      <a:pt x="638" y="1025"/>
                      <a:pt x="638" y="1116"/>
                      <a:pt x="638" y="1207"/>
                    </a:cubicBezTo>
                    <a:cubicBezTo>
                      <a:pt x="638" y="1298"/>
                      <a:pt x="608" y="1389"/>
                      <a:pt x="578" y="1481"/>
                    </a:cubicBezTo>
                    <a:cubicBezTo>
                      <a:pt x="547" y="1572"/>
                      <a:pt x="517" y="1663"/>
                      <a:pt x="456" y="1724"/>
                    </a:cubicBezTo>
                    <a:cubicBezTo>
                      <a:pt x="395" y="1815"/>
                      <a:pt x="304" y="1906"/>
                      <a:pt x="243" y="1997"/>
                    </a:cubicBezTo>
                    <a:lnTo>
                      <a:pt x="304" y="1906"/>
                    </a:lnTo>
                    <a:lnTo>
                      <a:pt x="304" y="1906"/>
                    </a:lnTo>
                    <a:cubicBezTo>
                      <a:pt x="182" y="1997"/>
                      <a:pt x="91" y="2149"/>
                      <a:pt x="61" y="2301"/>
                    </a:cubicBezTo>
                    <a:cubicBezTo>
                      <a:pt x="0" y="2453"/>
                      <a:pt x="30" y="2636"/>
                      <a:pt x="91" y="2757"/>
                    </a:cubicBezTo>
                    <a:cubicBezTo>
                      <a:pt x="182" y="2909"/>
                      <a:pt x="304" y="3000"/>
                      <a:pt x="456" y="3061"/>
                    </a:cubicBezTo>
                    <a:cubicBezTo>
                      <a:pt x="500" y="3072"/>
                      <a:pt x="549" y="3079"/>
                      <a:pt x="599" y="3079"/>
                    </a:cubicBezTo>
                    <a:cubicBezTo>
                      <a:pt x="685" y="3079"/>
                      <a:pt x="774" y="3058"/>
                      <a:pt x="851" y="3000"/>
                    </a:cubicBezTo>
                    <a:cubicBezTo>
                      <a:pt x="1246" y="2696"/>
                      <a:pt x="1520" y="2271"/>
                      <a:pt x="1641" y="1785"/>
                    </a:cubicBezTo>
                    <a:cubicBezTo>
                      <a:pt x="1763" y="1359"/>
                      <a:pt x="1763" y="903"/>
                      <a:pt x="1672" y="447"/>
                    </a:cubicBezTo>
                    <a:cubicBezTo>
                      <a:pt x="1621" y="191"/>
                      <a:pt x="1397" y="0"/>
                      <a:pt x="11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1"/>
              <p:cNvSpPr/>
              <p:nvPr/>
            </p:nvSpPr>
            <p:spPr>
              <a:xfrm>
                <a:off x="11407489" y="2246877"/>
                <a:ext cx="303089" cy="288099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17" extrusionOk="0">
                    <a:moveTo>
                      <a:pt x="669" y="1"/>
                    </a:moveTo>
                    <a:cubicBezTo>
                      <a:pt x="621" y="1"/>
                      <a:pt x="570" y="8"/>
                      <a:pt x="517" y="24"/>
                    </a:cubicBezTo>
                    <a:cubicBezTo>
                      <a:pt x="213" y="115"/>
                      <a:pt x="0" y="419"/>
                      <a:pt x="61" y="723"/>
                    </a:cubicBezTo>
                    <a:cubicBezTo>
                      <a:pt x="669" y="2364"/>
                      <a:pt x="1915" y="3611"/>
                      <a:pt x="3466" y="4006"/>
                    </a:cubicBezTo>
                    <a:cubicBezTo>
                      <a:pt x="3501" y="4013"/>
                      <a:pt x="3536" y="4016"/>
                      <a:pt x="3571" y="4016"/>
                    </a:cubicBezTo>
                    <a:cubicBezTo>
                      <a:pt x="3837" y="4016"/>
                      <a:pt x="4081" y="3819"/>
                      <a:pt x="4134" y="3550"/>
                    </a:cubicBezTo>
                    <a:cubicBezTo>
                      <a:pt x="4225" y="3246"/>
                      <a:pt x="4043" y="2911"/>
                      <a:pt x="3739" y="2790"/>
                    </a:cubicBezTo>
                    <a:cubicBezTo>
                      <a:pt x="3587" y="2759"/>
                      <a:pt x="3435" y="2699"/>
                      <a:pt x="3253" y="2638"/>
                    </a:cubicBezTo>
                    <a:lnTo>
                      <a:pt x="3162" y="2608"/>
                    </a:lnTo>
                    <a:cubicBezTo>
                      <a:pt x="3141" y="2608"/>
                      <a:pt x="3081" y="2581"/>
                      <a:pt x="3078" y="2581"/>
                    </a:cubicBezTo>
                    <a:lnTo>
                      <a:pt x="3078" y="2581"/>
                    </a:lnTo>
                    <a:cubicBezTo>
                      <a:pt x="3077" y="2581"/>
                      <a:pt x="3091" y="2587"/>
                      <a:pt x="3131" y="2608"/>
                    </a:cubicBezTo>
                    <a:lnTo>
                      <a:pt x="2918" y="2516"/>
                    </a:lnTo>
                    <a:cubicBezTo>
                      <a:pt x="2766" y="2425"/>
                      <a:pt x="2645" y="2334"/>
                      <a:pt x="2493" y="2243"/>
                    </a:cubicBezTo>
                    <a:lnTo>
                      <a:pt x="2280" y="2060"/>
                    </a:lnTo>
                    <a:lnTo>
                      <a:pt x="2189" y="1969"/>
                    </a:lnTo>
                    <a:cubicBezTo>
                      <a:pt x="2067" y="1848"/>
                      <a:pt x="1946" y="1726"/>
                      <a:pt x="1824" y="1604"/>
                    </a:cubicBezTo>
                    <a:cubicBezTo>
                      <a:pt x="1794" y="1544"/>
                      <a:pt x="1733" y="1452"/>
                      <a:pt x="1672" y="1392"/>
                    </a:cubicBezTo>
                    <a:lnTo>
                      <a:pt x="1611" y="1301"/>
                    </a:lnTo>
                    <a:cubicBezTo>
                      <a:pt x="1490" y="1149"/>
                      <a:pt x="1429" y="997"/>
                      <a:pt x="1338" y="845"/>
                    </a:cubicBezTo>
                    <a:cubicBezTo>
                      <a:pt x="1307" y="753"/>
                      <a:pt x="1247" y="693"/>
                      <a:pt x="1216" y="601"/>
                    </a:cubicBezTo>
                    <a:lnTo>
                      <a:pt x="1186" y="480"/>
                    </a:lnTo>
                    <a:cubicBezTo>
                      <a:pt x="1186" y="459"/>
                      <a:pt x="1158" y="383"/>
                      <a:pt x="1159" y="383"/>
                    </a:cubicBezTo>
                    <a:lnTo>
                      <a:pt x="1159" y="383"/>
                    </a:lnTo>
                    <a:cubicBezTo>
                      <a:pt x="1159" y="383"/>
                      <a:pt x="1166" y="400"/>
                      <a:pt x="1186" y="449"/>
                    </a:cubicBezTo>
                    <a:cubicBezTo>
                      <a:pt x="1085" y="173"/>
                      <a:pt x="902" y="1"/>
                      <a:pt x="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1"/>
              <p:cNvSpPr/>
              <p:nvPr/>
            </p:nvSpPr>
            <p:spPr>
              <a:xfrm>
                <a:off x="11937216" y="2797047"/>
                <a:ext cx="2295" cy="5307"/>
              </a:xfrm>
              <a:custGeom>
                <a:avLst/>
                <a:gdLst/>
                <a:ahLst/>
                <a:cxnLst/>
                <a:rect l="l" t="t" r="r" b="b"/>
                <a:pathLst>
                  <a:path w="32" h="74" extrusionOk="0">
                    <a:moveTo>
                      <a:pt x="26" y="1"/>
                    </a:moveTo>
                    <a:cubicBezTo>
                      <a:pt x="17" y="1"/>
                      <a:pt x="1" y="29"/>
                      <a:pt x="1" y="73"/>
                    </a:cubicBezTo>
                    <a:lnTo>
                      <a:pt x="31" y="73"/>
                    </a:lnTo>
                    <a:lnTo>
                      <a:pt x="31" y="13"/>
                    </a:lnTo>
                    <a:cubicBezTo>
                      <a:pt x="31" y="4"/>
                      <a:pt x="29" y="1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1"/>
              <p:cNvSpPr/>
              <p:nvPr/>
            </p:nvSpPr>
            <p:spPr>
              <a:xfrm>
                <a:off x="11858754" y="2681505"/>
                <a:ext cx="185396" cy="25898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11" extrusionOk="0">
                    <a:moveTo>
                      <a:pt x="1637" y="1"/>
                    </a:moveTo>
                    <a:cubicBezTo>
                      <a:pt x="1599" y="1"/>
                      <a:pt x="1559" y="5"/>
                      <a:pt x="1520" y="13"/>
                    </a:cubicBezTo>
                    <a:cubicBezTo>
                      <a:pt x="1216" y="134"/>
                      <a:pt x="1034" y="469"/>
                      <a:pt x="1125" y="773"/>
                    </a:cubicBezTo>
                    <a:cubicBezTo>
                      <a:pt x="1125" y="833"/>
                      <a:pt x="1155" y="894"/>
                      <a:pt x="1186" y="955"/>
                    </a:cubicBezTo>
                    <a:lnTo>
                      <a:pt x="1186" y="1016"/>
                    </a:lnTo>
                    <a:cubicBezTo>
                      <a:pt x="1186" y="1137"/>
                      <a:pt x="1186" y="1228"/>
                      <a:pt x="1186" y="1350"/>
                    </a:cubicBezTo>
                    <a:lnTo>
                      <a:pt x="1186" y="1380"/>
                    </a:lnTo>
                    <a:cubicBezTo>
                      <a:pt x="1186" y="1441"/>
                      <a:pt x="1186" y="1502"/>
                      <a:pt x="1155" y="1563"/>
                    </a:cubicBezTo>
                    <a:lnTo>
                      <a:pt x="1125" y="1624"/>
                    </a:lnTo>
                    <a:cubicBezTo>
                      <a:pt x="1125" y="1654"/>
                      <a:pt x="1125" y="1654"/>
                      <a:pt x="1125" y="1684"/>
                    </a:cubicBezTo>
                    <a:lnTo>
                      <a:pt x="1125" y="1715"/>
                    </a:lnTo>
                    <a:lnTo>
                      <a:pt x="1095" y="1776"/>
                    </a:lnTo>
                    <a:cubicBezTo>
                      <a:pt x="1064" y="1867"/>
                      <a:pt x="1034" y="1928"/>
                      <a:pt x="973" y="2019"/>
                    </a:cubicBezTo>
                    <a:lnTo>
                      <a:pt x="912" y="2080"/>
                    </a:lnTo>
                    <a:cubicBezTo>
                      <a:pt x="882" y="2140"/>
                      <a:pt x="851" y="2171"/>
                      <a:pt x="791" y="2231"/>
                    </a:cubicBezTo>
                    <a:lnTo>
                      <a:pt x="760" y="2262"/>
                    </a:lnTo>
                    <a:lnTo>
                      <a:pt x="669" y="2323"/>
                    </a:lnTo>
                    <a:lnTo>
                      <a:pt x="548" y="2383"/>
                    </a:lnTo>
                    <a:lnTo>
                      <a:pt x="487" y="2414"/>
                    </a:lnTo>
                    <a:cubicBezTo>
                      <a:pt x="183" y="2505"/>
                      <a:pt x="0" y="2839"/>
                      <a:pt x="61" y="3174"/>
                    </a:cubicBezTo>
                    <a:cubicBezTo>
                      <a:pt x="114" y="3438"/>
                      <a:pt x="351" y="3611"/>
                      <a:pt x="613" y="3611"/>
                    </a:cubicBezTo>
                    <a:cubicBezTo>
                      <a:pt x="651" y="3611"/>
                      <a:pt x="691" y="3607"/>
                      <a:pt x="730" y="3599"/>
                    </a:cubicBezTo>
                    <a:cubicBezTo>
                      <a:pt x="1855" y="3235"/>
                      <a:pt x="2584" y="1745"/>
                      <a:pt x="2189" y="438"/>
                    </a:cubicBezTo>
                    <a:cubicBezTo>
                      <a:pt x="2136" y="173"/>
                      <a:pt x="1899" y="1"/>
                      <a:pt x="16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1"/>
              <p:cNvSpPr/>
              <p:nvPr/>
            </p:nvSpPr>
            <p:spPr>
              <a:xfrm>
                <a:off x="11004205" y="2428761"/>
                <a:ext cx="124291" cy="281716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3928" extrusionOk="0">
                    <a:moveTo>
                      <a:pt x="835" y="0"/>
                    </a:moveTo>
                    <a:cubicBezTo>
                      <a:pt x="800" y="0"/>
                      <a:pt x="765" y="4"/>
                      <a:pt x="730" y="11"/>
                    </a:cubicBezTo>
                    <a:cubicBezTo>
                      <a:pt x="578" y="72"/>
                      <a:pt x="456" y="193"/>
                      <a:pt x="395" y="315"/>
                    </a:cubicBezTo>
                    <a:cubicBezTo>
                      <a:pt x="335" y="467"/>
                      <a:pt x="304" y="619"/>
                      <a:pt x="335" y="771"/>
                    </a:cubicBezTo>
                    <a:cubicBezTo>
                      <a:pt x="426" y="983"/>
                      <a:pt x="487" y="1227"/>
                      <a:pt x="487" y="1439"/>
                    </a:cubicBezTo>
                    <a:lnTo>
                      <a:pt x="487" y="1500"/>
                    </a:lnTo>
                    <a:lnTo>
                      <a:pt x="487" y="1622"/>
                    </a:lnTo>
                    <a:lnTo>
                      <a:pt x="487" y="1986"/>
                    </a:lnTo>
                    <a:lnTo>
                      <a:pt x="487" y="2047"/>
                    </a:lnTo>
                    <a:cubicBezTo>
                      <a:pt x="487" y="2078"/>
                      <a:pt x="487" y="2108"/>
                      <a:pt x="456" y="2199"/>
                    </a:cubicBezTo>
                    <a:cubicBezTo>
                      <a:pt x="456" y="2321"/>
                      <a:pt x="426" y="2412"/>
                      <a:pt x="395" y="2503"/>
                    </a:cubicBezTo>
                    <a:lnTo>
                      <a:pt x="365" y="2594"/>
                    </a:lnTo>
                    <a:cubicBezTo>
                      <a:pt x="358" y="2609"/>
                      <a:pt x="352" y="2619"/>
                      <a:pt x="348" y="2623"/>
                    </a:cubicBezTo>
                    <a:lnTo>
                      <a:pt x="348" y="2623"/>
                    </a:lnTo>
                    <a:cubicBezTo>
                      <a:pt x="358" y="2599"/>
                      <a:pt x="365" y="2578"/>
                      <a:pt x="365" y="2564"/>
                    </a:cubicBezTo>
                    <a:lnTo>
                      <a:pt x="365" y="2564"/>
                    </a:lnTo>
                    <a:cubicBezTo>
                      <a:pt x="346" y="2602"/>
                      <a:pt x="339" y="2627"/>
                      <a:pt x="343" y="2627"/>
                    </a:cubicBezTo>
                    <a:cubicBezTo>
                      <a:pt x="344" y="2627"/>
                      <a:pt x="346" y="2626"/>
                      <a:pt x="348" y="2623"/>
                    </a:cubicBezTo>
                    <a:lnTo>
                      <a:pt x="348" y="2623"/>
                    </a:lnTo>
                    <a:cubicBezTo>
                      <a:pt x="337" y="2651"/>
                      <a:pt x="320" y="2684"/>
                      <a:pt x="304" y="2716"/>
                    </a:cubicBezTo>
                    <a:cubicBezTo>
                      <a:pt x="274" y="2807"/>
                      <a:pt x="213" y="2898"/>
                      <a:pt x="152" y="3020"/>
                    </a:cubicBezTo>
                    <a:cubicBezTo>
                      <a:pt x="0" y="3293"/>
                      <a:pt x="91" y="3658"/>
                      <a:pt x="335" y="3841"/>
                    </a:cubicBezTo>
                    <a:cubicBezTo>
                      <a:pt x="424" y="3900"/>
                      <a:pt x="523" y="3927"/>
                      <a:pt x="620" y="3927"/>
                    </a:cubicBezTo>
                    <a:cubicBezTo>
                      <a:pt x="821" y="3927"/>
                      <a:pt x="1013" y="3812"/>
                      <a:pt x="1095" y="3628"/>
                    </a:cubicBezTo>
                    <a:cubicBezTo>
                      <a:pt x="1642" y="2655"/>
                      <a:pt x="1733" y="1500"/>
                      <a:pt x="1398" y="467"/>
                    </a:cubicBezTo>
                    <a:cubicBezTo>
                      <a:pt x="1345" y="198"/>
                      <a:pt x="1101" y="0"/>
                      <a:pt x="8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11041284" y="2997650"/>
                <a:ext cx="241983" cy="123000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15" extrusionOk="0">
                    <a:moveTo>
                      <a:pt x="572" y="1"/>
                    </a:moveTo>
                    <a:cubicBezTo>
                      <a:pt x="370" y="1"/>
                      <a:pt x="174" y="109"/>
                      <a:pt x="91" y="316"/>
                    </a:cubicBezTo>
                    <a:cubicBezTo>
                      <a:pt x="30" y="468"/>
                      <a:pt x="0" y="620"/>
                      <a:pt x="61" y="772"/>
                    </a:cubicBezTo>
                    <a:cubicBezTo>
                      <a:pt x="91" y="924"/>
                      <a:pt x="182" y="1045"/>
                      <a:pt x="304" y="1137"/>
                    </a:cubicBezTo>
                    <a:cubicBezTo>
                      <a:pt x="1033" y="1501"/>
                      <a:pt x="1824" y="1714"/>
                      <a:pt x="2614" y="1714"/>
                    </a:cubicBezTo>
                    <a:cubicBezTo>
                      <a:pt x="3374" y="1653"/>
                      <a:pt x="3374" y="529"/>
                      <a:pt x="2614" y="468"/>
                    </a:cubicBezTo>
                    <a:cubicBezTo>
                      <a:pt x="2462" y="468"/>
                      <a:pt x="2280" y="468"/>
                      <a:pt x="2097" y="438"/>
                    </a:cubicBezTo>
                    <a:lnTo>
                      <a:pt x="1945" y="438"/>
                    </a:lnTo>
                    <a:lnTo>
                      <a:pt x="1702" y="377"/>
                    </a:lnTo>
                    <a:cubicBezTo>
                      <a:pt x="1550" y="346"/>
                      <a:pt x="1398" y="286"/>
                      <a:pt x="1246" y="255"/>
                    </a:cubicBezTo>
                    <a:lnTo>
                      <a:pt x="1003" y="134"/>
                    </a:lnTo>
                    <a:cubicBezTo>
                      <a:pt x="961" y="134"/>
                      <a:pt x="933" y="119"/>
                      <a:pt x="910" y="110"/>
                    </a:cubicBezTo>
                    <a:lnTo>
                      <a:pt x="910" y="110"/>
                    </a:lnTo>
                    <a:cubicBezTo>
                      <a:pt x="890" y="92"/>
                      <a:pt x="863" y="73"/>
                      <a:pt x="851" y="73"/>
                    </a:cubicBezTo>
                    <a:cubicBezTo>
                      <a:pt x="764" y="24"/>
                      <a:pt x="667" y="1"/>
                      <a:pt x="5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12445140" y="2734722"/>
                <a:ext cx="72" cy="7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12405909" y="2708544"/>
                <a:ext cx="3227" cy="3514"/>
              </a:xfrm>
              <a:custGeom>
                <a:avLst/>
                <a:gdLst/>
                <a:ahLst/>
                <a:cxnLst/>
                <a:rect l="l" t="t" r="r" b="b"/>
                <a:pathLst>
                  <a:path w="45" h="49" extrusionOk="0">
                    <a:moveTo>
                      <a:pt x="1" y="0"/>
                    </a:moveTo>
                    <a:cubicBezTo>
                      <a:pt x="1" y="19"/>
                      <a:pt x="34" y="49"/>
                      <a:pt x="40" y="49"/>
                    </a:cubicBezTo>
                    <a:cubicBezTo>
                      <a:pt x="44" y="49"/>
                      <a:pt x="36" y="3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12347099" y="2623483"/>
                <a:ext cx="2152" cy="3586"/>
              </a:xfrm>
              <a:custGeom>
                <a:avLst/>
                <a:gdLst/>
                <a:ahLst/>
                <a:cxnLst/>
                <a:rect l="l" t="t" r="r" b="b"/>
                <a:pathLst>
                  <a:path w="30" h="5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9"/>
                      <a:pt x="22" y="49"/>
                      <a:pt x="26" y="49"/>
                    </a:cubicBezTo>
                    <a:cubicBezTo>
                      <a:pt x="29" y="49"/>
                      <a:pt x="24" y="37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3" name="Google Shape;763;p31"/>
            <p:cNvSpPr/>
            <p:nvPr/>
          </p:nvSpPr>
          <p:spPr>
            <a:xfrm rot="1671585" flipH="1">
              <a:off x="8483095" y="4625758"/>
              <a:ext cx="161690" cy="600964"/>
            </a:xfrm>
            <a:custGeom>
              <a:avLst/>
              <a:gdLst/>
              <a:ahLst/>
              <a:cxnLst/>
              <a:rect l="l" t="t" r="r" b="b"/>
              <a:pathLst>
                <a:path w="9363" h="34800" extrusionOk="0">
                  <a:moveTo>
                    <a:pt x="2805" y="0"/>
                  </a:moveTo>
                  <a:cubicBezTo>
                    <a:pt x="2464" y="0"/>
                    <a:pt x="2115" y="83"/>
                    <a:pt x="1764" y="270"/>
                  </a:cubicBezTo>
                  <a:cubicBezTo>
                    <a:pt x="487" y="909"/>
                    <a:pt x="31" y="2216"/>
                    <a:pt x="1" y="3675"/>
                  </a:cubicBezTo>
                  <a:lnTo>
                    <a:pt x="1" y="3948"/>
                  </a:lnTo>
                  <a:cubicBezTo>
                    <a:pt x="1" y="5741"/>
                    <a:pt x="578" y="7717"/>
                    <a:pt x="943" y="9115"/>
                  </a:cubicBezTo>
                  <a:cubicBezTo>
                    <a:pt x="1703" y="11851"/>
                    <a:pt x="2432" y="14587"/>
                    <a:pt x="3010" y="17383"/>
                  </a:cubicBezTo>
                  <a:cubicBezTo>
                    <a:pt x="3040" y="17504"/>
                    <a:pt x="3071" y="17626"/>
                    <a:pt x="3101" y="17778"/>
                  </a:cubicBezTo>
                  <a:cubicBezTo>
                    <a:pt x="3405" y="19267"/>
                    <a:pt x="3679" y="20726"/>
                    <a:pt x="3891" y="22246"/>
                  </a:cubicBezTo>
                  <a:cubicBezTo>
                    <a:pt x="3952" y="22763"/>
                    <a:pt x="4013" y="23280"/>
                    <a:pt x="4074" y="23796"/>
                  </a:cubicBezTo>
                  <a:cubicBezTo>
                    <a:pt x="4104" y="23948"/>
                    <a:pt x="4134" y="24100"/>
                    <a:pt x="4134" y="24222"/>
                  </a:cubicBezTo>
                  <a:cubicBezTo>
                    <a:pt x="4499" y="27748"/>
                    <a:pt x="4499" y="31243"/>
                    <a:pt x="4590" y="34800"/>
                  </a:cubicBezTo>
                  <a:lnTo>
                    <a:pt x="6657" y="34800"/>
                  </a:lnTo>
                  <a:cubicBezTo>
                    <a:pt x="7022" y="33827"/>
                    <a:pt x="7326" y="32854"/>
                    <a:pt x="7630" y="31851"/>
                  </a:cubicBezTo>
                  <a:cubicBezTo>
                    <a:pt x="7782" y="31334"/>
                    <a:pt x="7904" y="30818"/>
                    <a:pt x="8025" y="30301"/>
                  </a:cubicBezTo>
                  <a:cubicBezTo>
                    <a:pt x="8785" y="27231"/>
                    <a:pt x="9211" y="24100"/>
                    <a:pt x="9332" y="20939"/>
                  </a:cubicBezTo>
                  <a:cubicBezTo>
                    <a:pt x="9332" y="20848"/>
                    <a:pt x="9332" y="20787"/>
                    <a:pt x="9332" y="20726"/>
                  </a:cubicBezTo>
                  <a:cubicBezTo>
                    <a:pt x="9363" y="19967"/>
                    <a:pt x="9363" y="19176"/>
                    <a:pt x="9363" y="18416"/>
                  </a:cubicBezTo>
                  <a:cubicBezTo>
                    <a:pt x="9332" y="16258"/>
                    <a:pt x="9211" y="14100"/>
                    <a:pt x="8967" y="11942"/>
                  </a:cubicBezTo>
                  <a:cubicBezTo>
                    <a:pt x="8967" y="11851"/>
                    <a:pt x="8967" y="11760"/>
                    <a:pt x="8967" y="11669"/>
                  </a:cubicBezTo>
                  <a:cubicBezTo>
                    <a:pt x="8876" y="10969"/>
                    <a:pt x="8785" y="10240"/>
                    <a:pt x="8663" y="9541"/>
                  </a:cubicBezTo>
                  <a:cubicBezTo>
                    <a:pt x="8633" y="9206"/>
                    <a:pt x="8572" y="8872"/>
                    <a:pt x="8511" y="8568"/>
                  </a:cubicBezTo>
                  <a:cubicBezTo>
                    <a:pt x="8481" y="8386"/>
                    <a:pt x="8451" y="8234"/>
                    <a:pt x="8420" y="8082"/>
                  </a:cubicBezTo>
                  <a:cubicBezTo>
                    <a:pt x="8055" y="6167"/>
                    <a:pt x="7356" y="4343"/>
                    <a:pt x="6353" y="2702"/>
                  </a:cubicBezTo>
                  <a:cubicBezTo>
                    <a:pt x="5543" y="1450"/>
                    <a:pt x="4238" y="0"/>
                    <a:pt x="2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4" name="Google Shape;764;p31"/>
            <p:cNvGrpSpPr/>
            <p:nvPr/>
          </p:nvGrpSpPr>
          <p:grpSpPr>
            <a:xfrm rot="1671164" flipH="1">
              <a:off x="8477704" y="4684390"/>
              <a:ext cx="101858" cy="522828"/>
              <a:chOff x="12357048" y="2112958"/>
              <a:chExt cx="423006" cy="2171251"/>
            </a:xfrm>
          </p:grpSpPr>
          <p:sp>
            <p:nvSpPr>
              <p:cNvPr id="765" name="Google Shape;765;p31"/>
              <p:cNvSpPr/>
              <p:nvPr/>
            </p:nvSpPr>
            <p:spPr>
              <a:xfrm>
                <a:off x="12395777" y="2112958"/>
                <a:ext cx="294913" cy="2171251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0274" extrusionOk="0">
                    <a:moveTo>
                      <a:pt x="672" y="1"/>
                    </a:moveTo>
                    <a:cubicBezTo>
                      <a:pt x="338" y="1"/>
                      <a:pt x="1" y="279"/>
                      <a:pt x="130" y="701"/>
                    </a:cubicBezTo>
                    <a:cubicBezTo>
                      <a:pt x="707" y="2738"/>
                      <a:pt x="1193" y="4805"/>
                      <a:pt x="1558" y="6902"/>
                    </a:cubicBezTo>
                    <a:cubicBezTo>
                      <a:pt x="2926" y="14379"/>
                      <a:pt x="3078" y="22009"/>
                      <a:pt x="2014" y="29516"/>
                    </a:cubicBezTo>
                    <a:cubicBezTo>
                      <a:pt x="1941" y="29971"/>
                      <a:pt x="2293" y="30274"/>
                      <a:pt x="2607" y="30274"/>
                    </a:cubicBezTo>
                    <a:cubicBezTo>
                      <a:pt x="2818" y="30274"/>
                      <a:pt x="3011" y="30138"/>
                      <a:pt x="3047" y="29820"/>
                    </a:cubicBezTo>
                    <a:cubicBezTo>
                      <a:pt x="3382" y="27662"/>
                      <a:pt x="3595" y="25474"/>
                      <a:pt x="3716" y="23316"/>
                    </a:cubicBezTo>
                    <a:cubicBezTo>
                      <a:pt x="4111" y="15595"/>
                      <a:pt x="3260" y="7844"/>
                      <a:pt x="1193" y="397"/>
                    </a:cubicBezTo>
                    <a:cubicBezTo>
                      <a:pt x="1109" y="121"/>
                      <a:pt x="891" y="1"/>
                      <a:pt x="6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12357048" y="2587606"/>
                <a:ext cx="229002" cy="267516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730" extrusionOk="0">
                    <a:moveTo>
                      <a:pt x="592" y="0"/>
                    </a:moveTo>
                    <a:cubicBezTo>
                      <a:pt x="557" y="0"/>
                      <a:pt x="522" y="3"/>
                      <a:pt x="487" y="10"/>
                    </a:cubicBezTo>
                    <a:cubicBezTo>
                      <a:pt x="153" y="132"/>
                      <a:pt x="1" y="466"/>
                      <a:pt x="92" y="801"/>
                    </a:cubicBezTo>
                    <a:cubicBezTo>
                      <a:pt x="335" y="2108"/>
                      <a:pt x="1217" y="3202"/>
                      <a:pt x="2463" y="3719"/>
                    </a:cubicBezTo>
                    <a:cubicBezTo>
                      <a:pt x="2498" y="3726"/>
                      <a:pt x="2533" y="3729"/>
                      <a:pt x="2568" y="3729"/>
                    </a:cubicBezTo>
                    <a:cubicBezTo>
                      <a:pt x="2834" y="3729"/>
                      <a:pt x="3078" y="3532"/>
                      <a:pt x="3132" y="3263"/>
                    </a:cubicBezTo>
                    <a:cubicBezTo>
                      <a:pt x="3192" y="2959"/>
                      <a:pt x="3040" y="2624"/>
                      <a:pt x="2736" y="2503"/>
                    </a:cubicBezTo>
                    <a:lnTo>
                      <a:pt x="2645" y="2473"/>
                    </a:lnTo>
                    <a:lnTo>
                      <a:pt x="2493" y="2412"/>
                    </a:lnTo>
                    <a:cubicBezTo>
                      <a:pt x="2402" y="2321"/>
                      <a:pt x="2280" y="2260"/>
                      <a:pt x="2189" y="2199"/>
                    </a:cubicBezTo>
                    <a:cubicBezTo>
                      <a:pt x="2129" y="2138"/>
                      <a:pt x="2098" y="2108"/>
                      <a:pt x="2037" y="2077"/>
                    </a:cubicBezTo>
                    <a:lnTo>
                      <a:pt x="1977" y="2017"/>
                    </a:lnTo>
                    <a:cubicBezTo>
                      <a:pt x="1885" y="1925"/>
                      <a:pt x="1794" y="1834"/>
                      <a:pt x="1703" y="1713"/>
                    </a:cubicBezTo>
                    <a:lnTo>
                      <a:pt x="1581" y="1561"/>
                    </a:lnTo>
                    <a:lnTo>
                      <a:pt x="1551" y="1500"/>
                    </a:lnTo>
                    <a:cubicBezTo>
                      <a:pt x="1490" y="1378"/>
                      <a:pt x="1399" y="1257"/>
                      <a:pt x="1338" y="1135"/>
                    </a:cubicBezTo>
                    <a:cubicBezTo>
                      <a:pt x="1338" y="1074"/>
                      <a:pt x="1277" y="983"/>
                      <a:pt x="1277" y="953"/>
                    </a:cubicBezTo>
                    <a:cubicBezTo>
                      <a:pt x="1277" y="922"/>
                      <a:pt x="1247" y="892"/>
                      <a:pt x="1247" y="862"/>
                    </a:cubicBezTo>
                    <a:lnTo>
                      <a:pt x="1247" y="892"/>
                    </a:lnTo>
                    <a:cubicBezTo>
                      <a:pt x="1217" y="740"/>
                      <a:pt x="1156" y="618"/>
                      <a:pt x="1156" y="466"/>
                    </a:cubicBezTo>
                    <a:cubicBezTo>
                      <a:pt x="1102" y="198"/>
                      <a:pt x="858" y="0"/>
                      <a:pt x="5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12629585" y="2982930"/>
                <a:ext cx="150469" cy="22642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3157" extrusionOk="0">
                    <a:moveTo>
                      <a:pt x="1520" y="0"/>
                    </a:moveTo>
                    <a:cubicBezTo>
                      <a:pt x="1186" y="0"/>
                      <a:pt x="943" y="274"/>
                      <a:pt x="973" y="608"/>
                    </a:cubicBezTo>
                    <a:lnTo>
                      <a:pt x="973" y="851"/>
                    </a:lnTo>
                    <a:cubicBezTo>
                      <a:pt x="943" y="1003"/>
                      <a:pt x="912" y="1125"/>
                      <a:pt x="882" y="1277"/>
                    </a:cubicBezTo>
                    <a:cubicBezTo>
                      <a:pt x="821" y="1398"/>
                      <a:pt x="760" y="1550"/>
                      <a:pt x="669" y="1672"/>
                    </a:cubicBezTo>
                    <a:cubicBezTo>
                      <a:pt x="578" y="1793"/>
                      <a:pt x="487" y="1885"/>
                      <a:pt x="395" y="1976"/>
                    </a:cubicBezTo>
                    <a:lnTo>
                      <a:pt x="365" y="2006"/>
                    </a:lnTo>
                    <a:cubicBezTo>
                      <a:pt x="91" y="2189"/>
                      <a:pt x="0" y="2553"/>
                      <a:pt x="122" y="2857"/>
                    </a:cubicBezTo>
                    <a:cubicBezTo>
                      <a:pt x="204" y="3041"/>
                      <a:pt x="396" y="3157"/>
                      <a:pt x="596" y="3157"/>
                    </a:cubicBezTo>
                    <a:cubicBezTo>
                      <a:pt x="693" y="3157"/>
                      <a:pt x="792" y="3130"/>
                      <a:pt x="882" y="3070"/>
                    </a:cubicBezTo>
                    <a:cubicBezTo>
                      <a:pt x="1642" y="2492"/>
                      <a:pt x="2098" y="1581"/>
                      <a:pt x="2067" y="608"/>
                    </a:cubicBezTo>
                    <a:cubicBezTo>
                      <a:pt x="2067" y="274"/>
                      <a:pt x="1824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33"/>
          <p:cNvGrpSpPr/>
          <p:nvPr/>
        </p:nvGrpSpPr>
        <p:grpSpPr>
          <a:xfrm>
            <a:off x="-1179289" y="-683876"/>
            <a:ext cx="3487512" cy="6180546"/>
            <a:chOff x="-1179289" y="-683876"/>
            <a:chExt cx="3487512" cy="6180546"/>
          </a:xfrm>
        </p:grpSpPr>
        <p:sp>
          <p:nvSpPr>
            <p:cNvPr id="775" name="Google Shape;775;p33"/>
            <p:cNvSpPr/>
            <p:nvPr/>
          </p:nvSpPr>
          <p:spPr>
            <a:xfrm rot="10112070">
              <a:off x="-623940" y="-505798"/>
              <a:ext cx="2376814" cy="5824391"/>
            </a:xfrm>
            <a:custGeom>
              <a:avLst/>
              <a:gdLst/>
              <a:ahLst/>
              <a:cxnLst/>
              <a:rect l="l" t="t" r="r" b="b"/>
              <a:pathLst>
                <a:path w="120756" h="234202" extrusionOk="0">
                  <a:moveTo>
                    <a:pt x="94495" y="471"/>
                  </a:moveTo>
                  <a:cubicBezTo>
                    <a:pt x="85796" y="300"/>
                    <a:pt x="71283" y="8035"/>
                    <a:pt x="68538" y="15208"/>
                  </a:cubicBezTo>
                  <a:cubicBezTo>
                    <a:pt x="65793" y="22381"/>
                    <a:pt x="79835" y="35395"/>
                    <a:pt x="78024" y="43509"/>
                  </a:cubicBezTo>
                  <a:cubicBezTo>
                    <a:pt x="76213" y="51623"/>
                    <a:pt x="59356" y="55928"/>
                    <a:pt x="57674" y="63892"/>
                  </a:cubicBezTo>
                  <a:cubicBezTo>
                    <a:pt x="55992" y="71856"/>
                    <a:pt x="73182" y="81664"/>
                    <a:pt x="67932" y="91293"/>
                  </a:cubicBezTo>
                  <a:cubicBezTo>
                    <a:pt x="62682" y="100922"/>
                    <a:pt x="31871" y="108338"/>
                    <a:pt x="26173" y="121665"/>
                  </a:cubicBezTo>
                  <a:cubicBezTo>
                    <a:pt x="20475" y="134992"/>
                    <a:pt x="38075" y="157819"/>
                    <a:pt x="33743" y="171257"/>
                  </a:cubicBezTo>
                  <a:cubicBezTo>
                    <a:pt x="29411" y="184695"/>
                    <a:pt x="1816" y="192003"/>
                    <a:pt x="183" y="202291"/>
                  </a:cubicBezTo>
                  <a:cubicBezTo>
                    <a:pt x="-1449" y="212579"/>
                    <a:pt x="7961" y="230422"/>
                    <a:pt x="23948" y="232984"/>
                  </a:cubicBezTo>
                  <a:cubicBezTo>
                    <a:pt x="39935" y="235546"/>
                    <a:pt x="83560" y="235572"/>
                    <a:pt x="96104" y="217665"/>
                  </a:cubicBezTo>
                  <a:cubicBezTo>
                    <a:pt x="108648" y="199759"/>
                    <a:pt x="95109" y="159117"/>
                    <a:pt x="99213" y="125545"/>
                  </a:cubicBezTo>
                  <a:cubicBezTo>
                    <a:pt x="103318" y="91973"/>
                    <a:pt x="121517" y="37078"/>
                    <a:pt x="120731" y="16232"/>
                  </a:cubicBezTo>
                  <a:cubicBezTo>
                    <a:pt x="119945" y="-4614"/>
                    <a:pt x="103194" y="642"/>
                    <a:pt x="94495" y="4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grpSp>
          <p:nvGrpSpPr>
            <p:cNvPr id="776" name="Google Shape;776;p33"/>
            <p:cNvGrpSpPr/>
            <p:nvPr/>
          </p:nvGrpSpPr>
          <p:grpSpPr>
            <a:xfrm>
              <a:off x="169882" y="3770015"/>
              <a:ext cx="1086700" cy="1462730"/>
              <a:chOff x="169882" y="4025211"/>
              <a:chExt cx="1086700" cy="1462730"/>
            </a:xfrm>
          </p:grpSpPr>
          <p:sp>
            <p:nvSpPr>
              <p:cNvPr id="777" name="Google Shape;777;p33"/>
              <p:cNvSpPr/>
              <p:nvPr/>
            </p:nvSpPr>
            <p:spPr>
              <a:xfrm>
                <a:off x="169882" y="4403160"/>
                <a:ext cx="730369" cy="1083813"/>
              </a:xfrm>
              <a:custGeom>
                <a:avLst/>
                <a:gdLst/>
                <a:ahLst/>
                <a:cxnLst/>
                <a:rect l="l" t="t" r="r" b="b"/>
                <a:pathLst>
                  <a:path w="22737" h="33740" extrusionOk="0">
                    <a:moveTo>
                      <a:pt x="2350" y="0"/>
                    </a:moveTo>
                    <a:cubicBezTo>
                      <a:pt x="2138" y="0"/>
                      <a:pt x="1935" y="41"/>
                      <a:pt x="1733" y="122"/>
                    </a:cubicBezTo>
                    <a:cubicBezTo>
                      <a:pt x="0" y="912"/>
                      <a:pt x="2037" y="4407"/>
                      <a:pt x="2584" y="5502"/>
                    </a:cubicBezTo>
                    <a:cubicBezTo>
                      <a:pt x="3830" y="7964"/>
                      <a:pt x="5228" y="10335"/>
                      <a:pt x="6778" y="12614"/>
                    </a:cubicBezTo>
                    <a:lnTo>
                      <a:pt x="6991" y="12949"/>
                    </a:lnTo>
                    <a:cubicBezTo>
                      <a:pt x="7812" y="14164"/>
                      <a:pt x="8663" y="15350"/>
                      <a:pt x="9484" y="16535"/>
                    </a:cubicBezTo>
                    <a:cubicBezTo>
                      <a:pt x="9544" y="16596"/>
                      <a:pt x="9605" y="16657"/>
                      <a:pt x="9636" y="16718"/>
                    </a:cubicBezTo>
                    <a:cubicBezTo>
                      <a:pt x="11277" y="19028"/>
                      <a:pt x="12949" y="21338"/>
                      <a:pt x="14529" y="23709"/>
                    </a:cubicBezTo>
                    <a:lnTo>
                      <a:pt x="14620" y="23861"/>
                    </a:lnTo>
                    <a:lnTo>
                      <a:pt x="14651" y="23921"/>
                    </a:lnTo>
                    <a:cubicBezTo>
                      <a:pt x="15836" y="25684"/>
                      <a:pt x="16900" y="27538"/>
                      <a:pt x="17842" y="29453"/>
                    </a:cubicBezTo>
                    <a:cubicBezTo>
                      <a:pt x="17842" y="29484"/>
                      <a:pt x="17873" y="29514"/>
                      <a:pt x="17873" y="29545"/>
                    </a:cubicBezTo>
                    <a:cubicBezTo>
                      <a:pt x="18541" y="30912"/>
                      <a:pt x="19149" y="32311"/>
                      <a:pt x="19697" y="33739"/>
                    </a:cubicBezTo>
                    <a:lnTo>
                      <a:pt x="22736" y="33739"/>
                    </a:lnTo>
                    <a:cubicBezTo>
                      <a:pt x="21946" y="30396"/>
                      <a:pt x="20943" y="27052"/>
                      <a:pt x="19818" y="23800"/>
                    </a:cubicBezTo>
                    <a:cubicBezTo>
                      <a:pt x="19788" y="23709"/>
                      <a:pt x="19757" y="23648"/>
                      <a:pt x="19727" y="23557"/>
                    </a:cubicBezTo>
                    <a:cubicBezTo>
                      <a:pt x="19636" y="23313"/>
                      <a:pt x="19545" y="23040"/>
                      <a:pt x="19453" y="22797"/>
                    </a:cubicBezTo>
                    <a:cubicBezTo>
                      <a:pt x="18754" y="20943"/>
                      <a:pt x="17994" y="19058"/>
                      <a:pt x="17174" y="17234"/>
                    </a:cubicBezTo>
                    <a:cubicBezTo>
                      <a:pt x="17143" y="17143"/>
                      <a:pt x="17082" y="17022"/>
                      <a:pt x="17052" y="16930"/>
                    </a:cubicBezTo>
                    <a:cubicBezTo>
                      <a:pt x="15563" y="13678"/>
                      <a:pt x="13800" y="10547"/>
                      <a:pt x="11733" y="7660"/>
                    </a:cubicBezTo>
                    <a:lnTo>
                      <a:pt x="11611" y="7508"/>
                    </a:lnTo>
                    <a:cubicBezTo>
                      <a:pt x="11095" y="6778"/>
                      <a:pt x="10517" y="6079"/>
                      <a:pt x="9970" y="5380"/>
                    </a:cubicBezTo>
                    <a:cubicBezTo>
                      <a:pt x="9575" y="4955"/>
                      <a:pt x="9210" y="4529"/>
                      <a:pt x="8784" y="4103"/>
                    </a:cubicBezTo>
                    <a:cubicBezTo>
                      <a:pt x="8724" y="4012"/>
                      <a:pt x="8632" y="3952"/>
                      <a:pt x="8572" y="3860"/>
                    </a:cubicBezTo>
                    <a:cubicBezTo>
                      <a:pt x="7021" y="2310"/>
                      <a:pt x="5228" y="942"/>
                      <a:pt x="3313" y="213"/>
                    </a:cubicBezTo>
                    <a:cubicBezTo>
                      <a:pt x="3100" y="152"/>
                      <a:pt x="2888" y="61"/>
                      <a:pt x="2675" y="30"/>
                    </a:cubicBezTo>
                    <a:cubicBezTo>
                      <a:pt x="2563" y="10"/>
                      <a:pt x="2455" y="0"/>
                      <a:pt x="2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3"/>
              <p:cNvSpPr/>
              <p:nvPr/>
            </p:nvSpPr>
            <p:spPr>
              <a:xfrm>
                <a:off x="413295" y="4025211"/>
                <a:ext cx="659764" cy="1462730"/>
              </a:xfrm>
              <a:custGeom>
                <a:avLst/>
                <a:gdLst/>
                <a:ahLst/>
                <a:cxnLst/>
                <a:rect l="l" t="t" r="r" b="b"/>
                <a:pathLst>
                  <a:path w="20539" h="45536" extrusionOk="0">
                    <a:moveTo>
                      <a:pt x="3310" y="1"/>
                    </a:moveTo>
                    <a:cubicBezTo>
                      <a:pt x="1453" y="1"/>
                      <a:pt x="0" y="2059"/>
                      <a:pt x="234" y="4441"/>
                    </a:cubicBezTo>
                    <a:cubicBezTo>
                      <a:pt x="416" y="6295"/>
                      <a:pt x="1389" y="7936"/>
                      <a:pt x="2210" y="9486"/>
                    </a:cubicBezTo>
                    <a:cubicBezTo>
                      <a:pt x="2817" y="10611"/>
                      <a:pt x="3425" y="11705"/>
                      <a:pt x="4003" y="12800"/>
                    </a:cubicBezTo>
                    <a:lnTo>
                      <a:pt x="4276" y="13286"/>
                    </a:lnTo>
                    <a:lnTo>
                      <a:pt x="5614" y="15687"/>
                    </a:lnTo>
                    <a:cubicBezTo>
                      <a:pt x="6283" y="16933"/>
                      <a:pt x="6982" y="18210"/>
                      <a:pt x="7620" y="19487"/>
                    </a:cubicBezTo>
                    <a:cubicBezTo>
                      <a:pt x="7742" y="19699"/>
                      <a:pt x="7863" y="19942"/>
                      <a:pt x="7985" y="20186"/>
                    </a:cubicBezTo>
                    <a:cubicBezTo>
                      <a:pt x="9383" y="22952"/>
                      <a:pt x="10629" y="25839"/>
                      <a:pt x="11723" y="28788"/>
                    </a:cubicBezTo>
                    <a:cubicBezTo>
                      <a:pt x="11906" y="29304"/>
                      <a:pt x="12088" y="29882"/>
                      <a:pt x="12270" y="30459"/>
                    </a:cubicBezTo>
                    <a:cubicBezTo>
                      <a:pt x="12331" y="30581"/>
                      <a:pt x="12362" y="30672"/>
                      <a:pt x="12392" y="30794"/>
                    </a:cubicBezTo>
                    <a:cubicBezTo>
                      <a:pt x="13912" y="35627"/>
                      <a:pt x="15158" y="40551"/>
                      <a:pt x="16161" y="45536"/>
                    </a:cubicBezTo>
                    <a:lnTo>
                      <a:pt x="20538" y="45536"/>
                    </a:lnTo>
                    <a:cubicBezTo>
                      <a:pt x="20417" y="42952"/>
                      <a:pt x="20234" y="40399"/>
                      <a:pt x="20052" y="37845"/>
                    </a:cubicBezTo>
                    <a:cubicBezTo>
                      <a:pt x="19778" y="33924"/>
                      <a:pt x="19170" y="30064"/>
                      <a:pt x="18228" y="26295"/>
                    </a:cubicBezTo>
                    <a:cubicBezTo>
                      <a:pt x="18198" y="26204"/>
                      <a:pt x="18167" y="26113"/>
                      <a:pt x="18167" y="26022"/>
                    </a:cubicBezTo>
                    <a:cubicBezTo>
                      <a:pt x="17438" y="23134"/>
                      <a:pt x="16526" y="20307"/>
                      <a:pt x="15401" y="17541"/>
                    </a:cubicBezTo>
                    <a:cubicBezTo>
                      <a:pt x="15188" y="16994"/>
                      <a:pt x="14976" y="16447"/>
                      <a:pt x="14763" y="15930"/>
                    </a:cubicBezTo>
                    <a:cubicBezTo>
                      <a:pt x="14702" y="15839"/>
                      <a:pt x="14672" y="15718"/>
                      <a:pt x="14641" y="15626"/>
                    </a:cubicBezTo>
                    <a:cubicBezTo>
                      <a:pt x="13638" y="13286"/>
                      <a:pt x="12483" y="10976"/>
                      <a:pt x="11207" y="8787"/>
                    </a:cubicBezTo>
                    <a:lnTo>
                      <a:pt x="11024" y="8423"/>
                    </a:lnTo>
                    <a:lnTo>
                      <a:pt x="10933" y="8331"/>
                    </a:lnTo>
                    <a:cubicBezTo>
                      <a:pt x="9322" y="5596"/>
                      <a:pt x="7559" y="2374"/>
                      <a:pt x="5067" y="611"/>
                    </a:cubicBezTo>
                    <a:cubicBezTo>
                      <a:pt x="4468" y="188"/>
                      <a:pt x="3870" y="1"/>
                      <a:pt x="33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3"/>
              <p:cNvSpPr/>
              <p:nvPr/>
            </p:nvSpPr>
            <p:spPr>
              <a:xfrm>
                <a:off x="955819" y="4370074"/>
                <a:ext cx="300763" cy="1117863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34800" extrusionOk="0">
                    <a:moveTo>
                      <a:pt x="2805" y="0"/>
                    </a:moveTo>
                    <a:cubicBezTo>
                      <a:pt x="2464" y="0"/>
                      <a:pt x="2115" y="83"/>
                      <a:pt x="1764" y="270"/>
                    </a:cubicBezTo>
                    <a:cubicBezTo>
                      <a:pt x="487" y="909"/>
                      <a:pt x="31" y="2216"/>
                      <a:pt x="1" y="3675"/>
                    </a:cubicBezTo>
                    <a:lnTo>
                      <a:pt x="1" y="3948"/>
                    </a:lnTo>
                    <a:cubicBezTo>
                      <a:pt x="1" y="5741"/>
                      <a:pt x="578" y="7717"/>
                      <a:pt x="943" y="9115"/>
                    </a:cubicBezTo>
                    <a:cubicBezTo>
                      <a:pt x="1703" y="11851"/>
                      <a:pt x="2432" y="14587"/>
                      <a:pt x="3010" y="17383"/>
                    </a:cubicBezTo>
                    <a:cubicBezTo>
                      <a:pt x="3040" y="17504"/>
                      <a:pt x="3071" y="17626"/>
                      <a:pt x="3101" y="17778"/>
                    </a:cubicBezTo>
                    <a:cubicBezTo>
                      <a:pt x="3405" y="19267"/>
                      <a:pt x="3679" y="20726"/>
                      <a:pt x="3891" y="22246"/>
                    </a:cubicBezTo>
                    <a:cubicBezTo>
                      <a:pt x="3952" y="22763"/>
                      <a:pt x="4013" y="23280"/>
                      <a:pt x="4074" y="23796"/>
                    </a:cubicBezTo>
                    <a:cubicBezTo>
                      <a:pt x="4104" y="23948"/>
                      <a:pt x="4134" y="24100"/>
                      <a:pt x="4134" y="24222"/>
                    </a:cubicBezTo>
                    <a:cubicBezTo>
                      <a:pt x="4499" y="27748"/>
                      <a:pt x="4499" y="31243"/>
                      <a:pt x="4590" y="34800"/>
                    </a:cubicBezTo>
                    <a:lnTo>
                      <a:pt x="6657" y="34800"/>
                    </a:lnTo>
                    <a:cubicBezTo>
                      <a:pt x="7022" y="33827"/>
                      <a:pt x="7326" y="32854"/>
                      <a:pt x="7630" y="31851"/>
                    </a:cubicBezTo>
                    <a:cubicBezTo>
                      <a:pt x="7782" y="31334"/>
                      <a:pt x="7904" y="30818"/>
                      <a:pt x="8025" y="30301"/>
                    </a:cubicBezTo>
                    <a:cubicBezTo>
                      <a:pt x="8785" y="27231"/>
                      <a:pt x="9211" y="24100"/>
                      <a:pt x="9332" y="20939"/>
                    </a:cubicBezTo>
                    <a:cubicBezTo>
                      <a:pt x="9332" y="20848"/>
                      <a:pt x="9332" y="20787"/>
                      <a:pt x="9332" y="20726"/>
                    </a:cubicBezTo>
                    <a:cubicBezTo>
                      <a:pt x="9363" y="19967"/>
                      <a:pt x="9363" y="19176"/>
                      <a:pt x="9363" y="18416"/>
                    </a:cubicBezTo>
                    <a:cubicBezTo>
                      <a:pt x="9332" y="16258"/>
                      <a:pt x="9211" y="14100"/>
                      <a:pt x="8967" y="11942"/>
                    </a:cubicBezTo>
                    <a:cubicBezTo>
                      <a:pt x="8967" y="11851"/>
                      <a:pt x="8967" y="11760"/>
                      <a:pt x="8967" y="11669"/>
                    </a:cubicBezTo>
                    <a:cubicBezTo>
                      <a:pt x="8876" y="10969"/>
                      <a:pt x="8785" y="10240"/>
                      <a:pt x="8663" y="9541"/>
                    </a:cubicBezTo>
                    <a:cubicBezTo>
                      <a:pt x="8633" y="9206"/>
                      <a:pt x="8572" y="8872"/>
                      <a:pt x="8511" y="8568"/>
                    </a:cubicBezTo>
                    <a:cubicBezTo>
                      <a:pt x="8481" y="8386"/>
                      <a:pt x="8451" y="8234"/>
                      <a:pt x="8420" y="8082"/>
                    </a:cubicBezTo>
                    <a:cubicBezTo>
                      <a:pt x="8055" y="6167"/>
                      <a:pt x="7356" y="4343"/>
                      <a:pt x="6353" y="2702"/>
                    </a:cubicBezTo>
                    <a:cubicBezTo>
                      <a:pt x="5543" y="1450"/>
                      <a:pt x="4238" y="0"/>
                      <a:pt x="28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80" name="Google Shape;780;p33"/>
              <p:cNvGrpSpPr/>
              <p:nvPr/>
            </p:nvGrpSpPr>
            <p:grpSpPr>
              <a:xfrm>
                <a:off x="297081" y="4166221"/>
                <a:ext cx="944030" cy="1310538"/>
                <a:chOff x="10572519" y="1329569"/>
                <a:chExt cx="2108150" cy="2926614"/>
              </a:xfrm>
            </p:grpSpPr>
            <p:sp>
              <p:nvSpPr>
                <p:cNvPr id="781" name="Google Shape;781;p33"/>
                <p:cNvSpPr/>
                <p:nvPr/>
              </p:nvSpPr>
              <p:spPr>
                <a:xfrm>
                  <a:off x="11103753" y="1329569"/>
                  <a:ext cx="1045032" cy="2889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1" h="40292" extrusionOk="0">
                      <a:moveTo>
                        <a:pt x="762" y="1"/>
                      </a:moveTo>
                      <a:cubicBezTo>
                        <a:pt x="376" y="1"/>
                        <a:pt x="1" y="435"/>
                        <a:pt x="254" y="899"/>
                      </a:cubicBezTo>
                      <a:cubicBezTo>
                        <a:pt x="1773" y="3543"/>
                        <a:pt x="3232" y="6188"/>
                        <a:pt x="4631" y="8893"/>
                      </a:cubicBezTo>
                      <a:cubicBezTo>
                        <a:pt x="9494" y="18285"/>
                        <a:pt x="13385" y="28680"/>
                        <a:pt x="13476" y="39744"/>
                      </a:cubicBezTo>
                      <a:cubicBezTo>
                        <a:pt x="13476" y="40109"/>
                        <a:pt x="13749" y="40291"/>
                        <a:pt x="14023" y="40291"/>
                      </a:cubicBezTo>
                      <a:cubicBezTo>
                        <a:pt x="14296" y="40291"/>
                        <a:pt x="14570" y="40109"/>
                        <a:pt x="14570" y="39744"/>
                      </a:cubicBezTo>
                      <a:cubicBezTo>
                        <a:pt x="14540" y="36614"/>
                        <a:pt x="14236" y="33513"/>
                        <a:pt x="13658" y="30474"/>
                      </a:cubicBezTo>
                      <a:cubicBezTo>
                        <a:pt x="11622" y="19471"/>
                        <a:pt x="6546" y="9622"/>
                        <a:pt x="1226" y="291"/>
                      </a:cubicBezTo>
                      <a:cubicBezTo>
                        <a:pt x="1105" y="86"/>
                        <a:pt x="932" y="1"/>
                        <a:pt x="7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33"/>
                <p:cNvSpPr/>
                <p:nvPr/>
              </p:nvSpPr>
              <p:spPr>
                <a:xfrm>
                  <a:off x="12296392" y="2084932"/>
                  <a:ext cx="294913" cy="2171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" h="30274" extrusionOk="0">
                      <a:moveTo>
                        <a:pt x="672" y="1"/>
                      </a:moveTo>
                      <a:cubicBezTo>
                        <a:pt x="338" y="1"/>
                        <a:pt x="1" y="279"/>
                        <a:pt x="130" y="701"/>
                      </a:cubicBezTo>
                      <a:cubicBezTo>
                        <a:pt x="707" y="2738"/>
                        <a:pt x="1193" y="4805"/>
                        <a:pt x="1558" y="6902"/>
                      </a:cubicBezTo>
                      <a:cubicBezTo>
                        <a:pt x="2926" y="14379"/>
                        <a:pt x="3078" y="22009"/>
                        <a:pt x="2014" y="29516"/>
                      </a:cubicBezTo>
                      <a:cubicBezTo>
                        <a:pt x="1941" y="29971"/>
                        <a:pt x="2293" y="30274"/>
                        <a:pt x="2607" y="30274"/>
                      </a:cubicBezTo>
                      <a:cubicBezTo>
                        <a:pt x="2818" y="30274"/>
                        <a:pt x="3011" y="30138"/>
                        <a:pt x="3047" y="29820"/>
                      </a:cubicBezTo>
                      <a:cubicBezTo>
                        <a:pt x="3382" y="27662"/>
                        <a:pt x="3595" y="25474"/>
                        <a:pt x="3716" y="23316"/>
                      </a:cubicBezTo>
                      <a:cubicBezTo>
                        <a:pt x="4111" y="15595"/>
                        <a:pt x="3260" y="7844"/>
                        <a:pt x="1193" y="397"/>
                      </a:cubicBezTo>
                      <a:cubicBezTo>
                        <a:pt x="1109" y="121"/>
                        <a:pt x="891" y="1"/>
                        <a:pt x="67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33"/>
                <p:cNvSpPr/>
                <p:nvPr/>
              </p:nvSpPr>
              <p:spPr>
                <a:xfrm>
                  <a:off x="10572519" y="2035301"/>
                  <a:ext cx="1258112" cy="2156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42" h="30068" extrusionOk="0">
                      <a:moveTo>
                        <a:pt x="639" y="1"/>
                      </a:moveTo>
                      <a:cubicBezTo>
                        <a:pt x="547" y="1"/>
                        <a:pt x="453" y="28"/>
                        <a:pt x="366" y="86"/>
                      </a:cubicBezTo>
                      <a:cubicBezTo>
                        <a:pt x="92" y="269"/>
                        <a:pt x="1" y="633"/>
                        <a:pt x="153" y="937"/>
                      </a:cubicBezTo>
                      <a:lnTo>
                        <a:pt x="4591" y="7533"/>
                      </a:lnTo>
                      <a:cubicBezTo>
                        <a:pt x="9211" y="14372"/>
                        <a:pt x="14348" y="21302"/>
                        <a:pt x="16354" y="29752"/>
                      </a:cubicBezTo>
                      <a:cubicBezTo>
                        <a:pt x="16387" y="29976"/>
                        <a:pt x="16568" y="30068"/>
                        <a:pt x="16772" y="30068"/>
                      </a:cubicBezTo>
                      <a:cubicBezTo>
                        <a:pt x="17123" y="30068"/>
                        <a:pt x="17541" y="29795"/>
                        <a:pt x="17387" y="29448"/>
                      </a:cubicBezTo>
                      <a:cubicBezTo>
                        <a:pt x="16840" y="27108"/>
                        <a:pt x="16080" y="24859"/>
                        <a:pt x="15108" y="22701"/>
                      </a:cubicBezTo>
                      <a:cubicBezTo>
                        <a:pt x="13405" y="18810"/>
                        <a:pt x="11156" y="15254"/>
                        <a:pt x="8846" y="11789"/>
                      </a:cubicBezTo>
                      <a:cubicBezTo>
                        <a:pt x="6293" y="7959"/>
                        <a:pt x="3679" y="4159"/>
                        <a:pt x="1126" y="329"/>
                      </a:cubicBezTo>
                      <a:cubicBezTo>
                        <a:pt x="1022" y="123"/>
                        <a:pt x="835" y="1"/>
                        <a:pt x="6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33"/>
                <p:cNvSpPr/>
                <p:nvPr/>
              </p:nvSpPr>
              <p:spPr>
                <a:xfrm>
                  <a:off x="11542682" y="1887341"/>
                  <a:ext cx="126442" cy="220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3" h="3080" extrusionOk="0">
                      <a:moveTo>
                        <a:pt x="1147" y="0"/>
                      </a:moveTo>
                      <a:cubicBezTo>
                        <a:pt x="1100" y="0"/>
                        <a:pt x="1051" y="7"/>
                        <a:pt x="1003" y="22"/>
                      </a:cubicBezTo>
                      <a:cubicBezTo>
                        <a:pt x="699" y="143"/>
                        <a:pt x="517" y="447"/>
                        <a:pt x="608" y="782"/>
                      </a:cubicBezTo>
                      <a:cubicBezTo>
                        <a:pt x="638" y="842"/>
                        <a:pt x="638" y="873"/>
                        <a:pt x="638" y="933"/>
                      </a:cubicBezTo>
                      <a:cubicBezTo>
                        <a:pt x="638" y="1025"/>
                        <a:pt x="638" y="1116"/>
                        <a:pt x="638" y="1207"/>
                      </a:cubicBezTo>
                      <a:cubicBezTo>
                        <a:pt x="638" y="1298"/>
                        <a:pt x="608" y="1389"/>
                        <a:pt x="578" y="1481"/>
                      </a:cubicBezTo>
                      <a:cubicBezTo>
                        <a:pt x="547" y="1572"/>
                        <a:pt x="517" y="1663"/>
                        <a:pt x="456" y="1724"/>
                      </a:cubicBezTo>
                      <a:cubicBezTo>
                        <a:pt x="395" y="1815"/>
                        <a:pt x="304" y="1906"/>
                        <a:pt x="243" y="1997"/>
                      </a:cubicBezTo>
                      <a:lnTo>
                        <a:pt x="304" y="1906"/>
                      </a:lnTo>
                      <a:lnTo>
                        <a:pt x="304" y="1906"/>
                      </a:lnTo>
                      <a:cubicBezTo>
                        <a:pt x="182" y="1997"/>
                        <a:pt x="91" y="2149"/>
                        <a:pt x="61" y="2301"/>
                      </a:cubicBezTo>
                      <a:cubicBezTo>
                        <a:pt x="0" y="2453"/>
                        <a:pt x="30" y="2636"/>
                        <a:pt x="91" y="2757"/>
                      </a:cubicBezTo>
                      <a:cubicBezTo>
                        <a:pt x="182" y="2909"/>
                        <a:pt x="304" y="3000"/>
                        <a:pt x="456" y="3061"/>
                      </a:cubicBezTo>
                      <a:cubicBezTo>
                        <a:pt x="500" y="3072"/>
                        <a:pt x="549" y="3079"/>
                        <a:pt x="599" y="3079"/>
                      </a:cubicBezTo>
                      <a:cubicBezTo>
                        <a:pt x="685" y="3079"/>
                        <a:pt x="774" y="3058"/>
                        <a:pt x="851" y="3000"/>
                      </a:cubicBezTo>
                      <a:cubicBezTo>
                        <a:pt x="1246" y="2696"/>
                        <a:pt x="1520" y="2271"/>
                        <a:pt x="1641" y="1785"/>
                      </a:cubicBezTo>
                      <a:cubicBezTo>
                        <a:pt x="1763" y="1359"/>
                        <a:pt x="1763" y="903"/>
                        <a:pt x="1672" y="447"/>
                      </a:cubicBezTo>
                      <a:cubicBezTo>
                        <a:pt x="1621" y="191"/>
                        <a:pt x="1397" y="0"/>
                        <a:pt x="11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33"/>
                <p:cNvSpPr/>
                <p:nvPr/>
              </p:nvSpPr>
              <p:spPr>
                <a:xfrm>
                  <a:off x="11407489" y="2246877"/>
                  <a:ext cx="303089" cy="288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4017" extrusionOk="0">
                      <a:moveTo>
                        <a:pt x="669" y="1"/>
                      </a:moveTo>
                      <a:cubicBezTo>
                        <a:pt x="621" y="1"/>
                        <a:pt x="570" y="8"/>
                        <a:pt x="517" y="24"/>
                      </a:cubicBezTo>
                      <a:cubicBezTo>
                        <a:pt x="213" y="115"/>
                        <a:pt x="0" y="419"/>
                        <a:pt x="61" y="723"/>
                      </a:cubicBezTo>
                      <a:cubicBezTo>
                        <a:pt x="669" y="2364"/>
                        <a:pt x="1915" y="3611"/>
                        <a:pt x="3466" y="4006"/>
                      </a:cubicBezTo>
                      <a:cubicBezTo>
                        <a:pt x="3501" y="4013"/>
                        <a:pt x="3536" y="4016"/>
                        <a:pt x="3571" y="4016"/>
                      </a:cubicBezTo>
                      <a:cubicBezTo>
                        <a:pt x="3837" y="4016"/>
                        <a:pt x="4081" y="3819"/>
                        <a:pt x="4134" y="3550"/>
                      </a:cubicBezTo>
                      <a:cubicBezTo>
                        <a:pt x="4225" y="3246"/>
                        <a:pt x="4043" y="2911"/>
                        <a:pt x="3739" y="2790"/>
                      </a:cubicBezTo>
                      <a:cubicBezTo>
                        <a:pt x="3587" y="2759"/>
                        <a:pt x="3435" y="2699"/>
                        <a:pt x="3253" y="2638"/>
                      </a:cubicBezTo>
                      <a:lnTo>
                        <a:pt x="3162" y="2608"/>
                      </a:lnTo>
                      <a:cubicBezTo>
                        <a:pt x="3141" y="2608"/>
                        <a:pt x="3081" y="2581"/>
                        <a:pt x="3078" y="2581"/>
                      </a:cubicBezTo>
                      <a:lnTo>
                        <a:pt x="3078" y="2581"/>
                      </a:lnTo>
                      <a:cubicBezTo>
                        <a:pt x="3077" y="2581"/>
                        <a:pt x="3091" y="2587"/>
                        <a:pt x="3131" y="2608"/>
                      </a:cubicBezTo>
                      <a:lnTo>
                        <a:pt x="2918" y="2516"/>
                      </a:lnTo>
                      <a:cubicBezTo>
                        <a:pt x="2766" y="2425"/>
                        <a:pt x="2645" y="2334"/>
                        <a:pt x="2493" y="2243"/>
                      </a:cubicBezTo>
                      <a:lnTo>
                        <a:pt x="2280" y="2060"/>
                      </a:lnTo>
                      <a:lnTo>
                        <a:pt x="2189" y="1969"/>
                      </a:lnTo>
                      <a:cubicBezTo>
                        <a:pt x="2067" y="1848"/>
                        <a:pt x="1946" y="1726"/>
                        <a:pt x="1824" y="1604"/>
                      </a:cubicBezTo>
                      <a:cubicBezTo>
                        <a:pt x="1794" y="1544"/>
                        <a:pt x="1733" y="1452"/>
                        <a:pt x="1672" y="1392"/>
                      </a:cubicBezTo>
                      <a:lnTo>
                        <a:pt x="1611" y="1301"/>
                      </a:lnTo>
                      <a:cubicBezTo>
                        <a:pt x="1490" y="1149"/>
                        <a:pt x="1429" y="997"/>
                        <a:pt x="1338" y="845"/>
                      </a:cubicBezTo>
                      <a:cubicBezTo>
                        <a:pt x="1307" y="753"/>
                        <a:pt x="1247" y="693"/>
                        <a:pt x="1216" y="601"/>
                      </a:cubicBezTo>
                      <a:lnTo>
                        <a:pt x="1186" y="480"/>
                      </a:lnTo>
                      <a:cubicBezTo>
                        <a:pt x="1186" y="459"/>
                        <a:pt x="1158" y="383"/>
                        <a:pt x="1159" y="383"/>
                      </a:cubicBezTo>
                      <a:lnTo>
                        <a:pt x="1159" y="383"/>
                      </a:lnTo>
                      <a:cubicBezTo>
                        <a:pt x="1159" y="383"/>
                        <a:pt x="1166" y="400"/>
                        <a:pt x="1186" y="449"/>
                      </a:cubicBezTo>
                      <a:cubicBezTo>
                        <a:pt x="1085" y="173"/>
                        <a:pt x="902" y="1"/>
                        <a:pt x="6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33"/>
                <p:cNvSpPr/>
                <p:nvPr/>
              </p:nvSpPr>
              <p:spPr>
                <a:xfrm>
                  <a:off x="11937216" y="2797047"/>
                  <a:ext cx="2295" cy="5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74" extrusionOk="0">
                      <a:moveTo>
                        <a:pt x="26" y="1"/>
                      </a:moveTo>
                      <a:cubicBezTo>
                        <a:pt x="17" y="1"/>
                        <a:pt x="1" y="29"/>
                        <a:pt x="1" y="73"/>
                      </a:cubicBezTo>
                      <a:lnTo>
                        <a:pt x="31" y="73"/>
                      </a:lnTo>
                      <a:lnTo>
                        <a:pt x="31" y="13"/>
                      </a:lnTo>
                      <a:cubicBezTo>
                        <a:pt x="31" y="4"/>
                        <a:pt x="29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33"/>
                <p:cNvSpPr/>
                <p:nvPr/>
              </p:nvSpPr>
              <p:spPr>
                <a:xfrm>
                  <a:off x="11858754" y="2681505"/>
                  <a:ext cx="185396" cy="258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3611" extrusionOk="0">
                      <a:moveTo>
                        <a:pt x="1637" y="1"/>
                      </a:moveTo>
                      <a:cubicBezTo>
                        <a:pt x="1599" y="1"/>
                        <a:pt x="1559" y="5"/>
                        <a:pt x="1520" y="13"/>
                      </a:cubicBezTo>
                      <a:cubicBezTo>
                        <a:pt x="1216" y="134"/>
                        <a:pt x="1034" y="469"/>
                        <a:pt x="1125" y="773"/>
                      </a:cubicBezTo>
                      <a:cubicBezTo>
                        <a:pt x="1125" y="833"/>
                        <a:pt x="1155" y="894"/>
                        <a:pt x="1186" y="955"/>
                      </a:cubicBezTo>
                      <a:lnTo>
                        <a:pt x="1186" y="1016"/>
                      </a:lnTo>
                      <a:cubicBezTo>
                        <a:pt x="1186" y="1137"/>
                        <a:pt x="1186" y="1228"/>
                        <a:pt x="1186" y="1350"/>
                      </a:cubicBezTo>
                      <a:lnTo>
                        <a:pt x="1186" y="1380"/>
                      </a:lnTo>
                      <a:cubicBezTo>
                        <a:pt x="1186" y="1441"/>
                        <a:pt x="1186" y="1502"/>
                        <a:pt x="1155" y="1563"/>
                      </a:cubicBezTo>
                      <a:lnTo>
                        <a:pt x="1125" y="1624"/>
                      </a:lnTo>
                      <a:cubicBezTo>
                        <a:pt x="1125" y="1654"/>
                        <a:pt x="1125" y="1654"/>
                        <a:pt x="1125" y="1684"/>
                      </a:cubicBezTo>
                      <a:lnTo>
                        <a:pt x="1125" y="1715"/>
                      </a:lnTo>
                      <a:lnTo>
                        <a:pt x="1095" y="1776"/>
                      </a:lnTo>
                      <a:cubicBezTo>
                        <a:pt x="1064" y="1867"/>
                        <a:pt x="1034" y="1928"/>
                        <a:pt x="973" y="2019"/>
                      </a:cubicBezTo>
                      <a:lnTo>
                        <a:pt x="912" y="2080"/>
                      </a:lnTo>
                      <a:cubicBezTo>
                        <a:pt x="882" y="2140"/>
                        <a:pt x="851" y="2171"/>
                        <a:pt x="791" y="2231"/>
                      </a:cubicBezTo>
                      <a:lnTo>
                        <a:pt x="760" y="2262"/>
                      </a:lnTo>
                      <a:lnTo>
                        <a:pt x="669" y="2323"/>
                      </a:lnTo>
                      <a:lnTo>
                        <a:pt x="548" y="2383"/>
                      </a:lnTo>
                      <a:lnTo>
                        <a:pt x="487" y="2414"/>
                      </a:lnTo>
                      <a:cubicBezTo>
                        <a:pt x="183" y="2505"/>
                        <a:pt x="0" y="2839"/>
                        <a:pt x="61" y="3174"/>
                      </a:cubicBezTo>
                      <a:cubicBezTo>
                        <a:pt x="114" y="3438"/>
                        <a:pt x="351" y="3611"/>
                        <a:pt x="613" y="3611"/>
                      </a:cubicBezTo>
                      <a:cubicBezTo>
                        <a:pt x="651" y="3611"/>
                        <a:pt x="691" y="3607"/>
                        <a:pt x="730" y="3599"/>
                      </a:cubicBezTo>
                      <a:cubicBezTo>
                        <a:pt x="1855" y="3235"/>
                        <a:pt x="2584" y="1745"/>
                        <a:pt x="2189" y="438"/>
                      </a:cubicBezTo>
                      <a:cubicBezTo>
                        <a:pt x="2136" y="173"/>
                        <a:pt x="1899" y="1"/>
                        <a:pt x="16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33"/>
                <p:cNvSpPr/>
                <p:nvPr/>
              </p:nvSpPr>
              <p:spPr>
                <a:xfrm>
                  <a:off x="11004205" y="2428761"/>
                  <a:ext cx="124291" cy="281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3928" extrusionOk="0">
                      <a:moveTo>
                        <a:pt x="835" y="0"/>
                      </a:moveTo>
                      <a:cubicBezTo>
                        <a:pt x="800" y="0"/>
                        <a:pt x="765" y="4"/>
                        <a:pt x="730" y="11"/>
                      </a:cubicBezTo>
                      <a:cubicBezTo>
                        <a:pt x="578" y="72"/>
                        <a:pt x="456" y="193"/>
                        <a:pt x="395" y="315"/>
                      </a:cubicBezTo>
                      <a:cubicBezTo>
                        <a:pt x="335" y="467"/>
                        <a:pt x="304" y="619"/>
                        <a:pt x="335" y="771"/>
                      </a:cubicBezTo>
                      <a:cubicBezTo>
                        <a:pt x="426" y="983"/>
                        <a:pt x="487" y="1227"/>
                        <a:pt x="487" y="1439"/>
                      </a:cubicBezTo>
                      <a:lnTo>
                        <a:pt x="487" y="1500"/>
                      </a:lnTo>
                      <a:lnTo>
                        <a:pt x="487" y="1622"/>
                      </a:lnTo>
                      <a:lnTo>
                        <a:pt x="487" y="1986"/>
                      </a:lnTo>
                      <a:lnTo>
                        <a:pt x="487" y="2047"/>
                      </a:lnTo>
                      <a:cubicBezTo>
                        <a:pt x="487" y="2078"/>
                        <a:pt x="487" y="2108"/>
                        <a:pt x="456" y="2199"/>
                      </a:cubicBezTo>
                      <a:cubicBezTo>
                        <a:pt x="456" y="2321"/>
                        <a:pt x="426" y="2412"/>
                        <a:pt x="395" y="2503"/>
                      </a:cubicBezTo>
                      <a:lnTo>
                        <a:pt x="365" y="2594"/>
                      </a:lnTo>
                      <a:cubicBezTo>
                        <a:pt x="358" y="2609"/>
                        <a:pt x="352" y="2619"/>
                        <a:pt x="348" y="2623"/>
                      </a:cubicBezTo>
                      <a:lnTo>
                        <a:pt x="348" y="2623"/>
                      </a:lnTo>
                      <a:cubicBezTo>
                        <a:pt x="358" y="2599"/>
                        <a:pt x="365" y="2578"/>
                        <a:pt x="365" y="2564"/>
                      </a:cubicBezTo>
                      <a:lnTo>
                        <a:pt x="365" y="2564"/>
                      </a:lnTo>
                      <a:cubicBezTo>
                        <a:pt x="346" y="2602"/>
                        <a:pt x="339" y="2627"/>
                        <a:pt x="343" y="2627"/>
                      </a:cubicBezTo>
                      <a:cubicBezTo>
                        <a:pt x="344" y="2627"/>
                        <a:pt x="346" y="2626"/>
                        <a:pt x="348" y="2623"/>
                      </a:cubicBezTo>
                      <a:lnTo>
                        <a:pt x="348" y="2623"/>
                      </a:lnTo>
                      <a:cubicBezTo>
                        <a:pt x="337" y="2651"/>
                        <a:pt x="320" y="2684"/>
                        <a:pt x="304" y="2716"/>
                      </a:cubicBezTo>
                      <a:cubicBezTo>
                        <a:pt x="274" y="2807"/>
                        <a:pt x="213" y="2898"/>
                        <a:pt x="152" y="3020"/>
                      </a:cubicBezTo>
                      <a:cubicBezTo>
                        <a:pt x="0" y="3293"/>
                        <a:pt x="91" y="3658"/>
                        <a:pt x="335" y="3841"/>
                      </a:cubicBezTo>
                      <a:cubicBezTo>
                        <a:pt x="424" y="3900"/>
                        <a:pt x="523" y="3927"/>
                        <a:pt x="620" y="3927"/>
                      </a:cubicBezTo>
                      <a:cubicBezTo>
                        <a:pt x="821" y="3927"/>
                        <a:pt x="1013" y="3812"/>
                        <a:pt x="1095" y="3628"/>
                      </a:cubicBezTo>
                      <a:cubicBezTo>
                        <a:pt x="1642" y="2655"/>
                        <a:pt x="1733" y="1500"/>
                        <a:pt x="1398" y="467"/>
                      </a:cubicBezTo>
                      <a:cubicBezTo>
                        <a:pt x="1345" y="198"/>
                        <a:pt x="1101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33"/>
                <p:cNvSpPr/>
                <p:nvPr/>
              </p:nvSpPr>
              <p:spPr>
                <a:xfrm>
                  <a:off x="11041284" y="2997650"/>
                  <a:ext cx="241983" cy="12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1715" extrusionOk="0">
                      <a:moveTo>
                        <a:pt x="572" y="1"/>
                      </a:moveTo>
                      <a:cubicBezTo>
                        <a:pt x="370" y="1"/>
                        <a:pt x="174" y="109"/>
                        <a:pt x="91" y="316"/>
                      </a:cubicBezTo>
                      <a:cubicBezTo>
                        <a:pt x="30" y="468"/>
                        <a:pt x="0" y="620"/>
                        <a:pt x="61" y="772"/>
                      </a:cubicBezTo>
                      <a:cubicBezTo>
                        <a:pt x="91" y="924"/>
                        <a:pt x="182" y="1045"/>
                        <a:pt x="304" y="1137"/>
                      </a:cubicBezTo>
                      <a:cubicBezTo>
                        <a:pt x="1033" y="1501"/>
                        <a:pt x="1824" y="1714"/>
                        <a:pt x="2614" y="1714"/>
                      </a:cubicBezTo>
                      <a:cubicBezTo>
                        <a:pt x="3374" y="1653"/>
                        <a:pt x="3374" y="529"/>
                        <a:pt x="2614" y="468"/>
                      </a:cubicBezTo>
                      <a:cubicBezTo>
                        <a:pt x="2462" y="468"/>
                        <a:pt x="2280" y="468"/>
                        <a:pt x="2097" y="438"/>
                      </a:cubicBezTo>
                      <a:lnTo>
                        <a:pt x="1945" y="438"/>
                      </a:lnTo>
                      <a:lnTo>
                        <a:pt x="1702" y="377"/>
                      </a:lnTo>
                      <a:cubicBezTo>
                        <a:pt x="1550" y="346"/>
                        <a:pt x="1398" y="286"/>
                        <a:pt x="1246" y="255"/>
                      </a:cubicBezTo>
                      <a:lnTo>
                        <a:pt x="1003" y="134"/>
                      </a:lnTo>
                      <a:cubicBezTo>
                        <a:pt x="961" y="134"/>
                        <a:pt x="933" y="119"/>
                        <a:pt x="910" y="110"/>
                      </a:cubicBezTo>
                      <a:lnTo>
                        <a:pt x="910" y="110"/>
                      </a:lnTo>
                      <a:cubicBezTo>
                        <a:pt x="890" y="92"/>
                        <a:pt x="863" y="73"/>
                        <a:pt x="851" y="73"/>
                      </a:cubicBezTo>
                      <a:cubicBezTo>
                        <a:pt x="764" y="24"/>
                        <a:pt x="667" y="1"/>
                        <a:pt x="57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33"/>
                <p:cNvSpPr/>
                <p:nvPr/>
              </p:nvSpPr>
              <p:spPr>
                <a:xfrm>
                  <a:off x="12257663" y="2559580"/>
                  <a:ext cx="229002" cy="267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3" h="3730" extrusionOk="0">
                      <a:moveTo>
                        <a:pt x="592" y="0"/>
                      </a:moveTo>
                      <a:cubicBezTo>
                        <a:pt x="557" y="0"/>
                        <a:pt x="522" y="3"/>
                        <a:pt x="487" y="10"/>
                      </a:cubicBezTo>
                      <a:cubicBezTo>
                        <a:pt x="153" y="132"/>
                        <a:pt x="1" y="466"/>
                        <a:pt x="92" y="801"/>
                      </a:cubicBezTo>
                      <a:cubicBezTo>
                        <a:pt x="335" y="2108"/>
                        <a:pt x="1217" y="3202"/>
                        <a:pt x="2463" y="3719"/>
                      </a:cubicBezTo>
                      <a:cubicBezTo>
                        <a:pt x="2498" y="3726"/>
                        <a:pt x="2533" y="3729"/>
                        <a:pt x="2568" y="3729"/>
                      </a:cubicBezTo>
                      <a:cubicBezTo>
                        <a:pt x="2834" y="3729"/>
                        <a:pt x="3078" y="3532"/>
                        <a:pt x="3132" y="3263"/>
                      </a:cubicBezTo>
                      <a:cubicBezTo>
                        <a:pt x="3192" y="2959"/>
                        <a:pt x="3040" y="2624"/>
                        <a:pt x="2736" y="2503"/>
                      </a:cubicBezTo>
                      <a:lnTo>
                        <a:pt x="2645" y="2473"/>
                      </a:lnTo>
                      <a:lnTo>
                        <a:pt x="2493" y="2412"/>
                      </a:lnTo>
                      <a:cubicBezTo>
                        <a:pt x="2402" y="2321"/>
                        <a:pt x="2280" y="2260"/>
                        <a:pt x="2189" y="2199"/>
                      </a:cubicBezTo>
                      <a:cubicBezTo>
                        <a:pt x="2129" y="2138"/>
                        <a:pt x="2098" y="2108"/>
                        <a:pt x="2037" y="2077"/>
                      </a:cubicBezTo>
                      <a:lnTo>
                        <a:pt x="1977" y="2017"/>
                      </a:lnTo>
                      <a:cubicBezTo>
                        <a:pt x="1885" y="1925"/>
                        <a:pt x="1794" y="1834"/>
                        <a:pt x="1703" y="1713"/>
                      </a:cubicBezTo>
                      <a:lnTo>
                        <a:pt x="1581" y="1561"/>
                      </a:lnTo>
                      <a:lnTo>
                        <a:pt x="1551" y="1500"/>
                      </a:lnTo>
                      <a:cubicBezTo>
                        <a:pt x="1490" y="1378"/>
                        <a:pt x="1399" y="1257"/>
                        <a:pt x="1338" y="1135"/>
                      </a:cubicBezTo>
                      <a:cubicBezTo>
                        <a:pt x="1338" y="1074"/>
                        <a:pt x="1277" y="983"/>
                        <a:pt x="1277" y="953"/>
                      </a:cubicBezTo>
                      <a:cubicBezTo>
                        <a:pt x="1277" y="922"/>
                        <a:pt x="1247" y="892"/>
                        <a:pt x="1247" y="862"/>
                      </a:cubicBezTo>
                      <a:lnTo>
                        <a:pt x="1247" y="892"/>
                      </a:lnTo>
                      <a:cubicBezTo>
                        <a:pt x="1217" y="740"/>
                        <a:pt x="1156" y="618"/>
                        <a:pt x="1156" y="466"/>
                      </a:cubicBezTo>
                      <a:cubicBezTo>
                        <a:pt x="1102" y="198"/>
                        <a:pt x="858" y="0"/>
                        <a:pt x="59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33"/>
                <p:cNvSpPr/>
                <p:nvPr/>
              </p:nvSpPr>
              <p:spPr>
                <a:xfrm>
                  <a:off x="12445140" y="2734722"/>
                  <a:ext cx="72" cy="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33"/>
                <p:cNvSpPr/>
                <p:nvPr/>
              </p:nvSpPr>
              <p:spPr>
                <a:xfrm>
                  <a:off x="12405909" y="2708544"/>
                  <a:ext cx="3227" cy="3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49" extrusionOk="0">
                      <a:moveTo>
                        <a:pt x="1" y="0"/>
                      </a:moveTo>
                      <a:cubicBezTo>
                        <a:pt x="1" y="19"/>
                        <a:pt x="34" y="49"/>
                        <a:pt x="40" y="49"/>
                      </a:cubicBezTo>
                      <a:cubicBezTo>
                        <a:pt x="44" y="49"/>
                        <a:pt x="36" y="36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33"/>
                <p:cNvSpPr/>
                <p:nvPr/>
              </p:nvSpPr>
              <p:spPr>
                <a:xfrm>
                  <a:off x="12347099" y="2623483"/>
                  <a:ext cx="2152" cy="3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50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0" y="19"/>
                        <a:pt x="22" y="49"/>
                        <a:pt x="26" y="49"/>
                      </a:cubicBezTo>
                      <a:cubicBezTo>
                        <a:pt x="29" y="49"/>
                        <a:pt x="24" y="37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33"/>
                <p:cNvSpPr/>
                <p:nvPr/>
              </p:nvSpPr>
              <p:spPr>
                <a:xfrm>
                  <a:off x="12530201" y="2954904"/>
                  <a:ext cx="150469" cy="226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" h="3157" extrusionOk="0">
                      <a:moveTo>
                        <a:pt x="1520" y="0"/>
                      </a:moveTo>
                      <a:cubicBezTo>
                        <a:pt x="1186" y="0"/>
                        <a:pt x="943" y="274"/>
                        <a:pt x="973" y="608"/>
                      </a:cubicBezTo>
                      <a:lnTo>
                        <a:pt x="973" y="851"/>
                      </a:lnTo>
                      <a:cubicBezTo>
                        <a:pt x="943" y="1003"/>
                        <a:pt x="912" y="1125"/>
                        <a:pt x="882" y="1277"/>
                      </a:cubicBezTo>
                      <a:cubicBezTo>
                        <a:pt x="821" y="1398"/>
                        <a:pt x="760" y="1550"/>
                        <a:pt x="669" y="1672"/>
                      </a:cubicBezTo>
                      <a:cubicBezTo>
                        <a:pt x="578" y="1793"/>
                        <a:pt x="487" y="1885"/>
                        <a:pt x="395" y="1976"/>
                      </a:cubicBezTo>
                      <a:lnTo>
                        <a:pt x="365" y="2006"/>
                      </a:lnTo>
                      <a:cubicBezTo>
                        <a:pt x="91" y="2189"/>
                        <a:pt x="0" y="2553"/>
                        <a:pt x="122" y="2857"/>
                      </a:cubicBezTo>
                      <a:cubicBezTo>
                        <a:pt x="204" y="3041"/>
                        <a:pt x="396" y="3157"/>
                        <a:pt x="596" y="3157"/>
                      </a:cubicBezTo>
                      <a:cubicBezTo>
                        <a:pt x="693" y="3157"/>
                        <a:pt x="792" y="3130"/>
                        <a:pt x="882" y="3070"/>
                      </a:cubicBezTo>
                      <a:cubicBezTo>
                        <a:pt x="1642" y="2492"/>
                        <a:pt x="2098" y="1581"/>
                        <a:pt x="2067" y="608"/>
                      </a:cubicBezTo>
                      <a:cubicBezTo>
                        <a:pt x="2067" y="274"/>
                        <a:pt x="1824" y="0"/>
                        <a:pt x="15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34"/>
          <p:cNvGrpSpPr/>
          <p:nvPr/>
        </p:nvGrpSpPr>
        <p:grpSpPr>
          <a:xfrm>
            <a:off x="-881781" y="4"/>
            <a:ext cx="10688081" cy="6879657"/>
            <a:chOff x="-881781" y="4"/>
            <a:chExt cx="10688081" cy="6879657"/>
          </a:xfrm>
        </p:grpSpPr>
        <p:grpSp>
          <p:nvGrpSpPr>
            <p:cNvPr id="797" name="Google Shape;797;p34"/>
            <p:cNvGrpSpPr/>
            <p:nvPr/>
          </p:nvGrpSpPr>
          <p:grpSpPr>
            <a:xfrm>
              <a:off x="-881781" y="3244575"/>
              <a:ext cx="10688081" cy="3635086"/>
              <a:chOff x="-881781" y="3244575"/>
              <a:chExt cx="10688081" cy="3635086"/>
            </a:xfrm>
          </p:grpSpPr>
          <p:sp>
            <p:nvSpPr>
              <p:cNvPr id="798" name="Google Shape;798;p34"/>
              <p:cNvSpPr/>
              <p:nvPr/>
            </p:nvSpPr>
            <p:spPr>
              <a:xfrm rot="4980243">
                <a:off x="3273776" y="-176153"/>
                <a:ext cx="2376967" cy="10476542"/>
              </a:xfrm>
              <a:custGeom>
                <a:avLst/>
                <a:gdLst/>
                <a:ahLst/>
                <a:cxnLst/>
                <a:rect l="l" t="t" r="r" b="b"/>
                <a:pathLst>
                  <a:path w="120756" h="234202" extrusionOk="0">
                    <a:moveTo>
                      <a:pt x="94495" y="471"/>
                    </a:moveTo>
                    <a:cubicBezTo>
                      <a:pt x="85796" y="300"/>
                      <a:pt x="71283" y="8035"/>
                      <a:pt x="68538" y="15208"/>
                    </a:cubicBezTo>
                    <a:cubicBezTo>
                      <a:pt x="65793" y="22381"/>
                      <a:pt x="79835" y="35395"/>
                      <a:pt x="78024" y="43509"/>
                    </a:cubicBezTo>
                    <a:cubicBezTo>
                      <a:pt x="76213" y="51623"/>
                      <a:pt x="59356" y="55928"/>
                      <a:pt x="57674" y="63892"/>
                    </a:cubicBezTo>
                    <a:cubicBezTo>
                      <a:pt x="55992" y="71856"/>
                      <a:pt x="73182" y="81664"/>
                      <a:pt x="67932" y="91293"/>
                    </a:cubicBezTo>
                    <a:cubicBezTo>
                      <a:pt x="62682" y="100922"/>
                      <a:pt x="31871" y="108338"/>
                      <a:pt x="26173" y="121665"/>
                    </a:cubicBezTo>
                    <a:cubicBezTo>
                      <a:pt x="20475" y="134992"/>
                      <a:pt x="38075" y="157819"/>
                      <a:pt x="33743" y="171257"/>
                    </a:cubicBezTo>
                    <a:cubicBezTo>
                      <a:pt x="29411" y="184695"/>
                      <a:pt x="1816" y="192003"/>
                      <a:pt x="183" y="202291"/>
                    </a:cubicBezTo>
                    <a:cubicBezTo>
                      <a:pt x="-1449" y="212579"/>
                      <a:pt x="7961" y="230422"/>
                      <a:pt x="23948" y="232984"/>
                    </a:cubicBezTo>
                    <a:cubicBezTo>
                      <a:pt x="39935" y="235546"/>
                      <a:pt x="83560" y="235572"/>
                      <a:pt x="96104" y="217665"/>
                    </a:cubicBezTo>
                    <a:cubicBezTo>
                      <a:pt x="108648" y="199759"/>
                      <a:pt x="95109" y="159117"/>
                      <a:pt x="99213" y="125545"/>
                    </a:cubicBezTo>
                    <a:cubicBezTo>
                      <a:pt x="103318" y="91973"/>
                      <a:pt x="121517" y="37078"/>
                      <a:pt x="120731" y="16232"/>
                    </a:cubicBezTo>
                    <a:cubicBezTo>
                      <a:pt x="119945" y="-4614"/>
                      <a:pt x="103194" y="642"/>
                      <a:pt x="94495" y="47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grpSp>
            <p:nvGrpSpPr>
              <p:cNvPr id="799" name="Google Shape;799;p34"/>
              <p:cNvGrpSpPr/>
              <p:nvPr/>
            </p:nvGrpSpPr>
            <p:grpSpPr>
              <a:xfrm>
                <a:off x="169882" y="4025211"/>
                <a:ext cx="1086700" cy="1462730"/>
                <a:chOff x="169882" y="4025211"/>
                <a:chExt cx="1086700" cy="1462730"/>
              </a:xfrm>
            </p:grpSpPr>
            <p:sp>
              <p:nvSpPr>
                <p:cNvPr id="800" name="Google Shape;800;p34"/>
                <p:cNvSpPr/>
                <p:nvPr/>
              </p:nvSpPr>
              <p:spPr>
                <a:xfrm>
                  <a:off x="169882" y="4403160"/>
                  <a:ext cx="730369" cy="1083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37" h="33740" extrusionOk="0">
                      <a:moveTo>
                        <a:pt x="2350" y="0"/>
                      </a:moveTo>
                      <a:cubicBezTo>
                        <a:pt x="2138" y="0"/>
                        <a:pt x="1935" y="41"/>
                        <a:pt x="1733" y="122"/>
                      </a:cubicBezTo>
                      <a:cubicBezTo>
                        <a:pt x="0" y="912"/>
                        <a:pt x="2037" y="4407"/>
                        <a:pt x="2584" y="5502"/>
                      </a:cubicBezTo>
                      <a:cubicBezTo>
                        <a:pt x="3830" y="7964"/>
                        <a:pt x="5228" y="10335"/>
                        <a:pt x="6778" y="12614"/>
                      </a:cubicBezTo>
                      <a:lnTo>
                        <a:pt x="6991" y="12949"/>
                      </a:lnTo>
                      <a:cubicBezTo>
                        <a:pt x="7812" y="14164"/>
                        <a:pt x="8663" y="15350"/>
                        <a:pt x="9484" y="16535"/>
                      </a:cubicBezTo>
                      <a:cubicBezTo>
                        <a:pt x="9544" y="16596"/>
                        <a:pt x="9605" y="16657"/>
                        <a:pt x="9636" y="16718"/>
                      </a:cubicBezTo>
                      <a:cubicBezTo>
                        <a:pt x="11277" y="19028"/>
                        <a:pt x="12949" y="21338"/>
                        <a:pt x="14529" y="23709"/>
                      </a:cubicBezTo>
                      <a:lnTo>
                        <a:pt x="14620" y="23861"/>
                      </a:lnTo>
                      <a:lnTo>
                        <a:pt x="14651" y="23921"/>
                      </a:lnTo>
                      <a:cubicBezTo>
                        <a:pt x="15836" y="25684"/>
                        <a:pt x="16900" y="27538"/>
                        <a:pt x="17842" y="29453"/>
                      </a:cubicBezTo>
                      <a:cubicBezTo>
                        <a:pt x="17842" y="29484"/>
                        <a:pt x="17873" y="29514"/>
                        <a:pt x="17873" y="29545"/>
                      </a:cubicBezTo>
                      <a:cubicBezTo>
                        <a:pt x="18541" y="30912"/>
                        <a:pt x="19149" y="32311"/>
                        <a:pt x="19697" y="33739"/>
                      </a:cubicBezTo>
                      <a:lnTo>
                        <a:pt x="22736" y="33739"/>
                      </a:lnTo>
                      <a:cubicBezTo>
                        <a:pt x="21946" y="30396"/>
                        <a:pt x="20943" y="27052"/>
                        <a:pt x="19818" y="23800"/>
                      </a:cubicBezTo>
                      <a:cubicBezTo>
                        <a:pt x="19788" y="23709"/>
                        <a:pt x="19757" y="23648"/>
                        <a:pt x="19727" y="23557"/>
                      </a:cubicBezTo>
                      <a:cubicBezTo>
                        <a:pt x="19636" y="23313"/>
                        <a:pt x="19545" y="23040"/>
                        <a:pt x="19453" y="22797"/>
                      </a:cubicBezTo>
                      <a:cubicBezTo>
                        <a:pt x="18754" y="20943"/>
                        <a:pt x="17994" y="19058"/>
                        <a:pt x="17174" y="17234"/>
                      </a:cubicBezTo>
                      <a:cubicBezTo>
                        <a:pt x="17143" y="17143"/>
                        <a:pt x="17082" y="17022"/>
                        <a:pt x="17052" y="16930"/>
                      </a:cubicBezTo>
                      <a:cubicBezTo>
                        <a:pt x="15563" y="13678"/>
                        <a:pt x="13800" y="10547"/>
                        <a:pt x="11733" y="7660"/>
                      </a:cubicBezTo>
                      <a:lnTo>
                        <a:pt x="11611" y="7508"/>
                      </a:lnTo>
                      <a:cubicBezTo>
                        <a:pt x="11095" y="6778"/>
                        <a:pt x="10517" y="6079"/>
                        <a:pt x="9970" y="5380"/>
                      </a:cubicBezTo>
                      <a:cubicBezTo>
                        <a:pt x="9575" y="4955"/>
                        <a:pt x="9210" y="4529"/>
                        <a:pt x="8784" y="4103"/>
                      </a:cubicBezTo>
                      <a:cubicBezTo>
                        <a:pt x="8724" y="4012"/>
                        <a:pt x="8632" y="3952"/>
                        <a:pt x="8572" y="3860"/>
                      </a:cubicBezTo>
                      <a:cubicBezTo>
                        <a:pt x="7021" y="2310"/>
                        <a:pt x="5228" y="942"/>
                        <a:pt x="3313" y="213"/>
                      </a:cubicBezTo>
                      <a:cubicBezTo>
                        <a:pt x="3100" y="152"/>
                        <a:pt x="2888" y="61"/>
                        <a:pt x="2675" y="30"/>
                      </a:cubicBezTo>
                      <a:cubicBezTo>
                        <a:pt x="2563" y="10"/>
                        <a:pt x="2455" y="0"/>
                        <a:pt x="23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34"/>
                <p:cNvSpPr/>
                <p:nvPr/>
              </p:nvSpPr>
              <p:spPr>
                <a:xfrm>
                  <a:off x="413295" y="4025211"/>
                  <a:ext cx="659764" cy="1462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39" h="45536" extrusionOk="0">
                      <a:moveTo>
                        <a:pt x="3310" y="1"/>
                      </a:moveTo>
                      <a:cubicBezTo>
                        <a:pt x="1453" y="1"/>
                        <a:pt x="0" y="2059"/>
                        <a:pt x="234" y="4441"/>
                      </a:cubicBezTo>
                      <a:cubicBezTo>
                        <a:pt x="416" y="6295"/>
                        <a:pt x="1389" y="7936"/>
                        <a:pt x="2210" y="9486"/>
                      </a:cubicBezTo>
                      <a:cubicBezTo>
                        <a:pt x="2817" y="10611"/>
                        <a:pt x="3425" y="11705"/>
                        <a:pt x="4003" y="12800"/>
                      </a:cubicBezTo>
                      <a:lnTo>
                        <a:pt x="4276" y="13286"/>
                      </a:lnTo>
                      <a:lnTo>
                        <a:pt x="5614" y="15687"/>
                      </a:lnTo>
                      <a:cubicBezTo>
                        <a:pt x="6283" y="16933"/>
                        <a:pt x="6982" y="18210"/>
                        <a:pt x="7620" y="19487"/>
                      </a:cubicBezTo>
                      <a:cubicBezTo>
                        <a:pt x="7742" y="19699"/>
                        <a:pt x="7863" y="19942"/>
                        <a:pt x="7985" y="20186"/>
                      </a:cubicBezTo>
                      <a:cubicBezTo>
                        <a:pt x="9383" y="22952"/>
                        <a:pt x="10629" y="25839"/>
                        <a:pt x="11723" y="28788"/>
                      </a:cubicBezTo>
                      <a:cubicBezTo>
                        <a:pt x="11906" y="29304"/>
                        <a:pt x="12088" y="29882"/>
                        <a:pt x="12270" y="30459"/>
                      </a:cubicBezTo>
                      <a:cubicBezTo>
                        <a:pt x="12331" y="30581"/>
                        <a:pt x="12362" y="30672"/>
                        <a:pt x="12392" y="30794"/>
                      </a:cubicBezTo>
                      <a:cubicBezTo>
                        <a:pt x="13912" y="35627"/>
                        <a:pt x="15158" y="40551"/>
                        <a:pt x="16161" y="45536"/>
                      </a:cubicBezTo>
                      <a:lnTo>
                        <a:pt x="20538" y="45536"/>
                      </a:lnTo>
                      <a:cubicBezTo>
                        <a:pt x="20417" y="42952"/>
                        <a:pt x="20234" y="40399"/>
                        <a:pt x="20052" y="37845"/>
                      </a:cubicBezTo>
                      <a:cubicBezTo>
                        <a:pt x="19778" y="33924"/>
                        <a:pt x="19170" y="30064"/>
                        <a:pt x="18228" y="26295"/>
                      </a:cubicBezTo>
                      <a:cubicBezTo>
                        <a:pt x="18198" y="26204"/>
                        <a:pt x="18167" y="26113"/>
                        <a:pt x="18167" y="26022"/>
                      </a:cubicBezTo>
                      <a:cubicBezTo>
                        <a:pt x="17438" y="23134"/>
                        <a:pt x="16526" y="20307"/>
                        <a:pt x="15401" y="17541"/>
                      </a:cubicBezTo>
                      <a:cubicBezTo>
                        <a:pt x="15188" y="16994"/>
                        <a:pt x="14976" y="16447"/>
                        <a:pt x="14763" y="15930"/>
                      </a:cubicBezTo>
                      <a:cubicBezTo>
                        <a:pt x="14702" y="15839"/>
                        <a:pt x="14672" y="15718"/>
                        <a:pt x="14641" y="15626"/>
                      </a:cubicBezTo>
                      <a:cubicBezTo>
                        <a:pt x="13638" y="13286"/>
                        <a:pt x="12483" y="10976"/>
                        <a:pt x="11207" y="8787"/>
                      </a:cubicBezTo>
                      <a:lnTo>
                        <a:pt x="11024" y="8423"/>
                      </a:lnTo>
                      <a:lnTo>
                        <a:pt x="10933" y="8331"/>
                      </a:lnTo>
                      <a:cubicBezTo>
                        <a:pt x="9322" y="5596"/>
                        <a:pt x="7559" y="2374"/>
                        <a:pt x="5067" y="611"/>
                      </a:cubicBezTo>
                      <a:cubicBezTo>
                        <a:pt x="4468" y="188"/>
                        <a:pt x="3870" y="1"/>
                        <a:pt x="331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34"/>
                <p:cNvSpPr/>
                <p:nvPr/>
              </p:nvSpPr>
              <p:spPr>
                <a:xfrm>
                  <a:off x="955819" y="4370074"/>
                  <a:ext cx="300763" cy="1117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3" h="34800" extrusionOk="0">
                      <a:moveTo>
                        <a:pt x="2805" y="0"/>
                      </a:moveTo>
                      <a:cubicBezTo>
                        <a:pt x="2464" y="0"/>
                        <a:pt x="2115" y="83"/>
                        <a:pt x="1764" y="270"/>
                      </a:cubicBezTo>
                      <a:cubicBezTo>
                        <a:pt x="487" y="909"/>
                        <a:pt x="31" y="2216"/>
                        <a:pt x="1" y="3675"/>
                      </a:cubicBezTo>
                      <a:lnTo>
                        <a:pt x="1" y="3948"/>
                      </a:lnTo>
                      <a:cubicBezTo>
                        <a:pt x="1" y="5741"/>
                        <a:pt x="578" y="7717"/>
                        <a:pt x="943" y="9115"/>
                      </a:cubicBezTo>
                      <a:cubicBezTo>
                        <a:pt x="1703" y="11851"/>
                        <a:pt x="2432" y="14587"/>
                        <a:pt x="3010" y="17383"/>
                      </a:cubicBezTo>
                      <a:cubicBezTo>
                        <a:pt x="3040" y="17504"/>
                        <a:pt x="3071" y="17626"/>
                        <a:pt x="3101" y="17778"/>
                      </a:cubicBezTo>
                      <a:cubicBezTo>
                        <a:pt x="3405" y="19267"/>
                        <a:pt x="3679" y="20726"/>
                        <a:pt x="3891" y="22246"/>
                      </a:cubicBezTo>
                      <a:cubicBezTo>
                        <a:pt x="3952" y="22763"/>
                        <a:pt x="4013" y="23280"/>
                        <a:pt x="4074" y="23796"/>
                      </a:cubicBezTo>
                      <a:cubicBezTo>
                        <a:pt x="4104" y="23948"/>
                        <a:pt x="4134" y="24100"/>
                        <a:pt x="4134" y="24222"/>
                      </a:cubicBezTo>
                      <a:cubicBezTo>
                        <a:pt x="4499" y="27748"/>
                        <a:pt x="4499" y="31243"/>
                        <a:pt x="4590" y="34800"/>
                      </a:cubicBezTo>
                      <a:lnTo>
                        <a:pt x="6657" y="34800"/>
                      </a:lnTo>
                      <a:cubicBezTo>
                        <a:pt x="7022" y="33827"/>
                        <a:pt x="7326" y="32854"/>
                        <a:pt x="7630" y="31851"/>
                      </a:cubicBezTo>
                      <a:cubicBezTo>
                        <a:pt x="7782" y="31334"/>
                        <a:pt x="7904" y="30818"/>
                        <a:pt x="8025" y="30301"/>
                      </a:cubicBezTo>
                      <a:cubicBezTo>
                        <a:pt x="8785" y="27231"/>
                        <a:pt x="9211" y="24100"/>
                        <a:pt x="9332" y="20939"/>
                      </a:cubicBezTo>
                      <a:cubicBezTo>
                        <a:pt x="9332" y="20848"/>
                        <a:pt x="9332" y="20787"/>
                        <a:pt x="9332" y="20726"/>
                      </a:cubicBezTo>
                      <a:cubicBezTo>
                        <a:pt x="9363" y="19967"/>
                        <a:pt x="9363" y="19176"/>
                        <a:pt x="9363" y="18416"/>
                      </a:cubicBezTo>
                      <a:cubicBezTo>
                        <a:pt x="9332" y="16258"/>
                        <a:pt x="9211" y="14100"/>
                        <a:pt x="8967" y="11942"/>
                      </a:cubicBezTo>
                      <a:cubicBezTo>
                        <a:pt x="8967" y="11851"/>
                        <a:pt x="8967" y="11760"/>
                        <a:pt x="8967" y="11669"/>
                      </a:cubicBezTo>
                      <a:cubicBezTo>
                        <a:pt x="8876" y="10969"/>
                        <a:pt x="8785" y="10240"/>
                        <a:pt x="8663" y="9541"/>
                      </a:cubicBezTo>
                      <a:cubicBezTo>
                        <a:pt x="8633" y="9206"/>
                        <a:pt x="8572" y="8872"/>
                        <a:pt x="8511" y="8568"/>
                      </a:cubicBezTo>
                      <a:cubicBezTo>
                        <a:pt x="8481" y="8386"/>
                        <a:pt x="8451" y="8234"/>
                        <a:pt x="8420" y="8082"/>
                      </a:cubicBezTo>
                      <a:cubicBezTo>
                        <a:pt x="8055" y="6167"/>
                        <a:pt x="7356" y="4343"/>
                        <a:pt x="6353" y="2702"/>
                      </a:cubicBezTo>
                      <a:cubicBezTo>
                        <a:pt x="5543" y="1450"/>
                        <a:pt x="4238" y="0"/>
                        <a:pt x="28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03" name="Google Shape;803;p34"/>
                <p:cNvGrpSpPr/>
                <p:nvPr/>
              </p:nvGrpSpPr>
              <p:grpSpPr>
                <a:xfrm>
                  <a:off x="297081" y="4166221"/>
                  <a:ext cx="944030" cy="1310538"/>
                  <a:chOff x="10572519" y="1329569"/>
                  <a:chExt cx="2108150" cy="2926614"/>
                </a:xfrm>
              </p:grpSpPr>
              <p:sp>
                <p:nvSpPr>
                  <p:cNvPr id="804" name="Google Shape;804;p34"/>
                  <p:cNvSpPr/>
                  <p:nvPr/>
                </p:nvSpPr>
                <p:spPr>
                  <a:xfrm>
                    <a:off x="11103753" y="1329569"/>
                    <a:ext cx="1045032" cy="28897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71" h="40292" extrusionOk="0">
                        <a:moveTo>
                          <a:pt x="762" y="1"/>
                        </a:moveTo>
                        <a:cubicBezTo>
                          <a:pt x="376" y="1"/>
                          <a:pt x="1" y="435"/>
                          <a:pt x="254" y="899"/>
                        </a:cubicBezTo>
                        <a:cubicBezTo>
                          <a:pt x="1773" y="3543"/>
                          <a:pt x="3232" y="6188"/>
                          <a:pt x="4631" y="8893"/>
                        </a:cubicBezTo>
                        <a:cubicBezTo>
                          <a:pt x="9494" y="18285"/>
                          <a:pt x="13385" y="28680"/>
                          <a:pt x="13476" y="39744"/>
                        </a:cubicBezTo>
                        <a:cubicBezTo>
                          <a:pt x="13476" y="40109"/>
                          <a:pt x="13749" y="40291"/>
                          <a:pt x="14023" y="40291"/>
                        </a:cubicBezTo>
                        <a:cubicBezTo>
                          <a:pt x="14296" y="40291"/>
                          <a:pt x="14570" y="40109"/>
                          <a:pt x="14570" y="39744"/>
                        </a:cubicBezTo>
                        <a:cubicBezTo>
                          <a:pt x="14540" y="36614"/>
                          <a:pt x="14236" y="33513"/>
                          <a:pt x="13658" y="30474"/>
                        </a:cubicBezTo>
                        <a:cubicBezTo>
                          <a:pt x="11622" y="19471"/>
                          <a:pt x="6546" y="9622"/>
                          <a:pt x="1226" y="291"/>
                        </a:cubicBezTo>
                        <a:cubicBezTo>
                          <a:pt x="1105" y="86"/>
                          <a:pt x="932" y="1"/>
                          <a:pt x="762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5" name="Google Shape;805;p34"/>
                  <p:cNvSpPr/>
                  <p:nvPr/>
                </p:nvSpPr>
                <p:spPr>
                  <a:xfrm>
                    <a:off x="12296392" y="2084932"/>
                    <a:ext cx="294913" cy="21712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2" h="30274" extrusionOk="0">
                        <a:moveTo>
                          <a:pt x="672" y="1"/>
                        </a:moveTo>
                        <a:cubicBezTo>
                          <a:pt x="338" y="1"/>
                          <a:pt x="1" y="279"/>
                          <a:pt x="130" y="701"/>
                        </a:cubicBezTo>
                        <a:cubicBezTo>
                          <a:pt x="707" y="2738"/>
                          <a:pt x="1193" y="4805"/>
                          <a:pt x="1558" y="6902"/>
                        </a:cubicBezTo>
                        <a:cubicBezTo>
                          <a:pt x="2926" y="14379"/>
                          <a:pt x="3078" y="22009"/>
                          <a:pt x="2014" y="29516"/>
                        </a:cubicBezTo>
                        <a:cubicBezTo>
                          <a:pt x="1941" y="29971"/>
                          <a:pt x="2293" y="30274"/>
                          <a:pt x="2607" y="30274"/>
                        </a:cubicBezTo>
                        <a:cubicBezTo>
                          <a:pt x="2818" y="30274"/>
                          <a:pt x="3011" y="30138"/>
                          <a:pt x="3047" y="29820"/>
                        </a:cubicBezTo>
                        <a:cubicBezTo>
                          <a:pt x="3382" y="27662"/>
                          <a:pt x="3595" y="25474"/>
                          <a:pt x="3716" y="23316"/>
                        </a:cubicBezTo>
                        <a:cubicBezTo>
                          <a:pt x="4111" y="15595"/>
                          <a:pt x="3260" y="7844"/>
                          <a:pt x="1193" y="397"/>
                        </a:cubicBezTo>
                        <a:cubicBezTo>
                          <a:pt x="1109" y="121"/>
                          <a:pt x="891" y="1"/>
                          <a:pt x="672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6" name="Google Shape;806;p34"/>
                  <p:cNvSpPr/>
                  <p:nvPr/>
                </p:nvSpPr>
                <p:spPr>
                  <a:xfrm>
                    <a:off x="10572519" y="2035301"/>
                    <a:ext cx="1258112" cy="21564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42" h="30068" extrusionOk="0">
                        <a:moveTo>
                          <a:pt x="639" y="1"/>
                        </a:moveTo>
                        <a:cubicBezTo>
                          <a:pt x="547" y="1"/>
                          <a:pt x="453" y="28"/>
                          <a:pt x="366" y="86"/>
                        </a:cubicBezTo>
                        <a:cubicBezTo>
                          <a:pt x="92" y="269"/>
                          <a:pt x="1" y="633"/>
                          <a:pt x="153" y="937"/>
                        </a:cubicBezTo>
                        <a:lnTo>
                          <a:pt x="4591" y="7533"/>
                        </a:lnTo>
                        <a:cubicBezTo>
                          <a:pt x="9211" y="14372"/>
                          <a:pt x="14348" y="21302"/>
                          <a:pt x="16354" y="29752"/>
                        </a:cubicBezTo>
                        <a:cubicBezTo>
                          <a:pt x="16387" y="29976"/>
                          <a:pt x="16568" y="30068"/>
                          <a:pt x="16772" y="30068"/>
                        </a:cubicBezTo>
                        <a:cubicBezTo>
                          <a:pt x="17123" y="30068"/>
                          <a:pt x="17541" y="29795"/>
                          <a:pt x="17387" y="29448"/>
                        </a:cubicBezTo>
                        <a:cubicBezTo>
                          <a:pt x="16840" y="27108"/>
                          <a:pt x="16080" y="24859"/>
                          <a:pt x="15108" y="22701"/>
                        </a:cubicBezTo>
                        <a:cubicBezTo>
                          <a:pt x="13405" y="18810"/>
                          <a:pt x="11156" y="15254"/>
                          <a:pt x="8846" y="11789"/>
                        </a:cubicBezTo>
                        <a:cubicBezTo>
                          <a:pt x="6293" y="7959"/>
                          <a:pt x="3679" y="4159"/>
                          <a:pt x="1126" y="329"/>
                        </a:cubicBezTo>
                        <a:cubicBezTo>
                          <a:pt x="1022" y="123"/>
                          <a:pt x="835" y="1"/>
                          <a:pt x="639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7" name="Google Shape;807;p34"/>
                  <p:cNvSpPr/>
                  <p:nvPr/>
                </p:nvSpPr>
                <p:spPr>
                  <a:xfrm>
                    <a:off x="11542682" y="1887341"/>
                    <a:ext cx="126442" cy="2208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3" h="3080" extrusionOk="0">
                        <a:moveTo>
                          <a:pt x="1147" y="0"/>
                        </a:moveTo>
                        <a:cubicBezTo>
                          <a:pt x="1100" y="0"/>
                          <a:pt x="1051" y="7"/>
                          <a:pt x="1003" y="22"/>
                        </a:cubicBezTo>
                        <a:cubicBezTo>
                          <a:pt x="699" y="143"/>
                          <a:pt x="517" y="447"/>
                          <a:pt x="608" y="782"/>
                        </a:cubicBezTo>
                        <a:cubicBezTo>
                          <a:pt x="638" y="842"/>
                          <a:pt x="638" y="873"/>
                          <a:pt x="638" y="933"/>
                        </a:cubicBezTo>
                        <a:cubicBezTo>
                          <a:pt x="638" y="1025"/>
                          <a:pt x="638" y="1116"/>
                          <a:pt x="638" y="1207"/>
                        </a:cubicBezTo>
                        <a:cubicBezTo>
                          <a:pt x="638" y="1298"/>
                          <a:pt x="608" y="1389"/>
                          <a:pt x="578" y="1481"/>
                        </a:cubicBezTo>
                        <a:cubicBezTo>
                          <a:pt x="547" y="1572"/>
                          <a:pt x="517" y="1663"/>
                          <a:pt x="456" y="1724"/>
                        </a:cubicBezTo>
                        <a:cubicBezTo>
                          <a:pt x="395" y="1815"/>
                          <a:pt x="304" y="1906"/>
                          <a:pt x="243" y="1997"/>
                        </a:cubicBezTo>
                        <a:lnTo>
                          <a:pt x="304" y="1906"/>
                        </a:lnTo>
                        <a:lnTo>
                          <a:pt x="304" y="1906"/>
                        </a:lnTo>
                        <a:cubicBezTo>
                          <a:pt x="182" y="1997"/>
                          <a:pt x="91" y="2149"/>
                          <a:pt x="61" y="2301"/>
                        </a:cubicBezTo>
                        <a:cubicBezTo>
                          <a:pt x="0" y="2453"/>
                          <a:pt x="30" y="2636"/>
                          <a:pt x="91" y="2757"/>
                        </a:cubicBezTo>
                        <a:cubicBezTo>
                          <a:pt x="182" y="2909"/>
                          <a:pt x="304" y="3000"/>
                          <a:pt x="456" y="3061"/>
                        </a:cubicBezTo>
                        <a:cubicBezTo>
                          <a:pt x="500" y="3072"/>
                          <a:pt x="549" y="3079"/>
                          <a:pt x="599" y="3079"/>
                        </a:cubicBezTo>
                        <a:cubicBezTo>
                          <a:pt x="685" y="3079"/>
                          <a:pt x="774" y="3058"/>
                          <a:pt x="851" y="3000"/>
                        </a:cubicBezTo>
                        <a:cubicBezTo>
                          <a:pt x="1246" y="2696"/>
                          <a:pt x="1520" y="2271"/>
                          <a:pt x="1641" y="1785"/>
                        </a:cubicBezTo>
                        <a:cubicBezTo>
                          <a:pt x="1763" y="1359"/>
                          <a:pt x="1763" y="903"/>
                          <a:pt x="1672" y="447"/>
                        </a:cubicBezTo>
                        <a:cubicBezTo>
                          <a:pt x="1621" y="191"/>
                          <a:pt x="1397" y="0"/>
                          <a:pt x="114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8" name="Google Shape;808;p34"/>
                  <p:cNvSpPr/>
                  <p:nvPr/>
                </p:nvSpPr>
                <p:spPr>
                  <a:xfrm>
                    <a:off x="11407489" y="2246877"/>
                    <a:ext cx="303089" cy="288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26" h="4017" extrusionOk="0">
                        <a:moveTo>
                          <a:pt x="669" y="1"/>
                        </a:moveTo>
                        <a:cubicBezTo>
                          <a:pt x="621" y="1"/>
                          <a:pt x="570" y="8"/>
                          <a:pt x="517" y="24"/>
                        </a:cubicBezTo>
                        <a:cubicBezTo>
                          <a:pt x="213" y="115"/>
                          <a:pt x="0" y="419"/>
                          <a:pt x="61" y="723"/>
                        </a:cubicBezTo>
                        <a:cubicBezTo>
                          <a:pt x="669" y="2364"/>
                          <a:pt x="1915" y="3611"/>
                          <a:pt x="3466" y="4006"/>
                        </a:cubicBezTo>
                        <a:cubicBezTo>
                          <a:pt x="3501" y="4013"/>
                          <a:pt x="3536" y="4016"/>
                          <a:pt x="3571" y="4016"/>
                        </a:cubicBezTo>
                        <a:cubicBezTo>
                          <a:pt x="3837" y="4016"/>
                          <a:pt x="4081" y="3819"/>
                          <a:pt x="4134" y="3550"/>
                        </a:cubicBezTo>
                        <a:cubicBezTo>
                          <a:pt x="4225" y="3246"/>
                          <a:pt x="4043" y="2911"/>
                          <a:pt x="3739" y="2790"/>
                        </a:cubicBezTo>
                        <a:cubicBezTo>
                          <a:pt x="3587" y="2759"/>
                          <a:pt x="3435" y="2699"/>
                          <a:pt x="3253" y="2638"/>
                        </a:cubicBezTo>
                        <a:lnTo>
                          <a:pt x="3162" y="2608"/>
                        </a:lnTo>
                        <a:cubicBezTo>
                          <a:pt x="3141" y="2608"/>
                          <a:pt x="3081" y="2581"/>
                          <a:pt x="3078" y="2581"/>
                        </a:cubicBezTo>
                        <a:lnTo>
                          <a:pt x="3078" y="2581"/>
                        </a:lnTo>
                        <a:cubicBezTo>
                          <a:pt x="3077" y="2581"/>
                          <a:pt x="3091" y="2587"/>
                          <a:pt x="3131" y="2608"/>
                        </a:cubicBezTo>
                        <a:lnTo>
                          <a:pt x="2918" y="2516"/>
                        </a:lnTo>
                        <a:cubicBezTo>
                          <a:pt x="2766" y="2425"/>
                          <a:pt x="2645" y="2334"/>
                          <a:pt x="2493" y="2243"/>
                        </a:cubicBezTo>
                        <a:lnTo>
                          <a:pt x="2280" y="2060"/>
                        </a:lnTo>
                        <a:lnTo>
                          <a:pt x="2189" y="1969"/>
                        </a:lnTo>
                        <a:cubicBezTo>
                          <a:pt x="2067" y="1848"/>
                          <a:pt x="1946" y="1726"/>
                          <a:pt x="1824" y="1604"/>
                        </a:cubicBezTo>
                        <a:cubicBezTo>
                          <a:pt x="1794" y="1544"/>
                          <a:pt x="1733" y="1452"/>
                          <a:pt x="1672" y="1392"/>
                        </a:cubicBezTo>
                        <a:lnTo>
                          <a:pt x="1611" y="1301"/>
                        </a:lnTo>
                        <a:cubicBezTo>
                          <a:pt x="1490" y="1149"/>
                          <a:pt x="1429" y="997"/>
                          <a:pt x="1338" y="845"/>
                        </a:cubicBezTo>
                        <a:cubicBezTo>
                          <a:pt x="1307" y="753"/>
                          <a:pt x="1247" y="693"/>
                          <a:pt x="1216" y="601"/>
                        </a:cubicBezTo>
                        <a:lnTo>
                          <a:pt x="1186" y="480"/>
                        </a:lnTo>
                        <a:cubicBezTo>
                          <a:pt x="1186" y="459"/>
                          <a:pt x="1158" y="383"/>
                          <a:pt x="1159" y="383"/>
                        </a:cubicBezTo>
                        <a:lnTo>
                          <a:pt x="1159" y="383"/>
                        </a:lnTo>
                        <a:cubicBezTo>
                          <a:pt x="1159" y="383"/>
                          <a:pt x="1166" y="400"/>
                          <a:pt x="1186" y="449"/>
                        </a:cubicBezTo>
                        <a:cubicBezTo>
                          <a:pt x="1085" y="173"/>
                          <a:pt x="902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9" name="Google Shape;809;p34"/>
                  <p:cNvSpPr/>
                  <p:nvPr/>
                </p:nvSpPr>
                <p:spPr>
                  <a:xfrm>
                    <a:off x="11937216" y="2797047"/>
                    <a:ext cx="2295" cy="53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" h="74" extrusionOk="0">
                        <a:moveTo>
                          <a:pt x="26" y="1"/>
                        </a:moveTo>
                        <a:cubicBezTo>
                          <a:pt x="17" y="1"/>
                          <a:pt x="1" y="29"/>
                          <a:pt x="1" y="73"/>
                        </a:cubicBezTo>
                        <a:lnTo>
                          <a:pt x="31" y="73"/>
                        </a:lnTo>
                        <a:lnTo>
                          <a:pt x="31" y="13"/>
                        </a:lnTo>
                        <a:cubicBezTo>
                          <a:pt x="31" y="4"/>
                          <a:pt x="29" y="1"/>
                          <a:pt x="2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0" name="Google Shape;810;p34"/>
                  <p:cNvSpPr/>
                  <p:nvPr/>
                </p:nvSpPr>
                <p:spPr>
                  <a:xfrm>
                    <a:off x="11858754" y="2681505"/>
                    <a:ext cx="185396" cy="2589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5" h="3611" extrusionOk="0">
                        <a:moveTo>
                          <a:pt x="1637" y="1"/>
                        </a:moveTo>
                        <a:cubicBezTo>
                          <a:pt x="1599" y="1"/>
                          <a:pt x="1559" y="5"/>
                          <a:pt x="1520" y="13"/>
                        </a:cubicBezTo>
                        <a:cubicBezTo>
                          <a:pt x="1216" y="134"/>
                          <a:pt x="1034" y="469"/>
                          <a:pt x="1125" y="773"/>
                        </a:cubicBezTo>
                        <a:cubicBezTo>
                          <a:pt x="1125" y="833"/>
                          <a:pt x="1155" y="894"/>
                          <a:pt x="1186" y="955"/>
                        </a:cubicBezTo>
                        <a:lnTo>
                          <a:pt x="1186" y="1016"/>
                        </a:lnTo>
                        <a:cubicBezTo>
                          <a:pt x="1186" y="1137"/>
                          <a:pt x="1186" y="1228"/>
                          <a:pt x="1186" y="1350"/>
                        </a:cubicBezTo>
                        <a:lnTo>
                          <a:pt x="1186" y="1380"/>
                        </a:lnTo>
                        <a:cubicBezTo>
                          <a:pt x="1186" y="1441"/>
                          <a:pt x="1186" y="1502"/>
                          <a:pt x="1155" y="1563"/>
                        </a:cubicBezTo>
                        <a:lnTo>
                          <a:pt x="1125" y="1624"/>
                        </a:lnTo>
                        <a:cubicBezTo>
                          <a:pt x="1125" y="1654"/>
                          <a:pt x="1125" y="1654"/>
                          <a:pt x="1125" y="1684"/>
                        </a:cubicBezTo>
                        <a:lnTo>
                          <a:pt x="1125" y="1715"/>
                        </a:lnTo>
                        <a:lnTo>
                          <a:pt x="1095" y="1776"/>
                        </a:lnTo>
                        <a:cubicBezTo>
                          <a:pt x="1064" y="1867"/>
                          <a:pt x="1034" y="1928"/>
                          <a:pt x="973" y="2019"/>
                        </a:cubicBezTo>
                        <a:lnTo>
                          <a:pt x="912" y="2080"/>
                        </a:lnTo>
                        <a:cubicBezTo>
                          <a:pt x="882" y="2140"/>
                          <a:pt x="851" y="2171"/>
                          <a:pt x="791" y="2231"/>
                        </a:cubicBezTo>
                        <a:lnTo>
                          <a:pt x="760" y="2262"/>
                        </a:lnTo>
                        <a:lnTo>
                          <a:pt x="669" y="2323"/>
                        </a:lnTo>
                        <a:lnTo>
                          <a:pt x="548" y="2383"/>
                        </a:lnTo>
                        <a:lnTo>
                          <a:pt x="487" y="2414"/>
                        </a:lnTo>
                        <a:cubicBezTo>
                          <a:pt x="183" y="2505"/>
                          <a:pt x="0" y="2839"/>
                          <a:pt x="61" y="3174"/>
                        </a:cubicBezTo>
                        <a:cubicBezTo>
                          <a:pt x="114" y="3438"/>
                          <a:pt x="351" y="3611"/>
                          <a:pt x="613" y="3611"/>
                        </a:cubicBezTo>
                        <a:cubicBezTo>
                          <a:pt x="651" y="3611"/>
                          <a:pt x="691" y="3607"/>
                          <a:pt x="730" y="3599"/>
                        </a:cubicBezTo>
                        <a:cubicBezTo>
                          <a:pt x="1855" y="3235"/>
                          <a:pt x="2584" y="1745"/>
                          <a:pt x="2189" y="438"/>
                        </a:cubicBezTo>
                        <a:cubicBezTo>
                          <a:pt x="2136" y="173"/>
                          <a:pt x="1899" y="1"/>
                          <a:pt x="1637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1" name="Google Shape;811;p34"/>
                  <p:cNvSpPr/>
                  <p:nvPr/>
                </p:nvSpPr>
                <p:spPr>
                  <a:xfrm>
                    <a:off x="11004205" y="2428761"/>
                    <a:ext cx="124291" cy="281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3" h="3928" extrusionOk="0">
                        <a:moveTo>
                          <a:pt x="835" y="0"/>
                        </a:moveTo>
                        <a:cubicBezTo>
                          <a:pt x="800" y="0"/>
                          <a:pt x="765" y="4"/>
                          <a:pt x="730" y="11"/>
                        </a:cubicBezTo>
                        <a:cubicBezTo>
                          <a:pt x="578" y="72"/>
                          <a:pt x="456" y="193"/>
                          <a:pt x="395" y="315"/>
                        </a:cubicBezTo>
                        <a:cubicBezTo>
                          <a:pt x="335" y="467"/>
                          <a:pt x="304" y="619"/>
                          <a:pt x="335" y="771"/>
                        </a:cubicBezTo>
                        <a:cubicBezTo>
                          <a:pt x="426" y="983"/>
                          <a:pt x="487" y="1227"/>
                          <a:pt x="487" y="1439"/>
                        </a:cubicBezTo>
                        <a:lnTo>
                          <a:pt x="487" y="1500"/>
                        </a:lnTo>
                        <a:lnTo>
                          <a:pt x="487" y="1622"/>
                        </a:lnTo>
                        <a:lnTo>
                          <a:pt x="487" y="1986"/>
                        </a:lnTo>
                        <a:lnTo>
                          <a:pt x="487" y="2047"/>
                        </a:lnTo>
                        <a:cubicBezTo>
                          <a:pt x="487" y="2078"/>
                          <a:pt x="487" y="2108"/>
                          <a:pt x="456" y="2199"/>
                        </a:cubicBezTo>
                        <a:cubicBezTo>
                          <a:pt x="456" y="2321"/>
                          <a:pt x="426" y="2412"/>
                          <a:pt x="395" y="2503"/>
                        </a:cubicBezTo>
                        <a:lnTo>
                          <a:pt x="365" y="2594"/>
                        </a:lnTo>
                        <a:cubicBezTo>
                          <a:pt x="358" y="2609"/>
                          <a:pt x="352" y="2619"/>
                          <a:pt x="348" y="2623"/>
                        </a:cubicBezTo>
                        <a:lnTo>
                          <a:pt x="348" y="2623"/>
                        </a:lnTo>
                        <a:cubicBezTo>
                          <a:pt x="358" y="2599"/>
                          <a:pt x="365" y="2578"/>
                          <a:pt x="365" y="2564"/>
                        </a:cubicBezTo>
                        <a:lnTo>
                          <a:pt x="365" y="2564"/>
                        </a:lnTo>
                        <a:cubicBezTo>
                          <a:pt x="346" y="2602"/>
                          <a:pt x="339" y="2627"/>
                          <a:pt x="343" y="2627"/>
                        </a:cubicBezTo>
                        <a:cubicBezTo>
                          <a:pt x="344" y="2627"/>
                          <a:pt x="346" y="2626"/>
                          <a:pt x="348" y="2623"/>
                        </a:cubicBezTo>
                        <a:lnTo>
                          <a:pt x="348" y="2623"/>
                        </a:lnTo>
                        <a:cubicBezTo>
                          <a:pt x="337" y="2651"/>
                          <a:pt x="320" y="2684"/>
                          <a:pt x="304" y="2716"/>
                        </a:cubicBezTo>
                        <a:cubicBezTo>
                          <a:pt x="274" y="2807"/>
                          <a:pt x="213" y="2898"/>
                          <a:pt x="152" y="3020"/>
                        </a:cubicBezTo>
                        <a:cubicBezTo>
                          <a:pt x="0" y="3293"/>
                          <a:pt x="91" y="3658"/>
                          <a:pt x="335" y="3841"/>
                        </a:cubicBezTo>
                        <a:cubicBezTo>
                          <a:pt x="424" y="3900"/>
                          <a:pt x="523" y="3927"/>
                          <a:pt x="620" y="3927"/>
                        </a:cubicBezTo>
                        <a:cubicBezTo>
                          <a:pt x="821" y="3927"/>
                          <a:pt x="1013" y="3812"/>
                          <a:pt x="1095" y="3628"/>
                        </a:cubicBezTo>
                        <a:cubicBezTo>
                          <a:pt x="1642" y="2655"/>
                          <a:pt x="1733" y="1500"/>
                          <a:pt x="1398" y="467"/>
                        </a:cubicBezTo>
                        <a:cubicBezTo>
                          <a:pt x="1345" y="198"/>
                          <a:pt x="1101" y="0"/>
                          <a:pt x="83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2" name="Google Shape;812;p34"/>
                  <p:cNvSpPr/>
                  <p:nvPr/>
                </p:nvSpPr>
                <p:spPr>
                  <a:xfrm>
                    <a:off x="11041284" y="2997650"/>
                    <a:ext cx="241983" cy="123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4" h="1715" extrusionOk="0">
                        <a:moveTo>
                          <a:pt x="572" y="1"/>
                        </a:moveTo>
                        <a:cubicBezTo>
                          <a:pt x="370" y="1"/>
                          <a:pt x="174" y="109"/>
                          <a:pt x="91" y="316"/>
                        </a:cubicBezTo>
                        <a:cubicBezTo>
                          <a:pt x="30" y="468"/>
                          <a:pt x="0" y="620"/>
                          <a:pt x="61" y="772"/>
                        </a:cubicBezTo>
                        <a:cubicBezTo>
                          <a:pt x="91" y="924"/>
                          <a:pt x="182" y="1045"/>
                          <a:pt x="304" y="1137"/>
                        </a:cubicBezTo>
                        <a:cubicBezTo>
                          <a:pt x="1033" y="1501"/>
                          <a:pt x="1824" y="1714"/>
                          <a:pt x="2614" y="1714"/>
                        </a:cubicBezTo>
                        <a:cubicBezTo>
                          <a:pt x="3374" y="1653"/>
                          <a:pt x="3374" y="529"/>
                          <a:pt x="2614" y="468"/>
                        </a:cubicBezTo>
                        <a:cubicBezTo>
                          <a:pt x="2462" y="468"/>
                          <a:pt x="2280" y="468"/>
                          <a:pt x="2097" y="438"/>
                        </a:cubicBezTo>
                        <a:lnTo>
                          <a:pt x="1945" y="438"/>
                        </a:lnTo>
                        <a:lnTo>
                          <a:pt x="1702" y="377"/>
                        </a:lnTo>
                        <a:cubicBezTo>
                          <a:pt x="1550" y="346"/>
                          <a:pt x="1398" y="286"/>
                          <a:pt x="1246" y="255"/>
                        </a:cubicBezTo>
                        <a:lnTo>
                          <a:pt x="1003" y="134"/>
                        </a:lnTo>
                        <a:cubicBezTo>
                          <a:pt x="961" y="134"/>
                          <a:pt x="933" y="119"/>
                          <a:pt x="910" y="110"/>
                        </a:cubicBezTo>
                        <a:lnTo>
                          <a:pt x="910" y="110"/>
                        </a:lnTo>
                        <a:cubicBezTo>
                          <a:pt x="890" y="92"/>
                          <a:pt x="863" y="73"/>
                          <a:pt x="851" y="73"/>
                        </a:cubicBezTo>
                        <a:cubicBezTo>
                          <a:pt x="764" y="24"/>
                          <a:pt x="667" y="1"/>
                          <a:pt x="572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3" name="Google Shape;813;p34"/>
                  <p:cNvSpPr/>
                  <p:nvPr/>
                </p:nvSpPr>
                <p:spPr>
                  <a:xfrm>
                    <a:off x="12257663" y="2559580"/>
                    <a:ext cx="229002" cy="267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3" h="3730" extrusionOk="0">
                        <a:moveTo>
                          <a:pt x="592" y="0"/>
                        </a:moveTo>
                        <a:cubicBezTo>
                          <a:pt x="557" y="0"/>
                          <a:pt x="522" y="3"/>
                          <a:pt x="487" y="10"/>
                        </a:cubicBezTo>
                        <a:cubicBezTo>
                          <a:pt x="153" y="132"/>
                          <a:pt x="1" y="466"/>
                          <a:pt x="92" y="801"/>
                        </a:cubicBezTo>
                        <a:cubicBezTo>
                          <a:pt x="335" y="2108"/>
                          <a:pt x="1217" y="3202"/>
                          <a:pt x="2463" y="3719"/>
                        </a:cubicBezTo>
                        <a:cubicBezTo>
                          <a:pt x="2498" y="3726"/>
                          <a:pt x="2533" y="3729"/>
                          <a:pt x="2568" y="3729"/>
                        </a:cubicBezTo>
                        <a:cubicBezTo>
                          <a:pt x="2834" y="3729"/>
                          <a:pt x="3078" y="3532"/>
                          <a:pt x="3132" y="3263"/>
                        </a:cubicBezTo>
                        <a:cubicBezTo>
                          <a:pt x="3192" y="2959"/>
                          <a:pt x="3040" y="2624"/>
                          <a:pt x="2736" y="2503"/>
                        </a:cubicBezTo>
                        <a:lnTo>
                          <a:pt x="2645" y="2473"/>
                        </a:lnTo>
                        <a:lnTo>
                          <a:pt x="2493" y="2412"/>
                        </a:lnTo>
                        <a:cubicBezTo>
                          <a:pt x="2402" y="2321"/>
                          <a:pt x="2280" y="2260"/>
                          <a:pt x="2189" y="2199"/>
                        </a:cubicBezTo>
                        <a:cubicBezTo>
                          <a:pt x="2129" y="2138"/>
                          <a:pt x="2098" y="2108"/>
                          <a:pt x="2037" y="2077"/>
                        </a:cubicBezTo>
                        <a:lnTo>
                          <a:pt x="1977" y="2017"/>
                        </a:lnTo>
                        <a:cubicBezTo>
                          <a:pt x="1885" y="1925"/>
                          <a:pt x="1794" y="1834"/>
                          <a:pt x="1703" y="1713"/>
                        </a:cubicBezTo>
                        <a:lnTo>
                          <a:pt x="1581" y="1561"/>
                        </a:lnTo>
                        <a:lnTo>
                          <a:pt x="1551" y="1500"/>
                        </a:lnTo>
                        <a:cubicBezTo>
                          <a:pt x="1490" y="1378"/>
                          <a:pt x="1399" y="1257"/>
                          <a:pt x="1338" y="1135"/>
                        </a:cubicBezTo>
                        <a:cubicBezTo>
                          <a:pt x="1338" y="1074"/>
                          <a:pt x="1277" y="983"/>
                          <a:pt x="1277" y="953"/>
                        </a:cubicBezTo>
                        <a:cubicBezTo>
                          <a:pt x="1277" y="922"/>
                          <a:pt x="1247" y="892"/>
                          <a:pt x="1247" y="862"/>
                        </a:cubicBezTo>
                        <a:lnTo>
                          <a:pt x="1247" y="892"/>
                        </a:lnTo>
                        <a:cubicBezTo>
                          <a:pt x="1217" y="740"/>
                          <a:pt x="1156" y="618"/>
                          <a:pt x="1156" y="466"/>
                        </a:cubicBezTo>
                        <a:cubicBezTo>
                          <a:pt x="1102" y="198"/>
                          <a:pt x="858" y="0"/>
                          <a:pt x="59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4" name="Google Shape;814;p34"/>
                  <p:cNvSpPr/>
                  <p:nvPr/>
                </p:nvSpPr>
                <p:spPr>
                  <a:xfrm>
                    <a:off x="12445140" y="2734722"/>
                    <a:ext cx="72" cy="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extrusionOk="0">
                        <a:moveTo>
                          <a:pt x="1" y="0"/>
                        </a:move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5" name="Google Shape;815;p34"/>
                  <p:cNvSpPr/>
                  <p:nvPr/>
                </p:nvSpPr>
                <p:spPr>
                  <a:xfrm>
                    <a:off x="12405909" y="2708544"/>
                    <a:ext cx="3227" cy="3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" h="49" extrusionOk="0">
                        <a:moveTo>
                          <a:pt x="1" y="0"/>
                        </a:moveTo>
                        <a:cubicBezTo>
                          <a:pt x="1" y="19"/>
                          <a:pt x="34" y="49"/>
                          <a:pt x="40" y="49"/>
                        </a:cubicBezTo>
                        <a:cubicBezTo>
                          <a:pt x="44" y="49"/>
                          <a:pt x="36" y="36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6" name="Google Shape;816;p34"/>
                  <p:cNvSpPr/>
                  <p:nvPr/>
                </p:nvSpPr>
                <p:spPr>
                  <a:xfrm>
                    <a:off x="12347099" y="2623483"/>
                    <a:ext cx="2152" cy="3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" h="50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0" y="19"/>
                          <a:pt x="22" y="49"/>
                          <a:pt x="26" y="49"/>
                        </a:cubicBezTo>
                        <a:cubicBezTo>
                          <a:pt x="29" y="49"/>
                          <a:pt x="24" y="37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7" name="Google Shape;817;p34"/>
                  <p:cNvSpPr/>
                  <p:nvPr/>
                </p:nvSpPr>
                <p:spPr>
                  <a:xfrm>
                    <a:off x="12530201" y="2954904"/>
                    <a:ext cx="150469" cy="2264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8" h="3157" extrusionOk="0">
                        <a:moveTo>
                          <a:pt x="1520" y="0"/>
                        </a:moveTo>
                        <a:cubicBezTo>
                          <a:pt x="1186" y="0"/>
                          <a:pt x="943" y="274"/>
                          <a:pt x="973" y="608"/>
                        </a:cubicBezTo>
                        <a:lnTo>
                          <a:pt x="973" y="851"/>
                        </a:lnTo>
                        <a:cubicBezTo>
                          <a:pt x="943" y="1003"/>
                          <a:pt x="912" y="1125"/>
                          <a:pt x="882" y="1277"/>
                        </a:cubicBezTo>
                        <a:cubicBezTo>
                          <a:pt x="821" y="1398"/>
                          <a:pt x="760" y="1550"/>
                          <a:pt x="669" y="1672"/>
                        </a:cubicBezTo>
                        <a:cubicBezTo>
                          <a:pt x="578" y="1793"/>
                          <a:pt x="487" y="1885"/>
                          <a:pt x="395" y="1976"/>
                        </a:cubicBezTo>
                        <a:lnTo>
                          <a:pt x="365" y="2006"/>
                        </a:lnTo>
                        <a:cubicBezTo>
                          <a:pt x="91" y="2189"/>
                          <a:pt x="0" y="2553"/>
                          <a:pt x="122" y="2857"/>
                        </a:cubicBezTo>
                        <a:cubicBezTo>
                          <a:pt x="204" y="3041"/>
                          <a:pt x="396" y="3157"/>
                          <a:pt x="596" y="3157"/>
                        </a:cubicBezTo>
                        <a:cubicBezTo>
                          <a:pt x="693" y="3157"/>
                          <a:pt x="792" y="3130"/>
                          <a:pt x="882" y="3070"/>
                        </a:cubicBezTo>
                        <a:cubicBezTo>
                          <a:pt x="1642" y="2492"/>
                          <a:pt x="2098" y="1581"/>
                          <a:pt x="2067" y="608"/>
                        </a:cubicBezTo>
                        <a:cubicBezTo>
                          <a:pt x="2067" y="274"/>
                          <a:pt x="1824" y="0"/>
                          <a:pt x="152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818" name="Google Shape;818;p34"/>
            <p:cNvSpPr/>
            <p:nvPr/>
          </p:nvSpPr>
          <p:spPr>
            <a:xfrm rot="-5400000" flipH="1">
              <a:off x="6494737" y="-936508"/>
              <a:ext cx="1712807" cy="3585830"/>
            </a:xfrm>
            <a:custGeom>
              <a:avLst/>
              <a:gdLst/>
              <a:ahLst/>
              <a:cxnLst/>
              <a:rect l="l" t="t" r="r" b="b"/>
              <a:pathLst>
                <a:path w="53346" h="111682" extrusionOk="0">
                  <a:moveTo>
                    <a:pt x="4858" y="0"/>
                  </a:moveTo>
                  <a:cubicBezTo>
                    <a:pt x="3280" y="0"/>
                    <a:pt x="1647" y="190"/>
                    <a:pt x="1" y="373"/>
                  </a:cubicBezTo>
                  <a:lnTo>
                    <a:pt x="1" y="111681"/>
                  </a:lnTo>
                  <a:lnTo>
                    <a:pt x="53345" y="111681"/>
                  </a:lnTo>
                  <a:cubicBezTo>
                    <a:pt x="50853" y="107700"/>
                    <a:pt x="45503" y="106575"/>
                    <a:pt x="40852" y="104417"/>
                  </a:cubicBezTo>
                  <a:cubicBezTo>
                    <a:pt x="37053" y="102897"/>
                    <a:pt x="35533" y="98338"/>
                    <a:pt x="37418" y="95298"/>
                  </a:cubicBezTo>
                  <a:cubicBezTo>
                    <a:pt x="42372" y="86544"/>
                    <a:pt x="45412" y="74021"/>
                    <a:pt x="35898" y="67942"/>
                  </a:cubicBezTo>
                  <a:cubicBezTo>
                    <a:pt x="29819" y="63748"/>
                    <a:pt x="21855" y="62988"/>
                    <a:pt x="19940" y="55024"/>
                  </a:cubicBezTo>
                  <a:cubicBezTo>
                    <a:pt x="19180" y="52532"/>
                    <a:pt x="19180" y="49887"/>
                    <a:pt x="19940" y="47425"/>
                  </a:cubicBezTo>
                  <a:cubicBezTo>
                    <a:pt x="22615" y="37547"/>
                    <a:pt x="26415" y="28428"/>
                    <a:pt x="24500" y="17789"/>
                  </a:cubicBezTo>
                  <a:cubicBezTo>
                    <a:pt x="23375" y="9795"/>
                    <a:pt x="16901" y="4476"/>
                    <a:pt x="10062" y="1072"/>
                  </a:cubicBezTo>
                  <a:cubicBezTo>
                    <a:pt x="8445" y="256"/>
                    <a:pt x="6689" y="0"/>
                    <a:pt x="48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3762150" y="1792950"/>
            <a:ext cx="372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762150" y="2634750"/>
            <a:ext cx="2686800" cy="7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1724250" y="1792950"/>
            <a:ext cx="1885500" cy="15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3998149">
            <a:off x="-2353906" y="1856911"/>
            <a:ext cx="5521613" cy="3004040"/>
          </a:xfrm>
          <a:custGeom>
            <a:avLst/>
            <a:gdLst/>
            <a:ahLst/>
            <a:cxnLst/>
            <a:rect l="l" t="t" r="r" b="b"/>
            <a:pathLst>
              <a:path w="56659" h="48590" extrusionOk="0">
                <a:moveTo>
                  <a:pt x="20781" y="0"/>
                </a:moveTo>
                <a:cubicBezTo>
                  <a:pt x="15942" y="0"/>
                  <a:pt x="11033" y="2008"/>
                  <a:pt x="7509" y="5387"/>
                </a:cubicBezTo>
                <a:cubicBezTo>
                  <a:pt x="2341" y="10341"/>
                  <a:pt x="1" y="17788"/>
                  <a:pt x="244" y="24931"/>
                </a:cubicBezTo>
                <a:cubicBezTo>
                  <a:pt x="426" y="31010"/>
                  <a:pt x="2676" y="36816"/>
                  <a:pt x="6597" y="41466"/>
                </a:cubicBezTo>
                <a:cubicBezTo>
                  <a:pt x="10457" y="45965"/>
                  <a:pt x="17174" y="47849"/>
                  <a:pt x="22889" y="48366"/>
                </a:cubicBezTo>
                <a:cubicBezTo>
                  <a:pt x="24557" y="48509"/>
                  <a:pt x="26299" y="48590"/>
                  <a:pt x="28070" y="48590"/>
                </a:cubicBezTo>
                <a:cubicBezTo>
                  <a:pt x="33076" y="48590"/>
                  <a:pt x="38306" y="47945"/>
                  <a:pt x="42707" y="46239"/>
                </a:cubicBezTo>
                <a:cubicBezTo>
                  <a:pt x="48604" y="43959"/>
                  <a:pt x="53892" y="39369"/>
                  <a:pt x="55716" y="33290"/>
                </a:cubicBezTo>
                <a:cubicBezTo>
                  <a:pt x="56628" y="30311"/>
                  <a:pt x="56658" y="26968"/>
                  <a:pt x="55443" y="24080"/>
                </a:cubicBezTo>
                <a:cubicBezTo>
                  <a:pt x="54379" y="21557"/>
                  <a:pt x="52585" y="19399"/>
                  <a:pt x="51704" y="16816"/>
                </a:cubicBezTo>
                <a:cubicBezTo>
                  <a:pt x="50731" y="13928"/>
                  <a:pt x="51522" y="11740"/>
                  <a:pt x="53072" y="9278"/>
                </a:cubicBezTo>
                <a:cubicBezTo>
                  <a:pt x="53619" y="8396"/>
                  <a:pt x="55199" y="6907"/>
                  <a:pt x="55382" y="5873"/>
                </a:cubicBezTo>
                <a:lnTo>
                  <a:pt x="55382" y="5873"/>
                </a:lnTo>
                <a:cubicBezTo>
                  <a:pt x="53406" y="6603"/>
                  <a:pt x="50974" y="7211"/>
                  <a:pt x="49455" y="8761"/>
                </a:cubicBezTo>
                <a:cubicBezTo>
                  <a:pt x="47813" y="10433"/>
                  <a:pt x="47388" y="12469"/>
                  <a:pt x="47570" y="14597"/>
                </a:cubicBezTo>
                <a:cubicBezTo>
                  <a:pt x="47783" y="17424"/>
                  <a:pt x="49120" y="20402"/>
                  <a:pt x="50032" y="22804"/>
                </a:cubicBezTo>
                <a:cubicBezTo>
                  <a:pt x="51066" y="25509"/>
                  <a:pt x="51856" y="28518"/>
                  <a:pt x="50822" y="31223"/>
                </a:cubicBezTo>
                <a:cubicBezTo>
                  <a:pt x="49708" y="34245"/>
                  <a:pt x="46413" y="36036"/>
                  <a:pt x="43159" y="36036"/>
                </a:cubicBezTo>
                <a:cubicBezTo>
                  <a:pt x="42420" y="36036"/>
                  <a:pt x="41683" y="35943"/>
                  <a:pt x="40974" y="35752"/>
                </a:cubicBezTo>
                <a:cubicBezTo>
                  <a:pt x="37144" y="34719"/>
                  <a:pt x="34257" y="31345"/>
                  <a:pt x="33011" y="27576"/>
                </a:cubicBezTo>
                <a:cubicBezTo>
                  <a:pt x="31734" y="23807"/>
                  <a:pt x="31916" y="19703"/>
                  <a:pt x="32585" y="15782"/>
                </a:cubicBezTo>
                <a:cubicBezTo>
                  <a:pt x="33102" y="12651"/>
                  <a:pt x="33922" y="9338"/>
                  <a:pt x="32707" y="6390"/>
                </a:cubicBezTo>
                <a:cubicBezTo>
                  <a:pt x="31734" y="4080"/>
                  <a:pt x="29637" y="2408"/>
                  <a:pt x="27357" y="1375"/>
                </a:cubicBezTo>
                <a:cubicBezTo>
                  <a:pt x="25279" y="437"/>
                  <a:pt x="23037" y="0"/>
                  <a:pt x="207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99960" flipH="1">
            <a:off x="4996321" y="-877011"/>
            <a:ext cx="5413488" cy="2833015"/>
          </a:xfrm>
          <a:custGeom>
            <a:avLst/>
            <a:gdLst/>
            <a:ahLst/>
            <a:cxnLst/>
            <a:rect l="l" t="t" r="r" b="b"/>
            <a:pathLst>
              <a:path w="216546" h="113324" extrusionOk="0">
                <a:moveTo>
                  <a:pt x="216405" y="7885"/>
                </a:moveTo>
                <a:cubicBezTo>
                  <a:pt x="218297" y="16416"/>
                  <a:pt x="200783" y="45240"/>
                  <a:pt x="186059" y="54749"/>
                </a:cubicBezTo>
                <a:cubicBezTo>
                  <a:pt x="171335" y="64259"/>
                  <a:pt x="141507" y="56171"/>
                  <a:pt x="128062" y="64942"/>
                </a:cubicBezTo>
                <a:cubicBezTo>
                  <a:pt x="114617" y="73713"/>
                  <a:pt x="119989" y="100494"/>
                  <a:pt x="105391" y="107374"/>
                </a:cubicBezTo>
                <a:cubicBezTo>
                  <a:pt x="90793" y="114254"/>
                  <a:pt x="56928" y="116722"/>
                  <a:pt x="40474" y="106222"/>
                </a:cubicBezTo>
                <a:cubicBezTo>
                  <a:pt x="24021" y="95723"/>
                  <a:pt x="-15703" y="61487"/>
                  <a:pt x="6670" y="44377"/>
                </a:cubicBezTo>
                <a:cubicBezTo>
                  <a:pt x="29043" y="27267"/>
                  <a:pt x="139754" y="9646"/>
                  <a:pt x="174710" y="3564"/>
                </a:cubicBezTo>
                <a:cubicBezTo>
                  <a:pt x="209666" y="-2518"/>
                  <a:pt x="214514" y="-646"/>
                  <a:pt x="216405" y="788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69" name="Google Shape;69;p3"/>
          <p:cNvGrpSpPr/>
          <p:nvPr/>
        </p:nvGrpSpPr>
        <p:grpSpPr>
          <a:xfrm flipH="1">
            <a:off x="275812" y="3922045"/>
            <a:ext cx="874837" cy="1373064"/>
            <a:chOff x="7970523" y="3564749"/>
            <a:chExt cx="1060794" cy="1664926"/>
          </a:xfrm>
        </p:grpSpPr>
        <p:sp>
          <p:nvSpPr>
            <p:cNvPr id="70" name="Google Shape;70;p3"/>
            <p:cNvSpPr/>
            <p:nvPr/>
          </p:nvSpPr>
          <p:spPr>
            <a:xfrm flipH="1">
              <a:off x="8229610" y="3979620"/>
              <a:ext cx="801707" cy="1189672"/>
            </a:xfrm>
            <a:custGeom>
              <a:avLst/>
              <a:gdLst/>
              <a:ahLst/>
              <a:cxnLst/>
              <a:rect l="l" t="t" r="r" b="b"/>
              <a:pathLst>
                <a:path w="22737" h="33740" extrusionOk="0">
                  <a:moveTo>
                    <a:pt x="2350" y="0"/>
                  </a:moveTo>
                  <a:cubicBezTo>
                    <a:pt x="2138" y="0"/>
                    <a:pt x="1935" y="41"/>
                    <a:pt x="1733" y="122"/>
                  </a:cubicBezTo>
                  <a:cubicBezTo>
                    <a:pt x="0" y="912"/>
                    <a:pt x="2037" y="4407"/>
                    <a:pt x="2584" y="5502"/>
                  </a:cubicBezTo>
                  <a:cubicBezTo>
                    <a:pt x="3830" y="7964"/>
                    <a:pt x="5228" y="10335"/>
                    <a:pt x="6778" y="12614"/>
                  </a:cubicBezTo>
                  <a:lnTo>
                    <a:pt x="6991" y="12949"/>
                  </a:lnTo>
                  <a:cubicBezTo>
                    <a:pt x="7812" y="14164"/>
                    <a:pt x="8663" y="15350"/>
                    <a:pt x="9484" y="16535"/>
                  </a:cubicBezTo>
                  <a:cubicBezTo>
                    <a:pt x="9544" y="16596"/>
                    <a:pt x="9605" y="16657"/>
                    <a:pt x="9636" y="16718"/>
                  </a:cubicBezTo>
                  <a:cubicBezTo>
                    <a:pt x="11277" y="19028"/>
                    <a:pt x="12949" y="21338"/>
                    <a:pt x="14529" y="23709"/>
                  </a:cubicBezTo>
                  <a:lnTo>
                    <a:pt x="14620" y="23861"/>
                  </a:lnTo>
                  <a:lnTo>
                    <a:pt x="14651" y="23921"/>
                  </a:lnTo>
                  <a:cubicBezTo>
                    <a:pt x="15836" y="25684"/>
                    <a:pt x="16900" y="27538"/>
                    <a:pt x="17842" y="29453"/>
                  </a:cubicBezTo>
                  <a:cubicBezTo>
                    <a:pt x="17842" y="29484"/>
                    <a:pt x="17873" y="29514"/>
                    <a:pt x="17873" y="29545"/>
                  </a:cubicBezTo>
                  <a:cubicBezTo>
                    <a:pt x="18541" y="30912"/>
                    <a:pt x="19149" y="32311"/>
                    <a:pt x="19697" y="33739"/>
                  </a:cubicBezTo>
                  <a:lnTo>
                    <a:pt x="22736" y="33739"/>
                  </a:lnTo>
                  <a:cubicBezTo>
                    <a:pt x="21946" y="30396"/>
                    <a:pt x="20943" y="27052"/>
                    <a:pt x="19818" y="23800"/>
                  </a:cubicBezTo>
                  <a:cubicBezTo>
                    <a:pt x="19788" y="23709"/>
                    <a:pt x="19757" y="23648"/>
                    <a:pt x="19727" y="23557"/>
                  </a:cubicBezTo>
                  <a:cubicBezTo>
                    <a:pt x="19636" y="23313"/>
                    <a:pt x="19545" y="23040"/>
                    <a:pt x="19453" y="22797"/>
                  </a:cubicBezTo>
                  <a:cubicBezTo>
                    <a:pt x="18754" y="20943"/>
                    <a:pt x="17994" y="19058"/>
                    <a:pt x="17174" y="17234"/>
                  </a:cubicBezTo>
                  <a:cubicBezTo>
                    <a:pt x="17143" y="17143"/>
                    <a:pt x="17082" y="17022"/>
                    <a:pt x="17052" y="16930"/>
                  </a:cubicBezTo>
                  <a:cubicBezTo>
                    <a:pt x="15563" y="13678"/>
                    <a:pt x="13800" y="10547"/>
                    <a:pt x="11733" y="7660"/>
                  </a:cubicBezTo>
                  <a:lnTo>
                    <a:pt x="11611" y="7508"/>
                  </a:lnTo>
                  <a:cubicBezTo>
                    <a:pt x="11095" y="6778"/>
                    <a:pt x="10517" y="6079"/>
                    <a:pt x="9970" y="5380"/>
                  </a:cubicBezTo>
                  <a:cubicBezTo>
                    <a:pt x="9575" y="4955"/>
                    <a:pt x="9210" y="4529"/>
                    <a:pt x="8784" y="4103"/>
                  </a:cubicBezTo>
                  <a:cubicBezTo>
                    <a:pt x="8724" y="4012"/>
                    <a:pt x="8632" y="3952"/>
                    <a:pt x="8572" y="3860"/>
                  </a:cubicBezTo>
                  <a:cubicBezTo>
                    <a:pt x="7021" y="2310"/>
                    <a:pt x="5228" y="942"/>
                    <a:pt x="3313" y="213"/>
                  </a:cubicBezTo>
                  <a:cubicBezTo>
                    <a:pt x="3100" y="152"/>
                    <a:pt x="2888" y="61"/>
                    <a:pt x="2675" y="30"/>
                  </a:cubicBezTo>
                  <a:cubicBezTo>
                    <a:pt x="2563" y="10"/>
                    <a:pt x="2455" y="0"/>
                    <a:pt x="2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flipH="1">
              <a:off x="8039918" y="3564749"/>
              <a:ext cx="724205" cy="1605599"/>
            </a:xfrm>
            <a:custGeom>
              <a:avLst/>
              <a:gdLst/>
              <a:ahLst/>
              <a:cxnLst/>
              <a:rect l="l" t="t" r="r" b="b"/>
              <a:pathLst>
                <a:path w="20539" h="45536" extrusionOk="0">
                  <a:moveTo>
                    <a:pt x="3310" y="1"/>
                  </a:moveTo>
                  <a:cubicBezTo>
                    <a:pt x="1453" y="1"/>
                    <a:pt x="0" y="2059"/>
                    <a:pt x="234" y="4441"/>
                  </a:cubicBezTo>
                  <a:cubicBezTo>
                    <a:pt x="416" y="6295"/>
                    <a:pt x="1389" y="7936"/>
                    <a:pt x="2210" y="9486"/>
                  </a:cubicBezTo>
                  <a:cubicBezTo>
                    <a:pt x="2817" y="10611"/>
                    <a:pt x="3425" y="11705"/>
                    <a:pt x="4003" y="12800"/>
                  </a:cubicBezTo>
                  <a:lnTo>
                    <a:pt x="4276" y="13286"/>
                  </a:lnTo>
                  <a:lnTo>
                    <a:pt x="5614" y="15687"/>
                  </a:lnTo>
                  <a:cubicBezTo>
                    <a:pt x="6283" y="16933"/>
                    <a:pt x="6982" y="18210"/>
                    <a:pt x="7620" y="19487"/>
                  </a:cubicBezTo>
                  <a:cubicBezTo>
                    <a:pt x="7742" y="19699"/>
                    <a:pt x="7863" y="19942"/>
                    <a:pt x="7985" y="20186"/>
                  </a:cubicBezTo>
                  <a:cubicBezTo>
                    <a:pt x="9383" y="22952"/>
                    <a:pt x="10629" y="25839"/>
                    <a:pt x="11723" y="28788"/>
                  </a:cubicBezTo>
                  <a:cubicBezTo>
                    <a:pt x="11906" y="29304"/>
                    <a:pt x="12088" y="29882"/>
                    <a:pt x="12270" y="30459"/>
                  </a:cubicBezTo>
                  <a:cubicBezTo>
                    <a:pt x="12331" y="30581"/>
                    <a:pt x="12362" y="30672"/>
                    <a:pt x="12392" y="30794"/>
                  </a:cubicBezTo>
                  <a:cubicBezTo>
                    <a:pt x="13912" y="35627"/>
                    <a:pt x="15158" y="40551"/>
                    <a:pt x="16161" y="45536"/>
                  </a:cubicBezTo>
                  <a:lnTo>
                    <a:pt x="20538" y="45536"/>
                  </a:lnTo>
                  <a:cubicBezTo>
                    <a:pt x="20417" y="42952"/>
                    <a:pt x="20234" y="40399"/>
                    <a:pt x="20052" y="37845"/>
                  </a:cubicBezTo>
                  <a:cubicBezTo>
                    <a:pt x="19778" y="33924"/>
                    <a:pt x="19170" y="30064"/>
                    <a:pt x="18228" y="26295"/>
                  </a:cubicBezTo>
                  <a:cubicBezTo>
                    <a:pt x="18198" y="26204"/>
                    <a:pt x="18167" y="26113"/>
                    <a:pt x="18167" y="26022"/>
                  </a:cubicBezTo>
                  <a:cubicBezTo>
                    <a:pt x="17438" y="23134"/>
                    <a:pt x="16526" y="20307"/>
                    <a:pt x="15401" y="17541"/>
                  </a:cubicBezTo>
                  <a:cubicBezTo>
                    <a:pt x="15188" y="16994"/>
                    <a:pt x="14976" y="16447"/>
                    <a:pt x="14763" y="15930"/>
                  </a:cubicBezTo>
                  <a:cubicBezTo>
                    <a:pt x="14702" y="15839"/>
                    <a:pt x="14672" y="15718"/>
                    <a:pt x="14641" y="15626"/>
                  </a:cubicBezTo>
                  <a:cubicBezTo>
                    <a:pt x="13638" y="13286"/>
                    <a:pt x="12483" y="10976"/>
                    <a:pt x="11207" y="8787"/>
                  </a:cubicBezTo>
                  <a:lnTo>
                    <a:pt x="11024" y="8423"/>
                  </a:lnTo>
                  <a:lnTo>
                    <a:pt x="10933" y="8331"/>
                  </a:lnTo>
                  <a:cubicBezTo>
                    <a:pt x="9322" y="5596"/>
                    <a:pt x="7559" y="2374"/>
                    <a:pt x="5067" y="611"/>
                  </a:cubicBezTo>
                  <a:cubicBezTo>
                    <a:pt x="4468" y="188"/>
                    <a:pt x="3870" y="1"/>
                    <a:pt x="3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3"/>
            <p:cNvGrpSpPr/>
            <p:nvPr/>
          </p:nvGrpSpPr>
          <p:grpSpPr>
            <a:xfrm flipH="1">
              <a:off x="7970523" y="3719604"/>
              <a:ext cx="920616" cy="1420597"/>
              <a:chOff x="10572519" y="1329569"/>
              <a:chExt cx="1872693" cy="2889742"/>
            </a:xfrm>
          </p:grpSpPr>
          <p:sp>
            <p:nvSpPr>
              <p:cNvPr id="73" name="Google Shape;73;p3"/>
              <p:cNvSpPr/>
              <p:nvPr/>
            </p:nvSpPr>
            <p:spPr>
              <a:xfrm>
                <a:off x="11103753" y="1329569"/>
                <a:ext cx="1045032" cy="2889742"/>
              </a:xfrm>
              <a:custGeom>
                <a:avLst/>
                <a:gdLst/>
                <a:ahLst/>
                <a:cxnLst/>
                <a:rect l="l" t="t" r="r" b="b"/>
                <a:pathLst>
                  <a:path w="14571" h="40292" extrusionOk="0">
                    <a:moveTo>
                      <a:pt x="762" y="1"/>
                    </a:moveTo>
                    <a:cubicBezTo>
                      <a:pt x="376" y="1"/>
                      <a:pt x="1" y="435"/>
                      <a:pt x="254" y="899"/>
                    </a:cubicBezTo>
                    <a:cubicBezTo>
                      <a:pt x="1773" y="3543"/>
                      <a:pt x="3232" y="6188"/>
                      <a:pt x="4631" y="8893"/>
                    </a:cubicBezTo>
                    <a:cubicBezTo>
                      <a:pt x="9494" y="18285"/>
                      <a:pt x="13385" y="28680"/>
                      <a:pt x="13476" y="39744"/>
                    </a:cubicBezTo>
                    <a:cubicBezTo>
                      <a:pt x="13476" y="40109"/>
                      <a:pt x="13749" y="40291"/>
                      <a:pt x="14023" y="40291"/>
                    </a:cubicBezTo>
                    <a:cubicBezTo>
                      <a:pt x="14296" y="40291"/>
                      <a:pt x="14570" y="40109"/>
                      <a:pt x="14570" y="39744"/>
                    </a:cubicBezTo>
                    <a:cubicBezTo>
                      <a:pt x="14540" y="36614"/>
                      <a:pt x="14236" y="33513"/>
                      <a:pt x="13658" y="30474"/>
                    </a:cubicBezTo>
                    <a:cubicBezTo>
                      <a:pt x="11622" y="19471"/>
                      <a:pt x="6546" y="9622"/>
                      <a:pt x="1226" y="291"/>
                    </a:cubicBezTo>
                    <a:cubicBezTo>
                      <a:pt x="1105" y="86"/>
                      <a:pt x="932" y="1"/>
                      <a:pt x="7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0572519" y="2035301"/>
                <a:ext cx="1258112" cy="2156477"/>
              </a:xfrm>
              <a:custGeom>
                <a:avLst/>
                <a:gdLst/>
                <a:ahLst/>
                <a:cxnLst/>
                <a:rect l="l" t="t" r="r" b="b"/>
                <a:pathLst>
                  <a:path w="17542" h="30068" extrusionOk="0">
                    <a:moveTo>
                      <a:pt x="639" y="1"/>
                    </a:moveTo>
                    <a:cubicBezTo>
                      <a:pt x="547" y="1"/>
                      <a:pt x="453" y="28"/>
                      <a:pt x="366" y="86"/>
                    </a:cubicBezTo>
                    <a:cubicBezTo>
                      <a:pt x="92" y="269"/>
                      <a:pt x="1" y="633"/>
                      <a:pt x="153" y="937"/>
                    </a:cubicBezTo>
                    <a:lnTo>
                      <a:pt x="4591" y="7533"/>
                    </a:lnTo>
                    <a:cubicBezTo>
                      <a:pt x="9211" y="14372"/>
                      <a:pt x="14348" y="21302"/>
                      <a:pt x="16354" y="29752"/>
                    </a:cubicBezTo>
                    <a:cubicBezTo>
                      <a:pt x="16387" y="29976"/>
                      <a:pt x="16568" y="30068"/>
                      <a:pt x="16772" y="30068"/>
                    </a:cubicBezTo>
                    <a:cubicBezTo>
                      <a:pt x="17123" y="30068"/>
                      <a:pt x="17541" y="29795"/>
                      <a:pt x="17387" y="29448"/>
                    </a:cubicBezTo>
                    <a:cubicBezTo>
                      <a:pt x="16840" y="27108"/>
                      <a:pt x="16080" y="24859"/>
                      <a:pt x="15108" y="22701"/>
                    </a:cubicBezTo>
                    <a:cubicBezTo>
                      <a:pt x="13405" y="18810"/>
                      <a:pt x="11156" y="15254"/>
                      <a:pt x="8846" y="11789"/>
                    </a:cubicBezTo>
                    <a:cubicBezTo>
                      <a:pt x="6293" y="7959"/>
                      <a:pt x="3679" y="4159"/>
                      <a:pt x="1126" y="329"/>
                    </a:cubicBezTo>
                    <a:cubicBezTo>
                      <a:pt x="1022" y="123"/>
                      <a:pt x="835" y="1"/>
                      <a:pt x="6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11542682" y="1887341"/>
                <a:ext cx="126442" cy="220898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3080" extrusionOk="0">
                    <a:moveTo>
                      <a:pt x="1147" y="0"/>
                    </a:moveTo>
                    <a:cubicBezTo>
                      <a:pt x="1100" y="0"/>
                      <a:pt x="1051" y="7"/>
                      <a:pt x="1003" y="22"/>
                    </a:cubicBezTo>
                    <a:cubicBezTo>
                      <a:pt x="699" y="143"/>
                      <a:pt x="517" y="447"/>
                      <a:pt x="608" y="782"/>
                    </a:cubicBezTo>
                    <a:cubicBezTo>
                      <a:pt x="638" y="842"/>
                      <a:pt x="638" y="873"/>
                      <a:pt x="638" y="933"/>
                    </a:cubicBezTo>
                    <a:cubicBezTo>
                      <a:pt x="638" y="1025"/>
                      <a:pt x="638" y="1116"/>
                      <a:pt x="638" y="1207"/>
                    </a:cubicBezTo>
                    <a:cubicBezTo>
                      <a:pt x="638" y="1298"/>
                      <a:pt x="608" y="1389"/>
                      <a:pt x="578" y="1481"/>
                    </a:cubicBezTo>
                    <a:cubicBezTo>
                      <a:pt x="547" y="1572"/>
                      <a:pt x="517" y="1663"/>
                      <a:pt x="456" y="1724"/>
                    </a:cubicBezTo>
                    <a:cubicBezTo>
                      <a:pt x="395" y="1815"/>
                      <a:pt x="304" y="1906"/>
                      <a:pt x="243" y="1997"/>
                    </a:cubicBezTo>
                    <a:lnTo>
                      <a:pt x="304" y="1906"/>
                    </a:lnTo>
                    <a:lnTo>
                      <a:pt x="304" y="1906"/>
                    </a:lnTo>
                    <a:cubicBezTo>
                      <a:pt x="182" y="1997"/>
                      <a:pt x="91" y="2149"/>
                      <a:pt x="61" y="2301"/>
                    </a:cubicBezTo>
                    <a:cubicBezTo>
                      <a:pt x="0" y="2453"/>
                      <a:pt x="30" y="2636"/>
                      <a:pt x="91" y="2757"/>
                    </a:cubicBezTo>
                    <a:cubicBezTo>
                      <a:pt x="182" y="2909"/>
                      <a:pt x="304" y="3000"/>
                      <a:pt x="456" y="3061"/>
                    </a:cubicBezTo>
                    <a:cubicBezTo>
                      <a:pt x="500" y="3072"/>
                      <a:pt x="549" y="3079"/>
                      <a:pt x="599" y="3079"/>
                    </a:cubicBezTo>
                    <a:cubicBezTo>
                      <a:pt x="685" y="3079"/>
                      <a:pt x="774" y="3058"/>
                      <a:pt x="851" y="3000"/>
                    </a:cubicBezTo>
                    <a:cubicBezTo>
                      <a:pt x="1246" y="2696"/>
                      <a:pt x="1520" y="2271"/>
                      <a:pt x="1641" y="1785"/>
                    </a:cubicBezTo>
                    <a:cubicBezTo>
                      <a:pt x="1763" y="1359"/>
                      <a:pt x="1763" y="903"/>
                      <a:pt x="1672" y="447"/>
                    </a:cubicBezTo>
                    <a:cubicBezTo>
                      <a:pt x="1621" y="191"/>
                      <a:pt x="1397" y="0"/>
                      <a:pt x="11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11407489" y="2246877"/>
                <a:ext cx="303089" cy="288099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17" extrusionOk="0">
                    <a:moveTo>
                      <a:pt x="669" y="1"/>
                    </a:moveTo>
                    <a:cubicBezTo>
                      <a:pt x="621" y="1"/>
                      <a:pt x="570" y="8"/>
                      <a:pt x="517" y="24"/>
                    </a:cubicBezTo>
                    <a:cubicBezTo>
                      <a:pt x="213" y="115"/>
                      <a:pt x="0" y="419"/>
                      <a:pt x="61" y="723"/>
                    </a:cubicBezTo>
                    <a:cubicBezTo>
                      <a:pt x="669" y="2364"/>
                      <a:pt x="1915" y="3611"/>
                      <a:pt x="3466" y="4006"/>
                    </a:cubicBezTo>
                    <a:cubicBezTo>
                      <a:pt x="3501" y="4013"/>
                      <a:pt x="3536" y="4016"/>
                      <a:pt x="3571" y="4016"/>
                    </a:cubicBezTo>
                    <a:cubicBezTo>
                      <a:pt x="3837" y="4016"/>
                      <a:pt x="4081" y="3819"/>
                      <a:pt x="4134" y="3550"/>
                    </a:cubicBezTo>
                    <a:cubicBezTo>
                      <a:pt x="4225" y="3246"/>
                      <a:pt x="4043" y="2911"/>
                      <a:pt x="3739" y="2790"/>
                    </a:cubicBezTo>
                    <a:cubicBezTo>
                      <a:pt x="3587" y="2759"/>
                      <a:pt x="3435" y="2699"/>
                      <a:pt x="3253" y="2638"/>
                    </a:cubicBezTo>
                    <a:lnTo>
                      <a:pt x="3162" y="2608"/>
                    </a:lnTo>
                    <a:cubicBezTo>
                      <a:pt x="3141" y="2608"/>
                      <a:pt x="3081" y="2581"/>
                      <a:pt x="3078" y="2581"/>
                    </a:cubicBezTo>
                    <a:lnTo>
                      <a:pt x="3078" y="2581"/>
                    </a:lnTo>
                    <a:cubicBezTo>
                      <a:pt x="3077" y="2581"/>
                      <a:pt x="3091" y="2587"/>
                      <a:pt x="3131" y="2608"/>
                    </a:cubicBezTo>
                    <a:lnTo>
                      <a:pt x="2918" y="2516"/>
                    </a:lnTo>
                    <a:cubicBezTo>
                      <a:pt x="2766" y="2425"/>
                      <a:pt x="2645" y="2334"/>
                      <a:pt x="2493" y="2243"/>
                    </a:cubicBezTo>
                    <a:lnTo>
                      <a:pt x="2280" y="2060"/>
                    </a:lnTo>
                    <a:lnTo>
                      <a:pt x="2189" y="1969"/>
                    </a:lnTo>
                    <a:cubicBezTo>
                      <a:pt x="2067" y="1848"/>
                      <a:pt x="1946" y="1726"/>
                      <a:pt x="1824" y="1604"/>
                    </a:cubicBezTo>
                    <a:cubicBezTo>
                      <a:pt x="1794" y="1544"/>
                      <a:pt x="1733" y="1452"/>
                      <a:pt x="1672" y="1392"/>
                    </a:cubicBezTo>
                    <a:lnTo>
                      <a:pt x="1611" y="1301"/>
                    </a:lnTo>
                    <a:cubicBezTo>
                      <a:pt x="1490" y="1149"/>
                      <a:pt x="1429" y="997"/>
                      <a:pt x="1338" y="845"/>
                    </a:cubicBezTo>
                    <a:cubicBezTo>
                      <a:pt x="1307" y="753"/>
                      <a:pt x="1247" y="693"/>
                      <a:pt x="1216" y="601"/>
                    </a:cubicBezTo>
                    <a:lnTo>
                      <a:pt x="1186" y="480"/>
                    </a:lnTo>
                    <a:cubicBezTo>
                      <a:pt x="1186" y="459"/>
                      <a:pt x="1158" y="383"/>
                      <a:pt x="1159" y="383"/>
                    </a:cubicBezTo>
                    <a:lnTo>
                      <a:pt x="1159" y="383"/>
                    </a:lnTo>
                    <a:cubicBezTo>
                      <a:pt x="1159" y="383"/>
                      <a:pt x="1166" y="400"/>
                      <a:pt x="1186" y="449"/>
                    </a:cubicBezTo>
                    <a:cubicBezTo>
                      <a:pt x="1085" y="173"/>
                      <a:pt x="902" y="1"/>
                      <a:pt x="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1937216" y="2797047"/>
                <a:ext cx="2295" cy="5307"/>
              </a:xfrm>
              <a:custGeom>
                <a:avLst/>
                <a:gdLst/>
                <a:ahLst/>
                <a:cxnLst/>
                <a:rect l="l" t="t" r="r" b="b"/>
                <a:pathLst>
                  <a:path w="32" h="74" extrusionOk="0">
                    <a:moveTo>
                      <a:pt x="26" y="1"/>
                    </a:moveTo>
                    <a:cubicBezTo>
                      <a:pt x="17" y="1"/>
                      <a:pt x="1" y="29"/>
                      <a:pt x="1" y="73"/>
                    </a:cubicBezTo>
                    <a:lnTo>
                      <a:pt x="31" y="73"/>
                    </a:lnTo>
                    <a:lnTo>
                      <a:pt x="31" y="13"/>
                    </a:lnTo>
                    <a:cubicBezTo>
                      <a:pt x="31" y="4"/>
                      <a:pt x="29" y="1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11858754" y="2681505"/>
                <a:ext cx="185396" cy="25898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11" extrusionOk="0">
                    <a:moveTo>
                      <a:pt x="1637" y="1"/>
                    </a:moveTo>
                    <a:cubicBezTo>
                      <a:pt x="1599" y="1"/>
                      <a:pt x="1559" y="5"/>
                      <a:pt x="1520" y="13"/>
                    </a:cubicBezTo>
                    <a:cubicBezTo>
                      <a:pt x="1216" y="134"/>
                      <a:pt x="1034" y="469"/>
                      <a:pt x="1125" y="773"/>
                    </a:cubicBezTo>
                    <a:cubicBezTo>
                      <a:pt x="1125" y="833"/>
                      <a:pt x="1155" y="894"/>
                      <a:pt x="1186" y="955"/>
                    </a:cubicBezTo>
                    <a:lnTo>
                      <a:pt x="1186" y="1016"/>
                    </a:lnTo>
                    <a:cubicBezTo>
                      <a:pt x="1186" y="1137"/>
                      <a:pt x="1186" y="1228"/>
                      <a:pt x="1186" y="1350"/>
                    </a:cubicBezTo>
                    <a:lnTo>
                      <a:pt x="1186" y="1380"/>
                    </a:lnTo>
                    <a:cubicBezTo>
                      <a:pt x="1186" y="1441"/>
                      <a:pt x="1186" y="1502"/>
                      <a:pt x="1155" y="1563"/>
                    </a:cubicBezTo>
                    <a:lnTo>
                      <a:pt x="1125" y="1624"/>
                    </a:lnTo>
                    <a:cubicBezTo>
                      <a:pt x="1125" y="1654"/>
                      <a:pt x="1125" y="1654"/>
                      <a:pt x="1125" y="1684"/>
                    </a:cubicBezTo>
                    <a:lnTo>
                      <a:pt x="1125" y="1715"/>
                    </a:lnTo>
                    <a:lnTo>
                      <a:pt x="1095" y="1776"/>
                    </a:lnTo>
                    <a:cubicBezTo>
                      <a:pt x="1064" y="1867"/>
                      <a:pt x="1034" y="1928"/>
                      <a:pt x="973" y="2019"/>
                    </a:cubicBezTo>
                    <a:lnTo>
                      <a:pt x="912" y="2080"/>
                    </a:lnTo>
                    <a:cubicBezTo>
                      <a:pt x="882" y="2140"/>
                      <a:pt x="851" y="2171"/>
                      <a:pt x="791" y="2231"/>
                    </a:cubicBezTo>
                    <a:lnTo>
                      <a:pt x="760" y="2262"/>
                    </a:lnTo>
                    <a:lnTo>
                      <a:pt x="669" y="2323"/>
                    </a:lnTo>
                    <a:lnTo>
                      <a:pt x="548" y="2383"/>
                    </a:lnTo>
                    <a:lnTo>
                      <a:pt x="487" y="2414"/>
                    </a:lnTo>
                    <a:cubicBezTo>
                      <a:pt x="183" y="2505"/>
                      <a:pt x="0" y="2839"/>
                      <a:pt x="61" y="3174"/>
                    </a:cubicBezTo>
                    <a:cubicBezTo>
                      <a:pt x="114" y="3438"/>
                      <a:pt x="351" y="3611"/>
                      <a:pt x="613" y="3611"/>
                    </a:cubicBezTo>
                    <a:cubicBezTo>
                      <a:pt x="651" y="3611"/>
                      <a:pt x="691" y="3607"/>
                      <a:pt x="730" y="3599"/>
                    </a:cubicBezTo>
                    <a:cubicBezTo>
                      <a:pt x="1855" y="3235"/>
                      <a:pt x="2584" y="1745"/>
                      <a:pt x="2189" y="438"/>
                    </a:cubicBezTo>
                    <a:cubicBezTo>
                      <a:pt x="2136" y="173"/>
                      <a:pt x="1899" y="1"/>
                      <a:pt x="16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1004205" y="2428761"/>
                <a:ext cx="124291" cy="281716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3928" extrusionOk="0">
                    <a:moveTo>
                      <a:pt x="835" y="0"/>
                    </a:moveTo>
                    <a:cubicBezTo>
                      <a:pt x="800" y="0"/>
                      <a:pt x="765" y="4"/>
                      <a:pt x="730" y="11"/>
                    </a:cubicBezTo>
                    <a:cubicBezTo>
                      <a:pt x="578" y="72"/>
                      <a:pt x="456" y="193"/>
                      <a:pt x="395" y="315"/>
                    </a:cubicBezTo>
                    <a:cubicBezTo>
                      <a:pt x="335" y="467"/>
                      <a:pt x="304" y="619"/>
                      <a:pt x="335" y="771"/>
                    </a:cubicBezTo>
                    <a:cubicBezTo>
                      <a:pt x="426" y="983"/>
                      <a:pt x="487" y="1227"/>
                      <a:pt x="487" y="1439"/>
                    </a:cubicBezTo>
                    <a:lnTo>
                      <a:pt x="487" y="1500"/>
                    </a:lnTo>
                    <a:lnTo>
                      <a:pt x="487" y="1622"/>
                    </a:lnTo>
                    <a:lnTo>
                      <a:pt x="487" y="1986"/>
                    </a:lnTo>
                    <a:lnTo>
                      <a:pt x="487" y="2047"/>
                    </a:lnTo>
                    <a:cubicBezTo>
                      <a:pt x="487" y="2078"/>
                      <a:pt x="487" y="2108"/>
                      <a:pt x="456" y="2199"/>
                    </a:cubicBezTo>
                    <a:cubicBezTo>
                      <a:pt x="456" y="2321"/>
                      <a:pt x="426" y="2412"/>
                      <a:pt x="395" y="2503"/>
                    </a:cubicBezTo>
                    <a:lnTo>
                      <a:pt x="365" y="2594"/>
                    </a:lnTo>
                    <a:cubicBezTo>
                      <a:pt x="358" y="2609"/>
                      <a:pt x="352" y="2619"/>
                      <a:pt x="348" y="2623"/>
                    </a:cubicBezTo>
                    <a:lnTo>
                      <a:pt x="348" y="2623"/>
                    </a:lnTo>
                    <a:cubicBezTo>
                      <a:pt x="358" y="2599"/>
                      <a:pt x="365" y="2578"/>
                      <a:pt x="365" y="2564"/>
                    </a:cubicBezTo>
                    <a:lnTo>
                      <a:pt x="365" y="2564"/>
                    </a:lnTo>
                    <a:cubicBezTo>
                      <a:pt x="346" y="2602"/>
                      <a:pt x="339" y="2627"/>
                      <a:pt x="343" y="2627"/>
                    </a:cubicBezTo>
                    <a:cubicBezTo>
                      <a:pt x="344" y="2627"/>
                      <a:pt x="346" y="2626"/>
                      <a:pt x="348" y="2623"/>
                    </a:cubicBezTo>
                    <a:lnTo>
                      <a:pt x="348" y="2623"/>
                    </a:lnTo>
                    <a:cubicBezTo>
                      <a:pt x="337" y="2651"/>
                      <a:pt x="320" y="2684"/>
                      <a:pt x="304" y="2716"/>
                    </a:cubicBezTo>
                    <a:cubicBezTo>
                      <a:pt x="274" y="2807"/>
                      <a:pt x="213" y="2898"/>
                      <a:pt x="152" y="3020"/>
                    </a:cubicBezTo>
                    <a:cubicBezTo>
                      <a:pt x="0" y="3293"/>
                      <a:pt x="91" y="3658"/>
                      <a:pt x="335" y="3841"/>
                    </a:cubicBezTo>
                    <a:cubicBezTo>
                      <a:pt x="424" y="3900"/>
                      <a:pt x="523" y="3927"/>
                      <a:pt x="620" y="3927"/>
                    </a:cubicBezTo>
                    <a:cubicBezTo>
                      <a:pt x="821" y="3927"/>
                      <a:pt x="1013" y="3812"/>
                      <a:pt x="1095" y="3628"/>
                    </a:cubicBezTo>
                    <a:cubicBezTo>
                      <a:pt x="1642" y="2655"/>
                      <a:pt x="1733" y="1500"/>
                      <a:pt x="1398" y="467"/>
                    </a:cubicBezTo>
                    <a:cubicBezTo>
                      <a:pt x="1345" y="198"/>
                      <a:pt x="1101" y="0"/>
                      <a:pt x="8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1041284" y="2997650"/>
                <a:ext cx="241983" cy="123000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15" extrusionOk="0">
                    <a:moveTo>
                      <a:pt x="572" y="1"/>
                    </a:moveTo>
                    <a:cubicBezTo>
                      <a:pt x="370" y="1"/>
                      <a:pt x="174" y="109"/>
                      <a:pt x="91" y="316"/>
                    </a:cubicBezTo>
                    <a:cubicBezTo>
                      <a:pt x="30" y="468"/>
                      <a:pt x="0" y="620"/>
                      <a:pt x="61" y="772"/>
                    </a:cubicBezTo>
                    <a:cubicBezTo>
                      <a:pt x="91" y="924"/>
                      <a:pt x="182" y="1045"/>
                      <a:pt x="304" y="1137"/>
                    </a:cubicBezTo>
                    <a:cubicBezTo>
                      <a:pt x="1033" y="1501"/>
                      <a:pt x="1824" y="1714"/>
                      <a:pt x="2614" y="1714"/>
                    </a:cubicBezTo>
                    <a:cubicBezTo>
                      <a:pt x="3374" y="1653"/>
                      <a:pt x="3374" y="529"/>
                      <a:pt x="2614" y="468"/>
                    </a:cubicBezTo>
                    <a:cubicBezTo>
                      <a:pt x="2462" y="468"/>
                      <a:pt x="2280" y="468"/>
                      <a:pt x="2097" y="438"/>
                    </a:cubicBezTo>
                    <a:lnTo>
                      <a:pt x="1945" y="438"/>
                    </a:lnTo>
                    <a:lnTo>
                      <a:pt x="1702" y="377"/>
                    </a:lnTo>
                    <a:cubicBezTo>
                      <a:pt x="1550" y="346"/>
                      <a:pt x="1398" y="286"/>
                      <a:pt x="1246" y="255"/>
                    </a:cubicBezTo>
                    <a:lnTo>
                      <a:pt x="1003" y="134"/>
                    </a:lnTo>
                    <a:cubicBezTo>
                      <a:pt x="961" y="134"/>
                      <a:pt x="933" y="119"/>
                      <a:pt x="910" y="110"/>
                    </a:cubicBezTo>
                    <a:lnTo>
                      <a:pt x="910" y="110"/>
                    </a:lnTo>
                    <a:cubicBezTo>
                      <a:pt x="890" y="92"/>
                      <a:pt x="863" y="73"/>
                      <a:pt x="851" y="73"/>
                    </a:cubicBezTo>
                    <a:cubicBezTo>
                      <a:pt x="764" y="24"/>
                      <a:pt x="667" y="1"/>
                      <a:pt x="5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12445140" y="2734722"/>
                <a:ext cx="72" cy="7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12405909" y="2708544"/>
                <a:ext cx="3227" cy="3514"/>
              </a:xfrm>
              <a:custGeom>
                <a:avLst/>
                <a:gdLst/>
                <a:ahLst/>
                <a:cxnLst/>
                <a:rect l="l" t="t" r="r" b="b"/>
                <a:pathLst>
                  <a:path w="45" h="49" extrusionOk="0">
                    <a:moveTo>
                      <a:pt x="1" y="0"/>
                    </a:moveTo>
                    <a:cubicBezTo>
                      <a:pt x="1" y="19"/>
                      <a:pt x="34" y="49"/>
                      <a:pt x="40" y="49"/>
                    </a:cubicBezTo>
                    <a:cubicBezTo>
                      <a:pt x="44" y="49"/>
                      <a:pt x="36" y="3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2347099" y="2623483"/>
                <a:ext cx="2152" cy="3586"/>
              </a:xfrm>
              <a:custGeom>
                <a:avLst/>
                <a:gdLst/>
                <a:ahLst/>
                <a:cxnLst/>
                <a:rect l="l" t="t" r="r" b="b"/>
                <a:pathLst>
                  <a:path w="30" h="5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9"/>
                      <a:pt x="22" y="49"/>
                      <a:pt x="26" y="49"/>
                    </a:cubicBezTo>
                    <a:cubicBezTo>
                      <a:pt x="29" y="49"/>
                      <a:pt x="24" y="37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" name="Google Shape;84;p3"/>
            <p:cNvSpPr/>
            <p:nvPr/>
          </p:nvSpPr>
          <p:spPr>
            <a:xfrm rot="1671585" flipH="1">
              <a:off x="8483095" y="4625758"/>
              <a:ext cx="161690" cy="600964"/>
            </a:xfrm>
            <a:custGeom>
              <a:avLst/>
              <a:gdLst/>
              <a:ahLst/>
              <a:cxnLst/>
              <a:rect l="l" t="t" r="r" b="b"/>
              <a:pathLst>
                <a:path w="9363" h="34800" extrusionOk="0">
                  <a:moveTo>
                    <a:pt x="2805" y="0"/>
                  </a:moveTo>
                  <a:cubicBezTo>
                    <a:pt x="2464" y="0"/>
                    <a:pt x="2115" y="83"/>
                    <a:pt x="1764" y="270"/>
                  </a:cubicBezTo>
                  <a:cubicBezTo>
                    <a:pt x="487" y="909"/>
                    <a:pt x="31" y="2216"/>
                    <a:pt x="1" y="3675"/>
                  </a:cubicBezTo>
                  <a:lnTo>
                    <a:pt x="1" y="3948"/>
                  </a:lnTo>
                  <a:cubicBezTo>
                    <a:pt x="1" y="5741"/>
                    <a:pt x="578" y="7717"/>
                    <a:pt x="943" y="9115"/>
                  </a:cubicBezTo>
                  <a:cubicBezTo>
                    <a:pt x="1703" y="11851"/>
                    <a:pt x="2432" y="14587"/>
                    <a:pt x="3010" y="17383"/>
                  </a:cubicBezTo>
                  <a:cubicBezTo>
                    <a:pt x="3040" y="17504"/>
                    <a:pt x="3071" y="17626"/>
                    <a:pt x="3101" y="17778"/>
                  </a:cubicBezTo>
                  <a:cubicBezTo>
                    <a:pt x="3405" y="19267"/>
                    <a:pt x="3679" y="20726"/>
                    <a:pt x="3891" y="22246"/>
                  </a:cubicBezTo>
                  <a:cubicBezTo>
                    <a:pt x="3952" y="22763"/>
                    <a:pt x="4013" y="23280"/>
                    <a:pt x="4074" y="23796"/>
                  </a:cubicBezTo>
                  <a:cubicBezTo>
                    <a:pt x="4104" y="23948"/>
                    <a:pt x="4134" y="24100"/>
                    <a:pt x="4134" y="24222"/>
                  </a:cubicBezTo>
                  <a:cubicBezTo>
                    <a:pt x="4499" y="27748"/>
                    <a:pt x="4499" y="31243"/>
                    <a:pt x="4590" y="34800"/>
                  </a:cubicBezTo>
                  <a:lnTo>
                    <a:pt x="6657" y="34800"/>
                  </a:lnTo>
                  <a:cubicBezTo>
                    <a:pt x="7022" y="33827"/>
                    <a:pt x="7326" y="32854"/>
                    <a:pt x="7630" y="31851"/>
                  </a:cubicBezTo>
                  <a:cubicBezTo>
                    <a:pt x="7782" y="31334"/>
                    <a:pt x="7904" y="30818"/>
                    <a:pt x="8025" y="30301"/>
                  </a:cubicBezTo>
                  <a:cubicBezTo>
                    <a:pt x="8785" y="27231"/>
                    <a:pt x="9211" y="24100"/>
                    <a:pt x="9332" y="20939"/>
                  </a:cubicBezTo>
                  <a:cubicBezTo>
                    <a:pt x="9332" y="20848"/>
                    <a:pt x="9332" y="20787"/>
                    <a:pt x="9332" y="20726"/>
                  </a:cubicBezTo>
                  <a:cubicBezTo>
                    <a:pt x="9363" y="19967"/>
                    <a:pt x="9363" y="19176"/>
                    <a:pt x="9363" y="18416"/>
                  </a:cubicBezTo>
                  <a:cubicBezTo>
                    <a:pt x="9332" y="16258"/>
                    <a:pt x="9211" y="14100"/>
                    <a:pt x="8967" y="11942"/>
                  </a:cubicBezTo>
                  <a:cubicBezTo>
                    <a:pt x="8967" y="11851"/>
                    <a:pt x="8967" y="11760"/>
                    <a:pt x="8967" y="11669"/>
                  </a:cubicBezTo>
                  <a:cubicBezTo>
                    <a:pt x="8876" y="10969"/>
                    <a:pt x="8785" y="10240"/>
                    <a:pt x="8663" y="9541"/>
                  </a:cubicBezTo>
                  <a:cubicBezTo>
                    <a:pt x="8633" y="9206"/>
                    <a:pt x="8572" y="8872"/>
                    <a:pt x="8511" y="8568"/>
                  </a:cubicBezTo>
                  <a:cubicBezTo>
                    <a:pt x="8481" y="8386"/>
                    <a:pt x="8451" y="8234"/>
                    <a:pt x="8420" y="8082"/>
                  </a:cubicBezTo>
                  <a:cubicBezTo>
                    <a:pt x="8055" y="6167"/>
                    <a:pt x="7356" y="4343"/>
                    <a:pt x="6353" y="2702"/>
                  </a:cubicBezTo>
                  <a:cubicBezTo>
                    <a:pt x="5543" y="1450"/>
                    <a:pt x="4238" y="0"/>
                    <a:pt x="2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3"/>
            <p:cNvGrpSpPr/>
            <p:nvPr/>
          </p:nvGrpSpPr>
          <p:grpSpPr>
            <a:xfrm rot="1671164" flipH="1">
              <a:off x="8477704" y="4684390"/>
              <a:ext cx="101858" cy="522828"/>
              <a:chOff x="12357048" y="2112958"/>
              <a:chExt cx="423006" cy="2171251"/>
            </a:xfrm>
          </p:grpSpPr>
          <p:sp>
            <p:nvSpPr>
              <p:cNvPr id="86" name="Google Shape;86;p3"/>
              <p:cNvSpPr/>
              <p:nvPr/>
            </p:nvSpPr>
            <p:spPr>
              <a:xfrm>
                <a:off x="12395777" y="2112958"/>
                <a:ext cx="294913" cy="2171251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0274" extrusionOk="0">
                    <a:moveTo>
                      <a:pt x="672" y="1"/>
                    </a:moveTo>
                    <a:cubicBezTo>
                      <a:pt x="338" y="1"/>
                      <a:pt x="1" y="279"/>
                      <a:pt x="130" y="701"/>
                    </a:cubicBezTo>
                    <a:cubicBezTo>
                      <a:pt x="707" y="2738"/>
                      <a:pt x="1193" y="4805"/>
                      <a:pt x="1558" y="6902"/>
                    </a:cubicBezTo>
                    <a:cubicBezTo>
                      <a:pt x="2926" y="14379"/>
                      <a:pt x="3078" y="22009"/>
                      <a:pt x="2014" y="29516"/>
                    </a:cubicBezTo>
                    <a:cubicBezTo>
                      <a:pt x="1941" y="29971"/>
                      <a:pt x="2293" y="30274"/>
                      <a:pt x="2607" y="30274"/>
                    </a:cubicBezTo>
                    <a:cubicBezTo>
                      <a:pt x="2818" y="30274"/>
                      <a:pt x="3011" y="30138"/>
                      <a:pt x="3047" y="29820"/>
                    </a:cubicBezTo>
                    <a:cubicBezTo>
                      <a:pt x="3382" y="27662"/>
                      <a:pt x="3595" y="25474"/>
                      <a:pt x="3716" y="23316"/>
                    </a:cubicBezTo>
                    <a:cubicBezTo>
                      <a:pt x="4111" y="15595"/>
                      <a:pt x="3260" y="7844"/>
                      <a:pt x="1193" y="397"/>
                    </a:cubicBezTo>
                    <a:cubicBezTo>
                      <a:pt x="1109" y="121"/>
                      <a:pt x="891" y="1"/>
                      <a:pt x="6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2357048" y="2587606"/>
                <a:ext cx="229002" cy="267516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730" extrusionOk="0">
                    <a:moveTo>
                      <a:pt x="592" y="0"/>
                    </a:moveTo>
                    <a:cubicBezTo>
                      <a:pt x="557" y="0"/>
                      <a:pt x="522" y="3"/>
                      <a:pt x="487" y="10"/>
                    </a:cubicBezTo>
                    <a:cubicBezTo>
                      <a:pt x="153" y="132"/>
                      <a:pt x="1" y="466"/>
                      <a:pt x="92" y="801"/>
                    </a:cubicBezTo>
                    <a:cubicBezTo>
                      <a:pt x="335" y="2108"/>
                      <a:pt x="1217" y="3202"/>
                      <a:pt x="2463" y="3719"/>
                    </a:cubicBezTo>
                    <a:cubicBezTo>
                      <a:pt x="2498" y="3726"/>
                      <a:pt x="2533" y="3729"/>
                      <a:pt x="2568" y="3729"/>
                    </a:cubicBezTo>
                    <a:cubicBezTo>
                      <a:pt x="2834" y="3729"/>
                      <a:pt x="3078" y="3532"/>
                      <a:pt x="3132" y="3263"/>
                    </a:cubicBezTo>
                    <a:cubicBezTo>
                      <a:pt x="3192" y="2959"/>
                      <a:pt x="3040" y="2624"/>
                      <a:pt x="2736" y="2503"/>
                    </a:cubicBezTo>
                    <a:lnTo>
                      <a:pt x="2645" y="2473"/>
                    </a:lnTo>
                    <a:lnTo>
                      <a:pt x="2493" y="2412"/>
                    </a:lnTo>
                    <a:cubicBezTo>
                      <a:pt x="2402" y="2321"/>
                      <a:pt x="2280" y="2260"/>
                      <a:pt x="2189" y="2199"/>
                    </a:cubicBezTo>
                    <a:cubicBezTo>
                      <a:pt x="2129" y="2138"/>
                      <a:pt x="2098" y="2108"/>
                      <a:pt x="2037" y="2077"/>
                    </a:cubicBezTo>
                    <a:lnTo>
                      <a:pt x="1977" y="2017"/>
                    </a:lnTo>
                    <a:cubicBezTo>
                      <a:pt x="1885" y="1925"/>
                      <a:pt x="1794" y="1834"/>
                      <a:pt x="1703" y="1713"/>
                    </a:cubicBezTo>
                    <a:lnTo>
                      <a:pt x="1581" y="1561"/>
                    </a:lnTo>
                    <a:lnTo>
                      <a:pt x="1551" y="1500"/>
                    </a:lnTo>
                    <a:cubicBezTo>
                      <a:pt x="1490" y="1378"/>
                      <a:pt x="1399" y="1257"/>
                      <a:pt x="1338" y="1135"/>
                    </a:cubicBezTo>
                    <a:cubicBezTo>
                      <a:pt x="1338" y="1074"/>
                      <a:pt x="1277" y="983"/>
                      <a:pt x="1277" y="953"/>
                    </a:cubicBezTo>
                    <a:cubicBezTo>
                      <a:pt x="1277" y="922"/>
                      <a:pt x="1247" y="892"/>
                      <a:pt x="1247" y="862"/>
                    </a:cubicBezTo>
                    <a:lnTo>
                      <a:pt x="1247" y="892"/>
                    </a:lnTo>
                    <a:cubicBezTo>
                      <a:pt x="1217" y="740"/>
                      <a:pt x="1156" y="618"/>
                      <a:pt x="1156" y="466"/>
                    </a:cubicBezTo>
                    <a:cubicBezTo>
                      <a:pt x="1102" y="198"/>
                      <a:pt x="858" y="0"/>
                      <a:pt x="5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12629585" y="2982930"/>
                <a:ext cx="150469" cy="22642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3157" extrusionOk="0">
                    <a:moveTo>
                      <a:pt x="1520" y="0"/>
                    </a:moveTo>
                    <a:cubicBezTo>
                      <a:pt x="1186" y="0"/>
                      <a:pt x="943" y="274"/>
                      <a:pt x="973" y="608"/>
                    </a:cubicBezTo>
                    <a:lnTo>
                      <a:pt x="973" y="851"/>
                    </a:lnTo>
                    <a:cubicBezTo>
                      <a:pt x="943" y="1003"/>
                      <a:pt x="912" y="1125"/>
                      <a:pt x="882" y="1277"/>
                    </a:cubicBezTo>
                    <a:cubicBezTo>
                      <a:pt x="821" y="1398"/>
                      <a:pt x="760" y="1550"/>
                      <a:pt x="669" y="1672"/>
                    </a:cubicBezTo>
                    <a:cubicBezTo>
                      <a:pt x="578" y="1793"/>
                      <a:pt x="487" y="1885"/>
                      <a:pt x="395" y="1976"/>
                    </a:cubicBezTo>
                    <a:lnTo>
                      <a:pt x="365" y="2006"/>
                    </a:lnTo>
                    <a:cubicBezTo>
                      <a:pt x="91" y="2189"/>
                      <a:pt x="0" y="2553"/>
                      <a:pt x="122" y="2857"/>
                    </a:cubicBezTo>
                    <a:cubicBezTo>
                      <a:pt x="204" y="3041"/>
                      <a:pt x="396" y="3157"/>
                      <a:pt x="596" y="3157"/>
                    </a:cubicBezTo>
                    <a:cubicBezTo>
                      <a:pt x="693" y="3157"/>
                      <a:pt x="792" y="3130"/>
                      <a:pt x="882" y="3070"/>
                    </a:cubicBezTo>
                    <a:cubicBezTo>
                      <a:pt x="1642" y="2492"/>
                      <a:pt x="2098" y="1581"/>
                      <a:pt x="2067" y="608"/>
                    </a:cubicBezTo>
                    <a:cubicBezTo>
                      <a:pt x="2067" y="274"/>
                      <a:pt x="1824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 txBox="1">
            <a:spLocks noGrp="1"/>
          </p:cNvSpPr>
          <p:nvPr>
            <p:ph type="title"/>
          </p:nvPr>
        </p:nvSpPr>
        <p:spPr>
          <a:xfrm>
            <a:off x="713225" y="1496475"/>
            <a:ext cx="4045200" cy="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7" name="Google Shape;227;p9"/>
          <p:cNvSpPr txBox="1">
            <a:spLocks noGrp="1"/>
          </p:cNvSpPr>
          <p:nvPr>
            <p:ph type="subTitle" idx="1"/>
          </p:nvPr>
        </p:nvSpPr>
        <p:spPr>
          <a:xfrm>
            <a:off x="713225" y="2236725"/>
            <a:ext cx="3518400" cy="1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8" name="Google Shape;228;p9"/>
          <p:cNvSpPr/>
          <p:nvPr/>
        </p:nvSpPr>
        <p:spPr>
          <a:xfrm rot="9858171" flipH="1">
            <a:off x="-2829538" y="3272538"/>
            <a:ext cx="6745236" cy="3434063"/>
          </a:xfrm>
          <a:custGeom>
            <a:avLst/>
            <a:gdLst/>
            <a:ahLst/>
            <a:cxnLst/>
            <a:rect l="l" t="t" r="r" b="b"/>
            <a:pathLst>
              <a:path w="216546" h="113324" extrusionOk="0">
                <a:moveTo>
                  <a:pt x="216405" y="7885"/>
                </a:moveTo>
                <a:cubicBezTo>
                  <a:pt x="218297" y="16416"/>
                  <a:pt x="200783" y="45240"/>
                  <a:pt x="186059" y="54749"/>
                </a:cubicBezTo>
                <a:cubicBezTo>
                  <a:pt x="171335" y="64259"/>
                  <a:pt x="141507" y="56171"/>
                  <a:pt x="128062" y="64942"/>
                </a:cubicBezTo>
                <a:cubicBezTo>
                  <a:pt x="114617" y="73713"/>
                  <a:pt x="119989" y="100494"/>
                  <a:pt x="105391" y="107374"/>
                </a:cubicBezTo>
                <a:cubicBezTo>
                  <a:pt x="90793" y="114254"/>
                  <a:pt x="56928" y="116722"/>
                  <a:pt x="40474" y="106222"/>
                </a:cubicBezTo>
                <a:cubicBezTo>
                  <a:pt x="24021" y="95723"/>
                  <a:pt x="-15703" y="61487"/>
                  <a:pt x="6670" y="44377"/>
                </a:cubicBezTo>
                <a:cubicBezTo>
                  <a:pt x="29043" y="27267"/>
                  <a:pt x="139754" y="9646"/>
                  <a:pt x="174710" y="3564"/>
                </a:cubicBezTo>
                <a:cubicBezTo>
                  <a:pt x="209666" y="-2518"/>
                  <a:pt x="214514" y="-646"/>
                  <a:pt x="216405" y="788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29" name="Google Shape;229;p9"/>
          <p:cNvSpPr/>
          <p:nvPr/>
        </p:nvSpPr>
        <p:spPr>
          <a:xfrm rot="-5633752">
            <a:off x="5437886" y="-5016730"/>
            <a:ext cx="2377141" cy="10476616"/>
          </a:xfrm>
          <a:custGeom>
            <a:avLst/>
            <a:gdLst/>
            <a:ahLst/>
            <a:cxnLst/>
            <a:rect l="l" t="t" r="r" b="b"/>
            <a:pathLst>
              <a:path w="120756" h="234202" extrusionOk="0">
                <a:moveTo>
                  <a:pt x="94495" y="471"/>
                </a:moveTo>
                <a:cubicBezTo>
                  <a:pt x="85796" y="300"/>
                  <a:pt x="71283" y="8035"/>
                  <a:pt x="68538" y="15208"/>
                </a:cubicBezTo>
                <a:cubicBezTo>
                  <a:pt x="65793" y="22381"/>
                  <a:pt x="79835" y="35395"/>
                  <a:pt x="78024" y="43509"/>
                </a:cubicBezTo>
                <a:cubicBezTo>
                  <a:pt x="76213" y="51623"/>
                  <a:pt x="59356" y="55928"/>
                  <a:pt x="57674" y="63892"/>
                </a:cubicBezTo>
                <a:cubicBezTo>
                  <a:pt x="55992" y="71856"/>
                  <a:pt x="73182" y="81664"/>
                  <a:pt x="67932" y="91293"/>
                </a:cubicBezTo>
                <a:cubicBezTo>
                  <a:pt x="62682" y="100922"/>
                  <a:pt x="31871" y="108338"/>
                  <a:pt x="26173" y="121665"/>
                </a:cubicBezTo>
                <a:cubicBezTo>
                  <a:pt x="20475" y="134992"/>
                  <a:pt x="38075" y="157819"/>
                  <a:pt x="33743" y="171257"/>
                </a:cubicBezTo>
                <a:cubicBezTo>
                  <a:pt x="29411" y="184695"/>
                  <a:pt x="1816" y="192003"/>
                  <a:pt x="183" y="202291"/>
                </a:cubicBezTo>
                <a:cubicBezTo>
                  <a:pt x="-1449" y="212579"/>
                  <a:pt x="7961" y="230422"/>
                  <a:pt x="23948" y="232984"/>
                </a:cubicBezTo>
                <a:cubicBezTo>
                  <a:pt x="39935" y="235546"/>
                  <a:pt x="83560" y="235572"/>
                  <a:pt x="96104" y="217665"/>
                </a:cubicBezTo>
                <a:cubicBezTo>
                  <a:pt x="108648" y="199759"/>
                  <a:pt x="95109" y="159117"/>
                  <a:pt x="99213" y="125545"/>
                </a:cubicBezTo>
                <a:cubicBezTo>
                  <a:pt x="103318" y="91973"/>
                  <a:pt x="121517" y="37078"/>
                  <a:pt x="120731" y="16232"/>
                </a:cubicBezTo>
                <a:cubicBezTo>
                  <a:pt x="119945" y="-4614"/>
                  <a:pt x="103194" y="642"/>
                  <a:pt x="94495" y="47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230" name="Google Shape;230;p9"/>
          <p:cNvGrpSpPr/>
          <p:nvPr/>
        </p:nvGrpSpPr>
        <p:grpSpPr>
          <a:xfrm>
            <a:off x="116796" y="3564749"/>
            <a:ext cx="1521281" cy="1631476"/>
            <a:chOff x="116796" y="3564749"/>
            <a:chExt cx="1521281" cy="1631476"/>
          </a:xfrm>
        </p:grpSpPr>
        <p:sp>
          <p:nvSpPr>
            <p:cNvPr id="231" name="Google Shape;231;p9"/>
            <p:cNvSpPr/>
            <p:nvPr/>
          </p:nvSpPr>
          <p:spPr>
            <a:xfrm rot="770369">
              <a:off x="1278724" y="4225850"/>
              <a:ext cx="256595" cy="953787"/>
            </a:xfrm>
            <a:custGeom>
              <a:avLst/>
              <a:gdLst/>
              <a:ahLst/>
              <a:cxnLst/>
              <a:rect l="l" t="t" r="r" b="b"/>
              <a:pathLst>
                <a:path w="9363" h="34800" extrusionOk="0">
                  <a:moveTo>
                    <a:pt x="2805" y="0"/>
                  </a:moveTo>
                  <a:cubicBezTo>
                    <a:pt x="2464" y="0"/>
                    <a:pt x="2115" y="83"/>
                    <a:pt x="1764" y="270"/>
                  </a:cubicBezTo>
                  <a:cubicBezTo>
                    <a:pt x="487" y="909"/>
                    <a:pt x="31" y="2216"/>
                    <a:pt x="1" y="3675"/>
                  </a:cubicBezTo>
                  <a:lnTo>
                    <a:pt x="1" y="3948"/>
                  </a:lnTo>
                  <a:cubicBezTo>
                    <a:pt x="1" y="5741"/>
                    <a:pt x="578" y="7717"/>
                    <a:pt x="943" y="9115"/>
                  </a:cubicBezTo>
                  <a:cubicBezTo>
                    <a:pt x="1703" y="11851"/>
                    <a:pt x="2432" y="14587"/>
                    <a:pt x="3010" y="17383"/>
                  </a:cubicBezTo>
                  <a:cubicBezTo>
                    <a:pt x="3040" y="17504"/>
                    <a:pt x="3071" y="17626"/>
                    <a:pt x="3101" y="17778"/>
                  </a:cubicBezTo>
                  <a:cubicBezTo>
                    <a:pt x="3405" y="19267"/>
                    <a:pt x="3679" y="20726"/>
                    <a:pt x="3891" y="22246"/>
                  </a:cubicBezTo>
                  <a:cubicBezTo>
                    <a:pt x="3952" y="22763"/>
                    <a:pt x="4013" y="23280"/>
                    <a:pt x="4074" y="23796"/>
                  </a:cubicBezTo>
                  <a:cubicBezTo>
                    <a:pt x="4104" y="23948"/>
                    <a:pt x="4134" y="24100"/>
                    <a:pt x="4134" y="24222"/>
                  </a:cubicBezTo>
                  <a:cubicBezTo>
                    <a:pt x="4499" y="27748"/>
                    <a:pt x="4499" y="31243"/>
                    <a:pt x="4590" y="34800"/>
                  </a:cubicBezTo>
                  <a:lnTo>
                    <a:pt x="6657" y="34800"/>
                  </a:lnTo>
                  <a:cubicBezTo>
                    <a:pt x="7022" y="33827"/>
                    <a:pt x="7326" y="32854"/>
                    <a:pt x="7630" y="31851"/>
                  </a:cubicBezTo>
                  <a:cubicBezTo>
                    <a:pt x="7782" y="31334"/>
                    <a:pt x="7904" y="30818"/>
                    <a:pt x="8025" y="30301"/>
                  </a:cubicBezTo>
                  <a:cubicBezTo>
                    <a:pt x="8785" y="27231"/>
                    <a:pt x="9211" y="24100"/>
                    <a:pt x="9332" y="20939"/>
                  </a:cubicBezTo>
                  <a:cubicBezTo>
                    <a:pt x="9332" y="20848"/>
                    <a:pt x="9332" y="20787"/>
                    <a:pt x="9332" y="20726"/>
                  </a:cubicBezTo>
                  <a:cubicBezTo>
                    <a:pt x="9363" y="19967"/>
                    <a:pt x="9363" y="19176"/>
                    <a:pt x="9363" y="18416"/>
                  </a:cubicBezTo>
                  <a:cubicBezTo>
                    <a:pt x="9332" y="16258"/>
                    <a:pt x="9211" y="14100"/>
                    <a:pt x="8967" y="11942"/>
                  </a:cubicBezTo>
                  <a:cubicBezTo>
                    <a:pt x="8967" y="11851"/>
                    <a:pt x="8967" y="11760"/>
                    <a:pt x="8967" y="11669"/>
                  </a:cubicBezTo>
                  <a:cubicBezTo>
                    <a:pt x="8876" y="10969"/>
                    <a:pt x="8785" y="10240"/>
                    <a:pt x="8663" y="9541"/>
                  </a:cubicBezTo>
                  <a:cubicBezTo>
                    <a:pt x="8633" y="9206"/>
                    <a:pt x="8572" y="8872"/>
                    <a:pt x="8511" y="8568"/>
                  </a:cubicBezTo>
                  <a:cubicBezTo>
                    <a:pt x="8481" y="8386"/>
                    <a:pt x="8451" y="8234"/>
                    <a:pt x="8420" y="8082"/>
                  </a:cubicBezTo>
                  <a:cubicBezTo>
                    <a:pt x="8055" y="6167"/>
                    <a:pt x="7356" y="4343"/>
                    <a:pt x="6353" y="2702"/>
                  </a:cubicBezTo>
                  <a:cubicBezTo>
                    <a:pt x="5543" y="1450"/>
                    <a:pt x="4238" y="0"/>
                    <a:pt x="2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Google Shape;232;p9"/>
            <p:cNvGrpSpPr/>
            <p:nvPr/>
          </p:nvGrpSpPr>
          <p:grpSpPr>
            <a:xfrm>
              <a:off x="116796" y="3564749"/>
              <a:ext cx="1192858" cy="1605602"/>
              <a:chOff x="222348" y="3625899"/>
              <a:chExt cx="1192858" cy="1605602"/>
            </a:xfrm>
          </p:grpSpPr>
          <p:sp>
            <p:nvSpPr>
              <p:cNvPr id="233" name="Google Shape;233;p9"/>
              <p:cNvSpPr/>
              <p:nvPr/>
            </p:nvSpPr>
            <p:spPr>
              <a:xfrm>
                <a:off x="222348" y="4040770"/>
                <a:ext cx="801707" cy="1189672"/>
              </a:xfrm>
              <a:custGeom>
                <a:avLst/>
                <a:gdLst/>
                <a:ahLst/>
                <a:cxnLst/>
                <a:rect l="l" t="t" r="r" b="b"/>
                <a:pathLst>
                  <a:path w="22737" h="33740" extrusionOk="0">
                    <a:moveTo>
                      <a:pt x="2350" y="0"/>
                    </a:moveTo>
                    <a:cubicBezTo>
                      <a:pt x="2138" y="0"/>
                      <a:pt x="1935" y="41"/>
                      <a:pt x="1733" y="122"/>
                    </a:cubicBezTo>
                    <a:cubicBezTo>
                      <a:pt x="0" y="912"/>
                      <a:pt x="2037" y="4407"/>
                      <a:pt x="2584" y="5502"/>
                    </a:cubicBezTo>
                    <a:cubicBezTo>
                      <a:pt x="3830" y="7964"/>
                      <a:pt x="5228" y="10335"/>
                      <a:pt x="6778" y="12614"/>
                    </a:cubicBezTo>
                    <a:lnTo>
                      <a:pt x="6991" y="12949"/>
                    </a:lnTo>
                    <a:cubicBezTo>
                      <a:pt x="7812" y="14164"/>
                      <a:pt x="8663" y="15350"/>
                      <a:pt x="9484" y="16535"/>
                    </a:cubicBezTo>
                    <a:cubicBezTo>
                      <a:pt x="9544" y="16596"/>
                      <a:pt x="9605" y="16657"/>
                      <a:pt x="9636" y="16718"/>
                    </a:cubicBezTo>
                    <a:cubicBezTo>
                      <a:pt x="11277" y="19028"/>
                      <a:pt x="12949" y="21338"/>
                      <a:pt x="14529" y="23709"/>
                    </a:cubicBezTo>
                    <a:lnTo>
                      <a:pt x="14620" y="23861"/>
                    </a:lnTo>
                    <a:lnTo>
                      <a:pt x="14651" y="23921"/>
                    </a:lnTo>
                    <a:cubicBezTo>
                      <a:pt x="15836" y="25684"/>
                      <a:pt x="16900" y="27538"/>
                      <a:pt x="17842" y="29453"/>
                    </a:cubicBezTo>
                    <a:cubicBezTo>
                      <a:pt x="17842" y="29484"/>
                      <a:pt x="17873" y="29514"/>
                      <a:pt x="17873" y="29545"/>
                    </a:cubicBezTo>
                    <a:cubicBezTo>
                      <a:pt x="18541" y="30912"/>
                      <a:pt x="19149" y="32311"/>
                      <a:pt x="19697" y="33739"/>
                    </a:cubicBezTo>
                    <a:lnTo>
                      <a:pt x="22736" y="33739"/>
                    </a:lnTo>
                    <a:cubicBezTo>
                      <a:pt x="21946" y="30396"/>
                      <a:pt x="20943" y="27052"/>
                      <a:pt x="19818" y="23800"/>
                    </a:cubicBezTo>
                    <a:cubicBezTo>
                      <a:pt x="19788" y="23709"/>
                      <a:pt x="19757" y="23648"/>
                      <a:pt x="19727" y="23557"/>
                    </a:cubicBezTo>
                    <a:cubicBezTo>
                      <a:pt x="19636" y="23313"/>
                      <a:pt x="19545" y="23040"/>
                      <a:pt x="19453" y="22797"/>
                    </a:cubicBezTo>
                    <a:cubicBezTo>
                      <a:pt x="18754" y="20943"/>
                      <a:pt x="17994" y="19058"/>
                      <a:pt x="17174" y="17234"/>
                    </a:cubicBezTo>
                    <a:cubicBezTo>
                      <a:pt x="17143" y="17143"/>
                      <a:pt x="17082" y="17022"/>
                      <a:pt x="17052" y="16930"/>
                    </a:cubicBezTo>
                    <a:cubicBezTo>
                      <a:pt x="15563" y="13678"/>
                      <a:pt x="13800" y="10547"/>
                      <a:pt x="11733" y="7660"/>
                    </a:cubicBezTo>
                    <a:lnTo>
                      <a:pt x="11611" y="7508"/>
                    </a:lnTo>
                    <a:cubicBezTo>
                      <a:pt x="11095" y="6778"/>
                      <a:pt x="10517" y="6079"/>
                      <a:pt x="9970" y="5380"/>
                    </a:cubicBezTo>
                    <a:cubicBezTo>
                      <a:pt x="9575" y="4955"/>
                      <a:pt x="9210" y="4529"/>
                      <a:pt x="8784" y="4103"/>
                    </a:cubicBezTo>
                    <a:cubicBezTo>
                      <a:pt x="8724" y="4012"/>
                      <a:pt x="8632" y="3952"/>
                      <a:pt x="8572" y="3860"/>
                    </a:cubicBezTo>
                    <a:cubicBezTo>
                      <a:pt x="7021" y="2310"/>
                      <a:pt x="5228" y="942"/>
                      <a:pt x="3313" y="213"/>
                    </a:cubicBezTo>
                    <a:cubicBezTo>
                      <a:pt x="3100" y="152"/>
                      <a:pt x="2888" y="61"/>
                      <a:pt x="2675" y="30"/>
                    </a:cubicBezTo>
                    <a:cubicBezTo>
                      <a:pt x="2563" y="10"/>
                      <a:pt x="2455" y="0"/>
                      <a:pt x="2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>
                <a:off x="489541" y="3625899"/>
                <a:ext cx="724205" cy="1605599"/>
              </a:xfrm>
              <a:custGeom>
                <a:avLst/>
                <a:gdLst/>
                <a:ahLst/>
                <a:cxnLst/>
                <a:rect l="l" t="t" r="r" b="b"/>
                <a:pathLst>
                  <a:path w="20539" h="45536" extrusionOk="0">
                    <a:moveTo>
                      <a:pt x="3310" y="1"/>
                    </a:moveTo>
                    <a:cubicBezTo>
                      <a:pt x="1453" y="1"/>
                      <a:pt x="0" y="2059"/>
                      <a:pt x="234" y="4441"/>
                    </a:cubicBezTo>
                    <a:cubicBezTo>
                      <a:pt x="416" y="6295"/>
                      <a:pt x="1389" y="7936"/>
                      <a:pt x="2210" y="9486"/>
                    </a:cubicBezTo>
                    <a:cubicBezTo>
                      <a:pt x="2817" y="10611"/>
                      <a:pt x="3425" y="11705"/>
                      <a:pt x="4003" y="12800"/>
                    </a:cubicBezTo>
                    <a:lnTo>
                      <a:pt x="4276" y="13286"/>
                    </a:lnTo>
                    <a:lnTo>
                      <a:pt x="5614" y="15687"/>
                    </a:lnTo>
                    <a:cubicBezTo>
                      <a:pt x="6283" y="16933"/>
                      <a:pt x="6982" y="18210"/>
                      <a:pt x="7620" y="19487"/>
                    </a:cubicBezTo>
                    <a:cubicBezTo>
                      <a:pt x="7742" y="19699"/>
                      <a:pt x="7863" y="19942"/>
                      <a:pt x="7985" y="20186"/>
                    </a:cubicBezTo>
                    <a:cubicBezTo>
                      <a:pt x="9383" y="22952"/>
                      <a:pt x="10629" y="25839"/>
                      <a:pt x="11723" y="28788"/>
                    </a:cubicBezTo>
                    <a:cubicBezTo>
                      <a:pt x="11906" y="29304"/>
                      <a:pt x="12088" y="29882"/>
                      <a:pt x="12270" y="30459"/>
                    </a:cubicBezTo>
                    <a:cubicBezTo>
                      <a:pt x="12331" y="30581"/>
                      <a:pt x="12362" y="30672"/>
                      <a:pt x="12392" y="30794"/>
                    </a:cubicBezTo>
                    <a:cubicBezTo>
                      <a:pt x="13912" y="35627"/>
                      <a:pt x="15158" y="40551"/>
                      <a:pt x="16161" y="45536"/>
                    </a:cubicBezTo>
                    <a:lnTo>
                      <a:pt x="20538" y="45536"/>
                    </a:lnTo>
                    <a:cubicBezTo>
                      <a:pt x="20417" y="42952"/>
                      <a:pt x="20234" y="40399"/>
                      <a:pt x="20052" y="37845"/>
                    </a:cubicBezTo>
                    <a:cubicBezTo>
                      <a:pt x="19778" y="33924"/>
                      <a:pt x="19170" y="30064"/>
                      <a:pt x="18228" y="26295"/>
                    </a:cubicBezTo>
                    <a:cubicBezTo>
                      <a:pt x="18198" y="26204"/>
                      <a:pt x="18167" y="26113"/>
                      <a:pt x="18167" y="26022"/>
                    </a:cubicBezTo>
                    <a:cubicBezTo>
                      <a:pt x="17438" y="23134"/>
                      <a:pt x="16526" y="20307"/>
                      <a:pt x="15401" y="17541"/>
                    </a:cubicBezTo>
                    <a:cubicBezTo>
                      <a:pt x="15188" y="16994"/>
                      <a:pt x="14976" y="16447"/>
                      <a:pt x="14763" y="15930"/>
                    </a:cubicBezTo>
                    <a:cubicBezTo>
                      <a:pt x="14702" y="15839"/>
                      <a:pt x="14672" y="15718"/>
                      <a:pt x="14641" y="15626"/>
                    </a:cubicBezTo>
                    <a:cubicBezTo>
                      <a:pt x="13638" y="13286"/>
                      <a:pt x="12483" y="10976"/>
                      <a:pt x="11207" y="8787"/>
                    </a:cubicBezTo>
                    <a:lnTo>
                      <a:pt x="11024" y="8423"/>
                    </a:lnTo>
                    <a:lnTo>
                      <a:pt x="10933" y="8331"/>
                    </a:lnTo>
                    <a:cubicBezTo>
                      <a:pt x="9322" y="5596"/>
                      <a:pt x="7559" y="2374"/>
                      <a:pt x="5067" y="611"/>
                    </a:cubicBezTo>
                    <a:cubicBezTo>
                      <a:pt x="4468" y="188"/>
                      <a:pt x="3870" y="1"/>
                      <a:pt x="33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>
                <a:off x="1085066" y="4004452"/>
                <a:ext cx="330139" cy="1227048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34800" extrusionOk="0">
                    <a:moveTo>
                      <a:pt x="2805" y="0"/>
                    </a:moveTo>
                    <a:cubicBezTo>
                      <a:pt x="2464" y="0"/>
                      <a:pt x="2115" y="83"/>
                      <a:pt x="1764" y="270"/>
                    </a:cubicBezTo>
                    <a:cubicBezTo>
                      <a:pt x="487" y="909"/>
                      <a:pt x="31" y="2216"/>
                      <a:pt x="1" y="3675"/>
                    </a:cubicBezTo>
                    <a:lnTo>
                      <a:pt x="1" y="3948"/>
                    </a:lnTo>
                    <a:cubicBezTo>
                      <a:pt x="1" y="5741"/>
                      <a:pt x="578" y="7717"/>
                      <a:pt x="943" y="9115"/>
                    </a:cubicBezTo>
                    <a:cubicBezTo>
                      <a:pt x="1703" y="11851"/>
                      <a:pt x="2432" y="14587"/>
                      <a:pt x="3010" y="17383"/>
                    </a:cubicBezTo>
                    <a:cubicBezTo>
                      <a:pt x="3040" y="17504"/>
                      <a:pt x="3071" y="17626"/>
                      <a:pt x="3101" y="17778"/>
                    </a:cubicBezTo>
                    <a:cubicBezTo>
                      <a:pt x="3405" y="19267"/>
                      <a:pt x="3679" y="20726"/>
                      <a:pt x="3891" y="22246"/>
                    </a:cubicBezTo>
                    <a:cubicBezTo>
                      <a:pt x="3952" y="22763"/>
                      <a:pt x="4013" y="23280"/>
                      <a:pt x="4074" y="23796"/>
                    </a:cubicBezTo>
                    <a:cubicBezTo>
                      <a:pt x="4104" y="23948"/>
                      <a:pt x="4134" y="24100"/>
                      <a:pt x="4134" y="24222"/>
                    </a:cubicBezTo>
                    <a:cubicBezTo>
                      <a:pt x="4499" y="27748"/>
                      <a:pt x="4499" y="31243"/>
                      <a:pt x="4590" y="34800"/>
                    </a:cubicBezTo>
                    <a:lnTo>
                      <a:pt x="6657" y="34800"/>
                    </a:lnTo>
                    <a:cubicBezTo>
                      <a:pt x="7022" y="33827"/>
                      <a:pt x="7326" y="32854"/>
                      <a:pt x="7630" y="31851"/>
                    </a:cubicBezTo>
                    <a:cubicBezTo>
                      <a:pt x="7782" y="31334"/>
                      <a:pt x="7904" y="30818"/>
                      <a:pt x="8025" y="30301"/>
                    </a:cubicBezTo>
                    <a:cubicBezTo>
                      <a:pt x="8785" y="27231"/>
                      <a:pt x="9211" y="24100"/>
                      <a:pt x="9332" y="20939"/>
                    </a:cubicBezTo>
                    <a:cubicBezTo>
                      <a:pt x="9332" y="20848"/>
                      <a:pt x="9332" y="20787"/>
                      <a:pt x="9332" y="20726"/>
                    </a:cubicBezTo>
                    <a:cubicBezTo>
                      <a:pt x="9363" y="19967"/>
                      <a:pt x="9363" y="19176"/>
                      <a:pt x="9363" y="18416"/>
                    </a:cubicBezTo>
                    <a:cubicBezTo>
                      <a:pt x="9332" y="16258"/>
                      <a:pt x="9211" y="14100"/>
                      <a:pt x="8967" y="11942"/>
                    </a:cubicBezTo>
                    <a:cubicBezTo>
                      <a:pt x="8967" y="11851"/>
                      <a:pt x="8967" y="11760"/>
                      <a:pt x="8967" y="11669"/>
                    </a:cubicBezTo>
                    <a:cubicBezTo>
                      <a:pt x="8876" y="10969"/>
                      <a:pt x="8785" y="10240"/>
                      <a:pt x="8663" y="9541"/>
                    </a:cubicBezTo>
                    <a:cubicBezTo>
                      <a:pt x="8633" y="9206"/>
                      <a:pt x="8572" y="8872"/>
                      <a:pt x="8511" y="8568"/>
                    </a:cubicBezTo>
                    <a:cubicBezTo>
                      <a:pt x="8481" y="8386"/>
                      <a:pt x="8451" y="8234"/>
                      <a:pt x="8420" y="8082"/>
                    </a:cubicBezTo>
                    <a:cubicBezTo>
                      <a:pt x="8055" y="6167"/>
                      <a:pt x="7356" y="4343"/>
                      <a:pt x="6353" y="2702"/>
                    </a:cubicBezTo>
                    <a:cubicBezTo>
                      <a:pt x="5543" y="1450"/>
                      <a:pt x="4238" y="0"/>
                      <a:pt x="28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6" name="Google Shape;236;p9"/>
              <p:cNvGrpSpPr/>
              <p:nvPr/>
            </p:nvGrpSpPr>
            <p:grpSpPr>
              <a:xfrm>
                <a:off x="362526" y="3780754"/>
                <a:ext cx="1036367" cy="1438723"/>
                <a:chOff x="10572519" y="1329569"/>
                <a:chExt cx="2108150" cy="2926614"/>
              </a:xfrm>
            </p:grpSpPr>
            <p:sp>
              <p:nvSpPr>
                <p:cNvPr id="237" name="Google Shape;237;p9"/>
                <p:cNvSpPr/>
                <p:nvPr/>
              </p:nvSpPr>
              <p:spPr>
                <a:xfrm>
                  <a:off x="11103753" y="1329569"/>
                  <a:ext cx="1045032" cy="2889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1" h="40292" extrusionOk="0">
                      <a:moveTo>
                        <a:pt x="762" y="1"/>
                      </a:moveTo>
                      <a:cubicBezTo>
                        <a:pt x="376" y="1"/>
                        <a:pt x="1" y="435"/>
                        <a:pt x="254" y="899"/>
                      </a:cubicBezTo>
                      <a:cubicBezTo>
                        <a:pt x="1773" y="3543"/>
                        <a:pt x="3232" y="6188"/>
                        <a:pt x="4631" y="8893"/>
                      </a:cubicBezTo>
                      <a:cubicBezTo>
                        <a:pt x="9494" y="18285"/>
                        <a:pt x="13385" y="28680"/>
                        <a:pt x="13476" y="39744"/>
                      </a:cubicBezTo>
                      <a:cubicBezTo>
                        <a:pt x="13476" y="40109"/>
                        <a:pt x="13749" y="40291"/>
                        <a:pt x="14023" y="40291"/>
                      </a:cubicBezTo>
                      <a:cubicBezTo>
                        <a:pt x="14296" y="40291"/>
                        <a:pt x="14570" y="40109"/>
                        <a:pt x="14570" y="39744"/>
                      </a:cubicBezTo>
                      <a:cubicBezTo>
                        <a:pt x="14540" y="36614"/>
                        <a:pt x="14236" y="33513"/>
                        <a:pt x="13658" y="30474"/>
                      </a:cubicBezTo>
                      <a:cubicBezTo>
                        <a:pt x="11622" y="19471"/>
                        <a:pt x="6546" y="9622"/>
                        <a:pt x="1226" y="291"/>
                      </a:cubicBezTo>
                      <a:cubicBezTo>
                        <a:pt x="1105" y="86"/>
                        <a:pt x="932" y="1"/>
                        <a:pt x="7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9"/>
                <p:cNvSpPr/>
                <p:nvPr/>
              </p:nvSpPr>
              <p:spPr>
                <a:xfrm>
                  <a:off x="12296392" y="2084932"/>
                  <a:ext cx="294913" cy="2171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" h="30274" extrusionOk="0">
                      <a:moveTo>
                        <a:pt x="672" y="1"/>
                      </a:moveTo>
                      <a:cubicBezTo>
                        <a:pt x="338" y="1"/>
                        <a:pt x="1" y="279"/>
                        <a:pt x="130" y="701"/>
                      </a:cubicBezTo>
                      <a:cubicBezTo>
                        <a:pt x="707" y="2738"/>
                        <a:pt x="1193" y="4805"/>
                        <a:pt x="1558" y="6902"/>
                      </a:cubicBezTo>
                      <a:cubicBezTo>
                        <a:pt x="2926" y="14379"/>
                        <a:pt x="3078" y="22009"/>
                        <a:pt x="2014" y="29516"/>
                      </a:cubicBezTo>
                      <a:cubicBezTo>
                        <a:pt x="1941" y="29971"/>
                        <a:pt x="2293" y="30274"/>
                        <a:pt x="2607" y="30274"/>
                      </a:cubicBezTo>
                      <a:cubicBezTo>
                        <a:pt x="2818" y="30274"/>
                        <a:pt x="3011" y="30138"/>
                        <a:pt x="3047" y="29820"/>
                      </a:cubicBezTo>
                      <a:cubicBezTo>
                        <a:pt x="3382" y="27662"/>
                        <a:pt x="3595" y="25474"/>
                        <a:pt x="3716" y="23316"/>
                      </a:cubicBezTo>
                      <a:cubicBezTo>
                        <a:pt x="4111" y="15595"/>
                        <a:pt x="3260" y="7844"/>
                        <a:pt x="1193" y="397"/>
                      </a:cubicBezTo>
                      <a:cubicBezTo>
                        <a:pt x="1109" y="121"/>
                        <a:pt x="891" y="1"/>
                        <a:pt x="67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9"/>
                <p:cNvSpPr/>
                <p:nvPr/>
              </p:nvSpPr>
              <p:spPr>
                <a:xfrm>
                  <a:off x="10572519" y="2035301"/>
                  <a:ext cx="1258112" cy="2156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42" h="30068" extrusionOk="0">
                      <a:moveTo>
                        <a:pt x="639" y="1"/>
                      </a:moveTo>
                      <a:cubicBezTo>
                        <a:pt x="547" y="1"/>
                        <a:pt x="453" y="28"/>
                        <a:pt x="366" y="86"/>
                      </a:cubicBezTo>
                      <a:cubicBezTo>
                        <a:pt x="92" y="269"/>
                        <a:pt x="1" y="633"/>
                        <a:pt x="153" y="937"/>
                      </a:cubicBezTo>
                      <a:lnTo>
                        <a:pt x="4591" y="7533"/>
                      </a:lnTo>
                      <a:cubicBezTo>
                        <a:pt x="9211" y="14372"/>
                        <a:pt x="14348" y="21302"/>
                        <a:pt x="16354" y="29752"/>
                      </a:cubicBezTo>
                      <a:cubicBezTo>
                        <a:pt x="16387" y="29976"/>
                        <a:pt x="16568" y="30068"/>
                        <a:pt x="16772" y="30068"/>
                      </a:cubicBezTo>
                      <a:cubicBezTo>
                        <a:pt x="17123" y="30068"/>
                        <a:pt x="17541" y="29795"/>
                        <a:pt x="17387" y="29448"/>
                      </a:cubicBezTo>
                      <a:cubicBezTo>
                        <a:pt x="16840" y="27108"/>
                        <a:pt x="16080" y="24859"/>
                        <a:pt x="15108" y="22701"/>
                      </a:cubicBezTo>
                      <a:cubicBezTo>
                        <a:pt x="13405" y="18810"/>
                        <a:pt x="11156" y="15254"/>
                        <a:pt x="8846" y="11789"/>
                      </a:cubicBezTo>
                      <a:cubicBezTo>
                        <a:pt x="6293" y="7959"/>
                        <a:pt x="3679" y="4159"/>
                        <a:pt x="1126" y="329"/>
                      </a:cubicBezTo>
                      <a:cubicBezTo>
                        <a:pt x="1022" y="123"/>
                        <a:pt x="835" y="1"/>
                        <a:pt x="6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9"/>
                <p:cNvSpPr/>
                <p:nvPr/>
              </p:nvSpPr>
              <p:spPr>
                <a:xfrm>
                  <a:off x="11542682" y="1887341"/>
                  <a:ext cx="126442" cy="220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3" h="3080" extrusionOk="0">
                      <a:moveTo>
                        <a:pt x="1147" y="0"/>
                      </a:moveTo>
                      <a:cubicBezTo>
                        <a:pt x="1100" y="0"/>
                        <a:pt x="1051" y="7"/>
                        <a:pt x="1003" y="22"/>
                      </a:cubicBezTo>
                      <a:cubicBezTo>
                        <a:pt x="699" y="143"/>
                        <a:pt x="517" y="447"/>
                        <a:pt x="608" y="782"/>
                      </a:cubicBezTo>
                      <a:cubicBezTo>
                        <a:pt x="638" y="842"/>
                        <a:pt x="638" y="873"/>
                        <a:pt x="638" y="933"/>
                      </a:cubicBezTo>
                      <a:cubicBezTo>
                        <a:pt x="638" y="1025"/>
                        <a:pt x="638" y="1116"/>
                        <a:pt x="638" y="1207"/>
                      </a:cubicBezTo>
                      <a:cubicBezTo>
                        <a:pt x="638" y="1298"/>
                        <a:pt x="608" y="1389"/>
                        <a:pt x="578" y="1481"/>
                      </a:cubicBezTo>
                      <a:cubicBezTo>
                        <a:pt x="547" y="1572"/>
                        <a:pt x="517" y="1663"/>
                        <a:pt x="456" y="1724"/>
                      </a:cubicBezTo>
                      <a:cubicBezTo>
                        <a:pt x="395" y="1815"/>
                        <a:pt x="304" y="1906"/>
                        <a:pt x="243" y="1997"/>
                      </a:cubicBezTo>
                      <a:lnTo>
                        <a:pt x="304" y="1906"/>
                      </a:lnTo>
                      <a:lnTo>
                        <a:pt x="304" y="1906"/>
                      </a:lnTo>
                      <a:cubicBezTo>
                        <a:pt x="182" y="1997"/>
                        <a:pt x="91" y="2149"/>
                        <a:pt x="61" y="2301"/>
                      </a:cubicBezTo>
                      <a:cubicBezTo>
                        <a:pt x="0" y="2453"/>
                        <a:pt x="30" y="2636"/>
                        <a:pt x="91" y="2757"/>
                      </a:cubicBezTo>
                      <a:cubicBezTo>
                        <a:pt x="182" y="2909"/>
                        <a:pt x="304" y="3000"/>
                        <a:pt x="456" y="3061"/>
                      </a:cubicBezTo>
                      <a:cubicBezTo>
                        <a:pt x="500" y="3072"/>
                        <a:pt x="549" y="3079"/>
                        <a:pt x="599" y="3079"/>
                      </a:cubicBezTo>
                      <a:cubicBezTo>
                        <a:pt x="685" y="3079"/>
                        <a:pt x="774" y="3058"/>
                        <a:pt x="851" y="3000"/>
                      </a:cubicBezTo>
                      <a:cubicBezTo>
                        <a:pt x="1246" y="2696"/>
                        <a:pt x="1520" y="2271"/>
                        <a:pt x="1641" y="1785"/>
                      </a:cubicBezTo>
                      <a:cubicBezTo>
                        <a:pt x="1763" y="1359"/>
                        <a:pt x="1763" y="903"/>
                        <a:pt x="1672" y="447"/>
                      </a:cubicBezTo>
                      <a:cubicBezTo>
                        <a:pt x="1621" y="191"/>
                        <a:pt x="1397" y="0"/>
                        <a:pt x="11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9"/>
                <p:cNvSpPr/>
                <p:nvPr/>
              </p:nvSpPr>
              <p:spPr>
                <a:xfrm>
                  <a:off x="11407489" y="2246877"/>
                  <a:ext cx="303089" cy="288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4017" extrusionOk="0">
                      <a:moveTo>
                        <a:pt x="669" y="1"/>
                      </a:moveTo>
                      <a:cubicBezTo>
                        <a:pt x="621" y="1"/>
                        <a:pt x="570" y="8"/>
                        <a:pt x="517" y="24"/>
                      </a:cubicBezTo>
                      <a:cubicBezTo>
                        <a:pt x="213" y="115"/>
                        <a:pt x="0" y="419"/>
                        <a:pt x="61" y="723"/>
                      </a:cubicBezTo>
                      <a:cubicBezTo>
                        <a:pt x="669" y="2364"/>
                        <a:pt x="1915" y="3611"/>
                        <a:pt x="3466" y="4006"/>
                      </a:cubicBezTo>
                      <a:cubicBezTo>
                        <a:pt x="3501" y="4013"/>
                        <a:pt x="3536" y="4016"/>
                        <a:pt x="3571" y="4016"/>
                      </a:cubicBezTo>
                      <a:cubicBezTo>
                        <a:pt x="3837" y="4016"/>
                        <a:pt x="4081" y="3819"/>
                        <a:pt x="4134" y="3550"/>
                      </a:cubicBezTo>
                      <a:cubicBezTo>
                        <a:pt x="4225" y="3246"/>
                        <a:pt x="4043" y="2911"/>
                        <a:pt x="3739" y="2790"/>
                      </a:cubicBezTo>
                      <a:cubicBezTo>
                        <a:pt x="3587" y="2759"/>
                        <a:pt x="3435" y="2699"/>
                        <a:pt x="3253" y="2638"/>
                      </a:cubicBezTo>
                      <a:lnTo>
                        <a:pt x="3162" y="2608"/>
                      </a:lnTo>
                      <a:cubicBezTo>
                        <a:pt x="3141" y="2608"/>
                        <a:pt x="3081" y="2581"/>
                        <a:pt x="3078" y="2581"/>
                      </a:cubicBezTo>
                      <a:lnTo>
                        <a:pt x="3078" y="2581"/>
                      </a:lnTo>
                      <a:cubicBezTo>
                        <a:pt x="3077" y="2581"/>
                        <a:pt x="3091" y="2587"/>
                        <a:pt x="3131" y="2608"/>
                      </a:cubicBezTo>
                      <a:lnTo>
                        <a:pt x="2918" y="2516"/>
                      </a:lnTo>
                      <a:cubicBezTo>
                        <a:pt x="2766" y="2425"/>
                        <a:pt x="2645" y="2334"/>
                        <a:pt x="2493" y="2243"/>
                      </a:cubicBezTo>
                      <a:lnTo>
                        <a:pt x="2280" y="2060"/>
                      </a:lnTo>
                      <a:lnTo>
                        <a:pt x="2189" y="1969"/>
                      </a:lnTo>
                      <a:cubicBezTo>
                        <a:pt x="2067" y="1848"/>
                        <a:pt x="1946" y="1726"/>
                        <a:pt x="1824" y="1604"/>
                      </a:cubicBezTo>
                      <a:cubicBezTo>
                        <a:pt x="1794" y="1544"/>
                        <a:pt x="1733" y="1452"/>
                        <a:pt x="1672" y="1392"/>
                      </a:cubicBezTo>
                      <a:lnTo>
                        <a:pt x="1611" y="1301"/>
                      </a:lnTo>
                      <a:cubicBezTo>
                        <a:pt x="1490" y="1149"/>
                        <a:pt x="1429" y="997"/>
                        <a:pt x="1338" y="845"/>
                      </a:cubicBezTo>
                      <a:cubicBezTo>
                        <a:pt x="1307" y="753"/>
                        <a:pt x="1247" y="693"/>
                        <a:pt x="1216" y="601"/>
                      </a:cubicBezTo>
                      <a:lnTo>
                        <a:pt x="1186" y="480"/>
                      </a:lnTo>
                      <a:cubicBezTo>
                        <a:pt x="1186" y="459"/>
                        <a:pt x="1158" y="383"/>
                        <a:pt x="1159" y="383"/>
                      </a:cubicBezTo>
                      <a:lnTo>
                        <a:pt x="1159" y="383"/>
                      </a:lnTo>
                      <a:cubicBezTo>
                        <a:pt x="1159" y="383"/>
                        <a:pt x="1166" y="400"/>
                        <a:pt x="1186" y="449"/>
                      </a:cubicBezTo>
                      <a:cubicBezTo>
                        <a:pt x="1085" y="173"/>
                        <a:pt x="902" y="1"/>
                        <a:pt x="6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9"/>
                <p:cNvSpPr/>
                <p:nvPr/>
              </p:nvSpPr>
              <p:spPr>
                <a:xfrm>
                  <a:off x="11937216" y="2797047"/>
                  <a:ext cx="2295" cy="5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74" extrusionOk="0">
                      <a:moveTo>
                        <a:pt x="26" y="1"/>
                      </a:moveTo>
                      <a:cubicBezTo>
                        <a:pt x="17" y="1"/>
                        <a:pt x="1" y="29"/>
                        <a:pt x="1" y="73"/>
                      </a:cubicBezTo>
                      <a:lnTo>
                        <a:pt x="31" y="73"/>
                      </a:lnTo>
                      <a:lnTo>
                        <a:pt x="31" y="13"/>
                      </a:lnTo>
                      <a:cubicBezTo>
                        <a:pt x="31" y="4"/>
                        <a:pt x="29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9"/>
                <p:cNvSpPr/>
                <p:nvPr/>
              </p:nvSpPr>
              <p:spPr>
                <a:xfrm>
                  <a:off x="11858754" y="2681505"/>
                  <a:ext cx="185396" cy="258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3611" extrusionOk="0">
                      <a:moveTo>
                        <a:pt x="1637" y="1"/>
                      </a:moveTo>
                      <a:cubicBezTo>
                        <a:pt x="1599" y="1"/>
                        <a:pt x="1559" y="5"/>
                        <a:pt x="1520" y="13"/>
                      </a:cubicBezTo>
                      <a:cubicBezTo>
                        <a:pt x="1216" y="134"/>
                        <a:pt x="1034" y="469"/>
                        <a:pt x="1125" y="773"/>
                      </a:cubicBezTo>
                      <a:cubicBezTo>
                        <a:pt x="1125" y="833"/>
                        <a:pt x="1155" y="894"/>
                        <a:pt x="1186" y="955"/>
                      </a:cubicBezTo>
                      <a:lnTo>
                        <a:pt x="1186" y="1016"/>
                      </a:lnTo>
                      <a:cubicBezTo>
                        <a:pt x="1186" y="1137"/>
                        <a:pt x="1186" y="1228"/>
                        <a:pt x="1186" y="1350"/>
                      </a:cubicBezTo>
                      <a:lnTo>
                        <a:pt x="1186" y="1380"/>
                      </a:lnTo>
                      <a:cubicBezTo>
                        <a:pt x="1186" y="1441"/>
                        <a:pt x="1186" y="1502"/>
                        <a:pt x="1155" y="1563"/>
                      </a:cubicBezTo>
                      <a:lnTo>
                        <a:pt x="1125" y="1624"/>
                      </a:lnTo>
                      <a:cubicBezTo>
                        <a:pt x="1125" y="1654"/>
                        <a:pt x="1125" y="1654"/>
                        <a:pt x="1125" y="1684"/>
                      </a:cubicBezTo>
                      <a:lnTo>
                        <a:pt x="1125" y="1715"/>
                      </a:lnTo>
                      <a:lnTo>
                        <a:pt x="1095" y="1776"/>
                      </a:lnTo>
                      <a:cubicBezTo>
                        <a:pt x="1064" y="1867"/>
                        <a:pt x="1034" y="1928"/>
                        <a:pt x="973" y="2019"/>
                      </a:cubicBezTo>
                      <a:lnTo>
                        <a:pt x="912" y="2080"/>
                      </a:lnTo>
                      <a:cubicBezTo>
                        <a:pt x="882" y="2140"/>
                        <a:pt x="851" y="2171"/>
                        <a:pt x="791" y="2231"/>
                      </a:cubicBezTo>
                      <a:lnTo>
                        <a:pt x="760" y="2262"/>
                      </a:lnTo>
                      <a:lnTo>
                        <a:pt x="669" y="2323"/>
                      </a:lnTo>
                      <a:lnTo>
                        <a:pt x="548" y="2383"/>
                      </a:lnTo>
                      <a:lnTo>
                        <a:pt x="487" y="2414"/>
                      </a:lnTo>
                      <a:cubicBezTo>
                        <a:pt x="183" y="2505"/>
                        <a:pt x="0" y="2839"/>
                        <a:pt x="61" y="3174"/>
                      </a:cubicBezTo>
                      <a:cubicBezTo>
                        <a:pt x="114" y="3438"/>
                        <a:pt x="351" y="3611"/>
                        <a:pt x="613" y="3611"/>
                      </a:cubicBezTo>
                      <a:cubicBezTo>
                        <a:pt x="651" y="3611"/>
                        <a:pt x="691" y="3607"/>
                        <a:pt x="730" y="3599"/>
                      </a:cubicBezTo>
                      <a:cubicBezTo>
                        <a:pt x="1855" y="3235"/>
                        <a:pt x="2584" y="1745"/>
                        <a:pt x="2189" y="438"/>
                      </a:cubicBezTo>
                      <a:cubicBezTo>
                        <a:pt x="2136" y="173"/>
                        <a:pt x="1899" y="1"/>
                        <a:pt x="16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9"/>
                <p:cNvSpPr/>
                <p:nvPr/>
              </p:nvSpPr>
              <p:spPr>
                <a:xfrm>
                  <a:off x="11004205" y="2428761"/>
                  <a:ext cx="124291" cy="281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3928" extrusionOk="0">
                      <a:moveTo>
                        <a:pt x="835" y="0"/>
                      </a:moveTo>
                      <a:cubicBezTo>
                        <a:pt x="800" y="0"/>
                        <a:pt x="765" y="4"/>
                        <a:pt x="730" y="11"/>
                      </a:cubicBezTo>
                      <a:cubicBezTo>
                        <a:pt x="578" y="72"/>
                        <a:pt x="456" y="193"/>
                        <a:pt x="395" y="315"/>
                      </a:cubicBezTo>
                      <a:cubicBezTo>
                        <a:pt x="335" y="467"/>
                        <a:pt x="304" y="619"/>
                        <a:pt x="335" y="771"/>
                      </a:cubicBezTo>
                      <a:cubicBezTo>
                        <a:pt x="426" y="983"/>
                        <a:pt x="487" y="1227"/>
                        <a:pt x="487" y="1439"/>
                      </a:cubicBezTo>
                      <a:lnTo>
                        <a:pt x="487" y="1500"/>
                      </a:lnTo>
                      <a:lnTo>
                        <a:pt x="487" y="1622"/>
                      </a:lnTo>
                      <a:lnTo>
                        <a:pt x="487" y="1986"/>
                      </a:lnTo>
                      <a:lnTo>
                        <a:pt x="487" y="2047"/>
                      </a:lnTo>
                      <a:cubicBezTo>
                        <a:pt x="487" y="2078"/>
                        <a:pt x="487" y="2108"/>
                        <a:pt x="456" y="2199"/>
                      </a:cubicBezTo>
                      <a:cubicBezTo>
                        <a:pt x="456" y="2321"/>
                        <a:pt x="426" y="2412"/>
                        <a:pt x="395" y="2503"/>
                      </a:cubicBezTo>
                      <a:lnTo>
                        <a:pt x="365" y="2594"/>
                      </a:lnTo>
                      <a:cubicBezTo>
                        <a:pt x="358" y="2609"/>
                        <a:pt x="352" y="2619"/>
                        <a:pt x="348" y="2623"/>
                      </a:cubicBezTo>
                      <a:lnTo>
                        <a:pt x="348" y="2623"/>
                      </a:lnTo>
                      <a:cubicBezTo>
                        <a:pt x="358" y="2599"/>
                        <a:pt x="365" y="2578"/>
                        <a:pt x="365" y="2564"/>
                      </a:cubicBezTo>
                      <a:lnTo>
                        <a:pt x="365" y="2564"/>
                      </a:lnTo>
                      <a:cubicBezTo>
                        <a:pt x="346" y="2602"/>
                        <a:pt x="339" y="2627"/>
                        <a:pt x="343" y="2627"/>
                      </a:cubicBezTo>
                      <a:cubicBezTo>
                        <a:pt x="344" y="2627"/>
                        <a:pt x="346" y="2626"/>
                        <a:pt x="348" y="2623"/>
                      </a:cubicBezTo>
                      <a:lnTo>
                        <a:pt x="348" y="2623"/>
                      </a:lnTo>
                      <a:cubicBezTo>
                        <a:pt x="337" y="2651"/>
                        <a:pt x="320" y="2684"/>
                        <a:pt x="304" y="2716"/>
                      </a:cubicBezTo>
                      <a:cubicBezTo>
                        <a:pt x="274" y="2807"/>
                        <a:pt x="213" y="2898"/>
                        <a:pt x="152" y="3020"/>
                      </a:cubicBezTo>
                      <a:cubicBezTo>
                        <a:pt x="0" y="3293"/>
                        <a:pt x="91" y="3658"/>
                        <a:pt x="335" y="3841"/>
                      </a:cubicBezTo>
                      <a:cubicBezTo>
                        <a:pt x="424" y="3900"/>
                        <a:pt x="523" y="3927"/>
                        <a:pt x="620" y="3927"/>
                      </a:cubicBezTo>
                      <a:cubicBezTo>
                        <a:pt x="821" y="3927"/>
                        <a:pt x="1013" y="3812"/>
                        <a:pt x="1095" y="3628"/>
                      </a:cubicBezTo>
                      <a:cubicBezTo>
                        <a:pt x="1642" y="2655"/>
                        <a:pt x="1733" y="1500"/>
                        <a:pt x="1398" y="467"/>
                      </a:cubicBezTo>
                      <a:cubicBezTo>
                        <a:pt x="1345" y="198"/>
                        <a:pt x="1101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9"/>
                <p:cNvSpPr/>
                <p:nvPr/>
              </p:nvSpPr>
              <p:spPr>
                <a:xfrm>
                  <a:off x="11041284" y="2997650"/>
                  <a:ext cx="241983" cy="12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1715" extrusionOk="0">
                      <a:moveTo>
                        <a:pt x="572" y="1"/>
                      </a:moveTo>
                      <a:cubicBezTo>
                        <a:pt x="370" y="1"/>
                        <a:pt x="174" y="109"/>
                        <a:pt x="91" y="316"/>
                      </a:cubicBezTo>
                      <a:cubicBezTo>
                        <a:pt x="30" y="468"/>
                        <a:pt x="0" y="620"/>
                        <a:pt x="61" y="772"/>
                      </a:cubicBezTo>
                      <a:cubicBezTo>
                        <a:pt x="91" y="924"/>
                        <a:pt x="182" y="1045"/>
                        <a:pt x="304" y="1137"/>
                      </a:cubicBezTo>
                      <a:cubicBezTo>
                        <a:pt x="1033" y="1501"/>
                        <a:pt x="1824" y="1714"/>
                        <a:pt x="2614" y="1714"/>
                      </a:cubicBezTo>
                      <a:cubicBezTo>
                        <a:pt x="3374" y="1653"/>
                        <a:pt x="3374" y="529"/>
                        <a:pt x="2614" y="468"/>
                      </a:cubicBezTo>
                      <a:cubicBezTo>
                        <a:pt x="2462" y="468"/>
                        <a:pt x="2280" y="468"/>
                        <a:pt x="2097" y="438"/>
                      </a:cubicBezTo>
                      <a:lnTo>
                        <a:pt x="1945" y="438"/>
                      </a:lnTo>
                      <a:lnTo>
                        <a:pt x="1702" y="377"/>
                      </a:lnTo>
                      <a:cubicBezTo>
                        <a:pt x="1550" y="346"/>
                        <a:pt x="1398" y="286"/>
                        <a:pt x="1246" y="255"/>
                      </a:cubicBezTo>
                      <a:lnTo>
                        <a:pt x="1003" y="134"/>
                      </a:lnTo>
                      <a:cubicBezTo>
                        <a:pt x="961" y="134"/>
                        <a:pt x="933" y="119"/>
                        <a:pt x="910" y="110"/>
                      </a:cubicBezTo>
                      <a:lnTo>
                        <a:pt x="910" y="110"/>
                      </a:lnTo>
                      <a:cubicBezTo>
                        <a:pt x="890" y="92"/>
                        <a:pt x="863" y="73"/>
                        <a:pt x="851" y="73"/>
                      </a:cubicBezTo>
                      <a:cubicBezTo>
                        <a:pt x="764" y="24"/>
                        <a:pt x="667" y="1"/>
                        <a:pt x="57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9"/>
                <p:cNvSpPr/>
                <p:nvPr/>
              </p:nvSpPr>
              <p:spPr>
                <a:xfrm>
                  <a:off x="12257663" y="2559580"/>
                  <a:ext cx="229002" cy="267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3" h="3730" extrusionOk="0">
                      <a:moveTo>
                        <a:pt x="592" y="0"/>
                      </a:moveTo>
                      <a:cubicBezTo>
                        <a:pt x="557" y="0"/>
                        <a:pt x="522" y="3"/>
                        <a:pt x="487" y="10"/>
                      </a:cubicBezTo>
                      <a:cubicBezTo>
                        <a:pt x="153" y="132"/>
                        <a:pt x="1" y="466"/>
                        <a:pt x="92" y="801"/>
                      </a:cubicBezTo>
                      <a:cubicBezTo>
                        <a:pt x="335" y="2108"/>
                        <a:pt x="1217" y="3202"/>
                        <a:pt x="2463" y="3719"/>
                      </a:cubicBezTo>
                      <a:cubicBezTo>
                        <a:pt x="2498" y="3726"/>
                        <a:pt x="2533" y="3729"/>
                        <a:pt x="2568" y="3729"/>
                      </a:cubicBezTo>
                      <a:cubicBezTo>
                        <a:pt x="2834" y="3729"/>
                        <a:pt x="3078" y="3532"/>
                        <a:pt x="3132" y="3263"/>
                      </a:cubicBezTo>
                      <a:cubicBezTo>
                        <a:pt x="3192" y="2959"/>
                        <a:pt x="3040" y="2624"/>
                        <a:pt x="2736" y="2503"/>
                      </a:cubicBezTo>
                      <a:lnTo>
                        <a:pt x="2645" y="2473"/>
                      </a:lnTo>
                      <a:lnTo>
                        <a:pt x="2493" y="2412"/>
                      </a:lnTo>
                      <a:cubicBezTo>
                        <a:pt x="2402" y="2321"/>
                        <a:pt x="2280" y="2260"/>
                        <a:pt x="2189" y="2199"/>
                      </a:cubicBezTo>
                      <a:cubicBezTo>
                        <a:pt x="2129" y="2138"/>
                        <a:pt x="2098" y="2108"/>
                        <a:pt x="2037" y="2077"/>
                      </a:cubicBezTo>
                      <a:lnTo>
                        <a:pt x="1977" y="2017"/>
                      </a:lnTo>
                      <a:cubicBezTo>
                        <a:pt x="1885" y="1925"/>
                        <a:pt x="1794" y="1834"/>
                        <a:pt x="1703" y="1713"/>
                      </a:cubicBezTo>
                      <a:lnTo>
                        <a:pt x="1581" y="1561"/>
                      </a:lnTo>
                      <a:lnTo>
                        <a:pt x="1551" y="1500"/>
                      </a:lnTo>
                      <a:cubicBezTo>
                        <a:pt x="1490" y="1378"/>
                        <a:pt x="1399" y="1257"/>
                        <a:pt x="1338" y="1135"/>
                      </a:cubicBezTo>
                      <a:cubicBezTo>
                        <a:pt x="1338" y="1074"/>
                        <a:pt x="1277" y="983"/>
                        <a:pt x="1277" y="953"/>
                      </a:cubicBezTo>
                      <a:cubicBezTo>
                        <a:pt x="1277" y="922"/>
                        <a:pt x="1247" y="892"/>
                        <a:pt x="1247" y="862"/>
                      </a:cubicBezTo>
                      <a:lnTo>
                        <a:pt x="1247" y="892"/>
                      </a:lnTo>
                      <a:cubicBezTo>
                        <a:pt x="1217" y="740"/>
                        <a:pt x="1156" y="618"/>
                        <a:pt x="1156" y="466"/>
                      </a:cubicBezTo>
                      <a:cubicBezTo>
                        <a:pt x="1102" y="198"/>
                        <a:pt x="858" y="0"/>
                        <a:pt x="59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9"/>
                <p:cNvSpPr/>
                <p:nvPr/>
              </p:nvSpPr>
              <p:spPr>
                <a:xfrm>
                  <a:off x="12445140" y="2734722"/>
                  <a:ext cx="72" cy="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9"/>
                <p:cNvSpPr/>
                <p:nvPr/>
              </p:nvSpPr>
              <p:spPr>
                <a:xfrm>
                  <a:off x="12405909" y="2708544"/>
                  <a:ext cx="3227" cy="3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49" extrusionOk="0">
                      <a:moveTo>
                        <a:pt x="1" y="0"/>
                      </a:moveTo>
                      <a:cubicBezTo>
                        <a:pt x="1" y="19"/>
                        <a:pt x="34" y="49"/>
                        <a:pt x="40" y="49"/>
                      </a:cubicBezTo>
                      <a:cubicBezTo>
                        <a:pt x="44" y="49"/>
                        <a:pt x="36" y="36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9"/>
                <p:cNvSpPr/>
                <p:nvPr/>
              </p:nvSpPr>
              <p:spPr>
                <a:xfrm>
                  <a:off x="12347099" y="2623483"/>
                  <a:ext cx="2152" cy="3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50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0" y="19"/>
                        <a:pt x="22" y="49"/>
                        <a:pt x="26" y="49"/>
                      </a:cubicBezTo>
                      <a:cubicBezTo>
                        <a:pt x="29" y="49"/>
                        <a:pt x="24" y="37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9"/>
                <p:cNvSpPr/>
                <p:nvPr/>
              </p:nvSpPr>
              <p:spPr>
                <a:xfrm>
                  <a:off x="12530201" y="2954904"/>
                  <a:ext cx="150469" cy="226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" h="3157" extrusionOk="0">
                      <a:moveTo>
                        <a:pt x="1520" y="0"/>
                      </a:moveTo>
                      <a:cubicBezTo>
                        <a:pt x="1186" y="0"/>
                        <a:pt x="943" y="274"/>
                        <a:pt x="973" y="608"/>
                      </a:cubicBezTo>
                      <a:lnTo>
                        <a:pt x="973" y="851"/>
                      </a:lnTo>
                      <a:cubicBezTo>
                        <a:pt x="943" y="1003"/>
                        <a:pt x="912" y="1125"/>
                        <a:pt x="882" y="1277"/>
                      </a:cubicBezTo>
                      <a:cubicBezTo>
                        <a:pt x="821" y="1398"/>
                        <a:pt x="760" y="1550"/>
                        <a:pt x="669" y="1672"/>
                      </a:cubicBezTo>
                      <a:cubicBezTo>
                        <a:pt x="578" y="1793"/>
                        <a:pt x="487" y="1885"/>
                        <a:pt x="395" y="1976"/>
                      </a:cubicBezTo>
                      <a:lnTo>
                        <a:pt x="365" y="2006"/>
                      </a:lnTo>
                      <a:cubicBezTo>
                        <a:pt x="91" y="2189"/>
                        <a:pt x="0" y="2553"/>
                        <a:pt x="122" y="2857"/>
                      </a:cubicBezTo>
                      <a:cubicBezTo>
                        <a:pt x="204" y="3041"/>
                        <a:pt x="396" y="3157"/>
                        <a:pt x="596" y="3157"/>
                      </a:cubicBezTo>
                      <a:cubicBezTo>
                        <a:pt x="693" y="3157"/>
                        <a:pt x="792" y="3130"/>
                        <a:pt x="882" y="3070"/>
                      </a:cubicBezTo>
                      <a:cubicBezTo>
                        <a:pt x="1642" y="2492"/>
                        <a:pt x="2098" y="1581"/>
                        <a:pt x="2067" y="608"/>
                      </a:cubicBezTo>
                      <a:cubicBezTo>
                        <a:pt x="2067" y="274"/>
                        <a:pt x="1824" y="0"/>
                        <a:pt x="15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1" name="Google Shape;251;p9"/>
            <p:cNvGrpSpPr/>
            <p:nvPr/>
          </p:nvGrpSpPr>
          <p:grpSpPr>
            <a:xfrm rot="770170">
              <a:off x="1338854" y="4352977"/>
              <a:ext cx="161652" cy="829744"/>
              <a:chOff x="12257663" y="2084932"/>
              <a:chExt cx="423006" cy="2171251"/>
            </a:xfrm>
          </p:grpSpPr>
          <p:sp>
            <p:nvSpPr>
              <p:cNvPr id="252" name="Google Shape;252;p9"/>
              <p:cNvSpPr/>
              <p:nvPr/>
            </p:nvSpPr>
            <p:spPr>
              <a:xfrm>
                <a:off x="12296392" y="2084932"/>
                <a:ext cx="294913" cy="2171251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0274" extrusionOk="0">
                    <a:moveTo>
                      <a:pt x="672" y="1"/>
                    </a:moveTo>
                    <a:cubicBezTo>
                      <a:pt x="338" y="1"/>
                      <a:pt x="1" y="279"/>
                      <a:pt x="130" y="701"/>
                    </a:cubicBezTo>
                    <a:cubicBezTo>
                      <a:pt x="707" y="2738"/>
                      <a:pt x="1193" y="4805"/>
                      <a:pt x="1558" y="6902"/>
                    </a:cubicBezTo>
                    <a:cubicBezTo>
                      <a:pt x="2926" y="14379"/>
                      <a:pt x="3078" y="22009"/>
                      <a:pt x="2014" y="29516"/>
                    </a:cubicBezTo>
                    <a:cubicBezTo>
                      <a:pt x="1941" y="29971"/>
                      <a:pt x="2293" y="30274"/>
                      <a:pt x="2607" y="30274"/>
                    </a:cubicBezTo>
                    <a:cubicBezTo>
                      <a:pt x="2818" y="30274"/>
                      <a:pt x="3011" y="30138"/>
                      <a:pt x="3047" y="29820"/>
                    </a:cubicBezTo>
                    <a:cubicBezTo>
                      <a:pt x="3382" y="27662"/>
                      <a:pt x="3595" y="25474"/>
                      <a:pt x="3716" y="23316"/>
                    </a:cubicBezTo>
                    <a:cubicBezTo>
                      <a:pt x="4111" y="15595"/>
                      <a:pt x="3260" y="7844"/>
                      <a:pt x="1193" y="397"/>
                    </a:cubicBezTo>
                    <a:cubicBezTo>
                      <a:pt x="1109" y="121"/>
                      <a:pt x="891" y="1"/>
                      <a:pt x="6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2257663" y="2559580"/>
                <a:ext cx="229002" cy="267516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730" extrusionOk="0">
                    <a:moveTo>
                      <a:pt x="592" y="0"/>
                    </a:moveTo>
                    <a:cubicBezTo>
                      <a:pt x="557" y="0"/>
                      <a:pt x="522" y="3"/>
                      <a:pt x="487" y="10"/>
                    </a:cubicBezTo>
                    <a:cubicBezTo>
                      <a:pt x="153" y="132"/>
                      <a:pt x="1" y="466"/>
                      <a:pt x="92" y="801"/>
                    </a:cubicBezTo>
                    <a:cubicBezTo>
                      <a:pt x="335" y="2108"/>
                      <a:pt x="1217" y="3202"/>
                      <a:pt x="2463" y="3719"/>
                    </a:cubicBezTo>
                    <a:cubicBezTo>
                      <a:pt x="2498" y="3726"/>
                      <a:pt x="2533" y="3729"/>
                      <a:pt x="2568" y="3729"/>
                    </a:cubicBezTo>
                    <a:cubicBezTo>
                      <a:pt x="2834" y="3729"/>
                      <a:pt x="3078" y="3532"/>
                      <a:pt x="3132" y="3263"/>
                    </a:cubicBezTo>
                    <a:cubicBezTo>
                      <a:pt x="3192" y="2959"/>
                      <a:pt x="3040" y="2624"/>
                      <a:pt x="2736" y="2503"/>
                    </a:cubicBezTo>
                    <a:lnTo>
                      <a:pt x="2645" y="2473"/>
                    </a:lnTo>
                    <a:lnTo>
                      <a:pt x="2493" y="2412"/>
                    </a:lnTo>
                    <a:cubicBezTo>
                      <a:pt x="2402" y="2321"/>
                      <a:pt x="2280" y="2260"/>
                      <a:pt x="2189" y="2199"/>
                    </a:cubicBezTo>
                    <a:cubicBezTo>
                      <a:pt x="2129" y="2138"/>
                      <a:pt x="2098" y="2108"/>
                      <a:pt x="2037" y="2077"/>
                    </a:cubicBezTo>
                    <a:lnTo>
                      <a:pt x="1977" y="2017"/>
                    </a:lnTo>
                    <a:cubicBezTo>
                      <a:pt x="1885" y="1925"/>
                      <a:pt x="1794" y="1834"/>
                      <a:pt x="1703" y="1713"/>
                    </a:cubicBezTo>
                    <a:lnTo>
                      <a:pt x="1581" y="1561"/>
                    </a:lnTo>
                    <a:lnTo>
                      <a:pt x="1551" y="1500"/>
                    </a:lnTo>
                    <a:cubicBezTo>
                      <a:pt x="1490" y="1378"/>
                      <a:pt x="1399" y="1257"/>
                      <a:pt x="1338" y="1135"/>
                    </a:cubicBezTo>
                    <a:cubicBezTo>
                      <a:pt x="1338" y="1074"/>
                      <a:pt x="1277" y="983"/>
                      <a:pt x="1277" y="953"/>
                    </a:cubicBezTo>
                    <a:cubicBezTo>
                      <a:pt x="1277" y="922"/>
                      <a:pt x="1247" y="892"/>
                      <a:pt x="1247" y="862"/>
                    </a:cubicBezTo>
                    <a:lnTo>
                      <a:pt x="1247" y="892"/>
                    </a:lnTo>
                    <a:cubicBezTo>
                      <a:pt x="1217" y="740"/>
                      <a:pt x="1156" y="618"/>
                      <a:pt x="1156" y="466"/>
                    </a:cubicBezTo>
                    <a:cubicBezTo>
                      <a:pt x="1102" y="198"/>
                      <a:pt x="858" y="0"/>
                      <a:pt x="5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9"/>
              <p:cNvSpPr/>
              <p:nvPr/>
            </p:nvSpPr>
            <p:spPr>
              <a:xfrm>
                <a:off x="12530201" y="2954904"/>
                <a:ext cx="150469" cy="22642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3157" extrusionOk="0">
                    <a:moveTo>
                      <a:pt x="1520" y="0"/>
                    </a:moveTo>
                    <a:cubicBezTo>
                      <a:pt x="1186" y="0"/>
                      <a:pt x="943" y="274"/>
                      <a:pt x="973" y="608"/>
                    </a:cubicBezTo>
                    <a:lnTo>
                      <a:pt x="973" y="851"/>
                    </a:lnTo>
                    <a:cubicBezTo>
                      <a:pt x="943" y="1003"/>
                      <a:pt x="912" y="1125"/>
                      <a:pt x="882" y="1277"/>
                    </a:cubicBezTo>
                    <a:cubicBezTo>
                      <a:pt x="821" y="1398"/>
                      <a:pt x="760" y="1550"/>
                      <a:pt x="669" y="1672"/>
                    </a:cubicBezTo>
                    <a:cubicBezTo>
                      <a:pt x="578" y="1793"/>
                      <a:pt x="487" y="1885"/>
                      <a:pt x="395" y="1976"/>
                    </a:cubicBezTo>
                    <a:lnTo>
                      <a:pt x="365" y="2006"/>
                    </a:lnTo>
                    <a:cubicBezTo>
                      <a:pt x="91" y="2189"/>
                      <a:pt x="0" y="2553"/>
                      <a:pt x="122" y="2857"/>
                    </a:cubicBezTo>
                    <a:cubicBezTo>
                      <a:pt x="204" y="3041"/>
                      <a:pt x="396" y="3157"/>
                      <a:pt x="596" y="3157"/>
                    </a:cubicBezTo>
                    <a:cubicBezTo>
                      <a:pt x="693" y="3157"/>
                      <a:pt x="792" y="3130"/>
                      <a:pt x="882" y="3070"/>
                    </a:cubicBezTo>
                    <a:cubicBezTo>
                      <a:pt x="1642" y="2492"/>
                      <a:pt x="2098" y="1581"/>
                      <a:pt x="2067" y="608"/>
                    </a:cubicBezTo>
                    <a:cubicBezTo>
                      <a:pt x="2067" y="274"/>
                      <a:pt x="1824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411549"/>
            <a:ext cx="7717500" cy="17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9" name="Google Shape;259;p11"/>
          <p:cNvSpPr txBox="1">
            <a:spLocks noGrp="1"/>
          </p:cNvSpPr>
          <p:nvPr>
            <p:ph type="subTitle" idx="1"/>
          </p:nvPr>
        </p:nvSpPr>
        <p:spPr>
          <a:xfrm>
            <a:off x="713250" y="3208251"/>
            <a:ext cx="7717500" cy="4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3"/>
          <p:cNvGrpSpPr/>
          <p:nvPr/>
        </p:nvGrpSpPr>
        <p:grpSpPr>
          <a:xfrm>
            <a:off x="2645005" y="3745549"/>
            <a:ext cx="7091263" cy="2633637"/>
            <a:chOff x="2645005" y="3745549"/>
            <a:chExt cx="7091263" cy="2633637"/>
          </a:xfrm>
        </p:grpSpPr>
        <p:sp>
          <p:nvSpPr>
            <p:cNvPr id="263" name="Google Shape;263;p13"/>
            <p:cNvSpPr/>
            <p:nvPr/>
          </p:nvSpPr>
          <p:spPr>
            <a:xfrm rot="-4980134" flipH="1">
              <a:off x="5288663" y="1600858"/>
              <a:ext cx="1803947" cy="6923019"/>
            </a:xfrm>
            <a:custGeom>
              <a:avLst/>
              <a:gdLst/>
              <a:ahLst/>
              <a:cxnLst/>
              <a:rect l="l" t="t" r="r" b="b"/>
              <a:pathLst>
                <a:path w="120756" h="234202" extrusionOk="0">
                  <a:moveTo>
                    <a:pt x="94495" y="471"/>
                  </a:moveTo>
                  <a:cubicBezTo>
                    <a:pt x="85796" y="300"/>
                    <a:pt x="71283" y="8035"/>
                    <a:pt x="68538" y="15208"/>
                  </a:cubicBezTo>
                  <a:cubicBezTo>
                    <a:pt x="65793" y="22381"/>
                    <a:pt x="79835" y="35395"/>
                    <a:pt x="78024" y="43509"/>
                  </a:cubicBezTo>
                  <a:cubicBezTo>
                    <a:pt x="76213" y="51623"/>
                    <a:pt x="59356" y="55928"/>
                    <a:pt x="57674" y="63892"/>
                  </a:cubicBezTo>
                  <a:cubicBezTo>
                    <a:pt x="55992" y="71856"/>
                    <a:pt x="73182" y="81664"/>
                    <a:pt x="67932" y="91293"/>
                  </a:cubicBezTo>
                  <a:cubicBezTo>
                    <a:pt x="62682" y="100922"/>
                    <a:pt x="31871" y="108338"/>
                    <a:pt x="26173" y="121665"/>
                  </a:cubicBezTo>
                  <a:cubicBezTo>
                    <a:pt x="20475" y="134992"/>
                    <a:pt x="38075" y="157819"/>
                    <a:pt x="33743" y="171257"/>
                  </a:cubicBezTo>
                  <a:cubicBezTo>
                    <a:pt x="29411" y="184695"/>
                    <a:pt x="1816" y="192003"/>
                    <a:pt x="183" y="202291"/>
                  </a:cubicBezTo>
                  <a:cubicBezTo>
                    <a:pt x="-1449" y="212579"/>
                    <a:pt x="7961" y="230422"/>
                    <a:pt x="23948" y="232984"/>
                  </a:cubicBezTo>
                  <a:cubicBezTo>
                    <a:pt x="39935" y="235546"/>
                    <a:pt x="83560" y="235572"/>
                    <a:pt x="96104" y="217665"/>
                  </a:cubicBezTo>
                  <a:cubicBezTo>
                    <a:pt x="108648" y="199759"/>
                    <a:pt x="95109" y="159117"/>
                    <a:pt x="99213" y="125545"/>
                  </a:cubicBezTo>
                  <a:cubicBezTo>
                    <a:pt x="103318" y="91973"/>
                    <a:pt x="121517" y="37078"/>
                    <a:pt x="120731" y="16232"/>
                  </a:cubicBezTo>
                  <a:cubicBezTo>
                    <a:pt x="119945" y="-4614"/>
                    <a:pt x="103194" y="642"/>
                    <a:pt x="94495" y="4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grpSp>
          <p:nvGrpSpPr>
            <p:cNvPr id="264" name="Google Shape;264;p13"/>
            <p:cNvGrpSpPr/>
            <p:nvPr/>
          </p:nvGrpSpPr>
          <p:grpSpPr>
            <a:xfrm>
              <a:off x="8074884" y="4281001"/>
              <a:ext cx="711788" cy="958088"/>
              <a:chOff x="169882" y="4025211"/>
              <a:chExt cx="1086700" cy="1462730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169882" y="4403160"/>
                <a:ext cx="730369" cy="1083813"/>
              </a:xfrm>
              <a:custGeom>
                <a:avLst/>
                <a:gdLst/>
                <a:ahLst/>
                <a:cxnLst/>
                <a:rect l="l" t="t" r="r" b="b"/>
                <a:pathLst>
                  <a:path w="22737" h="33740" extrusionOk="0">
                    <a:moveTo>
                      <a:pt x="2350" y="0"/>
                    </a:moveTo>
                    <a:cubicBezTo>
                      <a:pt x="2138" y="0"/>
                      <a:pt x="1935" y="41"/>
                      <a:pt x="1733" y="122"/>
                    </a:cubicBezTo>
                    <a:cubicBezTo>
                      <a:pt x="0" y="912"/>
                      <a:pt x="2037" y="4407"/>
                      <a:pt x="2584" y="5502"/>
                    </a:cubicBezTo>
                    <a:cubicBezTo>
                      <a:pt x="3830" y="7964"/>
                      <a:pt x="5228" y="10335"/>
                      <a:pt x="6778" y="12614"/>
                    </a:cubicBezTo>
                    <a:lnTo>
                      <a:pt x="6991" y="12949"/>
                    </a:lnTo>
                    <a:cubicBezTo>
                      <a:pt x="7812" y="14164"/>
                      <a:pt x="8663" y="15350"/>
                      <a:pt x="9484" y="16535"/>
                    </a:cubicBezTo>
                    <a:cubicBezTo>
                      <a:pt x="9544" y="16596"/>
                      <a:pt x="9605" y="16657"/>
                      <a:pt x="9636" y="16718"/>
                    </a:cubicBezTo>
                    <a:cubicBezTo>
                      <a:pt x="11277" y="19028"/>
                      <a:pt x="12949" y="21338"/>
                      <a:pt x="14529" y="23709"/>
                    </a:cubicBezTo>
                    <a:lnTo>
                      <a:pt x="14620" y="23861"/>
                    </a:lnTo>
                    <a:lnTo>
                      <a:pt x="14651" y="23921"/>
                    </a:lnTo>
                    <a:cubicBezTo>
                      <a:pt x="15836" y="25684"/>
                      <a:pt x="16900" y="27538"/>
                      <a:pt x="17842" y="29453"/>
                    </a:cubicBezTo>
                    <a:cubicBezTo>
                      <a:pt x="17842" y="29484"/>
                      <a:pt x="17873" y="29514"/>
                      <a:pt x="17873" y="29545"/>
                    </a:cubicBezTo>
                    <a:cubicBezTo>
                      <a:pt x="18541" y="30912"/>
                      <a:pt x="19149" y="32311"/>
                      <a:pt x="19697" y="33739"/>
                    </a:cubicBezTo>
                    <a:lnTo>
                      <a:pt x="22736" y="33739"/>
                    </a:lnTo>
                    <a:cubicBezTo>
                      <a:pt x="21946" y="30396"/>
                      <a:pt x="20943" y="27052"/>
                      <a:pt x="19818" y="23800"/>
                    </a:cubicBezTo>
                    <a:cubicBezTo>
                      <a:pt x="19788" y="23709"/>
                      <a:pt x="19757" y="23648"/>
                      <a:pt x="19727" y="23557"/>
                    </a:cubicBezTo>
                    <a:cubicBezTo>
                      <a:pt x="19636" y="23313"/>
                      <a:pt x="19545" y="23040"/>
                      <a:pt x="19453" y="22797"/>
                    </a:cubicBezTo>
                    <a:cubicBezTo>
                      <a:pt x="18754" y="20943"/>
                      <a:pt x="17994" y="19058"/>
                      <a:pt x="17174" y="17234"/>
                    </a:cubicBezTo>
                    <a:cubicBezTo>
                      <a:pt x="17143" y="17143"/>
                      <a:pt x="17082" y="17022"/>
                      <a:pt x="17052" y="16930"/>
                    </a:cubicBezTo>
                    <a:cubicBezTo>
                      <a:pt x="15563" y="13678"/>
                      <a:pt x="13800" y="10547"/>
                      <a:pt x="11733" y="7660"/>
                    </a:cubicBezTo>
                    <a:lnTo>
                      <a:pt x="11611" y="7508"/>
                    </a:lnTo>
                    <a:cubicBezTo>
                      <a:pt x="11095" y="6778"/>
                      <a:pt x="10517" y="6079"/>
                      <a:pt x="9970" y="5380"/>
                    </a:cubicBezTo>
                    <a:cubicBezTo>
                      <a:pt x="9575" y="4955"/>
                      <a:pt x="9210" y="4529"/>
                      <a:pt x="8784" y="4103"/>
                    </a:cubicBezTo>
                    <a:cubicBezTo>
                      <a:pt x="8724" y="4012"/>
                      <a:pt x="8632" y="3952"/>
                      <a:pt x="8572" y="3860"/>
                    </a:cubicBezTo>
                    <a:cubicBezTo>
                      <a:pt x="7021" y="2310"/>
                      <a:pt x="5228" y="942"/>
                      <a:pt x="3313" y="213"/>
                    </a:cubicBezTo>
                    <a:cubicBezTo>
                      <a:pt x="3100" y="152"/>
                      <a:pt x="2888" y="61"/>
                      <a:pt x="2675" y="30"/>
                    </a:cubicBezTo>
                    <a:cubicBezTo>
                      <a:pt x="2563" y="10"/>
                      <a:pt x="2455" y="0"/>
                      <a:pt x="2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413295" y="4025211"/>
                <a:ext cx="659764" cy="1462730"/>
              </a:xfrm>
              <a:custGeom>
                <a:avLst/>
                <a:gdLst/>
                <a:ahLst/>
                <a:cxnLst/>
                <a:rect l="l" t="t" r="r" b="b"/>
                <a:pathLst>
                  <a:path w="20539" h="45536" extrusionOk="0">
                    <a:moveTo>
                      <a:pt x="3310" y="1"/>
                    </a:moveTo>
                    <a:cubicBezTo>
                      <a:pt x="1453" y="1"/>
                      <a:pt x="0" y="2059"/>
                      <a:pt x="234" y="4441"/>
                    </a:cubicBezTo>
                    <a:cubicBezTo>
                      <a:pt x="416" y="6295"/>
                      <a:pt x="1389" y="7936"/>
                      <a:pt x="2210" y="9486"/>
                    </a:cubicBezTo>
                    <a:cubicBezTo>
                      <a:pt x="2817" y="10611"/>
                      <a:pt x="3425" y="11705"/>
                      <a:pt x="4003" y="12800"/>
                    </a:cubicBezTo>
                    <a:lnTo>
                      <a:pt x="4276" y="13286"/>
                    </a:lnTo>
                    <a:lnTo>
                      <a:pt x="5614" y="15687"/>
                    </a:lnTo>
                    <a:cubicBezTo>
                      <a:pt x="6283" y="16933"/>
                      <a:pt x="6982" y="18210"/>
                      <a:pt x="7620" y="19487"/>
                    </a:cubicBezTo>
                    <a:cubicBezTo>
                      <a:pt x="7742" y="19699"/>
                      <a:pt x="7863" y="19942"/>
                      <a:pt x="7985" y="20186"/>
                    </a:cubicBezTo>
                    <a:cubicBezTo>
                      <a:pt x="9383" y="22952"/>
                      <a:pt x="10629" y="25839"/>
                      <a:pt x="11723" y="28788"/>
                    </a:cubicBezTo>
                    <a:cubicBezTo>
                      <a:pt x="11906" y="29304"/>
                      <a:pt x="12088" y="29882"/>
                      <a:pt x="12270" y="30459"/>
                    </a:cubicBezTo>
                    <a:cubicBezTo>
                      <a:pt x="12331" y="30581"/>
                      <a:pt x="12362" y="30672"/>
                      <a:pt x="12392" y="30794"/>
                    </a:cubicBezTo>
                    <a:cubicBezTo>
                      <a:pt x="13912" y="35627"/>
                      <a:pt x="15158" y="40551"/>
                      <a:pt x="16161" y="45536"/>
                    </a:cubicBezTo>
                    <a:lnTo>
                      <a:pt x="20538" y="45536"/>
                    </a:lnTo>
                    <a:cubicBezTo>
                      <a:pt x="20417" y="42952"/>
                      <a:pt x="20234" y="40399"/>
                      <a:pt x="20052" y="37845"/>
                    </a:cubicBezTo>
                    <a:cubicBezTo>
                      <a:pt x="19778" y="33924"/>
                      <a:pt x="19170" y="30064"/>
                      <a:pt x="18228" y="26295"/>
                    </a:cubicBezTo>
                    <a:cubicBezTo>
                      <a:pt x="18198" y="26204"/>
                      <a:pt x="18167" y="26113"/>
                      <a:pt x="18167" y="26022"/>
                    </a:cubicBezTo>
                    <a:cubicBezTo>
                      <a:pt x="17438" y="23134"/>
                      <a:pt x="16526" y="20307"/>
                      <a:pt x="15401" y="17541"/>
                    </a:cubicBezTo>
                    <a:cubicBezTo>
                      <a:pt x="15188" y="16994"/>
                      <a:pt x="14976" y="16447"/>
                      <a:pt x="14763" y="15930"/>
                    </a:cubicBezTo>
                    <a:cubicBezTo>
                      <a:pt x="14702" y="15839"/>
                      <a:pt x="14672" y="15718"/>
                      <a:pt x="14641" y="15626"/>
                    </a:cubicBezTo>
                    <a:cubicBezTo>
                      <a:pt x="13638" y="13286"/>
                      <a:pt x="12483" y="10976"/>
                      <a:pt x="11207" y="8787"/>
                    </a:cubicBezTo>
                    <a:lnTo>
                      <a:pt x="11024" y="8423"/>
                    </a:lnTo>
                    <a:lnTo>
                      <a:pt x="10933" y="8331"/>
                    </a:lnTo>
                    <a:cubicBezTo>
                      <a:pt x="9322" y="5596"/>
                      <a:pt x="7559" y="2374"/>
                      <a:pt x="5067" y="611"/>
                    </a:cubicBezTo>
                    <a:cubicBezTo>
                      <a:pt x="4468" y="188"/>
                      <a:pt x="3870" y="1"/>
                      <a:pt x="33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955819" y="4370074"/>
                <a:ext cx="300763" cy="1117863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34800" extrusionOk="0">
                    <a:moveTo>
                      <a:pt x="2805" y="0"/>
                    </a:moveTo>
                    <a:cubicBezTo>
                      <a:pt x="2464" y="0"/>
                      <a:pt x="2115" y="83"/>
                      <a:pt x="1764" y="270"/>
                    </a:cubicBezTo>
                    <a:cubicBezTo>
                      <a:pt x="487" y="909"/>
                      <a:pt x="31" y="2216"/>
                      <a:pt x="1" y="3675"/>
                    </a:cubicBezTo>
                    <a:lnTo>
                      <a:pt x="1" y="3948"/>
                    </a:lnTo>
                    <a:cubicBezTo>
                      <a:pt x="1" y="5741"/>
                      <a:pt x="578" y="7717"/>
                      <a:pt x="943" y="9115"/>
                    </a:cubicBezTo>
                    <a:cubicBezTo>
                      <a:pt x="1703" y="11851"/>
                      <a:pt x="2432" y="14587"/>
                      <a:pt x="3010" y="17383"/>
                    </a:cubicBezTo>
                    <a:cubicBezTo>
                      <a:pt x="3040" y="17504"/>
                      <a:pt x="3071" y="17626"/>
                      <a:pt x="3101" y="17778"/>
                    </a:cubicBezTo>
                    <a:cubicBezTo>
                      <a:pt x="3405" y="19267"/>
                      <a:pt x="3679" y="20726"/>
                      <a:pt x="3891" y="22246"/>
                    </a:cubicBezTo>
                    <a:cubicBezTo>
                      <a:pt x="3952" y="22763"/>
                      <a:pt x="4013" y="23280"/>
                      <a:pt x="4074" y="23796"/>
                    </a:cubicBezTo>
                    <a:cubicBezTo>
                      <a:pt x="4104" y="23948"/>
                      <a:pt x="4134" y="24100"/>
                      <a:pt x="4134" y="24222"/>
                    </a:cubicBezTo>
                    <a:cubicBezTo>
                      <a:pt x="4499" y="27748"/>
                      <a:pt x="4499" y="31243"/>
                      <a:pt x="4590" y="34800"/>
                    </a:cubicBezTo>
                    <a:lnTo>
                      <a:pt x="6657" y="34800"/>
                    </a:lnTo>
                    <a:cubicBezTo>
                      <a:pt x="7022" y="33827"/>
                      <a:pt x="7326" y="32854"/>
                      <a:pt x="7630" y="31851"/>
                    </a:cubicBezTo>
                    <a:cubicBezTo>
                      <a:pt x="7782" y="31334"/>
                      <a:pt x="7904" y="30818"/>
                      <a:pt x="8025" y="30301"/>
                    </a:cubicBezTo>
                    <a:cubicBezTo>
                      <a:pt x="8785" y="27231"/>
                      <a:pt x="9211" y="24100"/>
                      <a:pt x="9332" y="20939"/>
                    </a:cubicBezTo>
                    <a:cubicBezTo>
                      <a:pt x="9332" y="20848"/>
                      <a:pt x="9332" y="20787"/>
                      <a:pt x="9332" y="20726"/>
                    </a:cubicBezTo>
                    <a:cubicBezTo>
                      <a:pt x="9363" y="19967"/>
                      <a:pt x="9363" y="19176"/>
                      <a:pt x="9363" y="18416"/>
                    </a:cubicBezTo>
                    <a:cubicBezTo>
                      <a:pt x="9332" y="16258"/>
                      <a:pt x="9211" y="14100"/>
                      <a:pt x="8967" y="11942"/>
                    </a:cubicBezTo>
                    <a:cubicBezTo>
                      <a:pt x="8967" y="11851"/>
                      <a:pt x="8967" y="11760"/>
                      <a:pt x="8967" y="11669"/>
                    </a:cubicBezTo>
                    <a:cubicBezTo>
                      <a:pt x="8876" y="10969"/>
                      <a:pt x="8785" y="10240"/>
                      <a:pt x="8663" y="9541"/>
                    </a:cubicBezTo>
                    <a:cubicBezTo>
                      <a:pt x="8633" y="9206"/>
                      <a:pt x="8572" y="8872"/>
                      <a:pt x="8511" y="8568"/>
                    </a:cubicBezTo>
                    <a:cubicBezTo>
                      <a:pt x="8481" y="8386"/>
                      <a:pt x="8451" y="8234"/>
                      <a:pt x="8420" y="8082"/>
                    </a:cubicBezTo>
                    <a:cubicBezTo>
                      <a:pt x="8055" y="6167"/>
                      <a:pt x="7356" y="4343"/>
                      <a:pt x="6353" y="2702"/>
                    </a:cubicBezTo>
                    <a:cubicBezTo>
                      <a:pt x="5543" y="1450"/>
                      <a:pt x="4238" y="0"/>
                      <a:pt x="28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8" name="Google Shape;268;p13"/>
              <p:cNvGrpSpPr/>
              <p:nvPr/>
            </p:nvGrpSpPr>
            <p:grpSpPr>
              <a:xfrm>
                <a:off x="297081" y="4166221"/>
                <a:ext cx="944030" cy="1310538"/>
                <a:chOff x="10572519" y="1329569"/>
                <a:chExt cx="2108150" cy="2926614"/>
              </a:xfrm>
            </p:grpSpPr>
            <p:sp>
              <p:nvSpPr>
                <p:cNvPr id="269" name="Google Shape;269;p13"/>
                <p:cNvSpPr/>
                <p:nvPr/>
              </p:nvSpPr>
              <p:spPr>
                <a:xfrm>
                  <a:off x="11103753" y="1329569"/>
                  <a:ext cx="1045032" cy="2889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1" h="40292" extrusionOk="0">
                      <a:moveTo>
                        <a:pt x="762" y="1"/>
                      </a:moveTo>
                      <a:cubicBezTo>
                        <a:pt x="376" y="1"/>
                        <a:pt x="1" y="435"/>
                        <a:pt x="254" y="899"/>
                      </a:cubicBezTo>
                      <a:cubicBezTo>
                        <a:pt x="1773" y="3543"/>
                        <a:pt x="3232" y="6188"/>
                        <a:pt x="4631" y="8893"/>
                      </a:cubicBezTo>
                      <a:cubicBezTo>
                        <a:pt x="9494" y="18285"/>
                        <a:pt x="13385" y="28680"/>
                        <a:pt x="13476" y="39744"/>
                      </a:cubicBezTo>
                      <a:cubicBezTo>
                        <a:pt x="13476" y="40109"/>
                        <a:pt x="13749" y="40291"/>
                        <a:pt x="14023" y="40291"/>
                      </a:cubicBezTo>
                      <a:cubicBezTo>
                        <a:pt x="14296" y="40291"/>
                        <a:pt x="14570" y="40109"/>
                        <a:pt x="14570" y="39744"/>
                      </a:cubicBezTo>
                      <a:cubicBezTo>
                        <a:pt x="14540" y="36614"/>
                        <a:pt x="14236" y="33513"/>
                        <a:pt x="13658" y="30474"/>
                      </a:cubicBezTo>
                      <a:cubicBezTo>
                        <a:pt x="11622" y="19471"/>
                        <a:pt x="6546" y="9622"/>
                        <a:pt x="1226" y="291"/>
                      </a:cubicBezTo>
                      <a:cubicBezTo>
                        <a:pt x="1105" y="86"/>
                        <a:pt x="932" y="1"/>
                        <a:pt x="7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13"/>
                <p:cNvSpPr/>
                <p:nvPr/>
              </p:nvSpPr>
              <p:spPr>
                <a:xfrm>
                  <a:off x="12296392" y="2084932"/>
                  <a:ext cx="294913" cy="2171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" h="30274" extrusionOk="0">
                      <a:moveTo>
                        <a:pt x="672" y="1"/>
                      </a:moveTo>
                      <a:cubicBezTo>
                        <a:pt x="338" y="1"/>
                        <a:pt x="1" y="279"/>
                        <a:pt x="130" y="701"/>
                      </a:cubicBezTo>
                      <a:cubicBezTo>
                        <a:pt x="707" y="2738"/>
                        <a:pt x="1193" y="4805"/>
                        <a:pt x="1558" y="6902"/>
                      </a:cubicBezTo>
                      <a:cubicBezTo>
                        <a:pt x="2926" y="14379"/>
                        <a:pt x="3078" y="22009"/>
                        <a:pt x="2014" y="29516"/>
                      </a:cubicBezTo>
                      <a:cubicBezTo>
                        <a:pt x="1941" y="29971"/>
                        <a:pt x="2293" y="30274"/>
                        <a:pt x="2607" y="30274"/>
                      </a:cubicBezTo>
                      <a:cubicBezTo>
                        <a:pt x="2818" y="30274"/>
                        <a:pt x="3011" y="30138"/>
                        <a:pt x="3047" y="29820"/>
                      </a:cubicBezTo>
                      <a:cubicBezTo>
                        <a:pt x="3382" y="27662"/>
                        <a:pt x="3595" y="25474"/>
                        <a:pt x="3716" y="23316"/>
                      </a:cubicBezTo>
                      <a:cubicBezTo>
                        <a:pt x="4111" y="15595"/>
                        <a:pt x="3260" y="7844"/>
                        <a:pt x="1193" y="397"/>
                      </a:cubicBezTo>
                      <a:cubicBezTo>
                        <a:pt x="1109" y="121"/>
                        <a:pt x="891" y="1"/>
                        <a:pt x="67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13"/>
                <p:cNvSpPr/>
                <p:nvPr/>
              </p:nvSpPr>
              <p:spPr>
                <a:xfrm>
                  <a:off x="10572519" y="2035301"/>
                  <a:ext cx="1258112" cy="2156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42" h="30068" extrusionOk="0">
                      <a:moveTo>
                        <a:pt x="639" y="1"/>
                      </a:moveTo>
                      <a:cubicBezTo>
                        <a:pt x="547" y="1"/>
                        <a:pt x="453" y="28"/>
                        <a:pt x="366" y="86"/>
                      </a:cubicBezTo>
                      <a:cubicBezTo>
                        <a:pt x="92" y="269"/>
                        <a:pt x="1" y="633"/>
                        <a:pt x="153" y="937"/>
                      </a:cubicBezTo>
                      <a:lnTo>
                        <a:pt x="4591" y="7533"/>
                      </a:lnTo>
                      <a:cubicBezTo>
                        <a:pt x="9211" y="14372"/>
                        <a:pt x="14348" y="21302"/>
                        <a:pt x="16354" y="29752"/>
                      </a:cubicBezTo>
                      <a:cubicBezTo>
                        <a:pt x="16387" y="29976"/>
                        <a:pt x="16568" y="30068"/>
                        <a:pt x="16772" y="30068"/>
                      </a:cubicBezTo>
                      <a:cubicBezTo>
                        <a:pt x="17123" y="30068"/>
                        <a:pt x="17541" y="29795"/>
                        <a:pt x="17387" y="29448"/>
                      </a:cubicBezTo>
                      <a:cubicBezTo>
                        <a:pt x="16840" y="27108"/>
                        <a:pt x="16080" y="24859"/>
                        <a:pt x="15108" y="22701"/>
                      </a:cubicBezTo>
                      <a:cubicBezTo>
                        <a:pt x="13405" y="18810"/>
                        <a:pt x="11156" y="15254"/>
                        <a:pt x="8846" y="11789"/>
                      </a:cubicBezTo>
                      <a:cubicBezTo>
                        <a:pt x="6293" y="7959"/>
                        <a:pt x="3679" y="4159"/>
                        <a:pt x="1126" y="329"/>
                      </a:cubicBezTo>
                      <a:cubicBezTo>
                        <a:pt x="1022" y="123"/>
                        <a:pt x="835" y="1"/>
                        <a:pt x="6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3"/>
                <p:cNvSpPr/>
                <p:nvPr/>
              </p:nvSpPr>
              <p:spPr>
                <a:xfrm>
                  <a:off x="11542682" y="1887341"/>
                  <a:ext cx="126442" cy="220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3" h="3080" extrusionOk="0">
                      <a:moveTo>
                        <a:pt x="1147" y="0"/>
                      </a:moveTo>
                      <a:cubicBezTo>
                        <a:pt x="1100" y="0"/>
                        <a:pt x="1051" y="7"/>
                        <a:pt x="1003" y="22"/>
                      </a:cubicBezTo>
                      <a:cubicBezTo>
                        <a:pt x="699" y="143"/>
                        <a:pt x="517" y="447"/>
                        <a:pt x="608" y="782"/>
                      </a:cubicBezTo>
                      <a:cubicBezTo>
                        <a:pt x="638" y="842"/>
                        <a:pt x="638" y="873"/>
                        <a:pt x="638" y="933"/>
                      </a:cubicBezTo>
                      <a:cubicBezTo>
                        <a:pt x="638" y="1025"/>
                        <a:pt x="638" y="1116"/>
                        <a:pt x="638" y="1207"/>
                      </a:cubicBezTo>
                      <a:cubicBezTo>
                        <a:pt x="638" y="1298"/>
                        <a:pt x="608" y="1389"/>
                        <a:pt x="578" y="1481"/>
                      </a:cubicBezTo>
                      <a:cubicBezTo>
                        <a:pt x="547" y="1572"/>
                        <a:pt x="517" y="1663"/>
                        <a:pt x="456" y="1724"/>
                      </a:cubicBezTo>
                      <a:cubicBezTo>
                        <a:pt x="395" y="1815"/>
                        <a:pt x="304" y="1906"/>
                        <a:pt x="243" y="1997"/>
                      </a:cubicBezTo>
                      <a:lnTo>
                        <a:pt x="304" y="1906"/>
                      </a:lnTo>
                      <a:lnTo>
                        <a:pt x="304" y="1906"/>
                      </a:lnTo>
                      <a:cubicBezTo>
                        <a:pt x="182" y="1997"/>
                        <a:pt x="91" y="2149"/>
                        <a:pt x="61" y="2301"/>
                      </a:cubicBezTo>
                      <a:cubicBezTo>
                        <a:pt x="0" y="2453"/>
                        <a:pt x="30" y="2636"/>
                        <a:pt x="91" y="2757"/>
                      </a:cubicBezTo>
                      <a:cubicBezTo>
                        <a:pt x="182" y="2909"/>
                        <a:pt x="304" y="3000"/>
                        <a:pt x="456" y="3061"/>
                      </a:cubicBezTo>
                      <a:cubicBezTo>
                        <a:pt x="500" y="3072"/>
                        <a:pt x="549" y="3079"/>
                        <a:pt x="599" y="3079"/>
                      </a:cubicBezTo>
                      <a:cubicBezTo>
                        <a:pt x="685" y="3079"/>
                        <a:pt x="774" y="3058"/>
                        <a:pt x="851" y="3000"/>
                      </a:cubicBezTo>
                      <a:cubicBezTo>
                        <a:pt x="1246" y="2696"/>
                        <a:pt x="1520" y="2271"/>
                        <a:pt x="1641" y="1785"/>
                      </a:cubicBezTo>
                      <a:cubicBezTo>
                        <a:pt x="1763" y="1359"/>
                        <a:pt x="1763" y="903"/>
                        <a:pt x="1672" y="447"/>
                      </a:cubicBezTo>
                      <a:cubicBezTo>
                        <a:pt x="1621" y="191"/>
                        <a:pt x="1397" y="0"/>
                        <a:pt x="11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13"/>
                <p:cNvSpPr/>
                <p:nvPr/>
              </p:nvSpPr>
              <p:spPr>
                <a:xfrm>
                  <a:off x="11407489" y="2246877"/>
                  <a:ext cx="303089" cy="288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4017" extrusionOk="0">
                      <a:moveTo>
                        <a:pt x="669" y="1"/>
                      </a:moveTo>
                      <a:cubicBezTo>
                        <a:pt x="621" y="1"/>
                        <a:pt x="570" y="8"/>
                        <a:pt x="517" y="24"/>
                      </a:cubicBezTo>
                      <a:cubicBezTo>
                        <a:pt x="213" y="115"/>
                        <a:pt x="0" y="419"/>
                        <a:pt x="61" y="723"/>
                      </a:cubicBezTo>
                      <a:cubicBezTo>
                        <a:pt x="669" y="2364"/>
                        <a:pt x="1915" y="3611"/>
                        <a:pt x="3466" y="4006"/>
                      </a:cubicBezTo>
                      <a:cubicBezTo>
                        <a:pt x="3501" y="4013"/>
                        <a:pt x="3536" y="4016"/>
                        <a:pt x="3571" y="4016"/>
                      </a:cubicBezTo>
                      <a:cubicBezTo>
                        <a:pt x="3837" y="4016"/>
                        <a:pt x="4081" y="3819"/>
                        <a:pt x="4134" y="3550"/>
                      </a:cubicBezTo>
                      <a:cubicBezTo>
                        <a:pt x="4225" y="3246"/>
                        <a:pt x="4043" y="2911"/>
                        <a:pt x="3739" y="2790"/>
                      </a:cubicBezTo>
                      <a:cubicBezTo>
                        <a:pt x="3587" y="2759"/>
                        <a:pt x="3435" y="2699"/>
                        <a:pt x="3253" y="2638"/>
                      </a:cubicBezTo>
                      <a:lnTo>
                        <a:pt x="3162" y="2608"/>
                      </a:lnTo>
                      <a:cubicBezTo>
                        <a:pt x="3141" y="2608"/>
                        <a:pt x="3081" y="2581"/>
                        <a:pt x="3078" y="2581"/>
                      </a:cubicBezTo>
                      <a:lnTo>
                        <a:pt x="3078" y="2581"/>
                      </a:lnTo>
                      <a:cubicBezTo>
                        <a:pt x="3077" y="2581"/>
                        <a:pt x="3091" y="2587"/>
                        <a:pt x="3131" y="2608"/>
                      </a:cubicBezTo>
                      <a:lnTo>
                        <a:pt x="2918" y="2516"/>
                      </a:lnTo>
                      <a:cubicBezTo>
                        <a:pt x="2766" y="2425"/>
                        <a:pt x="2645" y="2334"/>
                        <a:pt x="2493" y="2243"/>
                      </a:cubicBezTo>
                      <a:lnTo>
                        <a:pt x="2280" y="2060"/>
                      </a:lnTo>
                      <a:lnTo>
                        <a:pt x="2189" y="1969"/>
                      </a:lnTo>
                      <a:cubicBezTo>
                        <a:pt x="2067" y="1848"/>
                        <a:pt x="1946" y="1726"/>
                        <a:pt x="1824" y="1604"/>
                      </a:cubicBezTo>
                      <a:cubicBezTo>
                        <a:pt x="1794" y="1544"/>
                        <a:pt x="1733" y="1452"/>
                        <a:pt x="1672" y="1392"/>
                      </a:cubicBezTo>
                      <a:lnTo>
                        <a:pt x="1611" y="1301"/>
                      </a:lnTo>
                      <a:cubicBezTo>
                        <a:pt x="1490" y="1149"/>
                        <a:pt x="1429" y="997"/>
                        <a:pt x="1338" y="845"/>
                      </a:cubicBezTo>
                      <a:cubicBezTo>
                        <a:pt x="1307" y="753"/>
                        <a:pt x="1247" y="693"/>
                        <a:pt x="1216" y="601"/>
                      </a:cubicBezTo>
                      <a:lnTo>
                        <a:pt x="1186" y="480"/>
                      </a:lnTo>
                      <a:cubicBezTo>
                        <a:pt x="1186" y="459"/>
                        <a:pt x="1158" y="383"/>
                        <a:pt x="1159" y="383"/>
                      </a:cubicBezTo>
                      <a:lnTo>
                        <a:pt x="1159" y="383"/>
                      </a:lnTo>
                      <a:cubicBezTo>
                        <a:pt x="1159" y="383"/>
                        <a:pt x="1166" y="400"/>
                        <a:pt x="1186" y="449"/>
                      </a:cubicBezTo>
                      <a:cubicBezTo>
                        <a:pt x="1085" y="173"/>
                        <a:pt x="902" y="1"/>
                        <a:pt x="6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13"/>
                <p:cNvSpPr/>
                <p:nvPr/>
              </p:nvSpPr>
              <p:spPr>
                <a:xfrm>
                  <a:off x="11937216" y="2797047"/>
                  <a:ext cx="2295" cy="5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74" extrusionOk="0">
                      <a:moveTo>
                        <a:pt x="26" y="1"/>
                      </a:moveTo>
                      <a:cubicBezTo>
                        <a:pt x="17" y="1"/>
                        <a:pt x="1" y="29"/>
                        <a:pt x="1" y="73"/>
                      </a:cubicBezTo>
                      <a:lnTo>
                        <a:pt x="31" y="73"/>
                      </a:lnTo>
                      <a:lnTo>
                        <a:pt x="31" y="13"/>
                      </a:lnTo>
                      <a:cubicBezTo>
                        <a:pt x="31" y="4"/>
                        <a:pt x="29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13"/>
                <p:cNvSpPr/>
                <p:nvPr/>
              </p:nvSpPr>
              <p:spPr>
                <a:xfrm>
                  <a:off x="11858754" y="2681505"/>
                  <a:ext cx="185396" cy="258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3611" extrusionOk="0">
                      <a:moveTo>
                        <a:pt x="1637" y="1"/>
                      </a:moveTo>
                      <a:cubicBezTo>
                        <a:pt x="1599" y="1"/>
                        <a:pt x="1559" y="5"/>
                        <a:pt x="1520" y="13"/>
                      </a:cubicBezTo>
                      <a:cubicBezTo>
                        <a:pt x="1216" y="134"/>
                        <a:pt x="1034" y="469"/>
                        <a:pt x="1125" y="773"/>
                      </a:cubicBezTo>
                      <a:cubicBezTo>
                        <a:pt x="1125" y="833"/>
                        <a:pt x="1155" y="894"/>
                        <a:pt x="1186" y="955"/>
                      </a:cubicBezTo>
                      <a:lnTo>
                        <a:pt x="1186" y="1016"/>
                      </a:lnTo>
                      <a:cubicBezTo>
                        <a:pt x="1186" y="1137"/>
                        <a:pt x="1186" y="1228"/>
                        <a:pt x="1186" y="1350"/>
                      </a:cubicBezTo>
                      <a:lnTo>
                        <a:pt x="1186" y="1380"/>
                      </a:lnTo>
                      <a:cubicBezTo>
                        <a:pt x="1186" y="1441"/>
                        <a:pt x="1186" y="1502"/>
                        <a:pt x="1155" y="1563"/>
                      </a:cubicBezTo>
                      <a:lnTo>
                        <a:pt x="1125" y="1624"/>
                      </a:lnTo>
                      <a:cubicBezTo>
                        <a:pt x="1125" y="1654"/>
                        <a:pt x="1125" y="1654"/>
                        <a:pt x="1125" y="1684"/>
                      </a:cubicBezTo>
                      <a:lnTo>
                        <a:pt x="1125" y="1715"/>
                      </a:lnTo>
                      <a:lnTo>
                        <a:pt x="1095" y="1776"/>
                      </a:lnTo>
                      <a:cubicBezTo>
                        <a:pt x="1064" y="1867"/>
                        <a:pt x="1034" y="1928"/>
                        <a:pt x="973" y="2019"/>
                      </a:cubicBezTo>
                      <a:lnTo>
                        <a:pt x="912" y="2080"/>
                      </a:lnTo>
                      <a:cubicBezTo>
                        <a:pt x="882" y="2140"/>
                        <a:pt x="851" y="2171"/>
                        <a:pt x="791" y="2231"/>
                      </a:cubicBezTo>
                      <a:lnTo>
                        <a:pt x="760" y="2262"/>
                      </a:lnTo>
                      <a:lnTo>
                        <a:pt x="669" y="2323"/>
                      </a:lnTo>
                      <a:lnTo>
                        <a:pt x="548" y="2383"/>
                      </a:lnTo>
                      <a:lnTo>
                        <a:pt x="487" y="2414"/>
                      </a:lnTo>
                      <a:cubicBezTo>
                        <a:pt x="183" y="2505"/>
                        <a:pt x="0" y="2839"/>
                        <a:pt x="61" y="3174"/>
                      </a:cubicBezTo>
                      <a:cubicBezTo>
                        <a:pt x="114" y="3438"/>
                        <a:pt x="351" y="3611"/>
                        <a:pt x="613" y="3611"/>
                      </a:cubicBezTo>
                      <a:cubicBezTo>
                        <a:pt x="651" y="3611"/>
                        <a:pt x="691" y="3607"/>
                        <a:pt x="730" y="3599"/>
                      </a:cubicBezTo>
                      <a:cubicBezTo>
                        <a:pt x="1855" y="3235"/>
                        <a:pt x="2584" y="1745"/>
                        <a:pt x="2189" y="438"/>
                      </a:cubicBezTo>
                      <a:cubicBezTo>
                        <a:pt x="2136" y="173"/>
                        <a:pt x="1899" y="1"/>
                        <a:pt x="16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13"/>
                <p:cNvSpPr/>
                <p:nvPr/>
              </p:nvSpPr>
              <p:spPr>
                <a:xfrm>
                  <a:off x="11004205" y="2428761"/>
                  <a:ext cx="124291" cy="281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3928" extrusionOk="0">
                      <a:moveTo>
                        <a:pt x="835" y="0"/>
                      </a:moveTo>
                      <a:cubicBezTo>
                        <a:pt x="800" y="0"/>
                        <a:pt x="765" y="4"/>
                        <a:pt x="730" y="11"/>
                      </a:cubicBezTo>
                      <a:cubicBezTo>
                        <a:pt x="578" y="72"/>
                        <a:pt x="456" y="193"/>
                        <a:pt x="395" y="315"/>
                      </a:cubicBezTo>
                      <a:cubicBezTo>
                        <a:pt x="335" y="467"/>
                        <a:pt x="304" y="619"/>
                        <a:pt x="335" y="771"/>
                      </a:cubicBezTo>
                      <a:cubicBezTo>
                        <a:pt x="426" y="983"/>
                        <a:pt x="487" y="1227"/>
                        <a:pt x="487" y="1439"/>
                      </a:cubicBezTo>
                      <a:lnTo>
                        <a:pt x="487" y="1500"/>
                      </a:lnTo>
                      <a:lnTo>
                        <a:pt x="487" y="1622"/>
                      </a:lnTo>
                      <a:lnTo>
                        <a:pt x="487" y="1986"/>
                      </a:lnTo>
                      <a:lnTo>
                        <a:pt x="487" y="2047"/>
                      </a:lnTo>
                      <a:cubicBezTo>
                        <a:pt x="487" y="2078"/>
                        <a:pt x="487" y="2108"/>
                        <a:pt x="456" y="2199"/>
                      </a:cubicBezTo>
                      <a:cubicBezTo>
                        <a:pt x="456" y="2321"/>
                        <a:pt x="426" y="2412"/>
                        <a:pt x="395" y="2503"/>
                      </a:cubicBezTo>
                      <a:lnTo>
                        <a:pt x="365" y="2594"/>
                      </a:lnTo>
                      <a:cubicBezTo>
                        <a:pt x="358" y="2609"/>
                        <a:pt x="352" y="2619"/>
                        <a:pt x="348" y="2623"/>
                      </a:cubicBezTo>
                      <a:lnTo>
                        <a:pt x="348" y="2623"/>
                      </a:lnTo>
                      <a:cubicBezTo>
                        <a:pt x="358" y="2599"/>
                        <a:pt x="365" y="2578"/>
                        <a:pt x="365" y="2564"/>
                      </a:cubicBezTo>
                      <a:lnTo>
                        <a:pt x="365" y="2564"/>
                      </a:lnTo>
                      <a:cubicBezTo>
                        <a:pt x="346" y="2602"/>
                        <a:pt x="339" y="2627"/>
                        <a:pt x="343" y="2627"/>
                      </a:cubicBezTo>
                      <a:cubicBezTo>
                        <a:pt x="344" y="2627"/>
                        <a:pt x="346" y="2626"/>
                        <a:pt x="348" y="2623"/>
                      </a:cubicBezTo>
                      <a:lnTo>
                        <a:pt x="348" y="2623"/>
                      </a:lnTo>
                      <a:cubicBezTo>
                        <a:pt x="337" y="2651"/>
                        <a:pt x="320" y="2684"/>
                        <a:pt x="304" y="2716"/>
                      </a:cubicBezTo>
                      <a:cubicBezTo>
                        <a:pt x="274" y="2807"/>
                        <a:pt x="213" y="2898"/>
                        <a:pt x="152" y="3020"/>
                      </a:cubicBezTo>
                      <a:cubicBezTo>
                        <a:pt x="0" y="3293"/>
                        <a:pt x="91" y="3658"/>
                        <a:pt x="335" y="3841"/>
                      </a:cubicBezTo>
                      <a:cubicBezTo>
                        <a:pt x="424" y="3900"/>
                        <a:pt x="523" y="3927"/>
                        <a:pt x="620" y="3927"/>
                      </a:cubicBezTo>
                      <a:cubicBezTo>
                        <a:pt x="821" y="3927"/>
                        <a:pt x="1013" y="3812"/>
                        <a:pt x="1095" y="3628"/>
                      </a:cubicBezTo>
                      <a:cubicBezTo>
                        <a:pt x="1642" y="2655"/>
                        <a:pt x="1733" y="1500"/>
                        <a:pt x="1398" y="467"/>
                      </a:cubicBezTo>
                      <a:cubicBezTo>
                        <a:pt x="1345" y="198"/>
                        <a:pt x="1101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13"/>
                <p:cNvSpPr/>
                <p:nvPr/>
              </p:nvSpPr>
              <p:spPr>
                <a:xfrm>
                  <a:off x="11041284" y="2997650"/>
                  <a:ext cx="241983" cy="12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1715" extrusionOk="0">
                      <a:moveTo>
                        <a:pt x="572" y="1"/>
                      </a:moveTo>
                      <a:cubicBezTo>
                        <a:pt x="370" y="1"/>
                        <a:pt x="174" y="109"/>
                        <a:pt x="91" y="316"/>
                      </a:cubicBezTo>
                      <a:cubicBezTo>
                        <a:pt x="30" y="468"/>
                        <a:pt x="0" y="620"/>
                        <a:pt x="61" y="772"/>
                      </a:cubicBezTo>
                      <a:cubicBezTo>
                        <a:pt x="91" y="924"/>
                        <a:pt x="182" y="1045"/>
                        <a:pt x="304" y="1137"/>
                      </a:cubicBezTo>
                      <a:cubicBezTo>
                        <a:pt x="1033" y="1501"/>
                        <a:pt x="1824" y="1714"/>
                        <a:pt x="2614" y="1714"/>
                      </a:cubicBezTo>
                      <a:cubicBezTo>
                        <a:pt x="3374" y="1653"/>
                        <a:pt x="3374" y="529"/>
                        <a:pt x="2614" y="468"/>
                      </a:cubicBezTo>
                      <a:cubicBezTo>
                        <a:pt x="2462" y="468"/>
                        <a:pt x="2280" y="468"/>
                        <a:pt x="2097" y="438"/>
                      </a:cubicBezTo>
                      <a:lnTo>
                        <a:pt x="1945" y="438"/>
                      </a:lnTo>
                      <a:lnTo>
                        <a:pt x="1702" y="377"/>
                      </a:lnTo>
                      <a:cubicBezTo>
                        <a:pt x="1550" y="346"/>
                        <a:pt x="1398" y="286"/>
                        <a:pt x="1246" y="255"/>
                      </a:cubicBezTo>
                      <a:lnTo>
                        <a:pt x="1003" y="134"/>
                      </a:lnTo>
                      <a:cubicBezTo>
                        <a:pt x="961" y="134"/>
                        <a:pt x="933" y="119"/>
                        <a:pt x="910" y="110"/>
                      </a:cubicBezTo>
                      <a:lnTo>
                        <a:pt x="910" y="110"/>
                      </a:lnTo>
                      <a:cubicBezTo>
                        <a:pt x="890" y="92"/>
                        <a:pt x="863" y="73"/>
                        <a:pt x="851" y="73"/>
                      </a:cubicBezTo>
                      <a:cubicBezTo>
                        <a:pt x="764" y="24"/>
                        <a:pt x="667" y="1"/>
                        <a:pt x="57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13"/>
                <p:cNvSpPr/>
                <p:nvPr/>
              </p:nvSpPr>
              <p:spPr>
                <a:xfrm>
                  <a:off x="12257663" y="2559580"/>
                  <a:ext cx="229002" cy="267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3" h="3730" extrusionOk="0">
                      <a:moveTo>
                        <a:pt x="592" y="0"/>
                      </a:moveTo>
                      <a:cubicBezTo>
                        <a:pt x="557" y="0"/>
                        <a:pt x="522" y="3"/>
                        <a:pt x="487" y="10"/>
                      </a:cubicBezTo>
                      <a:cubicBezTo>
                        <a:pt x="153" y="132"/>
                        <a:pt x="1" y="466"/>
                        <a:pt x="92" y="801"/>
                      </a:cubicBezTo>
                      <a:cubicBezTo>
                        <a:pt x="335" y="2108"/>
                        <a:pt x="1217" y="3202"/>
                        <a:pt x="2463" y="3719"/>
                      </a:cubicBezTo>
                      <a:cubicBezTo>
                        <a:pt x="2498" y="3726"/>
                        <a:pt x="2533" y="3729"/>
                        <a:pt x="2568" y="3729"/>
                      </a:cubicBezTo>
                      <a:cubicBezTo>
                        <a:pt x="2834" y="3729"/>
                        <a:pt x="3078" y="3532"/>
                        <a:pt x="3132" y="3263"/>
                      </a:cubicBezTo>
                      <a:cubicBezTo>
                        <a:pt x="3192" y="2959"/>
                        <a:pt x="3040" y="2624"/>
                        <a:pt x="2736" y="2503"/>
                      </a:cubicBezTo>
                      <a:lnTo>
                        <a:pt x="2645" y="2473"/>
                      </a:lnTo>
                      <a:lnTo>
                        <a:pt x="2493" y="2412"/>
                      </a:lnTo>
                      <a:cubicBezTo>
                        <a:pt x="2402" y="2321"/>
                        <a:pt x="2280" y="2260"/>
                        <a:pt x="2189" y="2199"/>
                      </a:cubicBezTo>
                      <a:cubicBezTo>
                        <a:pt x="2129" y="2138"/>
                        <a:pt x="2098" y="2108"/>
                        <a:pt x="2037" y="2077"/>
                      </a:cubicBezTo>
                      <a:lnTo>
                        <a:pt x="1977" y="2017"/>
                      </a:lnTo>
                      <a:cubicBezTo>
                        <a:pt x="1885" y="1925"/>
                        <a:pt x="1794" y="1834"/>
                        <a:pt x="1703" y="1713"/>
                      </a:cubicBezTo>
                      <a:lnTo>
                        <a:pt x="1581" y="1561"/>
                      </a:lnTo>
                      <a:lnTo>
                        <a:pt x="1551" y="1500"/>
                      </a:lnTo>
                      <a:cubicBezTo>
                        <a:pt x="1490" y="1378"/>
                        <a:pt x="1399" y="1257"/>
                        <a:pt x="1338" y="1135"/>
                      </a:cubicBezTo>
                      <a:cubicBezTo>
                        <a:pt x="1338" y="1074"/>
                        <a:pt x="1277" y="983"/>
                        <a:pt x="1277" y="953"/>
                      </a:cubicBezTo>
                      <a:cubicBezTo>
                        <a:pt x="1277" y="922"/>
                        <a:pt x="1247" y="892"/>
                        <a:pt x="1247" y="862"/>
                      </a:cubicBezTo>
                      <a:lnTo>
                        <a:pt x="1247" y="892"/>
                      </a:lnTo>
                      <a:cubicBezTo>
                        <a:pt x="1217" y="740"/>
                        <a:pt x="1156" y="618"/>
                        <a:pt x="1156" y="466"/>
                      </a:cubicBezTo>
                      <a:cubicBezTo>
                        <a:pt x="1102" y="198"/>
                        <a:pt x="858" y="0"/>
                        <a:pt x="59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13"/>
                <p:cNvSpPr/>
                <p:nvPr/>
              </p:nvSpPr>
              <p:spPr>
                <a:xfrm>
                  <a:off x="12445140" y="2734722"/>
                  <a:ext cx="72" cy="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12405909" y="2708544"/>
                  <a:ext cx="3227" cy="3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49" extrusionOk="0">
                      <a:moveTo>
                        <a:pt x="1" y="0"/>
                      </a:moveTo>
                      <a:cubicBezTo>
                        <a:pt x="1" y="19"/>
                        <a:pt x="34" y="49"/>
                        <a:pt x="40" y="49"/>
                      </a:cubicBezTo>
                      <a:cubicBezTo>
                        <a:pt x="44" y="49"/>
                        <a:pt x="36" y="36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12347099" y="2623483"/>
                  <a:ext cx="2152" cy="3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50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0" y="19"/>
                        <a:pt x="22" y="49"/>
                        <a:pt x="26" y="49"/>
                      </a:cubicBezTo>
                      <a:cubicBezTo>
                        <a:pt x="29" y="49"/>
                        <a:pt x="24" y="37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13"/>
                <p:cNvSpPr/>
                <p:nvPr/>
              </p:nvSpPr>
              <p:spPr>
                <a:xfrm>
                  <a:off x="12530201" y="2954904"/>
                  <a:ext cx="150469" cy="226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" h="3157" extrusionOk="0">
                      <a:moveTo>
                        <a:pt x="1520" y="0"/>
                      </a:moveTo>
                      <a:cubicBezTo>
                        <a:pt x="1186" y="0"/>
                        <a:pt x="943" y="274"/>
                        <a:pt x="973" y="608"/>
                      </a:cubicBezTo>
                      <a:lnTo>
                        <a:pt x="973" y="851"/>
                      </a:lnTo>
                      <a:cubicBezTo>
                        <a:pt x="943" y="1003"/>
                        <a:pt x="912" y="1125"/>
                        <a:pt x="882" y="1277"/>
                      </a:cubicBezTo>
                      <a:cubicBezTo>
                        <a:pt x="821" y="1398"/>
                        <a:pt x="760" y="1550"/>
                        <a:pt x="669" y="1672"/>
                      </a:cubicBezTo>
                      <a:cubicBezTo>
                        <a:pt x="578" y="1793"/>
                        <a:pt x="487" y="1885"/>
                        <a:pt x="395" y="1976"/>
                      </a:cubicBezTo>
                      <a:lnTo>
                        <a:pt x="365" y="2006"/>
                      </a:lnTo>
                      <a:cubicBezTo>
                        <a:pt x="91" y="2189"/>
                        <a:pt x="0" y="2553"/>
                        <a:pt x="122" y="2857"/>
                      </a:cubicBezTo>
                      <a:cubicBezTo>
                        <a:pt x="204" y="3041"/>
                        <a:pt x="396" y="3157"/>
                        <a:pt x="596" y="3157"/>
                      </a:cubicBezTo>
                      <a:cubicBezTo>
                        <a:pt x="693" y="3157"/>
                        <a:pt x="792" y="3130"/>
                        <a:pt x="882" y="3070"/>
                      </a:cubicBezTo>
                      <a:cubicBezTo>
                        <a:pt x="1642" y="2492"/>
                        <a:pt x="2098" y="1581"/>
                        <a:pt x="2067" y="608"/>
                      </a:cubicBezTo>
                      <a:cubicBezTo>
                        <a:pt x="2067" y="274"/>
                        <a:pt x="1824" y="0"/>
                        <a:pt x="15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83" name="Google Shape;283;p13"/>
          <p:cNvSpPr txBox="1">
            <a:spLocks noGrp="1"/>
          </p:cNvSpPr>
          <p:nvPr>
            <p:ph type="subTitle" idx="1"/>
          </p:nvPr>
        </p:nvSpPr>
        <p:spPr>
          <a:xfrm>
            <a:off x="1745399" y="1809700"/>
            <a:ext cx="25002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subTitle" idx="2"/>
          </p:nvPr>
        </p:nvSpPr>
        <p:spPr>
          <a:xfrm>
            <a:off x="1745389" y="1357975"/>
            <a:ext cx="27216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title" hasCustomPrompt="1"/>
          </p:nvPr>
        </p:nvSpPr>
        <p:spPr>
          <a:xfrm>
            <a:off x="713225" y="1358025"/>
            <a:ext cx="879600" cy="84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13"/>
          <p:cNvSpPr txBox="1">
            <a:spLocks noGrp="1"/>
          </p:cNvSpPr>
          <p:nvPr>
            <p:ph type="subTitle" idx="3"/>
          </p:nvPr>
        </p:nvSpPr>
        <p:spPr>
          <a:xfrm>
            <a:off x="5625301" y="1809700"/>
            <a:ext cx="25002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4"/>
          </p:nvPr>
        </p:nvSpPr>
        <p:spPr>
          <a:xfrm>
            <a:off x="5625312" y="1357975"/>
            <a:ext cx="27216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title" idx="5" hasCustomPrompt="1"/>
          </p:nvPr>
        </p:nvSpPr>
        <p:spPr>
          <a:xfrm>
            <a:off x="4593300" y="1357975"/>
            <a:ext cx="879600" cy="84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13"/>
          <p:cNvSpPr txBox="1">
            <a:spLocks noGrp="1"/>
          </p:cNvSpPr>
          <p:nvPr>
            <p:ph type="subTitle" idx="6"/>
          </p:nvPr>
        </p:nvSpPr>
        <p:spPr>
          <a:xfrm>
            <a:off x="1745399" y="2922939"/>
            <a:ext cx="25002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7"/>
          </p:nvPr>
        </p:nvSpPr>
        <p:spPr>
          <a:xfrm>
            <a:off x="1745389" y="2470754"/>
            <a:ext cx="27216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title" idx="8" hasCustomPrompt="1"/>
          </p:nvPr>
        </p:nvSpPr>
        <p:spPr>
          <a:xfrm>
            <a:off x="713225" y="2470281"/>
            <a:ext cx="879600" cy="84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13"/>
          <p:cNvSpPr txBox="1">
            <a:spLocks noGrp="1"/>
          </p:cNvSpPr>
          <p:nvPr>
            <p:ph type="subTitle" idx="9"/>
          </p:nvPr>
        </p:nvSpPr>
        <p:spPr>
          <a:xfrm>
            <a:off x="5625301" y="2922938"/>
            <a:ext cx="25002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3"/>
          <p:cNvSpPr txBox="1">
            <a:spLocks noGrp="1"/>
          </p:cNvSpPr>
          <p:nvPr>
            <p:ph type="subTitle" idx="13"/>
          </p:nvPr>
        </p:nvSpPr>
        <p:spPr>
          <a:xfrm>
            <a:off x="5625312" y="2470753"/>
            <a:ext cx="27216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title" idx="14" hasCustomPrompt="1"/>
          </p:nvPr>
        </p:nvSpPr>
        <p:spPr>
          <a:xfrm>
            <a:off x="4593300" y="2470275"/>
            <a:ext cx="879600" cy="84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13"/>
          <p:cNvSpPr txBox="1">
            <a:spLocks noGrp="1"/>
          </p:cNvSpPr>
          <p:nvPr>
            <p:ph type="subTitle" idx="15"/>
          </p:nvPr>
        </p:nvSpPr>
        <p:spPr>
          <a:xfrm>
            <a:off x="1745399" y="4036177"/>
            <a:ext cx="25002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13"/>
          <p:cNvSpPr txBox="1">
            <a:spLocks noGrp="1"/>
          </p:cNvSpPr>
          <p:nvPr>
            <p:ph type="subTitle" idx="16"/>
          </p:nvPr>
        </p:nvSpPr>
        <p:spPr>
          <a:xfrm>
            <a:off x="1745389" y="3583533"/>
            <a:ext cx="27216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title" idx="17" hasCustomPrompt="1"/>
          </p:nvPr>
        </p:nvSpPr>
        <p:spPr>
          <a:xfrm>
            <a:off x="713225" y="3582572"/>
            <a:ext cx="879600" cy="84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13"/>
          <p:cNvSpPr txBox="1">
            <a:spLocks noGrp="1"/>
          </p:cNvSpPr>
          <p:nvPr>
            <p:ph type="subTitle" idx="18"/>
          </p:nvPr>
        </p:nvSpPr>
        <p:spPr>
          <a:xfrm>
            <a:off x="5625301" y="4036177"/>
            <a:ext cx="25002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subTitle" idx="19"/>
          </p:nvPr>
        </p:nvSpPr>
        <p:spPr>
          <a:xfrm>
            <a:off x="5625312" y="3583531"/>
            <a:ext cx="27216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rmelad"/>
              <a:buNone/>
              <a:defRPr sz="2200" b="1"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0" hasCustomPrompt="1"/>
          </p:nvPr>
        </p:nvSpPr>
        <p:spPr>
          <a:xfrm>
            <a:off x="4593300" y="3582625"/>
            <a:ext cx="879600" cy="84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title" idx="21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"/>
          <p:cNvSpPr txBox="1">
            <a:spLocks noGrp="1"/>
          </p:cNvSpPr>
          <p:nvPr>
            <p:ph type="title"/>
          </p:nvPr>
        </p:nvSpPr>
        <p:spPr>
          <a:xfrm>
            <a:off x="3200400" y="2306875"/>
            <a:ext cx="365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subTitle" idx="1"/>
          </p:nvPr>
        </p:nvSpPr>
        <p:spPr>
          <a:xfrm>
            <a:off x="3200400" y="3148675"/>
            <a:ext cx="3657600" cy="7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9" name="Google Shape;329;p15"/>
          <p:cNvSpPr txBox="1">
            <a:spLocks noGrp="1"/>
          </p:cNvSpPr>
          <p:nvPr>
            <p:ph type="title" idx="2" hasCustomPrompt="1"/>
          </p:nvPr>
        </p:nvSpPr>
        <p:spPr>
          <a:xfrm>
            <a:off x="4972500" y="758575"/>
            <a:ext cx="1885500" cy="15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5"/>
          <p:cNvSpPr/>
          <p:nvPr/>
        </p:nvSpPr>
        <p:spPr>
          <a:xfrm rot="-4980243" flipH="1">
            <a:off x="4760775" y="1047487"/>
            <a:ext cx="2376967" cy="7479893"/>
          </a:xfrm>
          <a:custGeom>
            <a:avLst/>
            <a:gdLst/>
            <a:ahLst/>
            <a:cxnLst/>
            <a:rect l="l" t="t" r="r" b="b"/>
            <a:pathLst>
              <a:path w="120756" h="234202" extrusionOk="0">
                <a:moveTo>
                  <a:pt x="94495" y="471"/>
                </a:moveTo>
                <a:cubicBezTo>
                  <a:pt x="85796" y="300"/>
                  <a:pt x="71283" y="8035"/>
                  <a:pt x="68538" y="15208"/>
                </a:cubicBezTo>
                <a:cubicBezTo>
                  <a:pt x="65793" y="22381"/>
                  <a:pt x="79835" y="35395"/>
                  <a:pt x="78024" y="43509"/>
                </a:cubicBezTo>
                <a:cubicBezTo>
                  <a:pt x="76213" y="51623"/>
                  <a:pt x="59356" y="55928"/>
                  <a:pt x="57674" y="63892"/>
                </a:cubicBezTo>
                <a:cubicBezTo>
                  <a:pt x="55992" y="71856"/>
                  <a:pt x="73182" y="81664"/>
                  <a:pt x="67932" y="91293"/>
                </a:cubicBezTo>
                <a:cubicBezTo>
                  <a:pt x="62682" y="100922"/>
                  <a:pt x="31871" y="108338"/>
                  <a:pt x="26173" y="121665"/>
                </a:cubicBezTo>
                <a:cubicBezTo>
                  <a:pt x="20475" y="134992"/>
                  <a:pt x="38075" y="157819"/>
                  <a:pt x="33743" y="171257"/>
                </a:cubicBezTo>
                <a:cubicBezTo>
                  <a:pt x="29411" y="184695"/>
                  <a:pt x="1816" y="192003"/>
                  <a:pt x="183" y="202291"/>
                </a:cubicBezTo>
                <a:cubicBezTo>
                  <a:pt x="-1449" y="212579"/>
                  <a:pt x="7961" y="230422"/>
                  <a:pt x="23948" y="232984"/>
                </a:cubicBezTo>
                <a:cubicBezTo>
                  <a:pt x="39935" y="235546"/>
                  <a:pt x="83560" y="235572"/>
                  <a:pt x="96104" y="217665"/>
                </a:cubicBezTo>
                <a:cubicBezTo>
                  <a:pt x="108648" y="199759"/>
                  <a:pt x="95109" y="159117"/>
                  <a:pt x="99213" y="125545"/>
                </a:cubicBezTo>
                <a:cubicBezTo>
                  <a:pt x="103318" y="91973"/>
                  <a:pt x="121517" y="37078"/>
                  <a:pt x="120731" y="16232"/>
                </a:cubicBezTo>
                <a:cubicBezTo>
                  <a:pt x="119945" y="-4614"/>
                  <a:pt x="103194" y="642"/>
                  <a:pt x="94495" y="47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31" name="Google Shape;331;p15"/>
          <p:cNvSpPr/>
          <p:nvPr/>
        </p:nvSpPr>
        <p:spPr>
          <a:xfrm>
            <a:off x="5496527" y="418870"/>
            <a:ext cx="1086684" cy="241257"/>
          </a:xfrm>
          <a:custGeom>
            <a:avLst/>
            <a:gdLst/>
            <a:ahLst/>
            <a:cxnLst/>
            <a:rect l="l" t="t" r="r" b="b"/>
            <a:pathLst>
              <a:path w="37025" h="8220" extrusionOk="0">
                <a:moveTo>
                  <a:pt x="13287" y="1"/>
                </a:moveTo>
                <a:cubicBezTo>
                  <a:pt x="12635" y="1"/>
                  <a:pt x="11914" y="205"/>
                  <a:pt x="11108" y="716"/>
                </a:cubicBezTo>
                <a:cubicBezTo>
                  <a:pt x="7002" y="3319"/>
                  <a:pt x="0" y="4969"/>
                  <a:pt x="3703" y="6105"/>
                </a:cubicBezTo>
                <a:cubicBezTo>
                  <a:pt x="3703" y="6105"/>
                  <a:pt x="9511" y="8165"/>
                  <a:pt x="13240" y="8165"/>
                </a:cubicBezTo>
                <a:cubicBezTo>
                  <a:pt x="13733" y="8165"/>
                  <a:pt x="14189" y="8129"/>
                  <a:pt x="14590" y="8048"/>
                </a:cubicBezTo>
                <a:cubicBezTo>
                  <a:pt x="15428" y="7879"/>
                  <a:pt x="16308" y="7818"/>
                  <a:pt x="17206" y="7818"/>
                </a:cubicBezTo>
                <a:cubicBezTo>
                  <a:pt x="19513" y="7818"/>
                  <a:pt x="21946" y="8220"/>
                  <a:pt x="24129" y="8220"/>
                </a:cubicBezTo>
                <a:cubicBezTo>
                  <a:pt x="24591" y="8220"/>
                  <a:pt x="25042" y="8202"/>
                  <a:pt x="25478" y="8158"/>
                </a:cubicBezTo>
                <a:cubicBezTo>
                  <a:pt x="28814" y="7828"/>
                  <a:pt x="37025" y="6435"/>
                  <a:pt x="36365" y="6105"/>
                </a:cubicBezTo>
                <a:cubicBezTo>
                  <a:pt x="35669" y="5775"/>
                  <a:pt x="30390" y="6435"/>
                  <a:pt x="27201" y="4162"/>
                </a:cubicBezTo>
                <a:cubicBezTo>
                  <a:pt x="25654" y="3055"/>
                  <a:pt x="24007" y="2740"/>
                  <a:pt x="22537" y="2740"/>
                </a:cubicBezTo>
                <a:cubicBezTo>
                  <a:pt x="20941" y="2740"/>
                  <a:pt x="19553" y="3112"/>
                  <a:pt x="18733" y="3246"/>
                </a:cubicBezTo>
                <a:cubicBezTo>
                  <a:pt x="18700" y="3250"/>
                  <a:pt x="18667" y="3252"/>
                  <a:pt x="18634" y="3252"/>
                </a:cubicBezTo>
                <a:cubicBezTo>
                  <a:pt x="17361" y="3252"/>
                  <a:pt x="15884" y="1"/>
                  <a:pt x="1328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6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"/>
          <p:cNvSpPr txBox="1">
            <a:spLocks noGrp="1"/>
          </p:cNvSpPr>
          <p:nvPr>
            <p:ph type="title"/>
          </p:nvPr>
        </p:nvSpPr>
        <p:spPr>
          <a:xfrm>
            <a:off x="713225" y="2343150"/>
            <a:ext cx="365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1"/>
          </p:nvPr>
        </p:nvSpPr>
        <p:spPr>
          <a:xfrm>
            <a:off x="713225" y="3184950"/>
            <a:ext cx="3541200" cy="7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794850"/>
            <a:ext cx="1885500" cy="15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9"/>
          <p:cNvSpPr/>
          <p:nvPr/>
        </p:nvSpPr>
        <p:spPr>
          <a:xfrm rot="10112070">
            <a:off x="-776340" y="-505798"/>
            <a:ext cx="2376814" cy="5824391"/>
          </a:xfrm>
          <a:custGeom>
            <a:avLst/>
            <a:gdLst/>
            <a:ahLst/>
            <a:cxnLst/>
            <a:rect l="l" t="t" r="r" b="b"/>
            <a:pathLst>
              <a:path w="120756" h="234202" extrusionOk="0">
                <a:moveTo>
                  <a:pt x="94495" y="471"/>
                </a:moveTo>
                <a:cubicBezTo>
                  <a:pt x="85796" y="300"/>
                  <a:pt x="71283" y="8035"/>
                  <a:pt x="68538" y="15208"/>
                </a:cubicBezTo>
                <a:cubicBezTo>
                  <a:pt x="65793" y="22381"/>
                  <a:pt x="79835" y="35395"/>
                  <a:pt x="78024" y="43509"/>
                </a:cubicBezTo>
                <a:cubicBezTo>
                  <a:pt x="76213" y="51623"/>
                  <a:pt x="59356" y="55928"/>
                  <a:pt x="57674" y="63892"/>
                </a:cubicBezTo>
                <a:cubicBezTo>
                  <a:pt x="55992" y="71856"/>
                  <a:pt x="73182" y="81664"/>
                  <a:pt x="67932" y="91293"/>
                </a:cubicBezTo>
                <a:cubicBezTo>
                  <a:pt x="62682" y="100922"/>
                  <a:pt x="31871" y="108338"/>
                  <a:pt x="26173" y="121665"/>
                </a:cubicBezTo>
                <a:cubicBezTo>
                  <a:pt x="20475" y="134992"/>
                  <a:pt x="38075" y="157819"/>
                  <a:pt x="33743" y="171257"/>
                </a:cubicBezTo>
                <a:cubicBezTo>
                  <a:pt x="29411" y="184695"/>
                  <a:pt x="1816" y="192003"/>
                  <a:pt x="183" y="202291"/>
                </a:cubicBezTo>
                <a:cubicBezTo>
                  <a:pt x="-1449" y="212579"/>
                  <a:pt x="7961" y="230422"/>
                  <a:pt x="23948" y="232984"/>
                </a:cubicBezTo>
                <a:cubicBezTo>
                  <a:pt x="39935" y="235546"/>
                  <a:pt x="83560" y="235572"/>
                  <a:pt x="96104" y="217665"/>
                </a:cubicBezTo>
                <a:cubicBezTo>
                  <a:pt x="108648" y="199759"/>
                  <a:pt x="95109" y="159117"/>
                  <a:pt x="99213" y="125545"/>
                </a:cubicBezTo>
                <a:cubicBezTo>
                  <a:pt x="103318" y="91973"/>
                  <a:pt x="121517" y="37078"/>
                  <a:pt x="120731" y="16232"/>
                </a:cubicBezTo>
                <a:cubicBezTo>
                  <a:pt x="119945" y="-4614"/>
                  <a:pt x="103194" y="642"/>
                  <a:pt x="94495" y="47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372" name="Google Shape;372;p19"/>
          <p:cNvGrpSpPr/>
          <p:nvPr/>
        </p:nvGrpSpPr>
        <p:grpSpPr>
          <a:xfrm>
            <a:off x="169882" y="3770015"/>
            <a:ext cx="1086700" cy="1462730"/>
            <a:chOff x="169882" y="4025211"/>
            <a:chExt cx="1086700" cy="1462730"/>
          </a:xfrm>
        </p:grpSpPr>
        <p:sp>
          <p:nvSpPr>
            <p:cNvPr id="373" name="Google Shape;373;p19"/>
            <p:cNvSpPr/>
            <p:nvPr/>
          </p:nvSpPr>
          <p:spPr>
            <a:xfrm>
              <a:off x="169882" y="4403160"/>
              <a:ext cx="730369" cy="1083813"/>
            </a:xfrm>
            <a:custGeom>
              <a:avLst/>
              <a:gdLst/>
              <a:ahLst/>
              <a:cxnLst/>
              <a:rect l="l" t="t" r="r" b="b"/>
              <a:pathLst>
                <a:path w="22737" h="33740" extrusionOk="0">
                  <a:moveTo>
                    <a:pt x="2350" y="0"/>
                  </a:moveTo>
                  <a:cubicBezTo>
                    <a:pt x="2138" y="0"/>
                    <a:pt x="1935" y="41"/>
                    <a:pt x="1733" y="122"/>
                  </a:cubicBezTo>
                  <a:cubicBezTo>
                    <a:pt x="0" y="912"/>
                    <a:pt x="2037" y="4407"/>
                    <a:pt x="2584" y="5502"/>
                  </a:cubicBezTo>
                  <a:cubicBezTo>
                    <a:pt x="3830" y="7964"/>
                    <a:pt x="5228" y="10335"/>
                    <a:pt x="6778" y="12614"/>
                  </a:cubicBezTo>
                  <a:lnTo>
                    <a:pt x="6991" y="12949"/>
                  </a:lnTo>
                  <a:cubicBezTo>
                    <a:pt x="7812" y="14164"/>
                    <a:pt x="8663" y="15350"/>
                    <a:pt x="9484" y="16535"/>
                  </a:cubicBezTo>
                  <a:cubicBezTo>
                    <a:pt x="9544" y="16596"/>
                    <a:pt x="9605" y="16657"/>
                    <a:pt x="9636" y="16718"/>
                  </a:cubicBezTo>
                  <a:cubicBezTo>
                    <a:pt x="11277" y="19028"/>
                    <a:pt x="12949" y="21338"/>
                    <a:pt x="14529" y="23709"/>
                  </a:cubicBezTo>
                  <a:lnTo>
                    <a:pt x="14620" y="23861"/>
                  </a:lnTo>
                  <a:lnTo>
                    <a:pt x="14651" y="23921"/>
                  </a:lnTo>
                  <a:cubicBezTo>
                    <a:pt x="15836" y="25684"/>
                    <a:pt x="16900" y="27538"/>
                    <a:pt x="17842" y="29453"/>
                  </a:cubicBezTo>
                  <a:cubicBezTo>
                    <a:pt x="17842" y="29484"/>
                    <a:pt x="17873" y="29514"/>
                    <a:pt x="17873" y="29545"/>
                  </a:cubicBezTo>
                  <a:cubicBezTo>
                    <a:pt x="18541" y="30912"/>
                    <a:pt x="19149" y="32311"/>
                    <a:pt x="19697" y="33739"/>
                  </a:cubicBezTo>
                  <a:lnTo>
                    <a:pt x="22736" y="33739"/>
                  </a:lnTo>
                  <a:cubicBezTo>
                    <a:pt x="21946" y="30396"/>
                    <a:pt x="20943" y="27052"/>
                    <a:pt x="19818" y="23800"/>
                  </a:cubicBezTo>
                  <a:cubicBezTo>
                    <a:pt x="19788" y="23709"/>
                    <a:pt x="19757" y="23648"/>
                    <a:pt x="19727" y="23557"/>
                  </a:cubicBezTo>
                  <a:cubicBezTo>
                    <a:pt x="19636" y="23313"/>
                    <a:pt x="19545" y="23040"/>
                    <a:pt x="19453" y="22797"/>
                  </a:cubicBezTo>
                  <a:cubicBezTo>
                    <a:pt x="18754" y="20943"/>
                    <a:pt x="17994" y="19058"/>
                    <a:pt x="17174" y="17234"/>
                  </a:cubicBezTo>
                  <a:cubicBezTo>
                    <a:pt x="17143" y="17143"/>
                    <a:pt x="17082" y="17022"/>
                    <a:pt x="17052" y="16930"/>
                  </a:cubicBezTo>
                  <a:cubicBezTo>
                    <a:pt x="15563" y="13678"/>
                    <a:pt x="13800" y="10547"/>
                    <a:pt x="11733" y="7660"/>
                  </a:cubicBezTo>
                  <a:lnTo>
                    <a:pt x="11611" y="7508"/>
                  </a:lnTo>
                  <a:cubicBezTo>
                    <a:pt x="11095" y="6778"/>
                    <a:pt x="10517" y="6079"/>
                    <a:pt x="9970" y="5380"/>
                  </a:cubicBezTo>
                  <a:cubicBezTo>
                    <a:pt x="9575" y="4955"/>
                    <a:pt x="9210" y="4529"/>
                    <a:pt x="8784" y="4103"/>
                  </a:cubicBezTo>
                  <a:cubicBezTo>
                    <a:pt x="8724" y="4012"/>
                    <a:pt x="8632" y="3952"/>
                    <a:pt x="8572" y="3860"/>
                  </a:cubicBezTo>
                  <a:cubicBezTo>
                    <a:pt x="7021" y="2310"/>
                    <a:pt x="5228" y="942"/>
                    <a:pt x="3313" y="213"/>
                  </a:cubicBezTo>
                  <a:cubicBezTo>
                    <a:pt x="3100" y="152"/>
                    <a:pt x="2888" y="61"/>
                    <a:pt x="2675" y="30"/>
                  </a:cubicBezTo>
                  <a:cubicBezTo>
                    <a:pt x="2563" y="10"/>
                    <a:pt x="2455" y="0"/>
                    <a:pt x="2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413295" y="4025211"/>
              <a:ext cx="659764" cy="1462730"/>
            </a:xfrm>
            <a:custGeom>
              <a:avLst/>
              <a:gdLst/>
              <a:ahLst/>
              <a:cxnLst/>
              <a:rect l="l" t="t" r="r" b="b"/>
              <a:pathLst>
                <a:path w="20539" h="45536" extrusionOk="0">
                  <a:moveTo>
                    <a:pt x="3310" y="1"/>
                  </a:moveTo>
                  <a:cubicBezTo>
                    <a:pt x="1453" y="1"/>
                    <a:pt x="0" y="2059"/>
                    <a:pt x="234" y="4441"/>
                  </a:cubicBezTo>
                  <a:cubicBezTo>
                    <a:pt x="416" y="6295"/>
                    <a:pt x="1389" y="7936"/>
                    <a:pt x="2210" y="9486"/>
                  </a:cubicBezTo>
                  <a:cubicBezTo>
                    <a:pt x="2817" y="10611"/>
                    <a:pt x="3425" y="11705"/>
                    <a:pt x="4003" y="12800"/>
                  </a:cubicBezTo>
                  <a:lnTo>
                    <a:pt x="4276" y="13286"/>
                  </a:lnTo>
                  <a:lnTo>
                    <a:pt x="5614" y="15687"/>
                  </a:lnTo>
                  <a:cubicBezTo>
                    <a:pt x="6283" y="16933"/>
                    <a:pt x="6982" y="18210"/>
                    <a:pt x="7620" y="19487"/>
                  </a:cubicBezTo>
                  <a:cubicBezTo>
                    <a:pt x="7742" y="19699"/>
                    <a:pt x="7863" y="19942"/>
                    <a:pt x="7985" y="20186"/>
                  </a:cubicBezTo>
                  <a:cubicBezTo>
                    <a:pt x="9383" y="22952"/>
                    <a:pt x="10629" y="25839"/>
                    <a:pt x="11723" y="28788"/>
                  </a:cubicBezTo>
                  <a:cubicBezTo>
                    <a:pt x="11906" y="29304"/>
                    <a:pt x="12088" y="29882"/>
                    <a:pt x="12270" y="30459"/>
                  </a:cubicBezTo>
                  <a:cubicBezTo>
                    <a:pt x="12331" y="30581"/>
                    <a:pt x="12362" y="30672"/>
                    <a:pt x="12392" y="30794"/>
                  </a:cubicBezTo>
                  <a:cubicBezTo>
                    <a:pt x="13912" y="35627"/>
                    <a:pt x="15158" y="40551"/>
                    <a:pt x="16161" y="45536"/>
                  </a:cubicBezTo>
                  <a:lnTo>
                    <a:pt x="20538" y="45536"/>
                  </a:lnTo>
                  <a:cubicBezTo>
                    <a:pt x="20417" y="42952"/>
                    <a:pt x="20234" y="40399"/>
                    <a:pt x="20052" y="37845"/>
                  </a:cubicBezTo>
                  <a:cubicBezTo>
                    <a:pt x="19778" y="33924"/>
                    <a:pt x="19170" y="30064"/>
                    <a:pt x="18228" y="26295"/>
                  </a:cubicBezTo>
                  <a:cubicBezTo>
                    <a:pt x="18198" y="26204"/>
                    <a:pt x="18167" y="26113"/>
                    <a:pt x="18167" y="26022"/>
                  </a:cubicBezTo>
                  <a:cubicBezTo>
                    <a:pt x="17438" y="23134"/>
                    <a:pt x="16526" y="20307"/>
                    <a:pt x="15401" y="17541"/>
                  </a:cubicBezTo>
                  <a:cubicBezTo>
                    <a:pt x="15188" y="16994"/>
                    <a:pt x="14976" y="16447"/>
                    <a:pt x="14763" y="15930"/>
                  </a:cubicBezTo>
                  <a:cubicBezTo>
                    <a:pt x="14702" y="15839"/>
                    <a:pt x="14672" y="15718"/>
                    <a:pt x="14641" y="15626"/>
                  </a:cubicBezTo>
                  <a:cubicBezTo>
                    <a:pt x="13638" y="13286"/>
                    <a:pt x="12483" y="10976"/>
                    <a:pt x="11207" y="8787"/>
                  </a:cubicBezTo>
                  <a:lnTo>
                    <a:pt x="11024" y="8423"/>
                  </a:lnTo>
                  <a:lnTo>
                    <a:pt x="10933" y="8331"/>
                  </a:lnTo>
                  <a:cubicBezTo>
                    <a:pt x="9322" y="5596"/>
                    <a:pt x="7559" y="2374"/>
                    <a:pt x="5067" y="611"/>
                  </a:cubicBezTo>
                  <a:cubicBezTo>
                    <a:pt x="4468" y="188"/>
                    <a:pt x="3870" y="1"/>
                    <a:pt x="3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955819" y="4370074"/>
              <a:ext cx="300763" cy="1117863"/>
            </a:xfrm>
            <a:custGeom>
              <a:avLst/>
              <a:gdLst/>
              <a:ahLst/>
              <a:cxnLst/>
              <a:rect l="l" t="t" r="r" b="b"/>
              <a:pathLst>
                <a:path w="9363" h="34800" extrusionOk="0">
                  <a:moveTo>
                    <a:pt x="2805" y="0"/>
                  </a:moveTo>
                  <a:cubicBezTo>
                    <a:pt x="2464" y="0"/>
                    <a:pt x="2115" y="83"/>
                    <a:pt x="1764" y="270"/>
                  </a:cubicBezTo>
                  <a:cubicBezTo>
                    <a:pt x="487" y="909"/>
                    <a:pt x="31" y="2216"/>
                    <a:pt x="1" y="3675"/>
                  </a:cubicBezTo>
                  <a:lnTo>
                    <a:pt x="1" y="3948"/>
                  </a:lnTo>
                  <a:cubicBezTo>
                    <a:pt x="1" y="5741"/>
                    <a:pt x="578" y="7717"/>
                    <a:pt x="943" y="9115"/>
                  </a:cubicBezTo>
                  <a:cubicBezTo>
                    <a:pt x="1703" y="11851"/>
                    <a:pt x="2432" y="14587"/>
                    <a:pt x="3010" y="17383"/>
                  </a:cubicBezTo>
                  <a:cubicBezTo>
                    <a:pt x="3040" y="17504"/>
                    <a:pt x="3071" y="17626"/>
                    <a:pt x="3101" y="17778"/>
                  </a:cubicBezTo>
                  <a:cubicBezTo>
                    <a:pt x="3405" y="19267"/>
                    <a:pt x="3679" y="20726"/>
                    <a:pt x="3891" y="22246"/>
                  </a:cubicBezTo>
                  <a:cubicBezTo>
                    <a:pt x="3952" y="22763"/>
                    <a:pt x="4013" y="23280"/>
                    <a:pt x="4074" y="23796"/>
                  </a:cubicBezTo>
                  <a:cubicBezTo>
                    <a:pt x="4104" y="23948"/>
                    <a:pt x="4134" y="24100"/>
                    <a:pt x="4134" y="24222"/>
                  </a:cubicBezTo>
                  <a:cubicBezTo>
                    <a:pt x="4499" y="27748"/>
                    <a:pt x="4499" y="31243"/>
                    <a:pt x="4590" y="34800"/>
                  </a:cubicBezTo>
                  <a:lnTo>
                    <a:pt x="6657" y="34800"/>
                  </a:lnTo>
                  <a:cubicBezTo>
                    <a:pt x="7022" y="33827"/>
                    <a:pt x="7326" y="32854"/>
                    <a:pt x="7630" y="31851"/>
                  </a:cubicBezTo>
                  <a:cubicBezTo>
                    <a:pt x="7782" y="31334"/>
                    <a:pt x="7904" y="30818"/>
                    <a:pt x="8025" y="30301"/>
                  </a:cubicBezTo>
                  <a:cubicBezTo>
                    <a:pt x="8785" y="27231"/>
                    <a:pt x="9211" y="24100"/>
                    <a:pt x="9332" y="20939"/>
                  </a:cubicBezTo>
                  <a:cubicBezTo>
                    <a:pt x="9332" y="20848"/>
                    <a:pt x="9332" y="20787"/>
                    <a:pt x="9332" y="20726"/>
                  </a:cubicBezTo>
                  <a:cubicBezTo>
                    <a:pt x="9363" y="19967"/>
                    <a:pt x="9363" y="19176"/>
                    <a:pt x="9363" y="18416"/>
                  </a:cubicBezTo>
                  <a:cubicBezTo>
                    <a:pt x="9332" y="16258"/>
                    <a:pt x="9211" y="14100"/>
                    <a:pt x="8967" y="11942"/>
                  </a:cubicBezTo>
                  <a:cubicBezTo>
                    <a:pt x="8967" y="11851"/>
                    <a:pt x="8967" y="11760"/>
                    <a:pt x="8967" y="11669"/>
                  </a:cubicBezTo>
                  <a:cubicBezTo>
                    <a:pt x="8876" y="10969"/>
                    <a:pt x="8785" y="10240"/>
                    <a:pt x="8663" y="9541"/>
                  </a:cubicBezTo>
                  <a:cubicBezTo>
                    <a:pt x="8633" y="9206"/>
                    <a:pt x="8572" y="8872"/>
                    <a:pt x="8511" y="8568"/>
                  </a:cubicBezTo>
                  <a:cubicBezTo>
                    <a:pt x="8481" y="8386"/>
                    <a:pt x="8451" y="8234"/>
                    <a:pt x="8420" y="8082"/>
                  </a:cubicBezTo>
                  <a:cubicBezTo>
                    <a:pt x="8055" y="6167"/>
                    <a:pt x="7356" y="4343"/>
                    <a:pt x="6353" y="2702"/>
                  </a:cubicBezTo>
                  <a:cubicBezTo>
                    <a:pt x="5543" y="1450"/>
                    <a:pt x="4238" y="0"/>
                    <a:pt x="2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6" name="Google Shape;376;p19"/>
            <p:cNvGrpSpPr/>
            <p:nvPr/>
          </p:nvGrpSpPr>
          <p:grpSpPr>
            <a:xfrm>
              <a:off x="297081" y="4166221"/>
              <a:ext cx="944030" cy="1310538"/>
              <a:chOff x="10572519" y="1329569"/>
              <a:chExt cx="2108150" cy="2926614"/>
            </a:xfrm>
          </p:grpSpPr>
          <p:sp>
            <p:nvSpPr>
              <p:cNvPr id="377" name="Google Shape;377;p19"/>
              <p:cNvSpPr/>
              <p:nvPr/>
            </p:nvSpPr>
            <p:spPr>
              <a:xfrm>
                <a:off x="11103753" y="1329569"/>
                <a:ext cx="1045032" cy="2889742"/>
              </a:xfrm>
              <a:custGeom>
                <a:avLst/>
                <a:gdLst/>
                <a:ahLst/>
                <a:cxnLst/>
                <a:rect l="l" t="t" r="r" b="b"/>
                <a:pathLst>
                  <a:path w="14571" h="40292" extrusionOk="0">
                    <a:moveTo>
                      <a:pt x="762" y="1"/>
                    </a:moveTo>
                    <a:cubicBezTo>
                      <a:pt x="376" y="1"/>
                      <a:pt x="1" y="435"/>
                      <a:pt x="254" y="899"/>
                    </a:cubicBezTo>
                    <a:cubicBezTo>
                      <a:pt x="1773" y="3543"/>
                      <a:pt x="3232" y="6188"/>
                      <a:pt x="4631" y="8893"/>
                    </a:cubicBezTo>
                    <a:cubicBezTo>
                      <a:pt x="9494" y="18285"/>
                      <a:pt x="13385" y="28680"/>
                      <a:pt x="13476" y="39744"/>
                    </a:cubicBezTo>
                    <a:cubicBezTo>
                      <a:pt x="13476" y="40109"/>
                      <a:pt x="13749" y="40291"/>
                      <a:pt x="14023" y="40291"/>
                    </a:cubicBezTo>
                    <a:cubicBezTo>
                      <a:pt x="14296" y="40291"/>
                      <a:pt x="14570" y="40109"/>
                      <a:pt x="14570" y="39744"/>
                    </a:cubicBezTo>
                    <a:cubicBezTo>
                      <a:pt x="14540" y="36614"/>
                      <a:pt x="14236" y="33513"/>
                      <a:pt x="13658" y="30474"/>
                    </a:cubicBezTo>
                    <a:cubicBezTo>
                      <a:pt x="11622" y="19471"/>
                      <a:pt x="6546" y="9622"/>
                      <a:pt x="1226" y="291"/>
                    </a:cubicBezTo>
                    <a:cubicBezTo>
                      <a:pt x="1105" y="86"/>
                      <a:pt x="932" y="1"/>
                      <a:pt x="7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12296392" y="2084932"/>
                <a:ext cx="294913" cy="2171251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0274" extrusionOk="0">
                    <a:moveTo>
                      <a:pt x="672" y="1"/>
                    </a:moveTo>
                    <a:cubicBezTo>
                      <a:pt x="338" y="1"/>
                      <a:pt x="1" y="279"/>
                      <a:pt x="130" y="701"/>
                    </a:cubicBezTo>
                    <a:cubicBezTo>
                      <a:pt x="707" y="2738"/>
                      <a:pt x="1193" y="4805"/>
                      <a:pt x="1558" y="6902"/>
                    </a:cubicBezTo>
                    <a:cubicBezTo>
                      <a:pt x="2926" y="14379"/>
                      <a:pt x="3078" y="22009"/>
                      <a:pt x="2014" y="29516"/>
                    </a:cubicBezTo>
                    <a:cubicBezTo>
                      <a:pt x="1941" y="29971"/>
                      <a:pt x="2293" y="30274"/>
                      <a:pt x="2607" y="30274"/>
                    </a:cubicBezTo>
                    <a:cubicBezTo>
                      <a:pt x="2818" y="30274"/>
                      <a:pt x="3011" y="30138"/>
                      <a:pt x="3047" y="29820"/>
                    </a:cubicBezTo>
                    <a:cubicBezTo>
                      <a:pt x="3382" y="27662"/>
                      <a:pt x="3595" y="25474"/>
                      <a:pt x="3716" y="23316"/>
                    </a:cubicBezTo>
                    <a:cubicBezTo>
                      <a:pt x="4111" y="15595"/>
                      <a:pt x="3260" y="7844"/>
                      <a:pt x="1193" y="397"/>
                    </a:cubicBezTo>
                    <a:cubicBezTo>
                      <a:pt x="1109" y="121"/>
                      <a:pt x="891" y="1"/>
                      <a:pt x="6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10572519" y="2035301"/>
                <a:ext cx="1258112" cy="2156477"/>
              </a:xfrm>
              <a:custGeom>
                <a:avLst/>
                <a:gdLst/>
                <a:ahLst/>
                <a:cxnLst/>
                <a:rect l="l" t="t" r="r" b="b"/>
                <a:pathLst>
                  <a:path w="17542" h="30068" extrusionOk="0">
                    <a:moveTo>
                      <a:pt x="639" y="1"/>
                    </a:moveTo>
                    <a:cubicBezTo>
                      <a:pt x="547" y="1"/>
                      <a:pt x="453" y="28"/>
                      <a:pt x="366" y="86"/>
                    </a:cubicBezTo>
                    <a:cubicBezTo>
                      <a:pt x="92" y="269"/>
                      <a:pt x="1" y="633"/>
                      <a:pt x="153" y="937"/>
                    </a:cubicBezTo>
                    <a:lnTo>
                      <a:pt x="4591" y="7533"/>
                    </a:lnTo>
                    <a:cubicBezTo>
                      <a:pt x="9211" y="14372"/>
                      <a:pt x="14348" y="21302"/>
                      <a:pt x="16354" y="29752"/>
                    </a:cubicBezTo>
                    <a:cubicBezTo>
                      <a:pt x="16387" y="29976"/>
                      <a:pt x="16568" y="30068"/>
                      <a:pt x="16772" y="30068"/>
                    </a:cubicBezTo>
                    <a:cubicBezTo>
                      <a:pt x="17123" y="30068"/>
                      <a:pt x="17541" y="29795"/>
                      <a:pt x="17387" y="29448"/>
                    </a:cubicBezTo>
                    <a:cubicBezTo>
                      <a:pt x="16840" y="27108"/>
                      <a:pt x="16080" y="24859"/>
                      <a:pt x="15108" y="22701"/>
                    </a:cubicBezTo>
                    <a:cubicBezTo>
                      <a:pt x="13405" y="18810"/>
                      <a:pt x="11156" y="15254"/>
                      <a:pt x="8846" y="11789"/>
                    </a:cubicBezTo>
                    <a:cubicBezTo>
                      <a:pt x="6293" y="7959"/>
                      <a:pt x="3679" y="4159"/>
                      <a:pt x="1126" y="329"/>
                    </a:cubicBezTo>
                    <a:cubicBezTo>
                      <a:pt x="1022" y="123"/>
                      <a:pt x="835" y="1"/>
                      <a:pt x="6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11542682" y="1887341"/>
                <a:ext cx="126442" cy="220898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3080" extrusionOk="0">
                    <a:moveTo>
                      <a:pt x="1147" y="0"/>
                    </a:moveTo>
                    <a:cubicBezTo>
                      <a:pt x="1100" y="0"/>
                      <a:pt x="1051" y="7"/>
                      <a:pt x="1003" y="22"/>
                    </a:cubicBezTo>
                    <a:cubicBezTo>
                      <a:pt x="699" y="143"/>
                      <a:pt x="517" y="447"/>
                      <a:pt x="608" y="782"/>
                    </a:cubicBezTo>
                    <a:cubicBezTo>
                      <a:pt x="638" y="842"/>
                      <a:pt x="638" y="873"/>
                      <a:pt x="638" y="933"/>
                    </a:cubicBezTo>
                    <a:cubicBezTo>
                      <a:pt x="638" y="1025"/>
                      <a:pt x="638" y="1116"/>
                      <a:pt x="638" y="1207"/>
                    </a:cubicBezTo>
                    <a:cubicBezTo>
                      <a:pt x="638" y="1298"/>
                      <a:pt x="608" y="1389"/>
                      <a:pt x="578" y="1481"/>
                    </a:cubicBezTo>
                    <a:cubicBezTo>
                      <a:pt x="547" y="1572"/>
                      <a:pt x="517" y="1663"/>
                      <a:pt x="456" y="1724"/>
                    </a:cubicBezTo>
                    <a:cubicBezTo>
                      <a:pt x="395" y="1815"/>
                      <a:pt x="304" y="1906"/>
                      <a:pt x="243" y="1997"/>
                    </a:cubicBezTo>
                    <a:lnTo>
                      <a:pt x="304" y="1906"/>
                    </a:lnTo>
                    <a:lnTo>
                      <a:pt x="304" y="1906"/>
                    </a:lnTo>
                    <a:cubicBezTo>
                      <a:pt x="182" y="1997"/>
                      <a:pt x="91" y="2149"/>
                      <a:pt x="61" y="2301"/>
                    </a:cubicBezTo>
                    <a:cubicBezTo>
                      <a:pt x="0" y="2453"/>
                      <a:pt x="30" y="2636"/>
                      <a:pt x="91" y="2757"/>
                    </a:cubicBezTo>
                    <a:cubicBezTo>
                      <a:pt x="182" y="2909"/>
                      <a:pt x="304" y="3000"/>
                      <a:pt x="456" y="3061"/>
                    </a:cubicBezTo>
                    <a:cubicBezTo>
                      <a:pt x="500" y="3072"/>
                      <a:pt x="549" y="3079"/>
                      <a:pt x="599" y="3079"/>
                    </a:cubicBezTo>
                    <a:cubicBezTo>
                      <a:pt x="685" y="3079"/>
                      <a:pt x="774" y="3058"/>
                      <a:pt x="851" y="3000"/>
                    </a:cubicBezTo>
                    <a:cubicBezTo>
                      <a:pt x="1246" y="2696"/>
                      <a:pt x="1520" y="2271"/>
                      <a:pt x="1641" y="1785"/>
                    </a:cubicBezTo>
                    <a:cubicBezTo>
                      <a:pt x="1763" y="1359"/>
                      <a:pt x="1763" y="903"/>
                      <a:pt x="1672" y="447"/>
                    </a:cubicBezTo>
                    <a:cubicBezTo>
                      <a:pt x="1621" y="191"/>
                      <a:pt x="1397" y="0"/>
                      <a:pt x="11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11407489" y="2246877"/>
                <a:ext cx="303089" cy="288099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17" extrusionOk="0">
                    <a:moveTo>
                      <a:pt x="669" y="1"/>
                    </a:moveTo>
                    <a:cubicBezTo>
                      <a:pt x="621" y="1"/>
                      <a:pt x="570" y="8"/>
                      <a:pt x="517" y="24"/>
                    </a:cubicBezTo>
                    <a:cubicBezTo>
                      <a:pt x="213" y="115"/>
                      <a:pt x="0" y="419"/>
                      <a:pt x="61" y="723"/>
                    </a:cubicBezTo>
                    <a:cubicBezTo>
                      <a:pt x="669" y="2364"/>
                      <a:pt x="1915" y="3611"/>
                      <a:pt x="3466" y="4006"/>
                    </a:cubicBezTo>
                    <a:cubicBezTo>
                      <a:pt x="3501" y="4013"/>
                      <a:pt x="3536" y="4016"/>
                      <a:pt x="3571" y="4016"/>
                    </a:cubicBezTo>
                    <a:cubicBezTo>
                      <a:pt x="3837" y="4016"/>
                      <a:pt x="4081" y="3819"/>
                      <a:pt x="4134" y="3550"/>
                    </a:cubicBezTo>
                    <a:cubicBezTo>
                      <a:pt x="4225" y="3246"/>
                      <a:pt x="4043" y="2911"/>
                      <a:pt x="3739" y="2790"/>
                    </a:cubicBezTo>
                    <a:cubicBezTo>
                      <a:pt x="3587" y="2759"/>
                      <a:pt x="3435" y="2699"/>
                      <a:pt x="3253" y="2638"/>
                    </a:cubicBezTo>
                    <a:lnTo>
                      <a:pt x="3162" y="2608"/>
                    </a:lnTo>
                    <a:cubicBezTo>
                      <a:pt x="3141" y="2608"/>
                      <a:pt x="3081" y="2581"/>
                      <a:pt x="3078" y="2581"/>
                    </a:cubicBezTo>
                    <a:lnTo>
                      <a:pt x="3078" y="2581"/>
                    </a:lnTo>
                    <a:cubicBezTo>
                      <a:pt x="3077" y="2581"/>
                      <a:pt x="3091" y="2587"/>
                      <a:pt x="3131" y="2608"/>
                    </a:cubicBezTo>
                    <a:lnTo>
                      <a:pt x="2918" y="2516"/>
                    </a:lnTo>
                    <a:cubicBezTo>
                      <a:pt x="2766" y="2425"/>
                      <a:pt x="2645" y="2334"/>
                      <a:pt x="2493" y="2243"/>
                    </a:cubicBezTo>
                    <a:lnTo>
                      <a:pt x="2280" y="2060"/>
                    </a:lnTo>
                    <a:lnTo>
                      <a:pt x="2189" y="1969"/>
                    </a:lnTo>
                    <a:cubicBezTo>
                      <a:pt x="2067" y="1848"/>
                      <a:pt x="1946" y="1726"/>
                      <a:pt x="1824" y="1604"/>
                    </a:cubicBezTo>
                    <a:cubicBezTo>
                      <a:pt x="1794" y="1544"/>
                      <a:pt x="1733" y="1452"/>
                      <a:pt x="1672" y="1392"/>
                    </a:cubicBezTo>
                    <a:lnTo>
                      <a:pt x="1611" y="1301"/>
                    </a:lnTo>
                    <a:cubicBezTo>
                      <a:pt x="1490" y="1149"/>
                      <a:pt x="1429" y="997"/>
                      <a:pt x="1338" y="845"/>
                    </a:cubicBezTo>
                    <a:cubicBezTo>
                      <a:pt x="1307" y="753"/>
                      <a:pt x="1247" y="693"/>
                      <a:pt x="1216" y="601"/>
                    </a:cubicBezTo>
                    <a:lnTo>
                      <a:pt x="1186" y="480"/>
                    </a:lnTo>
                    <a:cubicBezTo>
                      <a:pt x="1186" y="459"/>
                      <a:pt x="1158" y="383"/>
                      <a:pt x="1159" y="383"/>
                    </a:cubicBezTo>
                    <a:lnTo>
                      <a:pt x="1159" y="383"/>
                    </a:lnTo>
                    <a:cubicBezTo>
                      <a:pt x="1159" y="383"/>
                      <a:pt x="1166" y="400"/>
                      <a:pt x="1186" y="449"/>
                    </a:cubicBezTo>
                    <a:cubicBezTo>
                      <a:pt x="1085" y="173"/>
                      <a:pt x="902" y="1"/>
                      <a:pt x="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11937216" y="2797047"/>
                <a:ext cx="2295" cy="5307"/>
              </a:xfrm>
              <a:custGeom>
                <a:avLst/>
                <a:gdLst/>
                <a:ahLst/>
                <a:cxnLst/>
                <a:rect l="l" t="t" r="r" b="b"/>
                <a:pathLst>
                  <a:path w="32" h="74" extrusionOk="0">
                    <a:moveTo>
                      <a:pt x="26" y="1"/>
                    </a:moveTo>
                    <a:cubicBezTo>
                      <a:pt x="17" y="1"/>
                      <a:pt x="1" y="29"/>
                      <a:pt x="1" y="73"/>
                    </a:cubicBezTo>
                    <a:lnTo>
                      <a:pt x="31" y="73"/>
                    </a:lnTo>
                    <a:lnTo>
                      <a:pt x="31" y="13"/>
                    </a:lnTo>
                    <a:cubicBezTo>
                      <a:pt x="31" y="4"/>
                      <a:pt x="29" y="1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11858754" y="2681505"/>
                <a:ext cx="185396" cy="25898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11" extrusionOk="0">
                    <a:moveTo>
                      <a:pt x="1637" y="1"/>
                    </a:moveTo>
                    <a:cubicBezTo>
                      <a:pt x="1599" y="1"/>
                      <a:pt x="1559" y="5"/>
                      <a:pt x="1520" y="13"/>
                    </a:cubicBezTo>
                    <a:cubicBezTo>
                      <a:pt x="1216" y="134"/>
                      <a:pt x="1034" y="469"/>
                      <a:pt x="1125" y="773"/>
                    </a:cubicBezTo>
                    <a:cubicBezTo>
                      <a:pt x="1125" y="833"/>
                      <a:pt x="1155" y="894"/>
                      <a:pt x="1186" y="955"/>
                    </a:cubicBezTo>
                    <a:lnTo>
                      <a:pt x="1186" y="1016"/>
                    </a:lnTo>
                    <a:cubicBezTo>
                      <a:pt x="1186" y="1137"/>
                      <a:pt x="1186" y="1228"/>
                      <a:pt x="1186" y="1350"/>
                    </a:cubicBezTo>
                    <a:lnTo>
                      <a:pt x="1186" y="1380"/>
                    </a:lnTo>
                    <a:cubicBezTo>
                      <a:pt x="1186" y="1441"/>
                      <a:pt x="1186" y="1502"/>
                      <a:pt x="1155" y="1563"/>
                    </a:cubicBezTo>
                    <a:lnTo>
                      <a:pt x="1125" y="1624"/>
                    </a:lnTo>
                    <a:cubicBezTo>
                      <a:pt x="1125" y="1654"/>
                      <a:pt x="1125" y="1654"/>
                      <a:pt x="1125" y="1684"/>
                    </a:cubicBezTo>
                    <a:lnTo>
                      <a:pt x="1125" y="1715"/>
                    </a:lnTo>
                    <a:lnTo>
                      <a:pt x="1095" y="1776"/>
                    </a:lnTo>
                    <a:cubicBezTo>
                      <a:pt x="1064" y="1867"/>
                      <a:pt x="1034" y="1928"/>
                      <a:pt x="973" y="2019"/>
                    </a:cubicBezTo>
                    <a:lnTo>
                      <a:pt x="912" y="2080"/>
                    </a:lnTo>
                    <a:cubicBezTo>
                      <a:pt x="882" y="2140"/>
                      <a:pt x="851" y="2171"/>
                      <a:pt x="791" y="2231"/>
                    </a:cubicBezTo>
                    <a:lnTo>
                      <a:pt x="760" y="2262"/>
                    </a:lnTo>
                    <a:lnTo>
                      <a:pt x="669" y="2323"/>
                    </a:lnTo>
                    <a:lnTo>
                      <a:pt x="548" y="2383"/>
                    </a:lnTo>
                    <a:lnTo>
                      <a:pt x="487" y="2414"/>
                    </a:lnTo>
                    <a:cubicBezTo>
                      <a:pt x="183" y="2505"/>
                      <a:pt x="0" y="2839"/>
                      <a:pt x="61" y="3174"/>
                    </a:cubicBezTo>
                    <a:cubicBezTo>
                      <a:pt x="114" y="3438"/>
                      <a:pt x="351" y="3611"/>
                      <a:pt x="613" y="3611"/>
                    </a:cubicBezTo>
                    <a:cubicBezTo>
                      <a:pt x="651" y="3611"/>
                      <a:pt x="691" y="3607"/>
                      <a:pt x="730" y="3599"/>
                    </a:cubicBezTo>
                    <a:cubicBezTo>
                      <a:pt x="1855" y="3235"/>
                      <a:pt x="2584" y="1745"/>
                      <a:pt x="2189" y="438"/>
                    </a:cubicBezTo>
                    <a:cubicBezTo>
                      <a:pt x="2136" y="173"/>
                      <a:pt x="1899" y="1"/>
                      <a:pt x="16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11004205" y="2428761"/>
                <a:ext cx="124291" cy="281716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3928" extrusionOk="0">
                    <a:moveTo>
                      <a:pt x="835" y="0"/>
                    </a:moveTo>
                    <a:cubicBezTo>
                      <a:pt x="800" y="0"/>
                      <a:pt x="765" y="4"/>
                      <a:pt x="730" y="11"/>
                    </a:cubicBezTo>
                    <a:cubicBezTo>
                      <a:pt x="578" y="72"/>
                      <a:pt x="456" y="193"/>
                      <a:pt x="395" y="315"/>
                    </a:cubicBezTo>
                    <a:cubicBezTo>
                      <a:pt x="335" y="467"/>
                      <a:pt x="304" y="619"/>
                      <a:pt x="335" y="771"/>
                    </a:cubicBezTo>
                    <a:cubicBezTo>
                      <a:pt x="426" y="983"/>
                      <a:pt x="487" y="1227"/>
                      <a:pt x="487" y="1439"/>
                    </a:cubicBezTo>
                    <a:lnTo>
                      <a:pt x="487" y="1500"/>
                    </a:lnTo>
                    <a:lnTo>
                      <a:pt x="487" y="1622"/>
                    </a:lnTo>
                    <a:lnTo>
                      <a:pt x="487" y="1986"/>
                    </a:lnTo>
                    <a:lnTo>
                      <a:pt x="487" y="2047"/>
                    </a:lnTo>
                    <a:cubicBezTo>
                      <a:pt x="487" y="2078"/>
                      <a:pt x="487" y="2108"/>
                      <a:pt x="456" y="2199"/>
                    </a:cubicBezTo>
                    <a:cubicBezTo>
                      <a:pt x="456" y="2321"/>
                      <a:pt x="426" y="2412"/>
                      <a:pt x="395" y="2503"/>
                    </a:cubicBezTo>
                    <a:lnTo>
                      <a:pt x="365" y="2594"/>
                    </a:lnTo>
                    <a:cubicBezTo>
                      <a:pt x="358" y="2609"/>
                      <a:pt x="352" y="2619"/>
                      <a:pt x="348" y="2623"/>
                    </a:cubicBezTo>
                    <a:lnTo>
                      <a:pt x="348" y="2623"/>
                    </a:lnTo>
                    <a:cubicBezTo>
                      <a:pt x="358" y="2599"/>
                      <a:pt x="365" y="2578"/>
                      <a:pt x="365" y="2564"/>
                    </a:cubicBezTo>
                    <a:lnTo>
                      <a:pt x="365" y="2564"/>
                    </a:lnTo>
                    <a:cubicBezTo>
                      <a:pt x="346" y="2602"/>
                      <a:pt x="339" y="2627"/>
                      <a:pt x="343" y="2627"/>
                    </a:cubicBezTo>
                    <a:cubicBezTo>
                      <a:pt x="344" y="2627"/>
                      <a:pt x="346" y="2626"/>
                      <a:pt x="348" y="2623"/>
                    </a:cubicBezTo>
                    <a:lnTo>
                      <a:pt x="348" y="2623"/>
                    </a:lnTo>
                    <a:cubicBezTo>
                      <a:pt x="337" y="2651"/>
                      <a:pt x="320" y="2684"/>
                      <a:pt x="304" y="2716"/>
                    </a:cubicBezTo>
                    <a:cubicBezTo>
                      <a:pt x="274" y="2807"/>
                      <a:pt x="213" y="2898"/>
                      <a:pt x="152" y="3020"/>
                    </a:cubicBezTo>
                    <a:cubicBezTo>
                      <a:pt x="0" y="3293"/>
                      <a:pt x="91" y="3658"/>
                      <a:pt x="335" y="3841"/>
                    </a:cubicBezTo>
                    <a:cubicBezTo>
                      <a:pt x="424" y="3900"/>
                      <a:pt x="523" y="3927"/>
                      <a:pt x="620" y="3927"/>
                    </a:cubicBezTo>
                    <a:cubicBezTo>
                      <a:pt x="821" y="3927"/>
                      <a:pt x="1013" y="3812"/>
                      <a:pt x="1095" y="3628"/>
                    </a:cubicBezTo>
                    <a:cubicBezTo>
                      <a:pt x="1642" y="2655"/>
                      <a:pt x="1733" y="1500"/>
                      <a:pt x="1398" y="467"/>
                    </a:cubicBezTo>
                    <a:cubicBezTo>
                      <a:pt x="1345" y="198"/>
                      <a:pt x="1101" y="0"/>
                      <a:pt x="8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11041284" y="2997650"/>
                <a:ext cx="241983" cy="123000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15" extrusionOk="0">
                    <a:moveTo>
                      <a:pt x="572" y="1"/>
                    </a:moveTo>
                    <a:cubicBezTo>
                      <a:pt x="370" y="1"/>
                      <a:pt x="174" y="109"/>
                      <a:pt x="91" y="316"/>
                    </a:cubicBezTo>
                    <a:cubicBezTo>
                      <a:pt x="30" y="468"/>
                      <a:pt x="0" y="620"/>
                      <a:pt x="61" y="772"/>
                    </a:cubicBezTo>
                    <a:cubicBezTo>
                      <a:pt x="91" y="924"/>
                      <a:pt x="182" y="1045"/>
                      <a:pt x="304" y="1137"/>
                    </a:cubicBezTo>
                    <a:cubicBezTo>
                      <a:pt x="1033" y="1501"/>
                      <a:pt x="1824" y="1714"/>
                      <a:pt x="2614" y="1714"/>
                    </a:cubicBezTo>
                    <a:cubicBezTo>
                      <a:pt x="3374" y="1653"/>
                      <a:pt x="3374" y="529"/>
                      <a:pt x="2614" y="468"/>
                    </a:cubicBezTo>
                    <a:cubicBezTo>
                      <a:pt x="2462" y="468"/>
                      <a:pt x="2280" y="468"/>
                      <a:pt x="2097" y="438"/>
                    </a:cubicBezTo>
                    <a:lnTo>
                      <a:pt x="1945" y="438"/>
                    </a:lnTo>
                    <a:lnTo>
                      <a:pt x="1702" y="377"/>
                    </a:lnTo>
                    <a:cubicBezTo>
                      <a:pt x="1550" y="346"/>
                      <a:pt x="1398" y="286"/>
                      <a:pt x="1246" y="255"/>
                    </a:cubicBezTo>
                    <a:lnTo>
                      <a:pt x="1003" y="134"/>
                    </a:lnTo>
                    <a:cubicBezTo>
                      <a:pt x="961" y="134"/>
                      <a:pt x="933" y="119"/>
                      <a:pt x="910" y="110"/>
                    </a:cubicBezTo>
                    <a:lnTo>
                      <a:pt x="910" y="110"/>
                    </a:lnTo>
                    <a:cubicBezTo>
                      <a:pt x="890" y="92"/>
                      <a:pt x="863" y="73"/>
                      <a:pt x="851" y="73"/>
                    </a:cubicBezTo>
                    <a:cubicBezTo>
                      <a:pt x="764" y="24"/>
                      <a:pt x="667" y="1"/>
                      <a:pt x="5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12257663" y="2559580"/>
                <a:ext cx="229002" cy="267516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730" extrusionOk="0">
                    <a:moveTo>
                      <a:pt x="592" y="0"/>
                    </a:moveTo>
                    <a:cubicBezTo>
                      <a:pt x="557" y="0"/>
                      <a:pt x="522" y="3"/>
                      <a:pt x="487" y="10"/>
                    </a:cubicBezTo>
                    <a:cubicBezTo>
                      <a:pt x="153" y="132"/>
                      <a:pt x="1" y="466"/>
                      <a:pt x="92" y="801"/>
                    </a:cubicBezTo>
                    <a:cubicBezTo>
                      <a:pt x="335" y="2108"/>
                      <a:pt x="1217" y="3202"/>
                      <a:pt x="2463" y="3719"/>
                    </a:cubicBezTo>
                    <a:cubicBezTo>
                      <a:pt x="2498" y="3726"/>
                      <a:pt x="2533" y="3729"/>
                      <a:pt x="2568" y="3729"/>
                    </a:cubicBezTo>
                    <a:cubicBezTo>
                      <a:pt x="2834" y="3729"/>
                      <a:pt x="3078" y="3532"/>
                      <a:pt x="3132" y="3263"/>
                    </a:cubicBezTo>
                    <a:cubicBezTo>
                      <a:pt x="3192" y="2959"/>
                      <a:pt x="3040" y="2624"/>
                      <a:pt x="2736" y="2503"/>
                    </a:cubicBezTo>
                    <a:lnTo>
                      <a:pt x="2645" y="2473"/>
                    </a:lnTo>
                    <a:lnTo>
                      <a:pt x="2493" y="2412"/>
                    </a:lnTo>
                    <a:cubicBezTo>
                      <a:pt x="2402" y="2321"/>
                      <a:pt x="2280" y="2260"/>
                      <a:pt x="2189" y="2199"/>
                    </a:cubicBezTo>
                    <a:cubicBezTo>
                      <a:pt x="2129" y="2138"/>
                      <a:pt x="2098" y="2108"/>
                      <a:pt x="2037" y="2077"/>
                    </a:cubicBezTo>
                    <a:lnTo>
                      <a:pt x="1977" y="2017"/>
                    </a:lnTo>
                    <a:cubicBezTo>
                      <a:pt x="1885" y="1925"/>
                      <a:pt x="1794" y="1834"/>
                      <a:pt x="1703" y="1713"/>
                    </a:cubicBezTo>
                    <a:lnTo>
                      <a:pt x="1581" y="1561"/>
                    </a:lnTo>
                    <a:lnTo>
                      <a:pt x="1551" y="1500"/>
                    </a:lnTo>
                    <a:cubicBezTo>
                      <a:pt x="1490" y="1378"/>
                      <a:pt x="1399" y="1257"/>
                      <a:pt x="1338" y="1135"/>
                    </a:cubicBezTo>
                    <a:cubicBezTo>
                      <a:pt x="1338" y="1074"/>
                      <a:pt x="1277" y="983"/>
                      <a:pt x="1277" y="953"/>
                    </a:cubicBezTo>
                    <a:cubicBezTo>
                      <a:pt x="1277" y="922"/>
                      <a:pt x="1247" y="892"/>
                      <a:pt x="1247" y="862"/>
                    </a:cubicBezTo>
                    <a:lnTo>
                      <a:pt x="1247" y="892"/>
                    </a:lnTo>
                    <a:cubicBezTo>
                      <a:pt x="1217" y="740"/>
                      <a:pt x="1156" y="618"/>
                      <a:pt x="1156" y="466"/>
                    </a:cubicBezTo>
                    <a:cubicBezTo>
                      <a:pt x="1102" y="198"/>
                      <a:pt x="858" y="0"/>
                      <a:pt x="5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12445140" y="2734722"/>
                <a:ext cx="72" cy="7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12405909" y="2708544"/>
                <a:ext cx="3227" cy="3514"/>
              </a:xfrm>
              <a:custGeom>
                <a:avLst/>
                <a:gdLst/>
                <a:ahLst/>
                <a:cxnLst/>
                <a:rect l="l" t="t" r="r" b="b"/>
                <a:pathLst>
                  <a:path w="45" h="49" extrusionOk="0">
                    <a:moveTo>
                      <a:pt x="1" y="0"/>
                    </a:moveTo>
                    <a:cubicBezTo>
                      <a:pt x="1" y="19"/>
                      <a:pt x="34" y="49"/>
                      <a:pt x="40" y="49"/>
                    </a:cubicBezTo>
                    <a:cubicBezTo>
                      <a:pt x="44" y="49"/>
                      <a:pt x="36" y="3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12347099" y="2623483"/>
                <a:ext cx="2152" cy="3586"/>
              </a:xfrm>
              <a:custGeom>
                <a:avLst/>
                <a:gdLst/>
                <a:ahLst/>
                <a:cxnLst/>
                <a:rect l="l" t="t" r="r" b="b"/>
                <a:pathLst>
                  <a:path w="30" h="5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9"/>
                      <a:pt x="22" y="49"/>
                      <a:pt x="26" y="49"/>
                    </a:cubicBezTo>
                    <a:cubicBezTo>
                      <a:pt x="29" y="49"/>
                      <a:pt x="24" y="37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12530201" y="2954904"/>
                <a:ext cx="150469" cy="22642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3157" extrusionOk="0">
                    <a:moveTo>
                      <a:pt x="1520" y="0"/>
                    </a:moveTo>
                    <a:cubicBezTo>
                      <a:pt x="1186" y="0"/>
                      <a:pt x="943" y="274"/>
                      <a:pt x="973" y="608"/>
                    </a:cubicBezTo>
                    <a:lnTo>
                      <a:pt x="973" y="851"/>
                    </a:lnTo>
                    <a:cubicBezTo>
                      <a:pt x="943" y="1003"/>
                      <a:pt x="912" y="1125"/>
                      <a:pt x="882" y="1277"/>
                    </a:cubicBezTo>
                    <a:cubicBezTo>
                      <a:pt x="821" y="1398"/>
                      <a:pt x="760" y="1550"/>
                      <a:pt x="669" y="1672"/>
                    </a:cubicBezTo>
                    <a:cubicBezTo>
                      <a:pt x="578" y="1793"/>
                      <a:pt x="487" y="1885"/>
                      <a:pt x="395" y="1976"/>
                    </a:cubicBezTo>
                    <a:lnTo>
                      <a:pt x="365" y="2006"/>
                    </a:lnTo>
                    <a:cubicBezTo>
                      <a:pt x="91" y="2189"/>
                      <a:pt x="0" y="2553"/>
                      <a:pt x="122" y="2857"/>
                    </a:cubicBezTo>
                    <a:cubicBezTo>
                      <a:pt x="204" y="3041"/>
                      <a:pt x="396" y="3157"/>
                      <a:pt x="596" y="3157"/>
                    </a:cubicBezTo>
                    <a:cubicBezTo>
                      <a:pt x="693" y="3157"/>
                      <a:pt x="792" y="3130"/>
                      <a:pt x="882" y="3070"/>
                    </a:cubicBezTo>
                    <a:cubicBezTo>
                      <a:pt x="1642" y="2492"/>
                      <a:pt x="2098" y="1581"/>
                      <a:pt x="2067" y="608"/>
                    </a:cubicBezTo>
                    <a:cubicBezTo>
                      <a:pt x="2067" y="274"/>
                      <a:pt x="1824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1" name="Google Shape;391;p19"/>
          <p:cNvSpPr/>
          <p:nvPr/>
        </p:nvSpPr>
        <p:spPr>
          <a:xfrm>
            <a:off x="7074687" y="2318353"/>
            <a:ext cx="2825575" cy="5719425"/>
          </a:xfrm>
          <a:custGeom>
            <a:avLst/>
            <a:gdLst/>
            <a:ahLst/>
            <a:cxnLst/>
            <a:rect l="l" t="t" r="r" b="b"/>
            <a:pathLst>
              <a:path w="113023" h="228777" extrusionOk="0">
                <a:moveTo>
                  <a:pt x="104927" y="146"/>
                </a:moveTo>
                <a:cubicBezTo>
                  <a:pt x="96166" y="-1851"/>
                  <a:pt x="63971" y="17053"/>
                  <a:pt x="56795" y="32179"/>
                </a:cubicBezTo>
                <a:cubicBezTo>
                  <a:pt x="49619" y="47306"/>
                  <a:pt x="69202" y="78522"/>
                  <a:pt x="61872" y="90905"/>
                </a:cubicBezTo>
                <a:cubicBezTo>
                  <a:pt x="54543" y="103288"/>
                  <a:pt x="22477" y="90652"/>
                  <a:pt x="12818" y="106478"/>
                </a:cubicBezTo>
                <a:cubicBezTo>
                  <a:pt x="3159" y="122304"/>
                  <a:pt x="-5184" y="166682"/>
                  <a:pt x="3918" y="185859"/>
                </a:cubicBezTo>
                <a:cubicBezTo>
                  <a:pt x="13020" y="205036"/>
                  <a:pt x="49855" y="245159"/>
                  <a:pt x="67429" y="221542"/>
                </a:cubicBezTo>
                <a:cubicBezTo>
                  <a:pt x="85003" y="197925"/>
                  <a:pt x="103111" y="81058"/>
                  <a:pt x="109361" y="44159"/>
                </a:cubicBezTo>
                <a:cubicBezTo>
                  <a:pt x="115611" y="7260"/>
                  <a:pt x="113688" y="2143"/>
                  <a:pt x="104927" y="14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rmelad"/>
              <a:buNone/>
              <a:defRPr sz="3200" b="1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7" r:id="rId4"/>
    <p:sldLayoutId id="2147483658" r:id="rId5"/>
    <p:sldLayoutId id="2147483659" r:id="rId6"/>
    <p:sldLayoutId id="2147483661" r:id="rId7"/>
    <p:sldLayoutId id="2147483663" r:id="rId8"/>
    <p:sldLayoutId id="2147483665" r:id="rId9"/>
    <p:sldLayoutId id="2147483668" r:id="rId10"/>
    <p:sldLayoutId id="2147483673" r:id="rId11"/>
    <p:sldLayoutId id="2147483677" r:id="rId12"/>
    <p:sldLayoutId id="2147483679" r:id="rId13"/>
    <p:sldLayoutId id="214748368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8"/>
          <p:cNvSpPr txBox="1">
            <a:spLocks noGrp="1"/>
          </p:cNvSpPr>
          <p:nvPr>
            <p:ph type="ctrTitle"/>
          </p:nvPr>
        </p:nvSpPr>
        <p:spPr>
          <a:xfrm>
            <a:off x="-638377" y="2611227"/>
            <a:ext cx="10387584" cy="16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Deep Learning for Lung Nodule</a:t>
            </a:r>
            <a:br>
              <a:rPr lang="en-US" sz="4400"/>
            </a:br>
            <a:r>
              <a:rPr lang="en-US" sz="4400"/>
              <a:t>Classification in CT Images</a:t>
            </a:r>
            <a:endParaRPr lang="es-ES" sz="4400"/>
          </a:p>
        </p:txBody>
      </p:sp>
      <p:sp>
        <p:nvSpPr>
          <p:cNvPr id="830" name="Google Shape;830;p38"/>
          <p:cNvSpPr txBox="1">
            <a:spLocks noGrp="1"/>
          </p:cNvSpPr>
          <p:nvPr>
            <p:ph type="subTitle" idx="1"/>
          </p:nvPr>
        </p:nvSpPr>
        <p:spPr>
          <a:xfrm>
            <a:off x="2345253" y="4286381"/>
            <a:ext cx="44535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Manuel Rocamora, </a:t>
            </a:r>
            <a:r>
              <a:rPr lang="es-ES"/>
              <a:t>Evgeny Grachev, David Blasco, Anselmo González</a:t>
            </a:r>
            <a:endParaRPr/>
          </a:p>
        </p:txBody>
      </p:sp>
      <p:grpSp>
        <p:nvGrpSpPr>
          <p:cNvPr id="831" name="Google Shape;831;p38"/>
          <p:cNvGrpSpPr/>
          <p:nvPr/>
        </p:nvGrpSpPr>
        <p:grpSpPr>
          <a:xfrm>
            <a:off x="3037123" y="3"/>
            <a:ext cx="3069753" cy="2636865"/>
            <a:chOff x="10319525" y="43262"/>
            <a:chExt cx="3309350" cy="2842675"/>
          </a:xfrm>
        </p:grpSpPr>
        <p:sp>
          <p:nvSpPr>
            <p:cNvPr id="832" name="Google Shape;832;p38"/>
            <p:cNvSpPr/>
            <p:nvPr/>
          </p:nvSpPr>
          <p:spPr>
            <a:xfrm>
              <a:off x="10319525" y="241713"/>
              <a:ext cx="1451700" cy="2644225"/>
            </a:xfrm>
            <a:custGeom>
              <a:avLst/>
              <a:gdLst/>
              <a:ahLst/>
              <a:cxnLst/>
              <a:rect l="l" t="t" r="r" b="b"/>
              <a:pathLst>
                <a:path w="58068" h="105769" extrusionOk="0">
                  <a:moveTo>
                    <a:pt x="45220" y="0"/>
                  </a:moveTo>
                  <a:cubicBezTo>
                    <a:pt x="33007" y="0"/>
                    <a:pt x="14677" y="20029"/>
                    <a:pt x="9899" y="37878"/>
                  </a:cubicBezTo>
                  <a:cubicBezTo>
                    <a:pt x="5060" y="55987"/>
                    <a:pt x="1" y="105732"/>
                    <a:pt x="18513" y="105768"/>
                  </a:cubicBezTo>
                  <a:cubicBezTo>
                    <a:pt x="28008" y="105768"/>
                    <a:pt x="27348" y="90922"/>
                    <a:pt x="39555" y="82271"/>
                  </a:cubicBezTo>
                  <a:cubicBezTo>
                    <a:pt x="51762" y="73656"/>
                    <a:pt x="58067" y="79521"/>
                    <a:pt x="56821" y="29263"/>
                  </a:cubicBezTo>
                  <a:cubicBezTo>
                    <a:pt x="55135" y="1476"/>
                    <a:pt x="50516" y="230"/>
                    <a:pt x="45677" y="10"/>
                  </a:cubicBezTo>
                  <a:cubicBezTo>
                    <a:pt x="45525" y="4"/>
                    <a:pt x="45373" y="0"/>
                    <a:pt x="452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10756676" y="43262"/>
              <a:ext cx="1236325" cy="2565864"/>
            </a:xfrm>
            <a:custGeom>
              <a:avLst/>
              <a:gdLst/>
              <a:ahLst/>
              <a:cxnLst/>
              <a:rect l="l" t="t" r="r" b="b"/>
              <a:pathLst>
                <a:path w="49453" h="106822" extrusionOk="0">
                  <a:moveTo>
                    <a:pt x="43697" y="0"/>
                  </a:moveTo>
                  <a:lnTo>
                    <a:pt x="43697" y="34862"/>
                  </a:lnTo>
                  <a:cubicBezTo>
                    <a:pt x="43697" y="34862"/>
                    <a:pt x="3557" y="38014"/>
                    <a:pt x="1" y="106822"/>
                  </a:cubicBezTo>
                  <a:cubicBezTo>
                    <a:pt x="1" y="106822"/>
                    <a:pt x="5243" y="45786"/>
                    <a:pt x="49453" y="40947"/>
                  </a:cubicBezTo>
                  <a:lnTo>
                    <a:pt x="49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10551400" y="609438"/>
              <a:ext cx="1087850" cy="1879675"/>
            </a:xfrm>
            <a:custGeom>
              <a:avLst/>
              <a:gdLst/>
              <a:ahLst/>
              <a:cxnLst/>
              <a:rect l="l" t="t" r="r" b="b"/>
              <a:pathLst>
                <a:path w="43514" h="75187" extrusionOk="0">
                  <a:moveTo>
                    <a:pt x="24818" y="1"/>
                  </a:moveTo>
                  <a:lnTo>
                    <a:pt x="24818" y="1"/>
                  </a:lnTo>
                  <a:cubicBezTo>
                    <a:pt x="23462" y="4913"/>
                    <a:pt x="22985" y="10008"/>
                    <a:pt x="25331" y="14737"/>
                  </a:cubicBezTo>
                  <a:cubicBezTo>
                    <a:pt x="24231" y="15031"/>
                    <a:pt x="23205" y="15434"/>
                    <a:pt x="22179" y="15947"/>
                  </a:cubicBezTo>
                  <a:cubicBezTo>
                    <a:pt x="21665" y="16204"/>
                    <a:pt x="21152" y="16534"/>
                    <a:pt x="20676" y="16863"/>
                  </a:cubicBezTo>
                  <a:cubicBezTo>
                    <a:pt x="20309" y="17083"/>
                    <a:pt x="19429" y="17707"/>
                    <a:pt x="19429" y="17707"/>
                  </a:cubicBezTo>
                  <a:cubicBezTo>
                    <a:pt x="19429" y="17707"/>
                    <a:pt x="17670" y="17340"/>
                    <a:pt x="16973" y="17120"/>
                  </a:cubicBezTo>
                  <a:cubicBezTo>
                    <a:pt x="17046" y="17120"/>
                    <a:pt x="17120" y="13931"/>
                    <a:pt x="16057" y="11915"/>
                  </a:cubicBezTo>
                  <a:lnTo>
                    <a:pt x="16057" y="11915"/>
                  </a:lnTo>
                  <a:cubicBezTo>
                    <a:pt x="16240" y="13674"/>
                    <a:pt x="16387" y="15397"/>
                    <a:pt x="16020" y="16827"/>
                  </a:cubicBezTo>
                  <a:cubicBezTo>
                    <a:pt x="15586" y="16728"/>
                    <a:pt x="15144" y="16679"/>
                    <a:pt x="14702" y="16679"/>
                  </a:cubicBezTo>
                  <a:cubicBezTo>
                    <a:pt x="13837" y="16679"/>
                    <a:pt x="12972" y="16866"/>
                    <a:pt x="12171" y="17230"/>
                  </a:cubicBezTo>
                  <a:cubicBezTo>
                    <a:pt x="12315" y="17225"/>
                    <a:pt x="12460" y="17223"/>
                    <a:pt x="12604" y="17223"/>
                  </a:cubicBezTo>
                  <a:cubicBezTo>
                    <a:pt x="14622" y="17223"/>
                    <a:pt x="16624" y="17699"/>
                    <a:pt x="18403" y="18623"/>
                  </a:cubicBezTo>
                  <a:cubicBezTo>
                    <a:pt x="18036" y="18990"/>
                    <a:pt x="17670" y="19393"/>
                    <a:pt x="17376" y="19796"/>
                  </a:cubicBezTo>
                  <a:cubicBezTo>
                    <a:pt x="17156" y="20053"/>
                    <a:pt x="16607" y="20676"/>
                    <a:pt x="16607" y="20676"/>
                  </a:cubicBezTo>
                  <a:cubicBezTo>
                    <a:pt x="16607" y="20676"/>
                    <a:pt x="15873" y="20529"/>
                    <a:pt x="15617" y="20529"/>
                  </a:cubicBezTo>
                  <a:cubicBezTo>
                    <a:pt x="15526" y="20523"/>
                    <a:pt x="15435" y="20520"/>
                    <a:pt x="15344" y="20520"/>
                  </a:cubicBezTo>
                  <a:cubicBezTo>
                    <a:pt x="14922" y="20520"/>
                    <a:pt x="14499" y="20585"/>
                    <a:pt x="14077" y="20676"/>
                  </a:cubicBezTo>
                  <a:cubicBezTo>
                    <a:pt x="12538" y="21079"/>
                    <a:pt x="11438" y="22179"/>
                    <a:pt x="10521" y="23389"/>
                  </a:cubicBezTo>
                  <a:lnTo>
                    <a:pt x="10961" y="22949"/>
                  </a:lnTo>
                  <a:lnTo>
                    <a:pt x="10998" y="22949"/>
                  </a:lnTo>
                  <a:cubicBezTo>
                    <a:pt x="11989" y="22065"/>
                    <a:pt x="13312" y="21416"/>
                    <a:pt x="14653" y="21416"/>
                  </a:cubicBezTo>
                  <a:cubicBezTo>
                    <a:pt x="15148" y="21416"/>
                    <a:pt x="15646" y="21505"/>
                    <a:pt x="16130" y="21702"/>
                  </a:cubicBezTo>
                  <a:cubicBezTo>
                    <a:pt x="15837" y="22252"/>
                    <a:pt x="15580" y="22802"/>
                    <a:pt x="15360" y="23389"/>
                  </a:cubicBezTo>
                  <a:cubicBezTo>
                    <a:pt x="17450" y="20163"/>
                    <a:pt x="20822" y="18000"/>
                    <a:pt x="24635" y="17450"/>
                  </a:cubicBezTo>
                  <a:cubicBezTo>
                    <a:pt x="25185" y="17377"/>
                    <a:pt x="26981" y="17267"/>
                    <a:pt x="26981" y="17267"/>
                  </a:cubicBezTo>
                  <a:cubicBezTo>
                    <a:pt x="26981" y="17267"/>
                    <a:pt x="27787" y="18183"/>
                    <a:pt x="28044" y="18476"/>
                  </a:cubicBezTo>
                  <a:cubicBezTo>
                    <a:pt x="28410" y="18806"/>
                    <a:pt x="28777" y="19136"/>
                    <a:pt x="29144" y="19466"/>
                  </a:cubicBezTo>
                  <a:cubicBezTo>
                    <a:pt x="30427" y="20529"/>
                    <a:pt x="31856" y="21372"/>
                    <a:pt x="33396" y="21922"/>
                  </a:cubicBezTo>
                  <a:lnTo>
                    <a:pt x="34349" y="18476"/>
                  </a:lnTo>
                  <a:cubicBezTo>
                    <a:pt x="30867" y="17890"/>
                    <a:pt x="27861" y="15141"/>
                    <a:pt x="26248" y="12135"/>
                  </a:cubicBezTo>
                  <a:cubicBezTo>
                    <a:pt x="30097" y="10375"/>
                    <a:pt x="32919" y="6892"/>
                    <a:pt x="33873" y="2750"/>
                  </a:cubicBezTo>
                  <a:lnTo>
                    <a:pt x="33873" y="2750"/>
                  </a:lnTo>
                  <a:cubicBezTo>
                    <a:pt x="33323" y="4473"/>
                    <a:pt x="32480" y="6049"/>
                    <a:pt x="31306" y="7406"/>
                  </a:cubicBezTo>
                  <a:cubicBezTo>
                    <a:pt x="30610" y="8212"/>
                    <a:pt x="29767" y="8945"/>
                    <a:pt x="28850" y="9569"/>
                  </a:cubicBezTo>
                  <a:cubicBezTo>
                    <a:pt x="28081" y="10082"/>
                    <a:pt x="27054" y="10778"/>
                    <a:pt x="26101" y="10998"/>
                  </a:cubicBezTo>
                  <a:cubicBezTo>
                    <a:pt x="25867" y="11048"/>
                    <a:pt x="25800" y="11091"/>
                    <a:pt x="25777" y="11091"/>
                  </a:cubicBezTo>
                  <a:cubicBezTo>
                    <a:pt x="25749" y="11091"/>
                    <a:pt x="25781" y="11031"/>
                    <a:pt x="25661" y="10852"/>
                  </a:cubicBezTo>
                  <a:cubicBezTo>
                    <a:pt x="25551" y="10632"/>
                    <a:pt x="25441" y="10412"/>
                    <a:pt x="25405" y="10155"/>
                  </a:cubicBezTo>
                  <a:cubicBezTo>
                    <a:pt x="25258" y="9715"/>
                    <a:pt x="25111" y="9202"/>
                    <a:pt x="25001" y="8725"/>
                  </a:cubicBezTo>
                  <a:cubicBezTo>
                    <a:pt x="24745" y="7662"/>
                    <a:pt x="24598" y="6563"/>
                    <a:pt x="24525" y="5499"/>
                  </a:cubicBezTo>
                  <a:cubicBezTo>
                    <a:pt x="24451" y="3667"/>
                    <a:pt x="24561" y="1834"/>
                    <a:pt x="24818" y="1"/>
                  </a:cubicBezTo>
                  <a:close/>
                  <a:moveTo>
                    <a:pt x="10815" y="33689"/>
                  </a:moveTo>
                  <a:cubicBezTo>
                    <a:pt x="12679" y="35987"/>
                    <a:pt x="15414" y="37112"/>
                    <a:pt x="18228" y="37112"/>
                  </a:cubicBezTo>
                  <a:cubicBezTo>
                    <a:pt x="19454" y="37112"/>
                    <a:pt x="20695" y="36898"/>
                    <a:pt x="21885" y="36475"/>
                  </a:cubicBezTo>
                  <a:lnTo>
                    <a:pt x="20859" y="34313"/>
                  </a:lnTo>
                  <a:cubicBezTo>
                    <a:pt x="20749" y="34386"/>
                    <a:pt x="20602" y="34459"/>
                    <a:pt x="20492" y="34533"/>
                  </a:cubicBezTo>
                  <a:cubicBezTo>
                    <a:pt x="19165" y="35267"/>
                    <a:pt x="17710" y="35628"/>
                    <a:pt x="16266" y="35628"/>
                  </a:cubicBezTo>
                  <a:cubicBezTo>
                    <a:pt x="14320" y="35628"/>
                    <a:pt x="12392" y="34973"/>
                    <a:pt x="10815" y="33689"/>
                  </a:cubicBezTo>
                  <a:close/>
                  <a:moveTo>
                    <a:pt x="4253" y="32296"/>
                  </a:moveTo>
                  <a:lnTo>
                    <a:pt x="4253" y="32296"/>
                  </a:lnTo>
                  <a:cubicBezTo>
                    <a:pt x="3923" y="35596"/>
                    <a:pt x="5279" y="38822"/>
                    <a:pt x="7845" y="40911"/>
                  </a:cubicBezTo>
                  <a:cubicBezTo>
                    <a:pt x="5023" y="41608"/>
                    <a:pt x="2970" y="43367"/>
                    <a:pt x="1503" y="45787"/>
                  </a:cubicBezTo>
                  <a:cubicBezTo>
                    <a:pt x="1833" y="45383"/>
                    <a:pt x="2163" y="44980"/>
                    <a:pt x="2567" y="44577"/>
                  </a:cubicBezTo>
                  <a:lnTo>
                    <a:pt x="2530" y="44577"/>
                  </a:lnTo>
                  <a:cubicBezTo>
                    <a:pt x="4331" y="42686"/>
                    <a:pt x="6777" y="41928"/>
                    <a:pt x="9300" y="41928"/>
                  </a:cubicBezTo>
                  <a:cubicBezTo>
                    <a:pt x="11913" y="41928"/>
                    <a:pt x="14608" y="42741"/>
                    <a:pt x="16753" y="43954"/>
                  </a:cubicBezTo>
                  <a:lnTo>
                    <a:pt x="17780" y="41791"/>
                  </a:lnTo>
                  <a:cubicBezTo>
                    <a:pt x="16423" y="41278"/>
                    <a:pt x="15030" y="40911"/>
                    <a:pt x="13564" y="40728"/>
                  </a:cubicBezTo>
                  <a:cubicBezTo>
                    <a:pt x="12611" y="40581"/>
                    <a:pt x="11658" y="40545"/>
                    <a:pt x="10705" y="40545"/>
                  </a:cubicBezTo>
                  <a:cubicBezTo>
                    <a:pt x="10265" y="40545"/>
                    <a:pt x="9312" y="40618"/>
                    <a:pt x="9312" y="40618"/>
                  </a:cubicBezTo>
                  <a:cubicBezTo>
                    <a:pt x="9312" y="40618"/>
                    <a:pt x="8688" y="40288"/>
                    <a:pt x="8432" y="40105"/>
                  </a:cubicBezTo>
                  <a:cubicBezTo>
                    <a:pt x="5829" y="38345"/>
                    <a:pt x="4253" y="35412"/>
                    <a:pt x="4253" y="32296"/>
                  </a:cubicBezTo>
                  <a:close/>
                  <a:moveTo>
                    <a:pt x="38711" y="29181"/>
                  </a:moveTo>
                  <a:cubicBezTo>
                    <a:pt x="38638" y="31453"/>
                    <a:pt x="37685" y="33616"/>
                    <a:pt x="36035" y="35192"/>
                  </a:cubicBezTo>
                  <a:cubicBezTo>
                    <a:pt x="36035" y="35192"/>
                    <a:pt x="34752" y="35302"/>
                    <a:pt x="34386" y="35339"/>
                  </a:cubicBezTo>
                  <a:cubicBezTo>
                    <a:pt x="33873" y="35412"/>
                    <a:pt x="33323" y="35522"/>
                    <a:pt x="32809" y="35632"/>
                  </a:cubicBezTo>
                  <a:cubicBezTo>
                    <a:pt x="30683" y="36146"/>
                    <a:pt x="28814" y="37392"/>
                    <a:pt x="27494" y="39115"/>
                  </a:cubicBezTo>
                  <a:cubicBezTo>
                    <a:pt x="26431" y="37355"/>
                    <a:pt x="25698" y="35449"/>
                    <a:pt x="25295" y="33433"/>
                  </a:cubicBezTo>
                  <a:lnTo>
                    <a:pt x="22948" y="33983"/>
                  </a:lnTo>
                  <a:cubicBezTo>
                    <a:pt x="23425" y="35522"/>
                    <a:pt x="24085" y="36989"/>
                    <a:pt x="24928" y="38345"/>
                  </a:cubicBezTo>
                  <a:cubicBezTo>
                    <a:pt x="25441" y="39225"/>
                    <a:pt x="26028" y="40068"/>
                    <a:pt x="26651" y="40874"/>
                  </a:cubicBezTo>
                  <a:cubicBezTo>
                    <a:pt x="27201" y="41534"/>
                    <a:pt x="28594" y="43111"/>
                    <a:pt x="28594" y="43111"/>
                  </a:cubicBezTo>
                  <a:cubicBezTo>
                    <a:pt x="28594" y="43111"/>
                    <a:pt x="28264" y="43550"/>
                    <a:pt x="28117" y="43734"/>
                  </a:cubicBezTo>
                  <a:cubicBezTo>
                    <a:pt x="27897" y="44064"/>
                    <a:pt x="27714" y="44394"/>
                    <a:pt x="27531" y="44724"/>
                  </a:cubicBezTo>
                  <a:cubicBezTo>
                    <a:pt x="26394" y="46776"/>
                    <a:pt x="25808" y="49086"/>
                    <a:pt x="25844" y="51432"/>
                  </a:cubicBezTo>
                  <a:cubicBezTo>
                    <a:pt x="26064" y="49672"/>
                    <a:pt x="26614" y="47949"/>
                    <a:pt x="27494" y="46410"/>
                  </a:cubicBezTo>
                  <a:cubicBezTo>
                    <a:pt x="27751" y="45933"/>
                    <a:pt x="28044" y="45493"/>
                    <a:pt x="28337" y="45090"/>
                  </a:cubicBezTo>
                  <a:cubicBezTo>
                    <a:pt x="28557" y="44797"/>
                    <a:pt x="29107" y="43880"/>
                    <a:pt x="29400" y="43807"/>
                  </a:cubicBezTo>
                  <a:cubicBezTo>
                    <a:pt x="29416" y="43803"/>
                    <a:pt x="29434" y="43801"/>
                    <a:pt x="29452" y="43801"/>
                  </a:cubicBezTo>
                  <a:cubicBezTo>
                    <a:pt x="29761" y="43801"/>
                    <a:pt x="30335" y="44369"/>
                    <a:pt x="30647" y="44577"/>
                  </a:cubicBezTo>
                  <a:cubicBezTo>
                    <a:pt x="31087" y="44870"/>
                    <a:pt x="31563" y="45163"/>
                    <a:pt x="32040" y="45383"/>
                  </a:cubicBezTo>
                  <a:cubicBezTo>
                    <a:pt x="32333" y="45567"/>
                    <a:pt x="33249" y="45970"/>
                    <a:pt x="33249" y="45970"/>
                  </a:cubicBezTo>
                  <a:cubicBezTo>
                    <a:pt x="33249" y="45970"/>
                    <a:pt x="33396" y="46813"/>
                    <a:pt x="33433" y="47106"/>
                  </a:cubicBezTo>
                  <a:cubicBezTo>
                    <a:pt x="33579" y="48389"/>
                    <a:pt x="33616" y="49709"/>
                    <a:pt x="33506" y="51029"/>
                  </a:cubicBezTo>
                  <a:cubicBezTo>
                    <a:pt x="33359" y="53228"/>
                    <a:pt x="32590" y="55318"/>
                    <a:pt x="31306" y="57077"/>
                  </a:cubicBezTo>
                  <a:cubicBezTo>
                    <a:pt x="33946" y="54255"/>
                    <a:pt x="34679" y="50222"/>
                    <a:pt x="34459" y="46446"/>
                  </a:cubicBezTo>
                  <a:lnTo>
                    <a:pt x="34459" y="46446"/>
                  </a:lnTo>
                  <a:cubicBezTo>
                    <a:pt x="36247" y="46996"/>
                    <a:pt x="38099" y="47256"/>
                    <a:pt x="39955" y="47256"/>
                  </a:cubicBezTo>
                  <a:cubicBezTo>
                    <a:pt x="40078" y="47256"/>
                    <a:pt x="40201" y="47255"/>
                    <a:pt x="40324" y="47253"/>
                  </a:cubicBezTo>
                  <a:cubicBezTo>
                    <a:pt x="37575" y="46960"/>
                    <a:pt x="35009" y="46263"/>
                    <a:pt x="32699" y="44760"/>
                  </a:cubicBezTo>
                  <a:cubicBezTo>
                    <a:pt x="31563" y="44027"/>
                    <a:pt x="30500" y="43147"/>
                    <a:pt x="29584" y="42121"/>
                  </a:cubicBezTo>
                  <a:cubicBezTo>
                    <a:pt x="29327" y="41791"/>
                    <a:pt x="29034" y="41498"/>
                    <a:pt x="28777" y="41168"/>
                  </a:cubicBezTo>
                  <a:cubicBezTo>
                    <a:pt x="28630" y="40948"/>
                    <a:pt x="28227" y="40398"/>
                    <a:pt x="28227" y="40398"/>
                  </a:cubicBezTo>
                  <a:cubicBezTo>
                    <a:pt x="29400" y="39005"/>
                    <a:pt x="30867" y="37869"/>
                    <a:pt x="32516" y="37135"/>
                  </a:cubicBezTo>
                  <a:cubicBezTo>
                    <a:pt x="34625" y="36191"/>
                    <a:pt x="36944" y="35929"/>
                    <a:pt x="38906" y="35929"/>
                  </a:cubicBezTo>
                  <a:cubicBezTo>
                    <a:pt x="41348" y="35929"/>
                    <a:pt x="43239" y="36335"/>
                    <a:pt x="43486" y="36335"/>
                  </a:cubicBezTo>
                  <a:cubicBezTo>
                    <a:pt x="43503" y="36335"/>
                    <a:pt x="43512" y="36333"/>
                    <a:pt x="43514" y="36329"/>
                  </a:cubicBezTo>
                  <a:cubicBezTo>
                    <a:pt x="43514" y="36256"/>
                    <a:pt x="43037" y="36219"/>
                    <a:pt x="42744" y="36146"/>
                  </a:cubicBezTo>
                  <a:lnTo>
                    <a:pt x="42780" y="36109"/>
                  </a:lnTo>
                  <a:cubicBezTo>
                    <a:pt x="40911" y="35596"/>
                    <a:pt x="38968" y="35266"/>
                    <a:pt x="36988" y="35192"/>
                  </a:cubicBezTo>
                  <a:cubicBezTo>
                    <a:pt x="38455" y="33506"/>
                    <a:pt x="38748" y="31417"/>
                    <a:pt x="38711" y="29181"/>
                  </a:cubicBezTo>
                  <a:close/>
                  <a:moveTo>
                    <a:pt x="3153" y="54951"/>
                  </a:moveTo>
                  <a:lnTo>
                    <a:pt x="3740" y="56601"/>
                  </a:lnTo>
                  <a:cubicBezTo>
                    <a:pt x="3960" y="57224"/>
                    <a:pt x="4509" y="58140"/>
                    <a:pt x="4546" y="58837"/>
                  </a:cubicBezTo>
                  <a:cubicBezTo>
                    <a:pt x="4583" y="59203"/>
                    <a:pt x="4326" y="59167"/>
                    <a:pt x="3923" y="59387"/>
                  </a:cubicBezTo>
                  <a:cubicBezTo>
                    <a:pt x="2200" y="60377"/>
                    <a:pt x="844" y="61843"/>
                    <a:pt x="0" y="63602"/>
                  </a:cubicBezTo>
                  <a:cubicBezTo>
                    <a:pt x="1137" y="62063"/>
                    <a:pt x="2713" y="60963"/>
                    <a:pt x="4509" y="60340"/>
                  </a:cubicBezTo>
                  <a:cubicBezTo>
                    <a:pt x="5650" y="59952"/>
                    <a:pt x="7002" y="59692"/>
                    <a:pt x="8321" y="59692"/>
                  </a:cubicBezTo>
                  <a:cubicBezTo>
                    <a:pt x="9122" y="59692"/>
                    <a:pt x="9911" y="59788"/>
                    <a:pt x="10631" y="60010"/>
                  </a:cubicBezTo>
                  <a:lnTo>
                    <a:pt x="10631" y="59973"/>
                  </a:lnTo>
                  <a:cubicBezTo>
                    <a:pt x="10631" y="59973"/>
                    <a:pt x="10925" y="57884"/>
                    <a:pt x="10961" y="57627"/>
                  </a:cubicBezTo>
                  <a:cubicBezTo>
                    <a:pt x="10839" y="57623"/>
                    <a:pt x="10717" y="57622"/>
                    <a:pt x="10595" y="57622"/>
                  </a:cubicBezTo>
                  <a:cubicBezTo>
                    <a:pt x="9507" y="57622"/>
                    <a:pt x="8423" y="57767"/>
                    <a:pt x="7369" y="58030"/>
                  </a:cubicBezTo>
                  <a:cubicBezTo>
                    <a:pt x="7067" y="58097"/>
                    <a:pt x="6029" y="58594"/>
                    <a:pt x="5658" y="58594"/>
                  </a:cubicBezTo>
                  <a:cubicBezTo>
                    <a:pt x="5623" y="58594"/>
                    <a:pt x="5594" y="58590"/>
                    <a:pt x="5572" y="58580"/>
                  </a:cubicBezTo>
                  <a:cubicBezTo>
                    <a:pt x="5499" y="58544"/>
                    <a:pt x="5353" y="58250"/>
                    <a:pt x="5316" y="58177"/>
                  </a:cubicBezTo>
                  <a:lnTo>
                    <a:pt x="3153" y="54951"/>
                  </a:lnTo>
                  <a:close/>
                  <a:moveTo>
                    <a:pt x="12904" y="52202"/>
                  </a:moveTo>
                  <a:lnTo>
                    <a:pt x="12354" y="54511"/>
                  </a:lnTo>
                  <a:cubicBezTo>
                    <a:pt x="15360" y="55061"/>
                    <a:pt x="17963" y="57444"/>
                    <a:pt x="19503" y="59973"/>
                  </a:cubicBezTo>
                  <a:cubicBezTo>
                    <a:pt x="21225" y="62869"/>
                    <a:pt x="21775" y="66169"/>
                    <a:pt x="21922" y="69468"/>
                  </a:cubicBezTo>
                  <a:cubicBezTo>
                    <a:pt x="22179" y="65949"/>
                    <a:pt x="21959" y="62393"/>
                    <a:pt x="20456" y="59167"/>
                  </a:cubicBezTo>
                  <a:lnTo>
                    <a:pt x="27384" y="57041"/>
                  </a:lnTo>
                  <a:lnTo>
                    <a:pt x="19906" y="58140"/>
                  </a:lnTo>
                  <a:cubicBezTo>
                    <a:pt x="18439" y="55501"/>
                    <a:pt x="15837" y="53082"/>
                    <a:pt x="12904" y="52202"/>
                  </a:cubicBezTo>
                  <a:close/>
                  <a:moveTo>
                    <a:pt x="10778" y="66059"/>
                  </a:moveTo>
                  <a:lnTo>
                    <a:pt x="10338" y="67158"/>
                  </a:lnTo>
                  <a:cubicBezTo>
                    <a:pt x="13967" y="68368"/>
                    <a:pt x="16643" y="71447"/>
                    <a:pt x="17266" y="75186"/>
                  </a:cubicBezTo>
                  <a:cubicBezTo>
                    <a:pt x="17266" y="74856"/>
                    <a:pt x="17193" y="74490"/>
                    <a:pt x="17156" y="74160"/>
                  </a:cubicBezTo>
                  <a:cubicBezTo>
                    <a:pt x="16497" y="70531"/>
                    <a:pt x="14114" y="67525"/>
                    <a:pt x="10778" y="660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12177175" y="241713"/>
              <a:ext cx="1451700" cy="2644225"/>
            </a:xfrm>
            <a:custGeom>
              <a:avLst/>
              <a:gdLst/>
              <a:ahLst/>
              <a:cxnLst/>
              <a:rect l="l" t="t" r="r" b="b"/>
              <a:pathLst>
                <a:path w="58068" h="105769" extrusionOk="0">
                  <a:moveTo>
                    <a:pt x="12921" y="0"/>
                  </a:moveTo>
                  <a:cubicBezTo>
                    <a:pt x="12768" y="0"/>
                    <a:pt x="12616" y="4"/>
                    <a:pt x="12465" y="10"/>
                  </a:cubicBezTo>
                  <a:cubicBezTo>
                    <a:pt x="7589" y="230"/>
                    <a:pt x="2970" y="1476"/>
                    <a:pt x="1284" y="29263"/>
                  </a:cubicBezTo>
                  <a:cubicBezTo>
                    <a:pt x="1" y="79521"/>
                    <a:pt x="6343" y="73656"/>
                    <a:pt x="18513" y="82271"/>
                  </a:cubicBezTo>
                  <a:cubicBezTo>
                    <a:pt x="30720" y="90922"/>
                    <a:pt x="30097" y="105768"/>
                    <a:pt x="39555" y="105768"/>
                  </a:cubicBezTo>
                  <a:cubicBezTo>
                    <a:pt x="58067" y="105732"/>
                    <a:pt x="53009" y="55987"/>
                    <a:pt x="48206" y="37878"/>
                  </a:cubicBezTo>
                  <a:cubicBezTo>
                    <a:pt x="43428" y="20029"/>
                    <a:pt x="25098" y="0"/>
                    <a:pt x="1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11956321" y="43262"/>
              <a:ext cx="1236325" cy="2565864"/>
            </a:xfrm>
            <a:custGeom>
              <a:avLst/>
              <a:gdLst/>
              <a:ahLst/>
              <a:cxnLst/>
              <a:rect l="l" t="t" r="r" b="b"/>
              <a:pathLst>
                <a:path w="49453" h="106822" extrusionOk="0">
                  <a:moveTo>
                    <a:pt x="0" y="0"/>
                  </a:moveTo>
                  <a:lnTo>
                    <a:pt x="0" y="40947"/>
                  </a:lnTo>
                  <a:cubicBezTo>
                    <a:pt x="44210" y="45786"/>
                    <a:pt x="49452" y="106822"/>
                    <a:pt x="49452" y="106822"/>
                  </a:cubicBezTo>
                  <a:cubicBezTo>
                    <a:pt x="45896" y="38014"/>
                    <a:pt x="5756" y="34862"/>
                    <a:pt x="5756" y="34862"/>
                  </a:cubicBezTo>
                  <a:lnTo>
                    <a:pt x="57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12309150" y="610363"/>
              <a:ext cx="1088775" cy="1879675"/>
            </a:xfrm>
            <a:custGeom>
              <a:avLst/>
              <a:gdLst/>
              <a:ahLst/>
              <a:cxnLst/>
              <a:rect l="l" t="t" r="r" b="b"/>
              <a:pathLst>
                <a:path w="43551" h="75187" extrusionOk="0">
                  <a:moveTo>
                    <a:pt x="18696" y="0"/>
                  </a:moveTo>
                  <a:lnTo>
                    <a:pt x="18696" y="0"/>
                  </a:lnTo>
                  <a:cubicBezTo>
                    <a:pt x="18990" y="1797"/>
                    <a:pt x="19063" y="3630"/>
                    <a:pt x="18990" y="5499"/>
                  </a:cubicBezTo>
                  <a:cubicBezTo>
                    <a:pt x="18953" y="6562"/>
                    <a:pt x="18770" y="7625"/>
                    <a:pt x="18550" y="8688"/>
                  </a:cubicBezTo>
                  <a:cubicBezTo>
                    <a:pt x="18440" y="9165"/>
                    <a:pt x="18293" y="9678"/>
                    <a:pt x="18146" y="10155"/>
                  </a:cubicBezTo>
                  <a:cubicBezTo>
                    <a:pt x="18073" y="10375"/>
                    <a:pt x="18000" y="10631"/>
                    <a:pt x="17890" y="10851"/>
                  </a:cubicBezTo>
                  <a:cubicBezTo>
                    <a:pt x="17751" y="11010"/>
                    <a:pt x="17773" y="11072"/>
                    <a:pt x="17741" y="11072"/>
                  </a:cubicBezTo>
                  <a:cubicBezTo>
                    <a:pt x="17714" y="11072"/>
                    <a:pt x="17648" y="11028"/>
                    <a:pt x="17413" y="10961"/>
                  </a:cubicBezTo>
                  <a:cubicBezTo>
                    <a:pt x="16497" y="10778"/>
                    <a:pt x="15470" y="10045"/>
                    <a:pt x="14664" y="9532"/>
                  </a:cubicBezTo>
                  <a:cubicBezTo>
                    <a:pt x="13748" y="8945"/>
                    <a:pt x="12941" y="8212"/>
                    <a:pt x="12208" y="7369"/>
                  </a:cubicBezTo>
                  <a:cubicBezTo>
                    <a:pt x="11071" y="6012"/>
                    <a:pt x="10192" y="4436"/>
                    <a:pt x="9678" y="2750"/>
                  </a:cubicBezTo>
                  <a:lnTo>
                    <a:pt x="9678" y="2750"/>
                  </a:lnTo>
                  <a:cubicBezTo>
                    <a:pt x="10595" y="6892"/>
                    <a:pt x="13418" y="10375"/>
                    <a:pt x="17303" y="12134"/>
                  </a:cubicBezTo>
                  <a:cubicBezTo>
                    <a:pt x="15690" y="15104"/>
                    <a:pt x="12684" y="17890"/>
                    <a:pt x="9202" y="18476"/>
                  </a:cubicBezTo>
                  <a:lnTo>
                    <a:pt x="10118" y="21922"/>
                  </a:lnTo>
                  <a:cubicBezTo>
                    <a:pt x="11695" y="21372"/>
                    <a:pt x="13124" y="20529"/>
                    <a:pt x="14371" y="19466"/>
                  </a:cubicBezTo>
                  <a:cubicBezTo>
                    <a:pt x="14737" y="19136"/>
                    <a:pt x="15141" y="18806"/>
                    <a:pt x="15470" y="18439"/>
                  </a:cubicBezTo>
                  <a:cubicBezTo>
                    <a:pt x="15764" y="18183"/>
                    <a:pt x="16534" y="17266"/>
                    <a:pt x="16534" y="17266"/>
                  </a:cubicBezTo>
                  <a:cubicBezTo>
                    <a:pt x="16534" y="17266"/>
                    <a:pt x="18366" y="17340"/>
                    <a:pt x="18916" y="17450"/>
                  </a:cubicBezTo>
                  <a:cubicBezTo>
                    <a:pt x="22692" y="18000"/>
                    <a:pt x="26101" y="20162"/>
                    <a:pt x="28191" y="23352"/>
                  </a:cubicBezTo>
                  <a:cubicBezTo>
                    <a:pt x="27934" y="22802"/>
                    <a:pt x="27678" y="22252"/>
                    <a:pt x="27421" y="21702"/>
                  </a:cubicBezTo>
                  <a:cubicBezTo>
                    <a:pt x="27904" y="21501"/>
                    <a:pt x="28404" y="21410"/>
                    <a:pt x="28902" y="21410"/>
                  </a:cubicBezTo>
                  <a:cubicBezTo>
                    <a:pt x="30220" y="21410"/>
                    <a:pt x="31532" y="22044"/>
                    <a:pt x="32516" y="22948"/>
                  </a:cubicBezTo>
                  <a:lnTo>
                    <a:pt x="32553" y="22912"/>
                  </a:lnTo>
                  <a:lnTo>
                    <a:pt x="32993" y="23352"/>
                  </a:lnTo>
                  <a:cubicBezTo>
                    <a:pt x="32077" y="22105"/>
                    <a:pt x="30977" y="21042"/>
                    <a:pt x="29437" y="20639"/>
                  </a:cubicBezTo>
                  <a:cubicBezTo>
                    <a:pt x="29015" y="20548"/>
                    <a:pt x="28593" y="20483"/>
                    <a:pt x="28170" y="20483"/>
                  </a:cubicBezTo>
                  <a:cubicBezTo>
                    <a:pt x="28079" y="20483"/>
                    <a:pt x="27988" y="20486"/>
                    <a:pt x="27898" y="20492"/>
                  </a:cubicBezTo>
                  <a:cubicBezTo>
                    <a:pt x="27641" y="20492"/>
                    <a:pt x="26908" y="20639"/>
                    <a:pt x="26908" y="20639"/>
                  </a:cubicBezTo>
                  <a:cubicBezTo>
                    <a:pt x="26908" y="20639"/>
                    <a:pt x="26358" y="20016"/>
                    <a:pt x="26138" y="19722"/>
                  </a:cubicBezTo>
                  <a:cubicBezTo>
                    <a:pt x="25845" y="19319"/>
                    <a:pt x="25478" y="18953"/>
                    <a:pt x="25112" y="18586"/>
                  </a:cubicBezTo>
                  <a:cubicBezTo>
                    <a:pt x="26950" y="17632"/>
                    <a:pt x="29026" y="17154"/>
                    <a:pt x="31112" y="17154"/>
                  </a:cubicBezTo>
                  <a:cubicBezTo>
                    <a:pt x="31189" y="17154"/>
                    <a:pt x="31266" y="17155"/>
                    <a:pt x="31343" y="17156"/>
                  </a:cubicBezTo>
                  <a:cubicBezTo>
                    <a:pt x="30567" y="16803"/>
                    <a:pt x="29729" y="16632"/>
                    <a:pt x="28890" y="16632"/>
                  </a:cubicBezTo>
                  <a:cubicBezTo>
                    <a:pt x="28422" y="16632"/>
                    <a:pt x="27953" y="16685"/>
                    <a:pt x="27494" y="16790"/>
                  </a:cubicBezTo>
                  <a:cubicBezTo>
                    <a:pt x="27128" y="15360"/>
                    <a:pt x="27274" y="13637"/>
                    <a:pt x="27458" y="11878"/>
                  </a:cubicBezTo>
                  <a:lnTo>
                    <a:pt x="27458" y="11878"/>
                  </a:lnTo>
                  <a:cubicBezTo>
                    <a:pt x="26395" y="13894"/>
                    <a:pt x="26468" y="17083"/>
                    <a:pt x="26541" y="17083"/>
                  </a:cubicBezTo>
                  <a:cubicBezTo>
                    <a:pt x="25845" y="17303"/>
                    <a:pt x="24085" y="17670"/>
                    <a:pt x="24085" y="17670"/>
                  </a:cubicBezTo>
                  <a:cubicBezTo>
                    <a:pt x="24085" y="17670"/>
                    <a:pt x="23205" y="17046"/>
                    <a:pt x="22839" y="16790"/>
                  </a:cubicBezTo>
                  <a:cubicBezTo>
                    <a:pt x="22362" y="16497"/>
                    <a:pt x="21849" y="16203"/>
                    <a:pt x="21336" y="15947"/>
                  </a:cubicBezTo>
                  <a:cubicBezTo>
                    <a:pt x="20346" y="15433"/>
                    <a:pt x="19283" y="15030"/>
                    <a:pt x="18183" y="14700"/>
                  </a:cubicBezTo>
                  <a:cubicBezTo>
                    <a:pt x="20529" y="10008"/>
                    <a:pt x="20089" y="4913"/>
                    <a:pt x="18696" y="0"/>
                  </a:cubicBezTo>
                  <a:close/>
                  <a:moveTo>
                    <a:pt x="32736" y="33652"/>
                  </a:moveTo>
                  <a:cubicBezTo>
                    <a:pt x="31159" y="34936"/>
                    <a:pt x="29231" y="35591"/>
                    <a:pt x="27285" y="35591"/>
                  </a:cubicBezTo>
                  <a:cubicBezTo>
                    <a:pt x="25841" y="35591"/>
                    <a:pt x="24386" y="35230"/>
                    <a:pt x="23059" y="34496"/>
                  </a:cubicBezTo>
                  <a:cubicBezTo>
                    <a:pt x="22949" y="34422"/>
                    <a:pt x="22802" y="34349"/>
                    <a:pt x="22692" y="34276"/>
                  </a:cubicBezTo>
                  <a:lnTo>
                    <a:pt x="21666" y="36438"/>
                  </a:lnTo>
                  <a:cubicBezTo>
                    <a:pt x="22856" y="36861"/>
                    <a:pt x="24097" y="37075"/>
                    <a:pt x="25323" y="37075"/>
                  </a:cubicBezTo>
                  <a:cubicBezTo>
                    <a:pt x="28137" y="37075"/>
                    <a:pt x="30872" y="35950"/>
                    <a:pt x="32736" y="33652"/>
                  </a:cubicBezTo>
                  <a:close/>
                  <a:moveTo>
                    <a:pt x="39298" y="32259"/>
                  </a:moveTo>
                  <a:cubicBezTo>
                    <a:pt x="39298" y="35375"/>
                    <a:pt x="37722" y="38308"/>
                    <a:pt x="35119" y="40068"/>
                  </a:cubicBezTo>
                  <a:cubicBezTo>
                    <a:pt x="34863" y="40214"/>
                    <a:pt x="34239" y="40581"/>
                    <a:pt x="34239" y="40581"/>
                  </a:cubicBezTo>
                  <a:cubicBezTo>
                    <a:pt x="34239" y="40581"/>
                    <a:pt x="33250" y="40508"/>
                    <a:pt x="32846" y="40508"/>
                  </a:cubicBezTo>
                  <a:cubicBezTo>
                    <a:pt x="32683" y="40501"/>
                    <a:pt x="32518" y="40498"/>
                    <a:pt x="32353" y="40498"/>
                  </a:cubicBezTo>
                  <a:cubicBezTo>
                    <a:pt x="31555" y="40498"/>
                    <a:pt x="30740" y="40569"/>
                    <a:pt x="29950" y="40691"/>
                  </a:cubicBezTo>
                  <a:cubicBezTo>
                    <a:pt x="28521" y="40874"/>
                    <a:pt x="27128" y="41241"/>
                    <a:pt x="25771" y="41754"/>
                  </a:cubicBezTo>
                  <a:lnTo>
                    <a:pt x="26798" y="43917"/>
                  </a:lnTo>
                  <a:cubicBezTo>
                    <a:pt x="28949" y="42701"/>
                    <a:pt x="31653" y="41877"/>
                    <a:pt x="34273" y="41877"/>
                  </a:cubicBezTo>
                  <a:cubicBezTo>
                    <a:pt x="36788" y="41877"/>
                    <a:pt x="39226" y="42637"/>
                    <a:pt x="41021" y="44540"/>
                  </a:cubicBezTo>
                  <a:cubicBezTo>
                    <a:pt x="41006" y="44525"/>
                    <a:pt x="40999" y="44519"/>
                    <a:pt x="40998" y="44519"/>
                  </a:cubicBezTo>
                  <a:lnTo>
                    <a:pt x="40998" y="44519"/>
                  </a:lnTo>
                  <a:cubicBezTo>
                    <a:pt x="40993" y="44519"/>
                    <a:pt x="41096" y="44633"/>
                    <a:pt x="41099" y="44633"/>
                  </a:cubicBezTo>
                  <a:cubicBezTo>
                    <a:pt x="41100" y="44633"/>
                    <a:pt x="41081" y="44609"/>
                    <a:pt x="41021" y="44540"/>
                  </a:cubicBezTo>
                  <a:lnTo>
                    <a:pt x="41021" y="44540"/>
                  </a:lnTo>
                  <a:cubicBezTo>
                    <a:pt x="41388" y="44943"/>
                    <a:pt x="41754" y="45346"/>
                    <a:pt x="42084" y="45750"/>
                  </a:cubicBezTo>
                  <a:cubicBezTo>
                    <a:pt x="40618" y="43330"/>
                    <a:pt x="38565" y="41571"/>
                    <a:pt x="35742" y="40874"/>
                  </a:cubicBezTo>
                  <a:cubicBezTo>
                    <a:pt x="38308" y="38785"/>
                    <a:pt x="39628" y="35522"/>
                    <a:pt x="39298" y="32259"/>
                  </a:cubicBezTo>
                  <a:close/>
                  <a:moveTo>
                    <a:pt x="4803" y="29107"/>
                  </a:moveTo>
                  <a:cubicBezTo>
                    <a:pt x="4766" y="31343"/>
                    <a:pt x="5023" y="33433"/>
                    <a:pt x="6489" y="35082"/>
                  </a:cubicBezTo>
                  <a:cubicBezTo>
                    <a:pt x="4546" y="35229"/>
                    <a:pt x="2640" y="35522"/>
                    <a:pt x="771" y="36072"/>
                  </a:cubicBezTo>
                  <a:cubicBezTo>
                    <a:pt x="477" y="36145"/>
                    <a:pt x="1" y="36255"/>
                    <a:pt x="1" y="36255"/>
                  </a:cubicBezTo>
                  <a:cubicBezTo>
                    <a:pt x="1" y="36256"/>
                    <a:pt x="2" y="36256"/>
                    <a:pt x="4" y="36256"/>
                  </a:cubicBezTo>
                  <a:cubicBezTo>
                    <a:pt x="89" y="36256"/>
                    <a:pt x="2003" y="35825"/>
                    <a:pt x="4524" y="35825"/>
                  </a:cubicBezTo>
                  <a:cubicBezTo>
                    <a:pt x="6494" y="35825"/>
                    <a:pt x="8834" y="36088"/>
                    <a:pt x="10961" y="37025"/>
                  </a:cubicBezTo>
                  <a:cubicBezTo>
                    <a:pt x="12611" y="37795"/>
                    <a:pt x="14114" y="38895"/>
                    <a:pt x="15287" y="40288"/>
                  </a:cubicBezTo>
                  <a:cubicBezTo>
                    <a:pt x="15287" y="40288"/>
                    <a:pt x="14884" y="40874"/>
                    <a:pt x="14737" y="41057"/>
                  </a:cubicBezTo>
                  <a:cubicBezTo>
                    <a:pt x="14481" y="41387"/>
                    <a:pt x="14187" y="41717"/>
                    <a:pt x="13894" y="42047"/>
                  </a:cubicBezTo>
                  <a:cubicBezTo>
                    <a:pt x="12978" y="43074"/>
                    <a:pt x="11951" y="43953"/>
                    <a:pt x="10815" y="44687"/>
                  </a:cubicBezTo>
                  <a:cubicBezTo>
                    <a:pt x="8469" y="46190"/>
                    <a:pt x="5903" y="46886"/>
                    <a:pt x="3153" y="47179"/>
                  </a:cubicBezTo>
                  <a:cubicBezTo>
                    <a:pt x="3276" y="47182"/>
                    <a:pt x="3399" y="47183"/>
                    <a:pt x="3522" y="47183"/>
                  </a:cubicBezTo>
                  <a:cubicBezTo>
                    <a:pt x="5382" y="47183"/>
                    <a:pt x="7265" y="46921"/>
                    <a:pt x="9019" y="46336"/>
                  </a:cubicBezTo>
                  <a:lnTo>
                    <a:pt x="9019" y="46336"/>
                  </a:lnTo>
                  <a:cubicBezTo>
                    <a:pt x="8799" y="50112"/>
                    <a:pt x="9568" y="54181"/>
                    <a:pt x="12208" y="57004"/>
                  </a:cubicBezTo>
                  <a:cubicBezTo>
                    <a:pt x="10888" y="55244"/>
                    <a:pt x="10118" y="53118"/>
                    <a:pt x="9972" y="50955"/>
                  </a:cubicBezTo>
                  <a:cubicBezTo>
                    <a:pt x="9862" y="49635"/>
                    <a:pt x="9898" y="48316"/>
                    <a:pt x="10082" y="47033"/>
                  </a:cubicBezTo>
                  <a:cubicBezTo>
                    <a:pt x="10118" y="46739"/>
                    <a:pt x="10265" y="45896"/>
                    <a:pt x="10265" y="45896"/>
                  </a:cubicBezTo>
                  <a:cubicBezTo>
                    <a:pt x="10265" y="45896"/>
                    <a:pt x="11181" y="45493"/>
                    <a:pt x="11475" y="45310"/>
                  </a:cubicBezTo>
                  <a:cubicBezTo>
                    <a:pt x="11951" y="45053"/>
                    <a:pt x="12391" y="44797"/>
                    <a:pt x="12831" y="44503"/>
                  </a:cubicBezTo>
                  <a:cubicBezTo>
                    <a:pt x="13143" y="44295"/>
                    <a:pt x="13716" y="43727"/>
                    <a:pt x="14057" y="43727"/>
                  </a:cubicBezTo>
                  <a:cubicBezTo>
                    <a:pt x="14077" y="43727"/>
                    <a:pt x="14096" y="43729"/>
                    <a:pt x="14114" y="43733"/>
                  </a:cubicBezTo>
                  <a:cubicBezTo>
                    <a:pt x="14407" y="43770"/>
                    <a:pt x="14957" y="44723"/>
                    <a:pt x="15141" y="45016"/>
                  </a:cubicBezTo>
                  <a:cubicBezTo>
                    <a:pt x="15470" y="45420"/>
                    <a:pt x="15764" y="45860"/>
                    <a:pt x="16020" y="46336"/>
                  </a:cubicBezTo>
                  <a:cubicBezTo>
                    <a:pt x="16863" y="47876"/>
                    <a:pt x="17413" y="49599"/>
                    <a:pt x="17670" y="51358"/>
                  </a:cubicBezTo>
                  <a:cubicBezTo>
                    <a:pt x="17670" y="49012"/>
                    <a:pt x="17083" y="46703"/>
                    <a:pt x="15947" y="44650"/>
                  </a:cubicBezTo>
                  <a:cubicBezTo>
                    <a:pt x="15764" y="44320"/>
                    <a:pt x="15580" y="43990"/>
                    <a:pt x="15360" y="43660"/>
                  </a:cubicBezTo>
                  <a:cubicBezTo>
                    <a:pt x="15250" y="43477"/>
                    <a:pt x="14921" y="43000"/>
                    <a:pt x="14921" y="43000"/>
                  </a:cubicBezTo>
                  <a:cubicBezTo>
                    <a:pt x="14921" y="43000"/>
                    <a:pt x="16277" y="41461"/>
                    <a:pt x="16827" y="40801"/>
                  </a:cubicBezTo>
                  <a:cubicBezTo>
                    <a:pt x="17450" y="39994"/>
                    <a:pt x="18037" y="39151"/>
                    <a:pt x="18550" y="38271"/>
                  </a:cubicBezTo>
                  <a:cubicBezTo>
                    <a:pt x="19393" y="36915"/>
                    <a:pt x="20053" y="35449"/>
                    <a:pt x="20529" y="33909"/>
                  </a:cubicBezTo>
                  <a:lnTo>
                    <a:pt x="18220" y="33359"/>
                  </a:lnTo>
                  <a:cubicBezTo>
                    <a:pt x="17817" y="35375"/>
                    <a:pt x="17047" y="37282"/>
                    <a:pt x="16020" y="39041"/>
                  </a:cubicBezTo>
                  <a:cubicBezTo>
                    <a:pt x="14701" y="37318"/>
                    <a:pt x="12794" y="36072"/>
                    <a:pt x="10668" y="35559"/>
                  </a:cubicBezTo>
                  <a:cubicBezTo>
                    <a:pt x="10155" y="35412"/>
                    <a:pt x="9642" y="35339"/>
                    <a:pt x="9129" y="35265"/>
                  </a:cubicBezTo>
                  <a:cubicBezTo>
                    <a:pt x="8762" y="35192"/>
                    <a:pt x="7442" y="35119"/>
                    <a:pt x="7442" y="35119"/>
                  </a:cubicBezTo>
                  <a:cubicBezTo>
                    <a:pt x="5793" y="33543"/>
                    <a:pt x="4840" y="31380"/>
                    <a:pt x="4803" y="29107"/>
                  </a:cubicBezTo>
                  <a:close/>
                  <a:moveTo>
                    <a:pt x="40398" y="54914"/>
                  </a:moveTo>
                  <a:lnTo>
                    <a:pt x="38235" y="58103"/>
                  </a:lnTo>
                  <a:cubicBezTo>
                    <a:pt x="38198" y="58213"/>
                    <a:pt x="38052" y="58470"/>
                    <a:pt x="37979" y="58507"/>
                  </a:cubicBezTo>
                  <a:cubicBezTo>
                    <a:pt x="37955" y="58517"/>
                    <a:pt x="37924" y="58521"/>
                    <a:pt x="37887" y="58521"/>
                  </a:cubicBezTo>
                  <a:cubicBezTo>
                    <a:pt x="37510" y="58521"/>
                    <a:pt x="36482" y="58060"/>
                    <a:pt x="36182" y="57993"/>
                  </a:cubicBezTo>
                  <a:cubicBezTo>
                    <a:pt x="35152" y="57704"/>
                    <a:pt x="34092" y="57583"/>
                    <a:pt x="33030" y="57583"/>
                  </a:cubicBezTo>
                  <a:cubicBezTo>
                    <a:pt x="32883" y="57583"/>
                    <a:pt x="32737" y="57586"/>
                    <a:pt x="32590" y="57590"/>
                  </a:cubicBezTo>
                  <a:cubicBezTo>
                    <a:pt x="32626" y="57847"/>
                    <a:pt x="32883" y="59936"/>
                    <a:pt x="32920" y="59936"/>
                  </a:cubicBezTo>
                  <a:cubicBezTo>
                    <a:pt x="33627" y="59732"/>
                    <a:pt x="34400" y="59644"/>
                    <a:pt x="35185" y="59644"/>
                  </a:cubicBezTo>
                  <a:cubicBezTo>
                    <a:pt x="36518" y="59644"/>
                    <a:pt x="37889" y="59897"/>
                    <a:pt x="39042" y="60266"/>
                  </a:cubicBezTo>
                  <a:cubicBezTo>
                    <a:pt x="40838" y="60889"/>
                    <a:pt x="42414" y="62026"/>
                    <a:pt x="43551" y="63529"/>
                  </a:cubicBezTo>
                  <a:cubicBezTo>
                    <a:pt x="42707" y="61769"/>
                    <a:pt x="41314" y="60303"/>
                    <a:pt x="39628" y="59350"/>
                  </a:cubicBezTo>
                  <a:cubicBezTo>
                    <a:pt x="39225" y="59093"/>
                    <a:pt x="38968" y="59166"/>
                    <a:pt x="39005" y="58763"/>
                  </a:cubicBezTo>
                  <a:cubicBezTo>
                    <a:pt x="39042" y="58067"/>
                    <a:pt x="39591" y="57187"/>
                    <a:pt x="39811" y="56527"/>
                  </a:cubicBezTo>
                  <a:lnTo>
                    <a:pt x="40398" y="54914"/>
                  </a:lnTo>
                  <a:close/>
                  <a:moveTo>
                    <a:pt x="30647" y="52128"/>
                  </a:moveTo>
                  <a:cubicBezTo>
                    <a:pt x="27714" y="53045"/>
                    <a:pt x="25112" y="55464"/>
                    <a:pt x="23645" y="58103"/>
                  </a:cubicBezTo>
                  <a:lnTo>
                    <a:pt x="16167" y="57004"/>
                  </a:lnTo>
                  <a:lnTo>
                    <a:pt x="23095" y="59130"/>
                  </a:lnTo>
                  <a:cubicBezTo>
                    <a:pt x="21556" y="62319"/>
                    <a:pt x="21372" y="65912"/>
                    <a:pt x="21629" y="69431"/>
                  </a:cubicBezTo>
                  <a:cubicBezTo>
                    <a:pt x="21776" y="66132"/>
                    <a:pt x="22326" y="62796"/>
                    <a:pt x="24048" y="59936"/>
                  </a:cubicBezTo>
                  <a:cubicBezTo>
                    <a:pt x="25588" y="57370"/>
                    <a:pt x="28154" y="54987"/>
                    <a:pt x="31197" y="54474"/>
                  </a:cubicBezTo>
                  <a:lnTo>
                    <a:pt x="30647" y="52128"/>
                  </a:lnTo>
                  <a:close/>
                  <a:moveTo>
                    <a:pt x="32810" y="66022"/>
                  </a:moveTo>
                  <a:cubicBezTo>
                    <a:pt x="29437" y="67488"/>
                    <a:pt x="27054" y="70530"/>
                    <a:pt x="26431" y="74123"/>
                  </a:cubicBezTo>
                  <a:cubicBezTo>
                    <a:pt x="26431" y="74076"/>
                    <a:pt x="26428" y="74059"/>
                    <a:pt x="26423" y="74059"/>
                  </a:cubicBezTo>
                  <a:cubicBezTo>
                    <a:pt x="26411" y="74059"/>
                    <a:pt x="26390" y="74186"/>
                    <a:pt x="26402" y="74186"/>
                  </a:cubicBezTo>
                  <a:cubicBezTo>
                    <a:pt x="26407" y="74186"/>
                    <a:pt x="26416" y="74169"/>
                    <a:pt x="26431" y="74123"/>
                  </a:cubicBezTo>
                  <a:lnTo>
                    <a:pt x="26431" y="74123"/>
                  </a:lnTo>
                  <a:cubicBezTo>
                    <a:pt x="26358" y="74453"/>
                    <a:pt x="26321" y="74819"/>
                    <a:pt x="26285" y="75186"/>
                  </a:cubicBezTo>
                  <a:cubicBezTo>
                    <a:pt x="26944" y="71410"/>
                    <a:pt x="29620" y="68331"/>
                    <a:pt x="33213" y="67121"/>
                  </a:cubicBezTo>
                  <a:lnTo>
                    <a:pt x="32810" y="660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11360675" y="1288713"/>
              <a:ext cx="183100" cy="140300"/>
            </a:xfrm>
            <a:custGeom>
              <a:avLst/>
              <a:gdLst/>
              <a:ahLst/>
              <a:cxnLst/>
              <a:rect l="l" t="t" r="r" b="b"/>
              <a:pathLst>
                <a:path w="7324" h="5612" extrusionOk="0">
                  <a:moveTo>
                    <a:pt x="5457" y="0"/>
                  </a:moveTo>
                  <a:cubicBezTo>
                    <a:pt x="5009" y="0"/>
                    <a:pt x="4375" y="144"/>
                    <a:pt x="3518" y="470"/>
                  </a:cubicBezTo>
                  <a:cubicBezTo>
                    <a:pt x="0" y="1807"/>
                    <a:pt x="655" y="5611"/>
                    <a:pt x="2412" y="5611"/>
                  </a:cubicBezTo>
                  <a:cubicBezTo>
                    <a:pt x="2870" y="5611"/>
                    <a:pt x="3404" y="5352"/>
                    <a:pt x="3958" y="4722"/>
                  </a:cubicBezTo>
                  <a:cubicBezTo>
                    <a:pt x="5939" y="2504"/>
                    <a:pt x="7324" y="0"/>
                    <a:pt x="5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10562450" y="1782488"/>
              <a:ext cx="179625" cy="134000"/>
            </a:xfrm>
            <a:custGeom>
              <a:avLst/>
              <a:gdLst/>
              <a:ahLst/>
              <a:cxnLst/>
              <a:rect l="l" t="t" r="r" b="b"/>
              <a:pathLst>
                <a:path w="7185" h="5360" extrusionOk="0">
                  <a:moveTo>
                    <a:pt x="5077" y="1"/>
                  </a:moveTo>
                  <a:cubicBezTo>
                    <a:pt x="5071" y="1"/>
                    <a:pt x="5064" y="1"/>
                    <a:pt x="5057" y="1"/>
                  </a:cubicBezTo>
                  <a:cubicBezTo>
                    <a:pt x="2974" y="67"/>
                    <a:pt x="3784" y="1713"/>
                    <a:pt x="3048" y="1713"/>
                  </a:cubicBezTo>
                  <a:cubicBezTo>
                    <a:pt x="2968" y="1713"/>
                    <a:pt x="2870" y="1694"/>
                    <a:pt x="2748" y="1651"/>
                  </a:cubicBezTo>
                  <a:cubicBezTo>
                    <a:pt x="2671" y="1621"/>
                    <a:pt x="2593" y="1606"/>
                    <a:pt x="2514" y="1606"/>
                  </a:cubicBezTo>
                  <a:cubicBezTo>
                    <a:pt x="1339" y="1606"/>
                    <a:pt x="0" y="4730"/>
                    <a:pt x="2748" y="5280"/>
                  </a:cubicBezTo>
                  <a:cubicBezTo>
                    <a:pt x="3032" y="5334"/>
                    <a:pt x="3299" y="5359"/>
                    <a:pt x="3548" y="5359"/>
                  </a:cubicBezTo>
                  <a:cubicBezTo>
                    <a:pt x="7181" y="5359"/>
                    <a:pt x="7184" y="1"/>
                    <a:pt x="5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12773425" y="1628488"/>
              <a:ext cx="99850" cy="75350"/>
            </a:xfrm>
            <a:custGeom>
              <a:avLst/>
              <a:gdLst/>
              <a:ahLst/>
              <a:cxnLst/>
              <a:rect l="l" t="t" r="r" b="b"/>
              <a:pathLst>
                <a:path w="3994" h="3014" extrusionOk="0">
                  <a:moveTo>
                    <a:pt x="2980" y="0"/>
                  </a:moveTo>
                  <a:cubicBezTo>
                    <a:pt x="2745" y="0"/>
                    <a:pt x="2431" y="89"/>
                    <a:pt x="2032" y="296"/>
                  </a:cubicBezTo>
                  <a:cubicBezTo>
                    <a:pt x="297" y="1207"/>
                    <a:pt x="1" y="3014"/>
                    <a:pt x="1029" y="3014"/>
                  </a:cubicBezTo>
                  <a:cubicBezTo>
                    <a:pt x="1283" y="3014"/>
                    <a:pt x="1617" y="2903"/>
                    <a:pt x="2032" y="2642"/>
                  </a:cubicBezTo>
                  <a:cubicBezTo>
                    <a:pt x="3520" y="1659"/>
                    <a:pt x="3993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13173425" y="1849013"/>
              <a:ext cx="222475" cy="153825"/>
            </a:xfrm>
            <a:custGeom>
              <a:avLst/>
              <a:gdLst/>
              <a:ahLst/>
              <a:cxnLst/>
              <a:rect l="l" t="t" r="r" b="b"/>
              <a:pathLst>
                <a:path w="8899" h="6153" extrusionOk="0">
                  <a:moveTo>
                    <a:pt x="7631" y="1"/>
                  </a:moveTo>
                  <a:cubicBezTo>
                    <a:pt x="7595" y="1"/>
                    <a:pt x="7556" y="6"/>
                    <a:pt x="7513" y="16"/>
                  </a:cubicBezTo>
                  <a:cubicBezTo>
                    <a:pt x="6359" y="293"/>
                    <a:pt x="5452" y="716"/>
                    <a:pt x="4407" y="716"/>
                  </a:cubicBezTo>
                  <a:cubicBezTo>
                    <a:pt x="3793" y="716"/>
                    <a:pt x="3131" y="570"/>
                    <a:pt x="2344" y="163"/>
                  </a:cubicBezTo>
                  <a:cubicBezTo>
                    <a:pt x="2151" y="65"/>
                    <a:pt x="1973" y="19"/>
                    <a:pt x="1810" y="19"/>
                  </a:cubicBezTo>
                  <a:cubicBezTo>
                    <a:pt x="145" y="19"/>
                    <a:pt x="0" y="4700"/>
                    <a:pt x="768" y="5368"/>
                  </a:cubicBezTo>
                  <a:cubicBezTo>
                    <a:pt x="1443" y="5921"/>
                    <a:pt x="2119" y="6152"/>
                    <a:pt x="2773" y="6152"/>
                  </a:cubicBezTo>
                  <a:cubicBezTo>
                    <a:pt x="6142" y="6152"/>
                    <a:pt x="8899" y="1"/>
                    <a:pt x="7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11043825" y="1647688"/>
              <a:ext cx="166525" cy="102050"/>
            </a:xfrm>
            <a:custGeom>
              <a:avLst/>
              <a:gdLst/>
              <a:ahLst/>
              <a:cxnLst/>
              <a:rect l="l" t="t" r="r" b="b"/>
              <a:pathLst>
                <a:path w="6661" h="4082" extrusionOk="0">
                  <a:moveTo>
                    <a:pt x="2147" y="1"/>
                  </a:moveTo>
                  <a:cubicBezTo>
                    <a:pt x="629" y="1"/>
                    <a:pt x="1" y="4081"/>
                    <a:pt x="3016" y="4081"/>
                  </a:cubicBezTo>
                  <a:cubicBezTo>
                    <a:pt x="3092" y="4081"/>
                    <a:pt x="3171" y="4079"/>
                    <a:pt x="3251" y="4073"/>
                  </a:cubicBezTo>
                  <a:cubicBezTo>
                    <a:pt x="6661" y="3890"/>
                    <a:pt x="3801" y="151"/>
                    <a:pt x="2225" y="4"/>
                  </a:cubicBezTo>
                  <a:cubicBezTo>
                    <a:pt x="2199" y="2"/>
                    <a:pt x="2173" y="1"/>
                    <a:pt x="2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38"/>
          <p:cNvSpPr/>
          <p:nvPr/>
        </p:nvSpPr>
        <p:spPr>
          <a:xfrm>
            <a:off x="163120" y="2137600"/>
            <a:ext cx="2176741" cy="553263"/>
          </a:xfrm>
          <a:custGeom>
            <a:avLst/>
            <a:gdLst/>
            <a:ahLst/>
            <a:cxnLst/>
            <a:rect l="l" t="t" r="r" b="b"/>
            <a:pathLst>
              <a:path w="45981" h="11687" extrusionOk="0">
                <a:moveTo>
                  <a:pt x="10428" y="1"/>
                </a:moveTo>
                <a:cubicBezTo>
                  <a:pt x="10280" y="1"/>
                  <a:pt x="10119" y="10"/>
                  <a:pt x="9945" y="29"/>
                </a:cubicBezTo>
                <a:cubicBezTo>
                  <a:pt x="5950" y="506"/>
                  <a:pt x="7013" y="4611"/>
                  <a:pt x="4447" y="5748"/>
                </a:cubicBezTo>
                <a:cubicBezTo>
                  <a:pt x="2008" y="6828"/>
                  <a:pt x="0" y="11284"/>
                  <a:pt x="6035" y="11284"/>
                </a:cubicBezTo>
                <a:cubicBezTo>
                  <a:pt x="6351" y="11284"/>
                  <a:pt x="6689" y="11272"/>
                  <a:pt x="7049" y="11246"/>
                </a:cubicBezTo>
                <a:cubicBezTo>
                  <a:pt x="9414" y="11083"/>
                  <a:pt x="13063" y="10485"/>
                  <a:pt x="16089" y="10485"/>
                </a:cubicBezTo>
                <a:cubicBezTo>
                  <a:pt x="17803" y="10485"/>
                  <a:pt x="19316" y="10677"/>
                  <a:pt x="20283" y="11246"/>
                </a:cubicBezTo>
                <a:cubicBezTo>
                  <a:pt x="20824" y="11561"/>
                  <a:pt x="21388" y="11687"/>
                  <a:pt x="21999" y="11687"/>
                </a:cubicBezTo>
                <a:cubicBezTo>
                  <a:pt x="24455" y="11687"/>
                  <a:pt x="27676" y="9648"/>
                  <a:pt x="33223" y="9560"/>
                </a:cubicBezTo>
                <a:cubicBezTo>
                  <a:pt x="40152" y="9487"/>
                  <a:pt x="45980" y="8754"/>
                  <a:pt x="39052" y="7837"/>
                </a:cubicBezTo>
                <a:cubicBezTo>
                  <a:pt x="32087" y="6921"/>
                  <a:pt x="33407" y="5088"/>
                  <a:pt x="26515" y="3438"/>
                </a:cubicBezTo>
                <a:cubicBezTo>
                  <a:pt x="22594" y="2500"/>
                  <a:pt x="21889" y="1977"/>
                  <a:pt x="20936" y="1977"/>
                </a:cubicBezTo>
                <a:cubicBezTo>
                  <a:pt x="20214" y="1977"/>
                  <a:pt x="19350" y="2277"/>
                  <a:pt x="16837" y="2925"/>
                </a:cubicBezTo>
                <a:cubicBezTo>
                  <a:pt x="16032" y="3136"/>
                  <a:pt x="15394" y="3227"/>
                  <a:pt x="14881" y="3227"/>
                </a:cubicBezTo>
                <a:cubicBezTo>
                  <a:pt x="11818" y="3227"/>
                  <a:pt x="13231" y="1"/>
                  <a:pt x="104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8"/>
          <p:cNvSpPr/>
          <p:nvPr/>
        </p:nvSpPr>
        <p:spPr>
          <a:xfrm>
            <a:off x="6272530" y="1943675"/>
            <a:ext cx="1752763" cy="389135"/>
          </a:xfrm>
          <a:custGeom>
            <a:avLst/>
            <a:gdLst/>
            <a:ahLst/>
            <a:cxnLst/>
            <a:rect l="l" t="t" r="r" b="b"/>
            <a:pathLst>
              <a:path w="37025" h="8220" extrusionOk="0">
                <a:moveTo>
                  <a:pt x="13287" y="1"/>
                </a:moveTo>
                <a:cubicBezTo>
                  <a:pt x="12635" y="1"/>
                  <a:pt x="11914" y="205"/>
                  <a:pt x="11108" y="716"/>
                </a:cubicBezTo>
                <a:cubicBezTo>
                  <a:pt x="7002" y="3319"/>
                  <a:pt x="0" y="4969"/>
                  <a:pt x="3703" y="6105"/>
                </a:cubicBezTo>
                <a:cubicBezTo>
                  <a:pt x="3703" y="6105"/>
                  <a:pt x="9511" y="8165"/>
                  <a:pt x="13240" y="8165"/>
                </a:cubicBezTo>
                <a:cubicBezTo>
                  <a:pt x="13733" y="8165"/>
                  <a:pt x="14189" y="8129"/>
                  <a:pt x="14590" y="8048"/>
                </a:cubicBezTo>
                <a:cubicBezTo>
                  <a:pt x="15428" y="7879"/>
                  <a:pt x="16308" y="7818"/>
                  <a:pt x="17206" y="7818"/>
                </a:cubicBezTo>
                <a:cubicBezTo>
                  <a:pt x="19513" y="7818"/>
                  <a:pt x="21946" y="8220"/>
                  <a:pt x="24129" y="8220"/>
                </a:cubicBezTo>
                <a:cubicBezTo>
                  <a:pt x="24591" y="8220"/>
                  <a:pt x="25042" y="8202"/>
                  <a:pt x="25478" y="8158"/>
                </a:cubicBezTo>
                <a:cubicBezTo>
                  <a:pt x="28814" y="7828"/>
                  <a:pt x="37025" y="6435"/>
                  <a:pt x="36365" y="6105"/>
                </a:cubicBezTo>
                <a:cubicBezTo>
                  <a:pt x="35669" y="5775"/>
                  <a:pt x="30390" y="6435"/>
                  <a:pt x="27201" y="4162"/>
                </a:cubicBezTo>
                <a:cubicBezTo>
                  <a:pt x="25654" y="3055"/>
                  <a:pt x="24007" y="2740"/>
                  <a:pt x="22537" y="2740"/>
                </a:cubicBezTo>
                <a:cubicBezTo>
                  <a:pt x="20941" y="2740"/>
                  <a:pt x="19553" y="3112"/>
                  <a:pt x="18733" y="3246"/>
                </a:cubicBezTo>
                <a:cubicBezTo>
                  <a:pt x="18700" y="3250"/>
                  <a:pt x="18667" y="3252"/>
                  <a:pt x="18634" y="3252"/>
                </a:cubicBezTo>
                <a:cubicBezTo>
                  <a:pt x="17361" y="3252"/>
                  <a:pt x="15884" y="1"/>
                  <a:pt x="1328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8"/>
          <p:cNvSpPr/>
          <p:nvPr/>
        </p:nvSpPr>
        <p:spPr>
          <a:xfrm>
            <a:off x="1167082" y="986674"/>
            <a:ext cx="1642840" cy="368305"/>
          </a:xfrm>
          <a:custGeom>
            <a:avLst/>
            <a:gdLst/>
            <a:ahLst/>
            <a:cxnLst/>
            <a:rect l="l" t="t" r="r" b="b"/>
            <a:pathLst>
              <a:path w="34703" h="7780" extrusionOk="0">
                <a:moveTo>
                  <a:pt x="9511" y="0"/>
                </a:moveTo>
                <a:cubicBezTo>
                  <a:pt x="6384" y="0"/>
                  <a:pt x="2787" y="3729"/>
                  <a:pt x="2787" y="3729"/>
                </a:cubicBezTo>
                <a:cubicBezTo>
                  <a:pt x="1" y="6002"/>
                  <a:pt x="3886" y="7762"/>
                  <a:pt x="6159" y="7762"/>
                </a:cubicBezTo>
                <a:cubicBezTo>
                  <a:pt x="7674" y="7762"/>
                  <a:pt x="10526" y="7648"/>
                  <a:pt x="13246" y="7648"/>
                </a:cubicBezTo>
                <a:cubicBezTo>
                  <a:pt x="14607" y="7648"/>
                  <a:pt x="15935" y="7676"/>
                  <a:pt x="17047" y="7762"/>
                </a:cubicBezTo>
                <a:cubicBezTo>
                  <a:pt x="17237" y="7774"/>
                  <a:pt x="17430" y="7780"/>
                  <a:pt x="17626" y="7780"/>
                </a:cubicBezTo>
                <a:cubicBezTo>
                  <a:pt x="20532" y="7780"/>
                  <a:pt x="24081" y="6494"/>
                  <a:pt x="26974" y="6494"/>
                </a:cubicBezTo>
                <a:cubicBezTo>
                  <a:pt x="27316" y="6494"/>
                  <a:pt x="27649" y="6512"/>
                  <a:pt x="27971" y="6552"/>
                </a:cubicBezTo>
                <a:cubicBezTo>
                  <a:pt x="28296" y="6593"/>
                  <a:pt x="28623" y="6612"/>
                  <a:pt x="28948" y="6612"/>
                </a:cubicBezTo>
                <a:cubicBezTo>
                  <a:pt x="31844" y="6612"/>
                  <a:pt x="34580" y="5099"/>
                  <a:pt x="34679" y="3912"/>
                </a:cubicBezTo>
                <a:cubicBezTo>
                  <a:pt x="34703" y="3487"/>
                  <a:pt x="34201" y="3351"/>
                  <a:pt x="33450" y="3351"/>
                </a:cubicBezTo>
                <a:cubicBezTo>
                  <a:pt x="32118" y="3351"/>
                  <a:pt x="30002" y="3779"/>
                  <a:pt x="28641" y="3779"/>
                </a:cubicBezTo>
                <a:cubicBezTo>
                  <a:pt x="28388" y="3779"/>
                  <a:pt x="28162" y="3764"/>
                  <a:pt x="27971" y="3729"/>
                </a:cubicBezTo>
                <a:cubicBezTo>
                  <a:pt x="26596" y="3436"/>
                  <a:pt x="25203" y="3289"/>
                  <a:pt x="23815" y="3289"/>
                </a:cubicBezTo>
                <a:cubicBezTo>
                  <a:pt x="22426" y="3289"/>
                  <a:pt x="21042" y="3436"/>
                  <a:pt x="19686" y="3729"/>
                </a:cubicBezTo>
                <a:cubicBezTo>
                  <a:pt x="19201" y="3843"/>
                  <a:pt x="18747" y="3895"/>
                  <a:pt x="18317" y="3895"/>
                </a:cubicBezTo>
                <a:cubicBezTo>
                  <a:pt x="15695" y="3895"/>
                  <a:pt x="13943" y="1968"/>
                  <a:pt x="11108" y="393"/>
                </a:cubicBezTo>
                <a:cubicBezTo>
                  <a:pt x="10606" y="117"/>
                  <a:pt x="10066" y="0"/>
                  <a:pt x="95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8"/>
          <p:cNvSpPr/>
          <p:nvPr/>
        </p:nvSpPr>
        <p:spPr>
          <a:xfrm>
            <a:off x="7334475" y="539510"/>
            <a:ext cx="1372955" cy="454085"/>
          </a:xfrm>
          <a:custGeom>
            <a:avLst/>
            <a:gdLst/>
            <a:ahLst/>
            <a:cxnLst/>
            <a:rect l="l" t="t" r="r" b="b"/>
            <a:pathLst>
              <a:path w="29002" h="9592" extrusionOk="0">
                <a:moveTo>
                  <a:pt x="8884" y="0"/>
                </a:moveTo>
                <a:cubicBezTo>
                  <a:pt x="1803" y="0"/>
                  <a:pt x="4164" y="1560"/>
                  <a:pt x="1691" y="5501"/>
                </a:cubicBezTo>
                <a:cubicBezTo>
                  <a:pt x="1" y="8185"/>
                  <a:pt x="4244" y="9592"/>
                  <a:pt x="7919" y="9592"/>
                </a:cubicBezTo>
                <a:cubicBezTo>
                  <a:pt x="9263" y="9592"/>
                  <a:pt x="10532" y="9404"/>
                  <a:pt x="11406" y="9021"/>
                </a:cubicBezTo>
                <a:cubicBezTo>
                  <a:pt x="12291" y="8637"/>
                  <a:pt x="13241" y="8515"/>
                  <a:pt x="14236" y="8515"/>
                </a:cubicBezTo>
                <a:cubicBezTo>
                  <a:pt x="15993" y="8515"/>
                  <a:pt x="17889" y="8897"/>
                  <a:pt x="19800" y="8897"/>
                </a:cubicBezTo>
                <a:cubicBezTo>
                  <a:pt x="20841" y="8897"/>
                  <a:pt x="21886" y="8784"/>
                  <a:pt x="22917" y="8434"/>
                </a:cubicBezTo>
                <a:cubicBezTo>
                  <a:pt x="26876" y="7114"/>
                  <a:pt x="29002" y="6345"/>
                  <a:pt x="27059" y="5135"/>
                </a:cubicBezTo>
                <a:cubicBezTo>
                  <a:pt x="26670" y="4888"/>
                  <a:pt x="26260" y="4797"/>
                  <a:pt x="25809" y="4797"/>
                </a:cubicBezTo>
                <a:cubicBezTo>
                  <a:pt x="24533" y="4797"/>
                  <a:pt x="22930" y="5528"/>
                  <a:pt x="20564" y="5528"/>
                </a:cubicBezTo>
                <a:cubicBezTo>
                  <a:pt x="19669" y="5528"/>
                  <a:pt x="18665" y="5423"/>
                  <a:pt x="17528" y="5135"/>
                </a:cubicBezTo>
                <a:cubicBezTo>
                  <a:pt x="12322" y="3815"/>
                  <a:pt x="15072" y="39"/>
                  <a:pt x="9390" y="3"/>
                </a:cubicBezTo>
                <a:cubicBezTo>
                  <a:pt x="9216" y="1"/>
                  <a:pt x="9047" y="0"/>
                  <a:pt x="88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B4EE4-B53D-541F-0037-47782DED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err="1"/>
              <a:t>Dataset</a:t>
            </a:r>
            <a:r>
              <a:rPr lang="es-ES" b="0"/>
              <a:t> </a:t>
            </a:r>
            <a:r>
              <a:rPr lang="es-ES" b="0" err="1"/>
              <a:t>Description</a:t>
            </a:r>
            <a:r>
              <a:rPr lang="es-ES" b="0"/>
              <a:t> (LIDC-IDRI)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1725BB-3184-CF3A-4E01-088BEA656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err="1"/>
              <a:t>Publicly</a:t>
            </a:r>
            <a:r>
              <a:rPr lang="es-ES"/>
              <a:t> </a:t>
            </a:r>
            <a:r>
              <a:rPr lang="es-ES" err="1"/>
              <a:t>available</a:t>
            </a:r>
            <a:r>
              <a:rPr lang="es-ES"/>
              <a:t> </a:t>
            </a:r>
            <a:r>
              <a:rPr lang="es-ES" err="1"/>
              <a:t>dataset</a:t>
            </a:r>
            <a:r>
              <a:rPr lang="es-ES"/>
              <a:t> </a:t>
            </a:r>
            <a:r>
              <a:rPr lang="es-ES" err="1"/>
              <a:t>used</a:t>
            </a:r>
            <a:r>
              <a:rPr lang="es-ES"/>
              <a:t> </a:t>
            </a:r>
            <a:r>
              <a:rPr lang="es-ES" err="1"/>
              <a:t>for</a:t>
            </a:r>
            <a:r>
              <a:rPr lang="es-ES"/>
              <a:t> medical </a:t>
            </a:r>
            <a:r>
              <a:rPr lang="es-ES" err="1"/>
              <a:t>imaging</a:t>
            </a:r>
            <a:r>
              <a:rPr lang="es-ES"/>
              <a:t> </a:t>
            </a:r>
            <a:r>
              <a:rPr lang="es-ES" err="1"/>
              <a:t>research</a:t>
            </a:r>
            <a:r>
              <a:rPr lang="es-ES"/>
              <a:t>.</a:t>
            </a:r>
          </a:p>
          <a:p>
            <a:endParaRPr lang="es-ES"/>
          </a:p>
          <a:p>
            <a:r>
              <a:rPr lang="es-ES" b="1"/>
              <a:t>Content</a:t>
            </a:r>
            <a:r>
              <a:rPr lang="es-ES"/>
              <a:t>:</a:t>
            </a:r>
          </a:p>
          <a:p>
            <a:pPr lvl="1"/>
            <a:r>
              <a:rPr lang="es-ES" err="1"/>
              <a:t>Thoracic</a:t>
            </a:r>
            <a:r>
              <a:rPr lang="es-ES"/>
              <a:t> CT </a:t>
            </a:r>
            <a:r>
              <a:rPr lang="es-ES" err="1"/>
              <a:t>scans</a:t>
            </a:r>
            <a:r>
              <a:rPr lang="es-ES"/>
              <a:t>.</a:t>
            </a:r>
          </a:p>
          <a:p>
            <a:pPr lvl="1"/>
            <a:r>
              <a:rPr lang="es-ES" err="1"/>
              <a:t>Labels</a:t>
            </a:r>
            <a:r>
              <a:rPr lang="es-ES"/>
              <a:t> </a:t>
            </a:r>
            <a:r>
              <a:rPr lang="es-ES" err="1"/>
              <a:t>classifying</a:t>
            </a:r>
            <a:r>
              <a:rPr lang="es-ES"/>
              <a:t> </a:t>
            </a:r>
            <a:r>
              <a:rPr lang="es-ES" err="1"/>
              <a:t>pulmonary</a:t>
            </a:r>
            <a:r>
              <a:rPr lang="es-ES"/>
              <a:t> </a:t>
            </a:r>
            <a:r>
              <a:rPr lang="es-ES" err="1"/>
              <a:t>nodules</a:t>
            </a:r>
            <a:r>
              <a:rPr lang="es-ES"/>
              <a:t> as </a:t>
            </a:r>
            <a:r>
              <a:rPr lang="es-ES" err="1"/>
              <a:t>benign</a:t>
            </a:r>
            <a:r>
              <a:rPr lang="es-ES"/>
              <a:t> </a:t>
            </a:r>
            <a:r>
              <a:rPr lang="es-ES" err="1"/>
              <a:t>or</a:t>
            </a:r>
            <a:r>
              <a:rPr lang="es-ES"/>
              <a:t> </a:t>
            </a:r>
            <a:r>
              <a:rPr lang="es-ES" err="1"/>
              <a:t>malignant</a:t>
            </a:r>
            <a:r>
              <a:rPr lang="es-ES"/>
              <a:t>.</a:t>
            </a:r>
          </a:p>
          <a:p>
            <a:endParaRPr lang="es-ES"/>
          </a:p>
          <a:p>
            <a:r>
              <a:rPr lang="es-ES" b="1" err="1"/>
              <a:t>Preprocessing</a:t>
            </a:r>
            <a:r>
              <a:rPr lang="es-ES"/>
              <a:t>:</a:t>
            </a:r>
          </a:p>
          <a:p>
            <a:pPr lvl="1"/>
            <a:r>
              <a:rPr lang="es-ES" err="1"/>
              <a:t>Extraction</a:t>
            </a:r>
            <a:r>
              <a:rPr lang="es-ES"/>
              <a:t> </a:t>
            </a:r>
            <a:r>
              <a:rPr lang="es-ES" err="1"/>
              <a:t>of</a:t>
            </a:r>
            <a:r>
              <a:rPr lang="es-ES"/>
              <a:t> 2D </a:t>
            </a:r>
            <a:r>
              <a:rPr lang="es-ES" err="1"/>
              <a:t>regions</a:t>
            </a:r>
            <a:r>
              <a:rPr lang="es-ES"/>
              <a:t> </a:t>
            </a:r>
            <a:r>
              <a:rPr lang="es-ES" err="1"/>
              <a:t>of</a:t>
            </a:r>
            <a:r>
              <a:rPr lang="es-ES"/>
              <a:t> </a:t>
            </a:r>
            <a:r>
              <a:rPr lang="es-ES" err="1"/>
              <a:t>interest</a:t>
            </a:r>
            <a:r>
              <a:rPr lang="es-ES"/>
              <a:t> (</a:t>
            </a:r>
            <a:r>
              <a:rPr lang="es-ES" err="1"/>
              <a:t>ROIs</a:t>
            </a:r>
            <a:r>
              <a:rPr lang="es-ES"/>
              <a:t>).</a:t>
            </a:r>
          </a:p>
          <a:p>
            <a:pPr lvl="1"/>
            <a:r>
              <a:rPr lang="es-ES" err="1"/>
              <a:t>Normalization</a:t>
            </a:r>
            <a:r>
              <a:rPr lang="es-ES"/>
              <a:t> and </a:t>
            </a:r>
            <a:r>
              <a:rPr lang="es-ES" err="1"/>
              <a:t>resizing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124x124 </a:t>
            </a:r>
            <a:r>
              <a:rPr lang="es-ES" err="1"/>
              <a:t>pixels</a:t>
            </a:r>
            <a:r>
              <a:rPr lang="es-ES"/>
              <a:t>.</a:t>
            </a:r>
          </a:p>
          <a:p>
            <a:endParaRPr lang="es-ES"/>
          </a:p>
          <a:p>
            <a:r>
              <a:rPr lang="es-ES" b="1"/>
              <a:t>Data </a:t>
            </a:r>
            <a:r>
              <a:rPr lang="es-ES" b="1" err="1"/>
              <a:t>augmentation</a:t>
            </a:r>
            <a:r>
              <a:rPr lang="es-ES" b="1"/>
              <a:t> </a:t>
            </a:r>
            <a:r>
              <a:rPr lang="es-ES" b="1" err="1"/>
              <a:t>techniques</a:t>
            </a:r>
            <a:r>
              <a:rPr lang="es-ES"/>
              <a:t>:</a:t>
            </a:r>
          </a:p>
          <a:p>
            <a:pPr lvl="1"/>
            <a:r>
              <a:rPr lang="es-ES" err="1"/>
              <a:t>Rotation</a:t>
            </a:r>
            <a:r>
              <a:rPr lang="es-ES"/>
              <a:t>.</a:t>
            </a:r>
          </a:p>
          <a:p>
            <a:pPr lvl="1"/>
            <a:r>
              <a:rPr lang="es-ES" err="1"/>
              <a:t>Flipping</a:t>
            </a:r>
            <a:r>
              <a:rPr lang="es-ES"/>
              <a:t>.</a:t>
            </a:r>
          </a:p>
          <a:p>
            <a:pPr lvl="1"/>
            <a:r>
              <a:rPr lang="es-ES" err="1"/>
              <a:t>Zooming</a:t>
            </a:r>
            <a:r>
              <a:rPr lang="es-ES"/>
              <a:t>.</a:t>
            </a:r>
          </a:p>
          <a:p>
            <a:endParaRPr lang="es-ES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892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495DF-6C97-B308-8647-2EB461B9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/>
              <a:t>CNN </a:t>
            </a:r>
            <a:r>
              <a:rPr lang="es-ES" b="0" err="1"/>
              <a:t>Model</a:t>
            </a:r>
            <a:r>
              <a:rPr lang="es-ES" b="0"/>
              <a:t> </a:t>
            </a:r>
            <a:r>
              <a:rPr lang="es-ES" b="0" err="1"/>
              <a:t>Architecture</a:t>
            </a:r>
            <a:endParaRPr lang="es-ES" err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F1043E-6EE5-9EB7-4C24-F05B404475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err="1"/>
              <a:t>Structure</a:t>
            </a:r>
            <a:r>
              <a:rPr lang="es-ES"/>
              <a:t>:</a:t>
            </a:r>
          </a:p>
          <a:p>
            <a:endParaRPr lang="es-ES"/>
          </a:p>
          <a:p>
            <a:pPr lvl="1"/>
            <a:r>
              <a:rPr lang="es-ES" b="1"/>
              <a:t>Input</a:t>
            </a:r>
            <a:r>
              <a:rPr lang="es-ES"/>
              <a:t>: </a:t>
            </a:r>
            <a:r>
              <a:rPr lang="es-ES" err="1"/>
              <a:t>Grayscale</a:t>
            </a:r>
            <a:r>
              <a:rPr lang="es-ES"/>
              <a:t> </a:t>
            </a:r>
            <a:r>
              <a:rPr lang="es-ES" err="1"/>
              <a:t>images</a:t>
            </a:r>
            <a:r>
              <a:rPr lang="es-ES"/>
              <a:t> (124x124x1).</a:t>
            </a:r>
          </a:p>
          <a:p>
            <a:pPr lvl="2">
              <a:buFont typeface="Wingdings"/>
              <a:buChar char="§"/>
            </a:pPr>
            <a:r>
              <a:rPr lang="es-ES" b="1" err="1"/>
              <a:t>Convolutional</a:t>
            </a:r>
            <a:r>
              <a:rPr lang="es-ES" b="1"/>
              <a:t> </a:t>
            </a:r>
            <a:r>
              <a:rPr lang="es-ES" b="1" err="1"/>
              <a:t>layers</a:t>
            </a:r>
            <a:r>
              <a:rPr lang="es-ES"/>
              <a:t>:</a:t>
            </a:r>
          </a:p>
          <a:p>
            <a:pPr lvl="2">
              <a:buFont typeface="Wingdings"/>
              <a:buChar char="§"/>
            </a:pPr>
            <a:r>
              <a:rPr lang="es-ES"/>
              <a:t>3 </a:t>
            </a:r>
            <a:r>
              <a:rPr lang="es-ES" err="1"/>
              <a:t>layers</a:t>
            </a:r>
            <a:r>
              <a:rPr lang="es-ES"/>
              <a:t> </a:t>
            </a:r>
            <a:r>
              <a:rPr lang="es-ES" err="1"/>
              <a:t>with</a:t>
            </a:r>
            <a:r>
              <a:rPr lang="es-ES"/>
              <a:t> 32, 64, and 64 </a:t>
            </a:r>
            <a:r>
              <a:rPr lang="es-ES" err="1"/>
              <a:t>filters</a:t>
            </a:r>
            <a:r>
              <a:rPr lang="es-ES"/>
              <a:t>.</a:t>
            </a:r>
          </a:p>
          <a:p>
            <a:pPr lvl="2">
              <a:buFont typeface="Wingdings"/>
              <a:buChar char="§"/>
            </a:pPr>
            <a:r>
              <a:rPr lang="es-ES" err="1"/>
              <a:t>Batch</a:t>
            </a:r>
            <a:r>
              <a:rPr lang="es-ES"/>
              <a:t> </a:t>
            </a:r>
            <a:r>
              <a:rPr lang="es-ES" err="1"/>
              <a:t>normalization</a:t>
            </a:r>
            <a:r>
              <a:rPr lang="es-ES"/>
              <a:t> and </a:t>
            </a:r>
            <a:r>
              <a:rPr lang="es-ES" err="1"/>
              <a:t>max</a:t>
            </a:r>
            <a:r>
              <a:rPr lang="es-ES"/>
              <a:t> </a:t>
            </a:r>
            <a:r>
              <a:rPr lang="es-ES" err="1"/>
              <a:t>pooling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reduce </a:t>
            </a:r>
            <a:r>
              <a:rPr lang="es-ES" err="1"/>
              <a:t>dimensions</a:t>
            </a:r>
            <a:r>
              <a:rPr lang="es-ES"/>
              <a:t>.</a:t>
            </a:r>
          </a:p>
          <a:p>
            <a:pPr lvl="2">
              <a:buFont typeface="Wingdings"/>
              <a:buChar char="§"/>
            </a:pPr>
            <a:endParaRPr lang="es-ES"/>
          </a:p>
          <a:p>
            <a:pPr lvl="1"/>
            <a:r>
              <a:rPr lang="es-ES" b="1" err="1"/>
              <a:t>Fully</a:t>
            </a:r>
            <a:r>
              <a:rPr lang="es-ES" b="1"/>
              <a:t> </a:t>
            </a:r>
            <a:r>
              <a:rPr lang="es-ES" b="1" err="1"/>
              <a:t>connected</a:t>
            </a:r>
            <a:r>
              <a:rPr lang="es-ES" b="1"/>
              <a:t> </a:t>
            </a:r>
            <a:r>
              <a:rPr lang="es-ES" b="1" err="1"/>
              <a:t>layers</a:t>
            </a:r>
            <a:r>
              <a:rPr lang="es-ES"/>
              <a:t>:</a:t>
            </a:r>
          </a:p>
          <a:p>
            <a:pPr lvl="2">
              <a:buFont typeface="Wingdings"/>
              <a:buChar char="§"/>
            </a:pPr>
            <a:r>
              <a:rPr lang="es-ES"/>
              <a:t>1 </a:t>
            </a:r>
            <a:r>
              <a:rPr lang="es-ES" err="1"/>
              <a:t>layer</a:t>
            </a:r>
            <a:r>
              <a:rPr lang="es-ES"/>
              <a:t> </a:t>
            </a:r>
            <a:r>
              <a:rPr lang="es-ES" err="1"/>
              <a:t>with</a:t>
            </a:r>
            <a:r>
              <a:rPr lang="es-ES"/>
              <a:t> 128 </a:t>
            </a:r>
            <a:r>
              <a:rPr lang="es-ES" err="1"/>
              <a:t>units</a:t>
            </a:r>
            <a:r>
              <a:rPr lang="es-ES"/>
              <a:t> and </a:t>
            </a:r>
            <a:r>
              <a:rPr lang="es-ES" err="1"/>
              <a:t>ReLU</a:t>
            </a:r>
            <a:r>
              <a:rPr lang="es-ES"/>
              <a:t> </a:t>
            </a:r>
            <a:r>
              <a:rPr lang="es-ES" err="1"/>
              <a:t>activation</a:t>
            </a:r>
            <a:r>
              <a:rPr lang="es-ES"/>
              <a:t>.</a:t>
            </a:r>
          </a:p>
          <a:p>
            <a:pPr lvl="2">
              <a:buFont typeface="Wingdings"/>
              <a:buChar char="§"/>
            </a:pPr>
            <a:r>
              <a:rPr lang="es-ES" err="1"/>
              <a:t>Dropout</a:t>
            </a:r>
            <a:r>
              <a:rPr lang="es-ES"/>
              <a:t> </a:t>
            </a:r>
            <a:r>
              <a:rPr lang="es-ES" err="1"/>
              <a:t>layer</a:t>
            </a:r>
            <a:r>
              <a:rPr lang="es-ES"/>
              <a:t> </a:t>
            </a:r>
            <a:r>
              <a:rPr lang="es-ES" err="1"/>
              <a:t>for</a:t>
            </a:r>
            <a:r>
              <a:rPr lang="es-ES"/>
              <a:t> </a:t>
            </a:r>
            <a:r>
              <a:rPr lang="es-ES" err="1"/>
              <a:t>regularization</a:t>
            </a:r>
            <a:r>
              <a:rPr lang="es-ES"/>
              <a:t> (30% </a:t>
            </a:r>
            <a:r>
              <a:rPr lang="es-ES" err="1"/>
              <a:t>rate</a:t>
            </a:r>
            <a:r>
              <a:rPr lang="es-ES"/>
              <a:t>).</a:t>
            </a:r>
          </a:p>
          <a:p>
            <a:pPr lvl="2">
              <a:buFont typeface="Wingdings"/>
              <a:buChar char="§"/>
            </a:pPr>
            <a:endParaRPr lang="es-ES"/>
          </a:p>
          <a:p>
            <a:pPr lvl="1"/>
            <a:r>
              <a:rPr lang="es-ES" b="1"/>
              <a:t>Output</a:t>
            </a:r>
            <a:r>
              <a:rPr lang="es-ES"/>
              <a:t>: </a:t>
            </a:r>
            <a:r>
              <a:rPr lang="es-ES" err="1"/>
              <a:t>Softmax</a:t>
            </a:r>
            <a:r>
              <a:rPr lang="es-ES"/>
              <a:t> </a:t>
            </a:r>
            <a:r>
              <a:rPr lang="es-ES" err="1"/>
              <a:t>layer</a:t>
            </a:r>
            <a:r>
              <a:rPr lang="es-ES"/>
              <a:t> </a:t>
            </a:r>
            <a:r>
              <a:rPr lang="es-ES" err="1"/>
              <a:t>for</a:t>
            </a:r>
            <a:r>
              <a:rPr lang="es-ES"/>
              <a:t> </a:t>
            </a:r>
            <a:r>
              <a:rPr lang="es-ES" err="1"/>
              <a:t>binary</a:t>
            </a:r>
            <a:r>
              <a:rPr lang="es-ES"/>
              <a:t> </a:t>
            </a:r>
            <a:r>
              <a:rPr lang="es-ES" err="1"/>
              <a:t>classification</a:t>
            </a:r>
            <a:r>
              <a:rPr lang="es-ES"/>
              <a:t> (</a:t>
            </a:r>
            <a:r>
              <a:rPr lang="es-ES" err="1"/>
              <a:t>benign</a:t>
            </a:r>
            <a:r>
              <a:rPr lang="es-ES"/>
              <a:t> </a:t>
            </a:r>
            <a:r>
              <a:rPr lang="es-ES" err="1"/>
              <a:t>or</a:t>
            </a:r>
            <a:r>
              <a:rPr lang="es-ES"/>
              <a:t> </a:t>
            </a:r>
            <a:r>
              <a:rPr lang="es-ES" err="1"/>
              <a:t>malignant</a:t>
            </a:r>
            <a:r>
              <a:rPr lang="es-ES"/>
              <a:t>).</a:t>
            </a:r>
          </a:p>
          <a:p>
            <a:pPr lvl="1"/>
            <a:endParaRPr lang="es-ES"/>
          </a:p>
          <a:p>
            <a:pPr lvl="1"/>
            <a:r>
              <a:rPr lang="es-ES" b="1" err="1"/>
              <a:t>Optimization</a:t>
            </a:r>
            <a:r>
              <a:rPr lang="es-ES"/>
              <a:t>:</a:t>
            </a:r>
          </a:p>
          <a:p>
            <a:pPr lvl="2">
              <a:buFont typeface="Wingdings"/>
              <a:buChar char="§"/>
            </a:pPr>
            <a:r>
              <a:rPr lang="es-ES" b="1" err="1"/>
              <a:t>Algorithm</a:t>
            </a:r>
            <a:r>
              <a:rPr lang="es-ES"/>
              <a:t>: Adam (</a:t>
            </a:r>
            <a:r>
              <a:rPr lang="es-ES" err="1"/>
              <a:t>learning</a:t>
            </a:r>
            <a:r>
              <a:rPr lang="es-ES"/>
              <a:t> </a:t>
            </a:r>
            <a:r>
              <a:rPr lang="es-ES" err="1"/>
              <a:t>rate</a:t>
            </a:r>
            <a:r>
              <a:rPr lang="es-ES"/>
              <a:t> 0.001).</a:t>
            </a:r>
          </a:p>
          <a:p>
            <a:pPr lvl="2">
              <a:buFont typeface="Wingdings"/>
              <a:buChar char="§"/>
            </a:pPr>
            <a:r>
              <a:rPr lang="es-ES" b="1" err="1"/>
              <a:t>Loss</a:t>
            </a:r>
            <a:r>
              <a:rPr lang="es-ES" b="1"/>
              <a:t> </a:t>
            </a:r>
            <a:r>
              <a:rPr lang="es-ES" b="1" err="1"/>
              <a:t>function</a:t>
            </a:r>
            <a:r>
              <a:rPr lang="es-ES"/>
              <a:t>: </a:t>
            </a:r>
            <a:r>
              <a:rPr lang="es-ES" err="1"/>
              <a:t>Categorical</a:t>
            </a:r>
            <a:r>
              <a:rPr lang="es-ES"/>
              <a:t> </a:t>
            </a:r>
            <a:r>
              <a:rPr lang="es-ES" err="1"/>
              <a:t>cross-entropy</a:t>
            </a:r>
            <a:r>
              <a:rPr lang="es-ES"/>
              <a:t>.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748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85FB6-08E2-DAB7-E0A6-6D801ED4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/>
              <a:t>Training </a:t>
            </a:r>
            <a:r>
              <a:rPr lang="es-ES" b="0" err="1"/>
              <a:t>Parameters</a:t>
            </a:r>
            <a:r>
              <a:rPr lang="es-ES" b="0"/>
              <a:t> and </a:t>
            </a:r>
            <a:r>
              <a:rPr lang="es-ES" b="0" err="1"/>
              <a:t>Validation</a:t>
            </a:r>
            <a:endParaRPr lang="es-ES" err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3FBD72-3CDF-5EA4-1084-1F3E745817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err="1"/>
              <a:t>Dataset</a:t>
            </a:r>
            <a:r>
              <a:rPr lang="es-ES" b="1"/>
              <a:t> </a:t>
            </a:r>
            <a:r>
              <a:rPr lang="es-ES" b="1" err="1"/>
              <a:t>split</a:t>
            </a:r>
            <a:r>
              <a:rPr lang="es-ES"/>
              <a:t>:</a:t>
            </a:r>
          </a:p>
          <a:p>
            <a:pPr lvl="1"/>
            <a:r>
              <a:rPr lang="es-ES"/>
              <a:t>Training: 70%.</a:t>
            </a:r>
          </a:p>
          <a:p>
            <a:pPr lvl="1"/>
            <a:r>
              <a:rPr lang="es-ES"/>
              <a:t>Validation: 30%.</a:t>
            </a:r>
          </a:p>
          <a:p>
            <a:pPr lvl="1"/>
            <a:endParaRPr lang="es-ES"/>
          </a:p>
          <a:p>
            <a:r>
              <a:rPr lang="es-ES" b="1" err="1"/>
              <a:t>Class</a:t>
            </a:r>
            <a:r>
              <a:rPr lang="es-ES" b="1"/>
              <a:t> </a:t>
            </a:r>
            <a:r>
              <a:rPr lang="es-ES" b="1" err="1"/>
              <a:t>imbalance</a:t>
            </a:r>
            <a:r>
              <a:rPr lang="es-ES" b="1"/>
              <a:t> (</a:t>
            </a:r>
            <a:r>
              <a:rPr lang="es-ES" b="1" err="1"/>
              <a:t>malignant</a:t>
            </a:r>
            <a:r>
              <a:rPr lang="es-ES" b="1"/>
              <a:t> cases)</a:t>
            </a:r>
            <a:r>
              <a:rPr lang="es-ES"/>
              <a:t>:</a:t>
            </a:r>
          </a:p>
          <a:p>
            <a:pPr lvl="1"/>
            <a:r>
              <a:rPr lang="es-ES" err="1"/>
              <a:t>Addressed</a:t>
            </a:r>
            <a:r>
              <a:rPr lang="es-ES"/>
              <a:t> </a:t>
            </a:r>
            <a:r>
              <a:rPr lang="es-ES" err="1"/>
              <a:t>using</a:t>
            </a:r>
            <a:r>
              <a:rPr lang="es-ES"/>
              <a:t> </a:t>
            </a:r>
            <a:r>
              <a:rPr lang="es-ES" err="1"/>
              <a:t>class</a:t>
            </a:r>
            <a:r>
              <a:rPr lang="es-ES"/>
              <a:t> </a:t>
            </a:r>
            <a:r>
              <a:rPr lang="es-ES" err="1"/>
              <a:t>weights</a:t>
            </a:r>
            <a:r>
              <a:rPr lang="es-ES"/>
              <a:t>.</a:t>
            </a:r>
          </a:p>
          <a:p>
            <a:pPr lvl="1"/>
            <a:endParaRPr lang="es-ES"/>
          </a:p>
          <a:p>
            <a:r>
              <a:rPr lang="es-ES" b="1"/>
              <a:t>Training</a:t>
            </a:r>
            <a:r>
              <a:rPr lang="es-ES"/>
              <a:t>:</a:t>
            </a:r>
          </a:p>
          <a:p>
            <a:pPr lvl="1"/>
            <a:r>
              <a:rPr lang="es-ES"/>
              <a:t>50 </a:t>
            </a:r>
            <a:r>
              <a:rPr lang="es-ES" err="1"/>
              <a:t>epochs</a:t>
            </a:r>
            <a:r>
              <a:rPr lang="es-ES"/>
              <a:t> </a:t>
            </a:r>
            <a:r>
              <a:rPr lang="es-ES" err="1"/>
              <a:t>with</a:t>
            </a:r>
            <a:r>
              <a:rPr lang="es-ES"/>
              <a:t> a </a:t>
            </a:r>
            <a:r>
              <a:rPr lang="es-ES" err="1"/>
              <a:t>batch</a:t>
            </a:r>
            <a:r>
              <a:rPr lang="es-ES"/>
              <a:t> </a:t>
            </a:r>
            <a:r>
              <a:rPr lang="es-ES" err="1"/>
              <a:t>size</a:t>
            </a:r>
            <a:r>
              <a:rPr lang="es-ES"/>
              <a:t> </a:t>
            </a:r>
            <a:r>
              <a:rPr lang="es-ES" err="1"/>
              <a:t>of</a:t>
            </a:r>
            <a:r>
              <a:rPr lang="es-ES"/>
              <a:t> 20.</a:t>
            </a:r>
          </a:p>
          <a:p>
            <a:pPr lvl="1"/>
            <a:endParaRPr lang="es-ES"/>
          </a:p>
          <a:p>
            <a:r>
              <a:rPr lang="es-ES" b="1"/>
              <a:t>Validation</a:t>
            </a:r>
            <a:r>
              <a:rPr lang="es-ES"/>
              <a:t>:</a:t>
            </a:r>
          </a:p>
          <a:p>
            <a:pPr lvl="1"/>
            <a:r>
              <a:rPr lang="es-ES"/>
              <a:t>Key </a:t>
            </a:r>
            <a:r>
              <a:rPr lang="es-ES" err="1"/>
              <a:t>metrics</a:t>
            </a:r>
            <a:r>
              <a:rPr lang="es-ES"/>
              <a:t>: Accuracy, </a:t>
            </a:r>
            <a:r>
              <a:rPr lang="es-ES" err="1"/>
              <a:t>sensitivity</a:t>
            </a:r>
            <a:r>
              <a:rPr lang="es-ES"/>
              <a:t>, </a:t>
            </a:r>
            <a:r>
              <a:rPr lang="es-ES" err="1"/>
              <a:t>specificity</a:t>
            </a:r>
            <a:r>
              <a:rPr lang="es-ES"/>
              <a:t>, and ROC-AUC.</a:t>
            </a:r>
          </a:p>
          <a:p>
            <a:pPr lvl="1"/>
            <a:r>
              <a:rPr lang="es-ES" err="1"/>
              <a:t>Monitored</a:t>
            </a:r>
            <a:r>
              <a:rPr lang="es-ES"/>
              <a:t> </a:t>
            </a:r>
            <a:r>
              <a:rPr lang="es-ES" err="1"/>
              <a:t>overfitting</a:t>
            </a:r>
            <a:r>
              <a:rPr lang="es-ES"/>
              <a:t> </a:t>
            </a:r>
            <a:r>
              <a:rPr lang="es-ES" err="1"/>
              <a:t>using</a:t>
            </a:r>
            <a:r>
              <a:rPr lang="es-ES"/>
              <a:t> accuracy and </a:t>
            </a:r>
            <a:r>
              <a:rPr lang="es-ES" err="1"/>
              <a:t>loss</a:t>
            </a:r>
            <a:r>
              <a:rPr lang="es-ES"/>
              <a:t> </a:t>
            </a:r>
            <a:r>
              <a:rPr lang="es-ES" err="1"/>
              <a:t>graphs</a:t>
            </a:r>
            <a:r>
              <a:rPr lang="es-ES"/>
              <a:t>.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820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>
          <a:extLst>
            <a:ext uri="{FF2B5EF4-FFF2-40B4-BE49-F238E27FC236}">
              <a16:creationId xmlns:a16="http://schemas.microsoft.com/office/drawing/2014/main" id="{4A4D9E4E-8088-3140-A497-B447D8204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50">
            <a:extLst>
              <a:ext uri="{FF2B5EF4-FFF2-40B4-BE49-F238E27FC236}">
                <a16:creationId xmlns:a16="http://schemas.microsoft.com/office/drawing/2014/main" id="{C0F1F9AD-6C47-9B19-0469-A97D9C9FE0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2306875"/>
            <a:ext cx="365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19" name="Google Shape;1319;p50">
            <a:extLst>
              <a:ext uri="{FF2B5EF4-FFF2-40B4-BE49-F238E27FC236}">
                <a16:creationId xmlns:a16="http://schemas.microsoft.com/office/drawing/2014/main" id="{A3FC9C81-68A2-0ADF-0800-E271F359209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72500" y="758575"/>
            <a:ext cx="1885500" cy="15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320" name="Google Shape;1320;p50">
            <a:extLst>
              <a:ext uri="{FF2B5EF4-FFF2-40B4-BE49-F238E27FC236}">
                <a16:creationId xmlns:a16="http://schemas.microsoft.com/office/drawing/2014/main" id="{6E06D570-CC8E-A071-E9DF-B6CF62F1620B}"/>
              </a:ext>
            </a:extLst>
          </p:cNvPr>
          <p:cNvSpPr/>
          <p:nvPr/>
        </p:nvSpPr>
        <p:spPr>
          <a:xfrm>
            <a:off x="3235605" y="3998350"/>
            <a:ext cx="1752763" cy="389135"/>
          </a:xfrm>
          <a:custGeom>
            <a:avLst/>
            <a:gdLst/>
            <a:ahLst/>
            <a:cxnLst/>
            <a:rect l="l" t="t" r="r" b="b"/>
            <a:pathLst>
              <a:path w="37025" h="8220" extrusionOk="0">
                <a:moveTo>
                  <a:pt x="13287" y="1"/>
                </a:moveTo>
                <a:cubicBezTo>
                  <a:pt x="12635" y="1"/>
                  <a:pt x="11914" y="205"/>
                  <a:pt x="11108" y="716"/>
                </a:cubicBezTo>
                <a:cubicBezTo>
                  <a:pt x="7002" y="3319"/>
                  <a:pt x="0" y="4969"/>
                  <a:pt x="3703" y="6105"/>
                </a:cubicBezTo>
                <a:cubicBezTo>
                  <a:pt x="3703" y="6105"/>
                  <a:pt x="9511" y="8165"/>
                  <a:pt x="13240" y="8165"/>
                </a:cubicBezTo>
                <a:cubicBezTo>
                  <a:pt x="13733" y="8165"/>
                  <a:pt x="14189" y="8129"/>
                  <a:pt x="14590" y="8048"/>
                </a:cubicBezTo>
                <a:cubicBezTo>
                  <a:pt x="15428" y="7879"/>
                  <a:pt x="16308" y="7818"/>
                  <a:pt x="17206" y="7818"/>
                </a:cubicBezTo>
                <a:cubicBezTo>
                  <a:pt x="19513" y="7818"/>
                  <a:pt x="21946" y="8220"/>
                  <a:pt x="24129" y="8220"/>
                </a:cubicBezTo>
                <a:cubicBezTo>
                  <a:pt x="24591" y="8220"/>
                  <a:pt x="25042" y="8202"/>
                  <a:pt x="25478" y="8158"/>
                </a:cubicBezTo>
                <a:cubicBezTo>
                  <a:pt x="28814" y="7828"/>
                  <a:pt x="37025" y="6435"/>
                  <a:pt x="36365" y="6105"/>
                </a:cubicBezTo>
                <a:cubicBezTo>
                  <a:pt x="35669" y="5775"/>
                  <a:pt x="30390" y="6435"/>
                  <a:pt x="27201" y="4162"/>
                </a:cubicBezTo>
                <a:cubicBezTo>
                  <a:pt x="25654" y="3055"/>
                  <a:pt x="24007" y="2740"/>
                  <a:pt x="22537" y="2740"/>
                </a:cubicBezTo>
                <a:cubicBezTo>
                  <a:pt x="20941" y="2740"/>
                  <a:pt x="19553" y="3112"/>
                  <a:pt x="18733" y="3246"/>
                </a:cubicBezTo>
                <a:cubicBezTo>
                  <a:pt x="18700" y="3250"/>
                  <a:pt x="18667" y="3252"/>
                  <a:pt x="18634" y="3252"/>
                </a:cubicBezTo>
                <a:cubicBezTo>
                  <a:pt x="17361" y="3252"/>
                  <a:pt x="15884" y="1"/>
                  <a:pt x="1328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0">
            <a:extLst>
              <a:ext uri="{FF2B5EF4-FFF2-40B4-BE49-F238E27FC236}">
                <a16:creationId xmlns:a16="http://schemas.microsoft.com/office/drawing/2014/main" id="{5CB20A32-307B-4B12-077D-B441A7E8AD54}"/>
              </a:ext>
            </a:extLst>
          </p:cNvPr>
          <p:cNvSpPr/>
          <p:nvPr/>
        </p:nvSpPr>
        <p:spPr>
          <a:xfrm rot="9129185">
            <a:off x="-1500965" y="-1215271"/>
            <a:ext cx="5521729" cy="3004071"/>
          </a:xfrm>
          <a:custGeom>
            <a:avLst/>
            <a:gdLst/>
            <a:ahLst/>
            <a:cxnLst/>
            <a:rect l="l" t="t" r="r" b="b"/>
            <a:pathLst>
              <a:path w="56659" h="48590" extrusionOk="0">
                <a:moveTo>
                  <a:pt x="20781" y="0"/>
                </a:moveTo>
                <a:cubicBezTo>
                  <a:pt x="15942" y="0"/>
                  <a:pt x="11033" y="2008"/>
                  <a:pt x="7509" y="5387"/>
                </a:cubicBezTo>
                <a:cubicBezTo>
                  <a:pt x="2341" y="10341"/>
                  <a:pt x="1" y="17788"/>
                  <a:pt x="244" y="24931"/>
                </a:cubicBezTo>
                <a:cubicBezTo>
                  <a:pt x="426" y="31010"/>
                  <a:pt x="2676" y="36816"/>
                  <a:pt x="6597" y="41466"/>
                </a:cubicBezTo>
                <a:cubicBezTo>
                  <a:pt x="10457" y="45965"/>
                  <a:pt x="17174" y="47849"/>
                  <a:pt x="22889" y="48366"/>
                </a:cubicBezTo>
                <a:cubicBezTo>
                  <a:pt x="24557" y="48509"/>
                  <a:pt x="26299" y="48590"/>
                  <a:pt x="28070" y="48590"/>
                </a:cubicBezTo>
                <a:cubicBezTo>
                  <a:pt x="33076" y="48590"/>
                  <a:pt x="38306" y="47945"/>
                  <a:pt x="42707" y="46239"/>
                </a:cubicBezTo>
                <a:cubicBezTo>
                  <a:pt x="48604" y="43959"/>
                  <a:pt x="53892" y="39369"/>
                  <a:pt x="55716" y="33290"/>
                </a:cubicBezTo>
                <a:cubicBezTo>
                  <a:pt x="56628" y="30311"/>
                  <a:pt x="56658" y="26968"/>
                  <a:pt x="55443" y="24080"/>
                </a:cubicBezTo>
                <a:cubicBezTo>
                  <a:pt x="54379" y="21557"/>
                  <a:pt x="52585" y="19399"/>
                  <a:pt x="51704" y="16816"/>
                </a:cubicBezTo>
                <a:cubicBezTo>
                  <a:pt x="50731" y="13928"/>
                  <a:pt x="51522" y="11740"/>
                  <a:pt x="53072" y="9278"/>
                </a:cubicBezTo>
                <a:cubicBezTo>
                  <a:pt x="53619" y="8396"/>
                  <a:pt x="55199" y="6907"/>
                  <a:pt x="55382" y="5873"/>
                </a:cubicBezTo>
                <a:lnTo>
                  <a:pt x="55382" y="5873"/>
                </a:lnTo>
                <a:cubicBezTo>
                  <a:pt x="53406" y="6603"/>
                  <a:pt x="50974" y="7211"/>
                  <a:pt x="49455" y="8761"/>
                </a:cubicBezTo>
                <a:cubicBezTo>
                  <a:pt x="47813" y="10433"/>
                  <a:pt x="47388" y="12469"/>
                  <a:pt x="47570" y="14597"/>
                </a:cubicBezTo>
                <a:cubicBezTo>
                  <a:pt x="47783" y="17424"/>
                  <a:pt x="49120" y="20402"/>
                  <a:pt x="50032" y="22804"/>
                </a:cubicBezTo>
                <a:cubicBezTo>
                  <a:pt x="51066" y="25509"/>
                  <a:pt x="51856" y="28518"/>
                  <a:pt x="50822" y="31223"/>
                </a:cubicBezTo>
                <a:cubicBezTo>
                  <a:pt x="49708" y="34245"/>
                  <a:pt x="46413" y="36036"/>
                  <a:pt x="43159" y="36036"/>
                </a:cubicBezTo>
                <a:cubicBezTo>
                  <a:pt x="42420" y="36036"/>
                  <a:pt x="41683" y="35943"/>
                  <a:pt x="40974" y="35752"/>
                </a:cubicBezTo>
                <a:cubicBezTo>
                  <a:pt x="37144" y="34719"/>
                  <a:pt x="34257" y="31345"/>
                  <a:pt x="33011" y="27576"/>
                </a:cubicBezTo>
                <a:cubicBezTo>
                  <a:pt x="31734" y="23807"/>
                  <a:pt x="31916" y="19703"/>
                  <a:pt x="32585" y="15782"/>
                </a:cubicBezTo>
                <a:cubicBezTo>
                  <a:pt x="33102" y="12651"/>
                  <a:pt x="33922" y="9338"/>
                  <a:pt x="32707" y="6390"/>
                </a:cubicBezTo>
                <a:cubicBezTo>
                  <a:pt x="31734" y="4080"/>
                  <a:pt x="29637" y="2408"/>
                  <a:pt x="27357" y="1375"/>
                </a:cubicBezTo>
                <a:cubicBezTo>
                  <a:pt x="25279" y="437"/>
                  <a:pt x="23037" y="0"/>
                  <a:pt x="207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50">
            <a:extLst>
              <a:ext uri="{FF2B5EF4-FFF2-40B4-BE49-F238E27FC236}">
                <a16:creationId xmlns:a16="http://schemas.microsoft.com/office/drawing/2014/main" id="{5B98AAA3-65A8-D3E6-9F94-8B56AF92FBE5}"/>
              </a:ext>
            </a:extLst>
          </p:cNvPr>
          <p:cNvSpPr/>
          <p:nvPr/>
        </p:nvSpPr>
        <p:spPr>
          <a:xfrm>
            <a:off x="4424305" y="1773709"/>
            <a:ext cx="1530937" cy="389119"/>
          </a:xfrm>
          <a:custGeom>
            <a:avLst/>
            <a:gdLst/>
            <a:ahLst/>
            <a:cxnLst/>
            <a:rect l="l" t="t" r="r" b="b"/>
            <a:pathLst>
              <a:path w="45981" h="11687" extrusionOk="0">
                <a:moveTo>
                  <a:pt x="10428" y="1"/>
                </a:moveTo>
                <a:cubicBezTo>
                  <a:pt x="10280" y="1"/>
                  <a:pt x="10119" y="10"/>
                  <a:pt x="9945" y="29"/>
                </a:cubicBezTo>
                <a:cubicBezTo>
                  <a:pt x="5950" y="506"/>
                  <a:pt x="7013" y="4611"/>
                  <a:pt x="4447" y="5748"/>
                </a:cubicBezTo>
                <a:cubicBezTo>
                  <a:pt x="2008" y="6828"/>
                  <a:pt x="0" y="11284"/>
                  <a:pt x="6035" y="11284"/>
                </a:cubicBezTo>
                <a:cubicBezTo>
                  <a:pt x="6351" y="11284"/>
                  <a:pt x="6689" y="11272"/>
                  <a:pt x="7049" y="11246"/>
                </a:cubicBezTo>
                <a:cubicBezTo>
                  <a:pt x="9414" y="11083"/>
                  <a:pt x="13063" y="10485"/>
                  <a:pt x="16089" y="10485"/>
                </a:cubicBezTo>
                <a:cubicBezTo>
                  <a:pt x="17803" y="10485"/>
                  <a:pt x="19316" y="10677"/>
                  <a:pt x="20283" y="11246"/>
                </a:cubicBezTo>
                <a:cubicBezTo>
                  <a:pt x="20824" y="11561"/>
                  <a:pt x="21388" y="11687"/>
                  <a:pt x="21999" y="11687"/>
                </a:cubicBezTo>
                <a:cubicBezTo>
                  <a:pt x="24455" y="11687"/>
                  <a:pt x="27676" y="9648"/>
                  <a:pt x="33223" y="9560"/>
                </a:cubicBezTo>
                <a:cubicBezTo>
                  <a:pt x="40152" y="9487"/>
                  <a:pt x="45980" y="8754"/>
                  <a:pt x="39052" y="7837"/>
                </a:cubicBezTo>
                <a:cubicBezTo>
                  <a:pt x="32087" y="6921"/>
                  <a:pt x="33407" y="5088"/>
                  <a:pt x="26515" y="3438"/>
                </a:cubicBezTo>
                <a:cubicBezTo>
                  <a:pt x="22594" y="2500"/>
                  <a:pt x="21889" y="1977"/>
                  <a:pt x="20936" y="1977"/>
                </a:cubicBezTo>
                <a:cubicBezTo>
                  <a:pt x="20214" y="1977"/>
                  <a:pt x="19350" y="2277"/>
                  <a:pt x="16837" y="2925"/>
                </a:cubicBezTo>
                <a:cubicBezTo>
                  <a:pt x="16032" y="3136"/>
                  <a:pt x="15394" y="3227"/>
                  <a:pt x="14881" y="3227"/>
                </a:cubicBezTo>
                <a:cubicBezTo>
                  <a:pt x="11818" y="3227"/>
                  <a:pt x="13231" y="1"/>
                  <a:pt x="104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3" name="Google Shape;1323;p50">
            <a:extLst>
              <a:ext uri="{FF2B5EF4-FFF2-40B4-BE49-F238E27FC236}">
                <a16:creationId xmlns:a16="http://schemas.microsoft.com/office/drawing/2014/main" id="{C926E524-3B50-8A6D-4E13-3D16F389A98D}"/>
              </a:ext>
            </a:extLst>
          </p:cNvPr>
          <p:cNvGrpSpPr/>
          <p:nvPr/>
        </p:nvGrpSpPr>
        <p:grpSpPr>
          <a:xfrm>
            <a:off x="7060533" y="3565607"/>
            <a:ext cx="1521281" cy="1631476"/>
            <a:chOff x="116796" y="3564749"/>
            <a:chExt cx="1521281" cy="1631476"/>
          </a:xfrm>
        </p:grpSpPr>
        <p:sp>
          <p:nvSpPr>
            <p:cNvPr id="1324" name="Google Shape;1324;p50">
              <a:extLst>
                <a:ext uri="{FF2B5EF4-FFF2-40B4-BE49-F238E27FC236}">
                  <a16:creationId xmlns:a16="http://schemas.microsoft.com/office/drawing/2014/main" id="{3774C9EA-2985-7A8B-37B6-7C919D050D21}"/>
                </a:ext>
              </a:extLst>
            </p:cNvPr>
            <p:cNvSpPr/>
            <p:nvPr/>
          </p:nvSpPr>
          <p:spPr>
            <a:xfrm rot="770369">
              <a:off x="1278724" y="4225850"/>
              <a:ext cx="256595" cy="953787"/>
            </a:xfrm>
            <a:custGeom>
              <a:avLst/>
              <a:gdLst/>
              <a:ahLst/>
              <a:cxnLst/>
              <a:rect l="l" t="t" r="r" b="b"/>
              <a:pathLst>
                <a:path w="9363" h="34800" extrusionOk="0">
                  <a:moveTo>
                    <a:pt x="2805" y="0"/>
                  </a:moveTo>
                  <a:cubicBezTo>
                    <a:pt x="2464" y="0"/>
                    <a:pt x="2115" y="83"/>
                    <a:pt x="1764" y="270"/>
                  </a:cubicBezTo>
                  <a:cubicBezTo>
                    <a:pt x="487" y="909"/>
                    <a:pt x="31" y="2216"/>
                    <a:pt x="1" y="3675"/>
                  </a:cubicBezTo>
                  <a:lnTo>
                    <a:pt x="1" y="3948"/>
                  </a:lnTo>
                  <a:cubicBezTo>
                    <a:pt x="1" y="5741"/>
                    <a:pt x="578" y="7717"/>
                    <a:pt x="943" y="9115"/>
                  </a:cubicBezTo>
                  <a:cubicBezTo>
                    <a:pt x="1703" y="11851"/>
                    <a:pt x="2432" y="14587"/>
                    <a:pt x="3010" y="17383"/>
                  </a:cubicBezTo>
                  <a:cubicBezTo>
                    <a:pt x="3040" y="17504"/>
                    <a:pt x="3071" y="17626"/>
                    <a:pt x="3101" y="17778"/>
                  </a:cubicBezTo>
                  <a:cubicBezTo>
                    <a:pt x="3405" y="19267"/>
                    <a:pt x="3679" y="20726"/>
                    <a:pt x="3891" y="22246"/>
                  </a:cubicBezTo>
                  <a:cubicBezTo>
                    <a:pt x="3952" y="22763"/>
                    <a:pt x="4013" y="23280"/>
                    <a:pt x="4074" y="23796"/>
                  </a:cubicBezTo>
                  <a:cubicBezTo>
                    <a:pt x="4104" y="23948"/>
                    <a:pt x="4134" y="24100"/>
                    <a:pt x="4134" y="24222"/>
                  </a:cubicBezTo>
                  <a:cubicBezTo>
                    <a:pt x="4499" y="27748"/>
                    <a:pt x="4499" y="31243"/>
                    <a:pt x="4590" y="34800"/>
                  </a:cubicBezTo>
                  <a:lnTo>
                    <a:pt x="6657" y="34800"/>
                  </a:lnTo>
                  <a:cubicBezTo>
                    <a:pt x="7022" y="33827"/>
                    <a:pt x="7326" y="32854"/>
                    <a:pt x="7630" y="31851"/>
                  </a:cubicBezTo>
                  <a:cubicBezTo>
                    <a:pt x="7782" y="31334"/>
                    <a:pt x="7904" y="30818"/>
                    <a:pt x="8025" y="30301"/>
                  </a:cubicBezTo>
                  <a:cubicBezTo>
                    <a:pt x="8785" y="27231"/>
                    <a:pt x="9211" y="24100"/>
                    <a:pt x="9332" y="20939"/>
                  </a:cubicBezTo>
                  <a:cubicBezTo>
                    <a:pt x="9332" y="20848"/>
                    <a:pt x="9332" y="20787"/>
                    <a:pt x="9332" y="20726"/>
                  </a:cubicBezTo>
                  <a:cubicBezTo>
                    <a:pt x="9363" y="19967"/>
                    <a:pt x="9363" y="19176"/>
                    <a:pt x="9363" y="18416"/>
                  </a:cubicBezTo>
                  <a:cubicBezTo>
                    <a:pt x="9332" y="16258"/>
                    <a:pt x="9211" y="14100"/>
                    <a:pt x="8967" y="11942"/>
                  </a:cubicBezTo>
                  <a:cubicBezTo>
                    <a:pt x="8967" y="11851"/>
                    <a:pt x="8967" y="11760"/>
                    <a:pt x="8967" y="11669"/>
                  </a:cubicBezTo>
                  <a:cubicBezTo>
                    <a:pt x="8876" y="10969"/>
                    <a:pt x="8785" y="10240"/>
                    <a:pt x="8663" y="9541"/>
                  </a:cubicBezTo>
                  <a:cubicBezTo>
                    <a:pt x="8633" y="9206"/>
                    <a:pt x="8572" y="8872"/>
                    <a:pt x="8511" y="8568"/>
                  </a:cubicBezTo>
                  <a:cubicBezTo>
                    <a:pt x="8481" y="8386"/>
                    <a:pt x="8451" y="8234"/>
                    <a:pt x="8420" y="8082"/>
                  </a:cubicBezTo>
                  <a:cubicBezTo>
                    <a:pt x="8055" y="6167"/>
                    <a:pt x="7356" y="4343"/>
                    <a:pt x="6353" y="2702"/>
                  </a:cubicBezTo>
                  <a:cubicBezTo>
                    <a:pt x="5543" y="1450"/>
                    <a:pt x="4238" y="0"/>
                    <a:pt x="2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5" name="Google Shape;1325;p50">
              <a:extLst>
                <a:ext uri="{FF2B5EF4-FFF2-40B4-BE49-F238E27FC236}">
                  <a16:creationId xmlns:a16="http://schemas.microsoft.com/office/drawing/2014/main" id="{EE4490B7-59F9-C2E6-1537-1DB16D87DE63}"/>
                </a:ext>
              </a:extLst>
            </p:cNvPr>
            <p:cNvGrpSpPr/>
            <p:nvPr/>
          </p:nvGrpSpPr>
          <p:grpSpPr>
            <a:xfrm>
              <a:off x="116796" y="3564749"/>
              <a:ext cx="1192858" cy="1605602"/>
              <a:chOff x="222348" y="3625899"/>
              <a:chExt cx="1192858" cy="1605602"/>
            </a:xfrm>
          </p:grpSpPr>
          <p:sp>
            <p:nvSpPr>
              <p:cNvPr id="1326" name="Google Shape;1326;p50">
                <a:extLst>
                  <a:ext uri="{FF2B5EF4-FFF2-40B4-BE49-F238E27FC236}">
                    <a16:creationId xmlns:a16="http://schemas.microsoft.com/office/drawing/2014/main" id="{0FFC0A60-D5D3-FECD-BBA7-A3543AB4787B}"/>
                  </a:ext>
                </a:extLst>
              </p:cNvPr>
              <p:cNvSpPr/>
              <p:nvPr/>
            </p:nvSpPr>
            <p:spPr>
              <a:xfrm>
                <a:off x="222348" y="4040770"/>
                <a:ext cx="801707" cy="1189672"/>
              </a:xfrm>
              <a:custGeom>
                <a:avLst/>
                <a:gdLst/>
                <a:ahLst/>
                <a:cxnLst/>
                <a:rect l="l" t="t" r="r" b="b"/>
                <a:pathLst>
                  <a:path w="22737" h="33740" extrusionOk="0">
                    <a:moveTo>
                      <a:pt x="2350" y="0"/>
                    </a:moveTo>
                    <a:cubicBezTo>
                      <a:pt x="2138" y="0"/>
                      <a:pt x="1935" y="41"/>
                      <a:pt x="1733" y="122"/>
                    </a:cubicBezTo>
                    <a:cubicBezTo>
                      <a:pt x="0" y="912"/>
                      <a:pt x="2037" y="4407"/>
                      <a:pt x="2584" y="5502"/>
                    </a:cubicBezTo>
                    <a:cubicBezTo>
                      <a:pt x="3830" y="7964"/>
                      <a:pt x="5228" y="10335"/>
                      <a:pt x="6778" y="12614"/>
                    </a:cubicBezTo>
                    <a:lnTo>
                      <a:pt x="6991" y="12949"/>
                    </a:lnTo>
                    <a:cubicBezTo>
                      <a:pt x="7812" y="14164"/>
                      <a:pt x="8663" y="15350"/>
                      <a:pt x="9484" y="16535"/>
                    </a:cubicBezTo>
                    <a:cubicBezTo>
                      <a:pt x="9544" y="16596"/>
                      <a:pt x="9605" y="16657"/>
                      <a:pt x="9636" y="16718"/>
                    </a:cubicBezTo>
                    <a:cubicBezTo>
                      <a:pt x="11277" y="19028"/>
                      <a:pt x="12949" y="21338"/>
                      <a:pt x="14529" y="23709"/>
                    </a:cubicBezTo>
                    <a:lnTo>
                      <a:pt x="14620" y="23861"/>
                    </a:lnTo>
                    <a:lnTo>
                      <a:pt x="14651" y="23921"/>
                    </a:lnTo>
                    <a:cubicBezTo>
                      <a:pt x="15836" y="25684"/>
                      <a:pt x="16900" y="27538"/>
                      <a:pt x="17842" y="29453"/>
                    </a:cubicBezTo>
                    <a:cubicBezTo>
                      <a:pt x="17842" y="29484"/>
                      <a:pt x="17873" y="29514"/>
                      <a:pt x="17873" y="29545"/>
                    </a:cubicBezTo>
                    <a:cubicBezTo>
                      <a:pt x="18541" y="30912"/>
                      <a:pt x="19149" y="32311"/>
                      <a:pt x="19697" y="33739"/>
                    </a:cubicBezTo>
                    <a:lnTo>
                      <a:pt x="22736" y="33739"/>
                    </a:lnTo>
                    <a:cubicBezTo>
                      <a:pt x="21946" y="30396"/>
                      <a:pt x="20943" y="27052"/>
                      <a:pt x="19818" y="23800"/>
                    </a:cubicBezTo>
                    <a:cubicBezTo>
                      <a:pt x="19788" y="23709"/>
                      <a:pt x="19757" y="23648"/>
                      <a:pt x="19727" y="23557"/>
                    </a:cubicBezTo>
                    <a:cubicBezTo>
                      <a:pt x="19636" y="23313"/>
                      <a:pt x="19545" y="23040"/>
                      <a:pt x="19453" y="22797"/>
                    </a:cubicBezTo>
                    <a:cubicBezTo>
                      <a:pt x="18754" y="20943"/>
                      <a:pt x="17994" y="19058"/>
                      <a:pt x="17174" y="17234"/>
                    </a:cubicBezTo>
                    <a:cubicBezTo>
                      <a:pt x="17143" y="17143"/>
                      <a:pt x="17082" y="17022"/>
                      <a:pt x="17052" y="16930"/>
                    </a:cubicBezTo>
                    <a:cubicBezTo>
                      <a:pt x="15563" y="13678"/>
                      <a:pt x="13800" y="10547"/>
                      <a:pt x="11733" y="7660"/>
                    </a:cubicBezTo>
                    <a:lnTo>
                      <a:pt x="11611" y="7508"/>
                    </a:lnTo>
                    <a:cubicBezTo>
                      <a:pt x="11095" y="6778"/>
                      <a:pt x="10517" y="6079"/>
                      <a:pt x="9970" y="5380"/>
                    </a:cubicBezTo>
                    <a:cubicBezTo>
                      <a:pt x="9575" y="4955"/>
                      <a:pt x="9210" y="4529"/>
                      <a:pt x="8784" y="4103"/>
                    </a:cubicBezTo>
                    <a:cubicBezTo>
                      <a:pt x="8724" y="4012"/>
                      <a:pt x="8632" y="3952"/>
                      <a:pt x="8572" y="3860"/>
                    </a:cubicBezTo>
                    <a:cubicBezTo>
                      <a:pt x="7021" y="2310"/>
                      <a:pt x="5228" y="942"/>
                      <a:pt x="3313" y="213"/>
                    </a:cubicBezTo>
                    <a:cubicBezTo>
                      <a:pt x="3100" y="152"/>
                      <a:pt x="2888" y="61"/>
                      <a:pt x="2675" y="30"/>
                    </a:cubicBezTo>
                    <a:cubicBezTo>
                      <a:pt x="2563" y="10"/>
                      <a:pt x="2455" y="0"/>
                      <a:pt x="2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50">
                <a:extLst>
                  <a:ext uri="{FF2B5EF4-FFF2-40B4-BE49-F238E27FC236}">
                    <a16:creationId xmlns:a16="http://schemas.microsoft.com/office/drawing/2014/main" id="{D6069124-36D6-B133-710C-A8850668201E}"/>
                  </a:ext>
                </a:extLst>
              </p:cNvPr>
              <p:cNvSpPr/>
              <p:nvPr/>
            </p:nvSpPr>
            <p:spPr>
              <a:xfrm>
                <a:off x="489541" y="3625899"/>
                <a:ext cx="724205" cy="1605599"/>
              </a:xfrm>
              <a:custGeom>
                <a:avLst/>
                <a:gdLst/>
                <a:ahLst/>
                <a:cxnLst/>
                <a:rect l="l" t="t" r="r" b="b"/>
                <a:pathLst>
                  <a:path w="20539" h="45536" extrusionOk="0">
                    <a:moveTo>
                      <a:pt x="3310" y="1"/>
                    </a:moveTo>
                    <a:cubicBezTo>
                      <a:pt x="1453" y="1"/>
                      <a:pt x="0" y="2059"/>
                      <a:pt x="234" y="4441"/>
                    </a:cubicBezTo>
                    <a:cubicBezTo>
                      <a:pt x="416" y="6295"/>
                      <a:pt x="1389" y="7936"/>
                      <a:pt x="2210" y="9486"/>
                    </a:cubicBezTo>
                    <a:cubicBezTo>
                      <a:pt x="2817" y="10611"/>
                      <a:pt x="3425" y="11705"/>
                      <a:pt x="4003" y="12800"/>
                    </a:cubicBezTo>
                    <a:lnTo>
                      <a:pt x="4276" y="13286"/>
                    </a:lnTo>
                    <a:lnTo>
                      <a:pt x="5614" y="15687"/>
                    </a:lnTo>
                    <a:cubicBezTo>
                      <a:pt x="6283" y="16933"/>
                      <a:pt x="6982" y="18210"/>
                      <a:pt x="7620" y="19487"/>
                    </a:cubicBezTo>
                    <a:cubicBezTo>
                      <a:pt x="7742" y="19699"/>
                      <a:pt x="7863" y="19942"/>
                      <a:pt x="7985" y="20186"/>
                    </a:cubicBezTo>
                    <a:cubicBezTo>
                      <a:pt x="9383" y="22952"/>
                      <a:pt x="10629" y="25839"/>
                      <a:pt x="11723" y="28788"/>
                    </a:cubicBezTo>
                    <a:cubicBezTo>
                      <a:pt x="11906" y="29304"/>
                      <a:pt x="12088" y="29882"/>
                      <a:pt x="12270" y="30459"/>
                    </a:cubicBezTo>
                    <a:cubicBezTo>
                      <a:pt x="12331" y="30581"/>
                      <a:pt x="12362" y="30672"/>
                      <a:pt x="12392" y="30794"/>
                    </a:cubicBezTo>
                    <a:cubicBezTo>
                      <a:pt x="13912" y="35627"/>
                      <a:pt x="15158" y="40551"/>
                      <a:pt x="16161" y="45536"/>
                    </a:cubicBezTo>
                    <a:lnTo>
                      <a:pt x="20538" y="45536"/>
                    </a:lnTo>
                    <a:cubicBezTo>
                      <a:pt x="20417" y="42952"/>
                      <a:pt x="20234" y="40399"/>
                      <a:pt x="20052" y="37845"/>
                    </a:cubicBezTo>
                    <a:cubicBezTo>
                      <a:pt x="19778" y="33924"/>
                      <a:pt x="19170" y="30064"/>
                      <a:pt x="18228" y="26295"/>
                    </a:cubicBezTo>
                    <a:cubicBezTo>
                      <a:pt x="18198" y="26204"/>
                      <a:pt x="18167" y="26113"/>
                      <a:pt x="18167" y="26022"/>
                    </a:cubicBezTo>
                    <a:cubicBezTo>
                      <a:pt x="17438" y="23134"/>
                      <a:pt x="16526" y="20307"/>
                      <a:pt x="15401" y="17541"/>
                    </a:cubicBezTo>
                    <a:cubicBezTo>
                      <a:pt x="15188" y="16994"/>
                      <a:pt x="14976" y="16447"/>
                      <a:pt x="14763" y="15930"/>
                    </a:cubicBezTo>
                    <a:cubicBezTo>
                      <a:pt x="14702" y="15839"/>
                      <a:pt x="14672" y="15718"/>
                      <a:pt x="14641" y="15626"/>
                    </a:cubicBezTo>
                    <a:cubicBezTo>
                      <a:pt x="13638" y="13286"/>
                      <a:pt x="12483" y="10976"/>
                      <a:pt x="11207" y="8787"/>
                    </a:cubicBezTo>
                    <a:lnTo>
                      <a:pt x="11024" y="8423"/>
                    </a:lnTo>
                    <a:lnTo>
                      <a:pt x="10933" y="8331"/>
                    </a:lnTo>
                    <a:cubicBezTo>
                      <a:pt x="9322" y="5596"/>
                      <a:pt x="7559" y="2374"/>
                      <a:pt x="5067" y="611"/>
                    </a:cubicBezTo>
                    <a:cubicBezTo>
                      <a:pt x="4468" y="188"/>
                      <a:pt x="3870" y="1"/>
                      <a:pt x="33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50">
                <a:extLst>
                  <a:ext uri="{FF2B5EF4-FFF2-40B4-BE49-F238E27FC236}">
                    <a16:creationId xmlns:a16="http://schemas.microsoft.com/office/drawing/2014/main" id="{897AA5CF-C7B8-9BF2-DB60-16BE5CB6D314}"/>
                  </a:ext>
                </a:extLst>
              </p:cNvPr>
              <p:cNvSpPr/>
              <p:nvPr/>
            </p:nvSpPr>
            <p:spPr>
              <a:xfrm>
                <a:off x="1085066" y="4004452"/>
                <a:ext cx="330139" cy="1227048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34800" extrusionOk="0">
                    <a:moveTo>
                      <a:pt x="2805" y="0"/>
                    </a:moveTo>
                    <a:cubicBezTo>
                      <a:pt x="2464" y="0"/>
                      <a:pt x="2115" y="83"/>
                      <a:pt x="1764" y="270"/>
                    </a:cubicBezTo>
                    <a:cubicBezTo>
                      <a:pt x="487" y="909"/>
                      <a:pt x="31" y="2216"/>
                      <a:pt x="1" y="3675"/>
                    </a:cubicBezTo>
                    <a:lnTo>
                      <a:pt x="1" y="3948"/>
                    </a:lnTo>
                    <a:cubicBezTo>
                      <a:pt x="1" y="5741"/>
                      <a:pt x="578" y="7717"/>
                      <a:pt x="943" y="9115"/>
                    </a:cubicBezTo>
                    <a:cubicBezTo>
                      <a:pt x="1703" y="11851"/>
                      <a:pt x="2432" y="14587"/>
                      <a:pt x="3010" y="17383"/>
                    </a:cubicBezTo>
                    <a:cubicBezTo>
                      <a:pt x="3040" y="17504"/>
                      <a:pt x="3071" y="17626"/>
                      <a:pt x="3101" y="17778"/>
                    </a:cubicBezTo>
                    <a:cubicBezTo>
                      <a:pt x="3405" y="19267"/>
                      <a:pt x="3679" y="20726"/>
                      <a:pt x="3891" y="22246"/>
                    </a:cubicBezTo>
                    <a:cubicBezTo>
                      <a:pt x="3952" y="22763"/>
                      <a:pt x="4013" y="23280"/>
                      <a:pt x="4074" y="23796"/>
                    </a:cubicBezTo>
                    <a:cubicBezTo>
                      <a:pt x="4104" y="23948"/>
                      <a:pt x="4134" y="24100"/>
                      <a:pt x="4134" y="24222"/>
                    </a:cubicBezTo>
                    <a:cubicBezTo>
                      <a:pt x="4499" y="27748"/>
                      <a:pt x="4499" y="31243"/>
                      <a:pt x="4590" y="34800"/>
                    </a:cubicBezTo>
                    <a:lnTo>
                      <a:pt x="6657" y="34800"/>
                    </a:lnTo>
                    <a:cubicBezTo>
                      <a:pt x="7022" y="33827"/>
                      <a:pt x="7326" y="32854"/>
                      <a:pt x="7630" y="31851"/>
                    </a:cubicBezTo>
                    <a:cubicBezTo>
                      <a:pt x="7782" y="31334"/>
                      <a:pt x="7904" y="30818"/>
                      <a:pt x="8025" y="30301"/>
                    </a:cubicBezTo>
                    <a:cubicBezTo>
                      <a:pt x="8785" y="27231"/>
                      <a:pt x="9211" y="24100"/>
                      <a:pt x="9332" y="20939"/>
                    </a:cubicBezTo>
                    <a:cubicBezTo>
                      <a:pt x="9332" y="20848"/>
                      <a:pt x="9332" y="20787"/>
                      <a:pt x="9332" y="20726"/>
                    </a:cubicBezTo>
                    <a:cubicBezTo>
                      <a:pt x="9363" y="19967"/>
                      <a:pt x="9363" y="19176"/>
                      <a:pt x="9363" y="18416"/>
                    </a:cubicBezTo>
                    <a:cubicBezTo>
                      <a:pt x="9332" y="16258"/>
                      <a:pt x="9211" y="14100"/>
                      <a:pt x="8967" y="11942"/>
                    </a:cubicBezTo>
                    <a:cubicBezTo>
                      <a:pt x="8967" y="11851"/>
                      <a:pt x="8967" y="11760"/>
                      <a:pt x="8967" y="11669"/>
                    </a:cubicBezTo>
                    <a:cubicBezTo>
                      <a:pt x="8876" y="10969"/>
                      <a:pt x="8785" y="10240"/>
                      <a:pt x="8663" y="9541"/>
                    </a:cubicBezTo>
                    <a:cubicBezTo>
                      <a:pt x="8633" y="9206"/>
                      <a:pt x="8572" y="8872"/>
                      <a:pt x="8511" y="8568"/>
                    </a:cubicBezTo>
                    <a:cubicBezTo>
                      <a:pt x="8481" y="8386"/>
                      <a:pt x="8451" y="8234"/>
                      <a:pt x="8420" y="8082"/>
                    </a:cubicBezTo>
                    <a:cubicBezTo>
                      <a:pt x="8055" y="6167"/>
                      <a:pt x="7356" y="4343"/>
                      <a:pt x="6353" y="2702"/>
                    </a:cubicBezTo>
                    <a:cubicBezTo>
                      <a:pt x="5543" y="1450"/>
                      <a:pt x="4238" y="0"/>
                      <a:pt x="28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29" name="Google Shape;1329;p50">
                <a:extLst>
                  <a:ext uri="{FF2B5EF4-FFF2-40B4-BE49-F238E27FC236}">
                    <a16:creationId xmlns:a16="http://schemas.microsoft.com/office/drawing/2014/main" id="{85D0C762-0005-B83C-76C2-48259C392D57}"/>
                  </a:ext>
                </a:extLst>
              </p:cNvPr>
              <p:cNvGrpSpPr/>
              <p:nvPr/>
            </p:nvGrpSpPr>
            <p:grpSpPr>
              <a:xfrm>
                <a:off x="362526" y="3780754"/>
                <a:ext cx="1036367" cy="1438723"/>
                <a:chOff x="10572519" y="1329569"/>
                <a:chExt cx="2108150" cy="2926614"/>
              </a:xfrm>
            </p:grpSpPr>
            <p:sp>
              <p:nvSpPr>
                <p:cNvPr id="1330" name="Google Shape;1330;p50">
                  <a:extLst>
                    <a:ext uri="{FF2B5EF4-FFF2-40B4-BE49-F238E27FC236}">
                      <a16:creationId xmlns:a16="http://schemas.microsoft.com/office/drawing/2014/main" id="{E4F5FE6C-927D-2A01-3281-3A85163B9AB8}"/>
                    </a:ext>
                  </a:extLst>
                </p:cNvPr>
                <p:cNvSpPr/>
                <p:nvPr/>
              </p:nvSpPr>
              <p:spPr>
                <a:xfrm>
                  <a:off x="11103753" y="1329569"/>
                  <a:ext cx="1045032" cy="2889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1" h="40292" extrusionOk="0">
                      <a:moveTo>
                        <a:pt x="762" y="1"/>
                      </a:moveTo>
                      <a:cubicBezTo>
                        <a:pt x="376" y="1"/>
                        <a:pt x="1" y="435"/>
                        <a:pt x="254" y="899"/>
                      </a:cubicBezTo>
                      <a:cubicBezTo>
                        <a:pt x="1773" y="3543"/>
                        <a:pt x="3232" y="6188"/>
                        <a:pt x="4631" y="8893"/>
                      </a:cubicBezTo>
                      <a:cubicBezTo>
                        <a:pt x="9494" y="18285"/>
                        <a:pt x="13385" y="28680"/>
                        <a:pt x="13476" y="39744"/>
                      </a:cubicBezTo>
                      <a:cubicBezTo>
                        <a:pt x="13476" y="40109"/>
                        <a:pt x="13749" y="40291"/>
                        <a:pt x="14023" y="40291"/>
                      </a:cubicBezTo>
                      <a:cubicBezTo>
                        <a:pt x="14296" y="40291"/>
                        <a:pt x="14570" y="40109"/>
                        <a:pt x="14570" y="39744"/>
                      </a:cubicBezTo>
                      <a:cubicBezTo>
                        <a:pt x="14540" y="36614"/>
                        <a:pt x="14236" y="33513"/>
                        <a:pt x="13658" y="30474"/>
                      </a:cubicBezTo>
                      <a:cubicBezTo>
                        <a:pt x="11622" y="19471"/>
                        <a:pt x="6546" y="9622"/>
                        <a:pt x="1226" y="291"/>
                      </a:cubicBezTo>
                      <a:cubicBezTo>
                        <a:pt x="1105" y="86"/>
                        <a:pt x="932" y="1"/>
                        <a:pt x="7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50">
                  <a:extLst>
                    <a:ext uri="{FF2B5EF4-FFF2-40B4-BE49-F238E27FC236}">
                      <a16:creationId xmlns:a16="http://schemas.microsoft.com/office/drawing/2014/main" id="{F053729D-DB73-F6B0-6A2C-84167F873F89}"/>
                    </a:ext>
                  </a:extLst>
                </p:cNvPr>
                <p:cNvSpPr/>
                <p:nvPr/>
              </p:nvSpPr>
              <p:spPr>
                <a:xfrm>
                  <a:off x="12296392" y="2084932"/>
                  <a:ext cx="294913" cy="2171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" h="30274" extrusionOk="0">
                      <a:moveTo>
                        <a:pt x="672" y="1"/>
                      </a:moveTo>
                      <a:cubicBezTo>
                        <a:pt x="338" y="1"/>
                        <a:pt x="1" y="279"/>
                        <a:pt x="130" y="701"/>
                      </a:cubicBezTo>
                      <a:cubicBezTo>
                        <a:pt x="707" y="2738"/>
                        <a:pt x="1193" y="4805"/>
                        <a:pt x="1558" y="6902"/>
                      </a:cubicBezTo>
                      <a:cubicBezTo>
                        <a:pt x="2926" y="14379"/>
                        <a:pt x="3078" y="22009"/>
                        <a:pt x="2014" y="29516"/>
                      </a:cubicBezTo>
                      <a:cubicBezTo>
                        <a:pt x="1941" y="29971"/>
                        <a:pt x="2293" y="30274"/>
                        <a:pt x="2607" y="30274"/>
                      </a:cubicBezTo>
                      <a:cubicBezTo>
                        <a:pt x="2818" y="30274"/>
                        <a:pt x="3011" y="30138"/>
                        <a:pt x="3047" y="29820"/>
                      </a:cubicBezTo>
                      <a:cubicBezTo>
                        <a:pt x="3382" y="27662"/>
                        <a:pt x="3595" y="25474"/>
                        <a:pt x="3716" y="23316"/>
                      </a:cubicBezTo>
                      <a:cubicBezTo>
                        <a:pt x="4111" y="15595"/>
                        <a:pt x="3260" y="7844"/>
                        <a:pt x="1193" y="397"/>
                      </a:cubicBezTo>
                      <a:cubicBezTo>
                        <a:pt x="1109" y="121"/>
                        <a:pt x="891" y="1"/>
                        <a:pt x="67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50">
                  <a:extLst>
                    <a:ext uri="{FF2B5EF4-FFF2-40B4-BE49-F238E27FC236}">
                      <a16:creationId xmlns:a16="http://schemas.microsoft.com/office/drawing/2014/main" id="{C380149B-E0AE-727E-3814-C15846B227E6}"/>
                    </a:ext>
                  </a:extLst>
                </p:cNvPr>
                <p:cNvSpPr/>
                <p:nvPr/>
              </p:nvSpPr>
              <p:spPr>
                <a:xfrm>
                  <a:off x="10572519" y="2035301"/>
                  <a:ext cx="1258112" cy="2156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42" h="30068" extrusionOk="0">
                      <a:moveTo>
                        <a:pt x="639" y="1"/>
                      </a:moveTo>
                      <a:cubicBezTo>
                        <a:pt x="547" y="1"/>
                        <a:pt x="453" y="28"/>
                        <a:pt x="366" y="86"/>
                      </a:cubicBezTo>
                      <a:cubicBezTo>
                        <a:pt x="92" y="269"/>
                        <a:pt x="1" y="633"/>
                        <a:pt x="153" y="937"/>
                      </a:cubicBezTo>
                      <a:lnTo>
                        <a:pt x="4591" y="7533"/>
                      </a:lnTo>
                      <a:cubicBezTo>
                        <a:pt x="9211" y="14372"/>
                        <a:pt x="14348" y="21302"/>
                        <a:pt x="16354" y="29752"/>
                      </a:cubicBezTo>
                      <a:cubicBezTo>
                        <a:pt x="16387" y="29976"/>
                        <a:pt x="16568" y="30068"/>
                        <a:pt x="16772" y="30068"/>
                      </a:cubicBezTo>
                      <a:cubicBezTo>
                        <a:pt x="17123" y="30068"/>
                        <a:pt x="17541" y="29795"/>
                        <a:pt x="17387" y="29448"/>
                      </a:cubicBezTo>
                      <a:cubicBezTo>
                        <a:pt x="16840" y="27108"/>
                        <a:pt x="16080" y="24859"/>
                        <a:pt x="15108" y="22701"/>
                      </a:cubicBezTo>
                      <a:cubicBezTo>
                        <a:pt x="13405" y="18810"/>
                        <a:pt x="11156" y="15254"/>
                        <a:pt x="8846" y="11789"/>
                      </a:cubicBezTo>
                      <a:cubicBezTo>
                        <a:pt x="6293" y="7959"/>
                        <a:pt x="3679" y="4159"/>
                        <a:pt x="1126" y="329"/>
                      </a:cubicBezTo>
                      <a:cubicBezTo>
                        <a:pt x="1022" y="123"/>
                        <a:pt x="835" y="1"/>
                        <a:pt x="6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50">
                  <a:extLst>
                    <a:ext uri="{FF2B5EF4-FFF2-40B4-BE49-F238E27FC236}">
                      <a16:creationId xmlns:a16="http://schemas.microsoft.com/office/drawing/2014/main" id="{DAF815D0-B0C8-F8CB-D18C-768D4CFC5972}"/>
                    </a:ext>
                  </a:extLst>
                </p:cNvPr>
                <p:cNvSpPr/>
                <p:nvPr/>
              </p:nvSpPr>
              <p:spPr>
                <a:xfrm>
                  <a:off x="11542682" y="1887341"/>
                  <a:ext cx="126442" cy="220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3" h="3080" extrusionOk="0">
                      <a:moveTo>
                        <a:pt x="1147" y="0"/>
                      </a:moveTo>
                      <a:cubicBezTo>
                        <a:pt x="1100" y="0"/>
                        <a:pt x="1051" y="7"/>
                        <a:pt x="1003" y="22"/>
                      </a:cubicBezTo>
                      <a:cubicBezTo>
                        <a:pt x="699" y="143"/>
                        <a:pt x="517" y="447"/>
                        <a:pt x="608" y="782"/>
                      </a:cubicBezTo>
                      <a:cubicBezTo>
                        <a:pt x="638" y="842"/>
                        <a:pt x="638" y="873"/>
                        <a:pt x="638" y="933"/>
                      </a:cubicBezTo>
                      <a:cubicBezTo>
                        <a:pt x="638" y="1025"/>
                        <a:pt x="638" y="1116"/>
                        <a:pt x="638" y="1207"/>
                      </a:cubicBezTo>
                      <a:cubicBezTo>
                        <a:pt x="638" y="1298"/>
                        <a:pt x="608" y="1389"/>
                        <a:pt x="578" y="1481"/>
                      </a:cubicBezTo>
                      <a:cubicBezTo>
                        <a:pt x="547" y="1572"/>
                        <a:pt x="517" y="1663"/>
                        <a:pt x="456" y="1724"/>
                      </a:cubicBezTo>
                      <a:cubicBezTo>
                        <a:pt x="395" y="1815"/>
                        <a:pt x="304" y="1906"/>
                        <a:pt x="243" y="1997"/>
                      </a:cubicBezTo>
                      <a:lnTo>
                        <a:pt x="304" y="1906"/>
                      </a:lnTo>
                      <a:lnTo>
                        <a:pt x="304" y="1906"/>
                      </a:lnTo>
                      <a:cubicBezTo>
                        <a:pt x="182" y="1997"/>
                        <a:pt x="91" y="2149"/>
                        <a:pt x="61" y="2301"/>
                      </a:cubicBezTo>
                      <a:cubicBezTo>
                        <a:pt x="0" y="2453"/>
                        <a:pt x="30" y="2636"/>
                        <a:pt x="91" y="2757"/>
                      </a:cubicBezTo>
                      <a:cubicBezTo>
                        <a:pt x="182" y="2909"/>
                        <a:pt x="304" y="3000"/>
                        <a:pt x="456" y="3061"/>
                      </a:cubicBezTo>
                      <a:cubicBezTo>
                        <a:pt x="500" y="3072"/>
                        <a:pt x="549" y="3079"/>
                        <a:pt x="599" y="3079"/>
                      </a:cubicBezTo>
                      <a:cubicBezTo>
                        <a:pt x="685" y="3079"/>
                        <a:pt x="774" y="3058"/>
                        <a:pt x="851" y="3000"/>
                      </a:cubicBezTo>
                      <a:cubicBezTo>
                        <a:pt x="1246" y="2696"/>
                        <a:pt x="1520" y="2271"/>
                        <a:pt x="1641" y="1785"/>
                      </a:cubicBezTo>
                      <a:cubicBezTo>
                        <a:pt x="1763" y="1359"/>
                        <a:pt x="1763" y="903"/>
                        <a:pt x="1672" y="447"/>
                      </a:cubicBezTo>
                      <a:cubicBezTo>
                        <a:pt x="1621" y="191"/>
                        <a:pt x="1397" y="0"/>
                        <a:pt x="11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50">
                  <a:extLst>
                    <a:ext uri="{FF2B5EF4-FFF2-40B4-BE49-F238E27FC236}">
                      <a16:creationId xmlns:a16="http://schemas.microsoft.com/office/drawing/2014/main" id="{1B7C509B-178B-16A4-5D24-5E0CCADFEC14}"/>
                    </a:ext>
                  </a:extLst>
                </p:cNvPr>
                <p:cNvSpPr/>
                <p:nvPr/>
              </p:nvSpPr>
              <p:spPr>
                <a:xfrm>
                  <a:off x="11407489" y="2246877"/>
                  <a:ext cx="303089" cy="288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4017" extrusionOk="0">
                      <a:moveTo>
                        <a:pt x="669" y="1"/>
                      </a:moveTo>
                      <a:cubicBezTo>
                        <a:pt x="621" y="1"/>
                        <a:pt x="570" y="8"/>
                        <a:pt x="517" y="24"/>
                      </a:cubicBezTo>
                      <a:cubicBezTo>
                        <a:pt x="213" y="115"/>
                        <a:pt x="0" y="419"/>
                        <a:pt x="61" y="723"/>
                      </a:cubicBezTo>
                      <a:cubicBezTo>
                        <a:pt x="669" y="2364"/>
                        <a:pt x="1915" y="3611"/>
                        <a:pt x="3466" y="4006"/>
                      </a:cubicBezTo>
                      <a:cubicBezTo>
                        <a:pt x="3501" y="4013"/>
                        <a:pt x="3536" y="4016"/>
                        <a:pt x="3571" y="4016"/>
                      </a:cubicBezTo>
                      <a:cubicBezTo>
                        <a:pt x="3837" y="4016"/>
                        <a:pt x="4081" y="3819"/>
                        <a:pt x="4134" y="3550"/>
                      </a:cubicBezTo>
                      <a:cubicBezTo>
                        <a:pt x="4225" y="3246"/>
                        <a:pt x="4043" y="2911"/>
                        <a:pt x="3739" y="2790"/>
                      </a:cubicBezTo>
                      <a:cubicBezTo>
                        <a:pt x="3587" y="2759"/>
                        <a:pt x="3435" y="2699"/>
                        <a:pt x="3253" y="2638"/>
                      </a:cubicBezTo>
                      <a:lnTo>
                        <a:pt x="3162" y="2608"/>
                      </a:lnTo>
                      <a:cubicBezTo>
                        <a:pt x="3141" y="2608"/>
                        <a:pt x="3081" y="2581"/>
                        <a:pt x="3078" y="2581"/>
                      </a:cubicBezTo>
                      <a:lnTo>
                        <a:pt x="3078" y="2581"/>
                      </a:lnTo>
                      <a:cubicBezTo>
                        <a:pt x="3077" y="2581"/>
                        <a:pt x="3091" y="2587"/>
                        <a:pt x="3131" y="2608"/>
                      </a:cubicBezTo>
                      <a:lnTo>
                        <a:pt x="2918" y="2516"/>
                      </a:lnTo>
                      <a:cubicBezTo>
                        <a:pt x="2766" y="2425"/>
                        <a:pt x="2645" y="2334"/>
                        <a:pt x="2493" y="2243"/>
                      </a:cubicBezTo>
                      <a:lnTo>
                        <a:pt x="2280" y="2060"/>
                      </a:lnTo>
                      <a:lnTo>
                        <a:pt x="2189" y="1969"/>
                      </a:lnTo>
                      <a:cubicBezTo>
                        <a:pt x="2067" y="1848"/>
                        <a:pt x="1946" y="1726"/>
                        <a:pt x="1824" y="1604"/>
                      </a:cubicBezTo>
                      <a:cubicBezTo>
                        <a:pt x="1794" y="1544"/>
                        <a:pt x="1733" y="1452"/>
                        <a:pt x="1672" y="1392"/>
                      </a:cubicBezTo>
                      <a:lnTo>
                        <a:pt x="1611" y="1301"/>
                      </a:lnTo>
                      <a:cubicBezTo>
                        <a:pt x="1490" y="1149"/>
                        <a:pt x="1429" y="997"/>
                        <a:pt x="1338" y="845"/>
                      </a:cubicBezTo>
                      <a:cubicBezTo>
                        <a:pt x="1307" y="753"/>
                        <a:pt x="1247" y="693"/>
                        <a:pt x="1216" y="601"/>
                      </a:cubicBezTo>
                      <a:lnTo>
                        <a:pt x="1186" y="480"/>
                      </a:lnTo>
                      <a:cubicBezTo>
                        <a:pt x="1186" y="459"/>
                        <a:pt x="1158" y="383"/>
                        <a:pt x="1159" y="383"/>
                      </a:cubicBezTo>
                      <a:lnTo>
                        <a:pt x="1159" y="383"/>
                      </a:lnTo>
                      <a:cubicBezTo>
                        <a:pt x="1159" y="383"/>
                        <a:pt x="1166" y="400"/>
                        <a:pt x="1186" y="449"/>
                      </a:cubicBezTo>
                      <a:cubicBezTo>
                        <a:pt x="1085" y="173"/>
                        <a:pt x="902" y="1"/>
                        <a:pt x="6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50">
                  <a:extLst>
                    <a:ext uri="{FF2B5EF4-FFF2-40B4-BE49-F238E27FC236}">
                      <a16:creationId xmlns:a16="http://schemas.microsoft.com/office/drawing/2014/main" id="{0D1E358E-83EE-FDBA-E3EB-2067BEB65595}"/>
                    </a:ext>
                  </a:extLst>
                </p:cNvPr>
                <p:cNvSpPr/>
                <p:nvPr/>
              </p:nvSpPr>
              <p:spPr>
                <a:xfrm>
                  <a:off x="11937216" y="2797047"/>
                  <a:ext cx="2295" cy="5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74" extrusionOk="0">
                      <a:moveTo>
                        <a:pt x="26" y="1"/>
                      </a:moveTo>
                      <a:cubicBezTo>
                        <a:pt x="17" y="1"/>
                        <a:pt x="1" y="29"/>
                        <a:pt x="1" y="73"/>
                      </a:cubicBezTo>
                      <a:lnTo>
                        <a:pt x="31" y="73"/>
                      </a:lnTo>
                      <a:lnTo>
                        <a:pt x="31" y="13"/>
                      </a:lnTo>
                      <a:cubicBezTo>
                        <a:pt x="31" y="4"/>
                        <a:pt x="29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50">
                  <a:extLst>
                    <a:ext uri="{FF2B5EF4-FFF2-40B4-BE49-F238E27FC236}">
                      <a16:creationId xmlns:a16="http://schemas.microsoft.com/office/drawing/2014/main" id="{AC1EC5A9-7BFC-479F-4BD0-52CFF67C610D}"/>
                    </a:ext>
                  </a:extLst>
                </p:cNvPr>
                <p:cNvSpPr/>
                <p:nvPr/>
              </p:nvSpPr>
              <p:spPr>
                <a:xfrm>
                  <a:off x="11858754" y="2681505"/>
                  <a:ext cx="185396" cy="258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3611" extrusionOk="0">
                      <a:moveTo>
                        <a:pt x="1637" y="1"/>
                      </a:moveTo>
                      <a:cubicBezTo>
                        <a:pt x="1599" y="1"/>
                        <a:pt x="1559" y="5"/>
                        <a:pt x="1520" y="13"/>
                      </a:cubicBezTo>
                      <a:cubicBezTo>
                        <a:pt x="1216" y="134"/>
                        <a:pt x="1034" y="469"/>
                        <a:pt x="1125" y="773"/>
                      </a:cubicBezTo>
                      <a:cubicBezTo>
                        <a:pt x="1125" y="833"/>
                        <a:pt x="1155" y="894"/>
                        <a:pt x="1186" y="955"/>
                      </a:cubicBezTo>
                      <a:lnTo>
                        <a:pt x="1186" y="1016"/>
                      </a:lnTo>
                      <a:cubicBezTo>
                        <a:pt x="1186" y="1137"/>
                        <a:pt x="1186" y="1228"/>
                        <a:pt x="1186" y="1350"/>
                      </a:cubicBezTo>
                      <a:lnTo>
                        <a:pt x="1186" y="1380"/>
                      </a:lnTo>
                      <a:cubicBezTo>
                        <a:pt x="1186" y="1441"/>
                        <a:pt x="1186" y="1502"/>
                        <a:pt x="1155" y="1563"/>
                      </a:cubicBezTo>
                      <a:lnTo>
                        <a:pt x="1125" y="1624"/>
                      </a:lnTo>
                      <a:cubicBezTo>
                        <a:pt x="1125" y="1654"/>
                        <a:pt x="1125" y="1654"/>
                        <a:pt x="1125" y="1684"/>
                      </a:cubicBezTo>
                      <a:lnTo>
                        <a:pt x="1125" y="1715"/>
                      </a:lnTo>
                      <a:lnTo>
                        <a:pt x="1095" y="1776"/>
                      </a:lnTo>
                      <a:cubicBezTo>
                        <a:pt x="1064" y="1867"/>
                        <a:pt x="1034" y="1928"/>
                        <a:pt x="973" y="2019"/>
                      </a:cubicBezTo>
                      <a:lnTo>
                        <a:pt x="912" y="2080"/>
                      </a:lnTo>
                      <a:cubicBezTo>
                        <a:pt x="882" y="2140"/>
                        <a:pt x="851" y="2171"/>
                        <a:pt x="791" y="2231"/>
                      </a:cubicBezTo>
                      <a:lnTo>
                        <a:pt x="760" y="2262"/>
                      </a:lnTo>
                      <a:lnTo>
                        <a:pt x="669" y="2323"/>
                      </a:lnTo>
                      <a:lnTo>
                        <a:pt x="548" y="2383"/>
                      </a:lnTo>
                      <a:lnTo>
                        <a:pt x="487" y="2414"/>
                      </a:lnTo>
                      <a:cubicBezTo>
                        <a:pt x="183" y="2505"/>
                        <a:pt x="0" y="2839"/>
                        <a:pt x="61" y="3174"/>
                      </a:cubicBezTo>
                      <a:cubicBezTo>
                        <a:pt x="114" y="3438"/>
                        <a:pt x="351" y="3611"/>
                        <a:pt x="613" y="3611"/>
                      </a:cubicBezTo>
                      <a:cubicBezTo>
                        <a:pt x="651" y="3611"/>
                        <a:pt x="691" y="3607"/>
                        <a:pt x="730" y="3599"/>
                      </a:cubicBezTo>
                      <a:cubicBezTo>
                        <a:pt x="1855" y="3235"/>
                        <a:pt x="2584" y="1745"/>
                        <a:pt x="2189" y="438"/>
                      </a:cubicBezTo>
                      <a:cubicBezTo>
                        <a:pt x="2136" y="173"/>
                        <a:pt x="1899" y="1"/>
                        <a:pt x="16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50">
                  <a:extLst>
                    <a:ext uri="{FF2B5EF4-FFF2-40B4-BE49-F238E27FC236}">
                      <a16:creationId xmlns:a16="http://schemas.microsoft.com/office/drawing/2014/main" id="{E709CF4A-1C58-D205-6094-B9BE13D6DAF8}"/>
                    </a:ext>
                  </a:extLst>
                </p:cNvPr>
                <p:cNvSpPr/>
                <p:nvPr/>
              </p:nvSpPr>
              <p:spPr>
                <a:xfrm>
                  <a:off x="11004205" y="2428761"/>
                  <a:ext cx="124291" cy="281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3928" extrusionOk="0">
                      <a:moveTo>
                        <a:pt x="835" y="0"/>
                      </a:moveTo>
                      <a:cubicBezTo>
                        <a:pt x="800" y="0"/>
                        <a:pt x="765" y="4"/>
                        <a:pt x="730" y="11"/>
                      </a:cubicBezTo>
                      <a:cubicBezTo>
                        <a:pt x="578" y="72"/>
                        <a:pt x="456" y="193"/>
                        <a:pt x="395" y="315"/>
                      </a:cubicBezTo>
                      <a:cubicBezTo>
                        <a:pt x="335" y="467"/>
                        <a:pt x="304" y="619"/>
                        <a:pt x="335" y="771"/>
                      </a:cubicBezTo>
                      <a:cubicBezTo>
                        <a:pt x="426" y="983"/>
                        <a:pt x="487" y="1227"/>
                        <a:pt x="487" y="1439"/>
                      </a:cubicBezTo>
                      <a:lnTo>
                        <a:pt x="487" y="1500"/>
                      </a:lnTo>
                      <a:lnTo>
                        <a:pt x="487" y="1622"/>
                      </a:lnTo>
                      <a:lnTo>
                        <a:pt x="487" y="1986"/>
                      </a:lnTo>
                      <a:lnTo>
                        <a:pt x="487" y="2047"/>
                      </a:lnTo>
                      <a:cubicBezTo>
                        <a:pt x="487" y="2078"/>
                        <a:pt x="487" y="2108"/>
                        <a:pt x="456" y="2199"/>
                      </a:cubicBezTo>
                      <a:cubicBezTo>
                        <a:pt x="456" y="2321"/>
                        <a:pt x="426" y="2412"/>
                        <a:pt x="395" y="2503"/>
                      </a:cubicBezTo>
                      <a:lnTo>
                        <a:pt x="365" y="2594"/>
                      </a:lnTo>
                      <a:cubicBezTo>
                        <a:pt x="358" y="2609"/>
                        <a:pt x="352" y="2619"/>
                        <a:pt x="348" y="2623"/>
                      </a:cubicBezTo>
                      <a:lnTo>
                        <a:pt x="348" y="2623"/>
                      </a:lnTo>
                      <a:cubicBezTo>
                        <a:pt x="358" y="2599"/>
                        <a:pt x="365" y="2578"/>
                        <a:pt x="365" y="2564"/>
                      </a:cubicBezTo>
                      <a:lnTo>
                        <a:pt x="365" y="2564"/>
                      </a:lnTo>
                      <a:cubicBezTo>
                        <a:pt x="346" y="2602"/>
                        <a:pt x="339" y="2627"/>
                        <a:pt x="343" y="2627"/>
                      </a:cubicBezTo>
                      <a:cubicBezTo>
                        <a:pt x="344" y="2627"/>
                        <a:pt x="346" y="2626"/>
                        <a:pt x="348" y="2623"/>
                      </a:cubicBezTo>
                      <a:lnTo>
                        <a:pt x="348" y="2623"/>
                      </a:lnTo>
                      <a:cubicBezTo>
                        <a:pt x="337" y="2651"/>
                        <a:pt x="320" y="2684"/>
                        <a:pt x="304" y="2716"/>
                      </a:cubicBezTo>
                      <a:cubicBezTo>
                        <a:pt x="274" y="2807"/>
                        <a:pt x="213" y="2898"/>
                        <a:pt x="152" y="3020"/>
                      </a:cubicBezTo>
                      <a:cubicBezTo>
                        <a:pt x="0" y="3293"/>
                        <a:pt x="91" y="3658"/>
                        <a:pt x="335" y="3841"/>
                      </a:cubicBezTo>
                      <a:cubicBezTo>
                        <a:pt x="424" y="3900"/>
                        <a:pt x="523" y="3927"/>
                        <a:pt x="620" y="3927"/>
                      </a:cubicBezTo>
                      <a:cubicBezTo>
                        <a:pt x="821" y="3927"/>
                        <a:pt x="1013" y="3812"/>
                        <a:pt x="1095" y="3628"/>
                      </a:cubicBezTo>
                      <a:cubicBezTo>
                        <a:pt x="1642" y="2655"/>
                        <a:pt x="1733" y="1500"/>
                        <a:pt x="1398" y="467"/>
                      </a:cubicBezTo>
                      <a:cubicBezTo>
                        <a:pt x="1345" y="198"/>
                        <a:pt x="1101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50">
                  <a:extLst>
                    <a:ext uri="{FF2B5EF4-FFF2-40B4-BE49-F238E27FC236}">
                      <a16:creationId xmlns:a16="http://schemas.microsoft.com/office/drawing/2014/main" id="{FBAE6BB4-3412-DCD8-FFB7-7BC2577E05FF}"/>
                    </a:ext>
                  </a:extLst>
                </p:cNvPr>
                <p:cNvSpPr/>
                <p:nvPr/>
              </p:nvSpPr>
              <p:spPr>
                <a:xfrm>
                  <a:off x="11041284" y="2997650"/>
                  <a:ext cx="241983" cy="12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1715" extrusionOk="0">
                      <a:moveTo>
                        <a:pt x="572" y="1"/>
                      </a:moveTo>
                      <a:cubicBezTo>
                        <a:pt x="370" y="1"/>
                        <a:pt x="174" y="109"/>
                        <a:pt x="91" y="316"/>
                      </a:cubicBezTo>
                      <a:cubicBezTo>
                        <a:pt x="30" y="468"/>
                        <a:pt x="0" y="620"/>
                        <a:pt x="61" y="772"/>
                      </a:cubicBezTo>
                      <a:cubicBezTo>
                        <a:pt x="91" y="924"/>
                        <a:pt x="182" y="1045"/>
                        <a:pt x="304" y="1137"/>
                      </a:cubicBezTo>
                      <a:cubicBezTo>
                        <a:pt x="1033" y="1501"/>
                        <a:pt x="1824" y="1714"/>
                        <a:pt x="2614" y="1714"/>
                      </a:cubicBezTo>
                      <a:cubicBezTo>
                        <a:pt x="3374" y="1653"/>
                        <a:pt x="3374" y="529"/>
                        <a:pt x="2614" y="468"/>
                      </a:cubicBezTo>
                      <a:cubicBezTo>
                        <a:pt x="2462" y="468"/>
                        <a:pt x="2280" y="468"/>
                        <a:pt x="2097" y="438"/>
                      </a:cubicBezTo>
                      <a:lnTo>
                        <a:pt x="1945" y="438"/>
                      </a:lnTo>
                      <a:lnTo>
                        <a:pt x="1702" y="377"/>
                      </a:lnTo>
                      <a:cubicBezTo>
                        <a:pt x="1550" y="346"/>
                        <a:pt x="1398" y="286"/>
                        <a:pt x="1246" y="255"/>
                      </a:cubicBezTo>
                      <a:lnTo>
                        <a:pt x="1003" y="134"/>
                      </a:lnTo>
                      <a:cubicBezTo>
                        <a:pt x="961" y="134"/>
                        <a:pt x="933" y="119"/>
                        <a:pt x="910" y="110"/>
                      </a:cubicBezTo>
                      <a:lnTo>
                        <a:pt x="910" y="110"/>
                      </a:lnTo>
                      <a:cubicBezTo>
                        <a:pt x="890" y="92"/>
                        <a:pt x="863" y="73"/>
                        <a:pt x="851" y="73"/>
                      </a:cubicBezTo>
                      <a:cubicBezTo>
                        <a:pt x="764" y="24"/>
                        <a:pt x="667" y="1"/>
                        <a:pt x="57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50">
                  <a:extLst>
                    <a:ext uri="{FF2B5EF4-FFF2-40B4-BE49-F238E27FC236}">
                      <a16:creationId xmlns:a16="http://schemas.microsoft.com/office/drawing/2014/main" id="{8723A3B9-C791-4458-0082-7200EB556940}"/>
                    </a:ext>
                  </a:extLst>
                </p:cNvPr>
                <p:cNvSpPr/>
                <p:nvPr/>
              </p:nvSpPr>
              <p:spPr>
                <a:xfrm>
                  <a:off x="12257663" y="2559580"/>
                  <a:ext cx="229002" cy="267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3" h="3730" extrusionOk="0">
                      <a:moveTo>
                        <a:pt x="592" y="0"/>
                      </a:moveTo>
                      <a:cubicBezTo>
                        <a:pt x="557" y="0"/>
                        <a:pt x="522" y="3"/>
                        <a:pt x="487" y="10"/>
                      </a:cubicBezTo>
                      <a:cubicBezTo>
                        <a:pt x="153" y="132"/>
                        <a:pt x="1" y="466"/>
                        <a:pt x="92" y="801"/>
                      </a:cubicBezTo>
                      <a:cubicBezTo>
                        <a:pt x="335" y="2108"/>
                        <a:pt x="1217" y="3202"/>
                        <a:pt x="2463" y="3719"/>
                      </a:cubicBezTo>
                      <a:cubicBezTo>
                        <a:pt x="2498" y="3726"/>
                        <a:pt x="2533" y="3729"/>
                        <a:pt x="2568" y="3729"/>
                      </a:cubicBezTo>
                      <a:cubicBezTo>
                        <a:pt x="2834" y="3729"/>
                        <a:pt x="3078" y="3532"/>
                        <a:pt x="3132" y="3263"/>
                      </a:cubicBezTo>
                      <a:cubicBezTo>
                        <a:pt x="3192" y="2959"/>
                        <a:pt x="3040" y="2624"/>
                        <a:pt x="2736" y="2503"/>
                      </a:cubicBezTo>
                      <a:lnTo>
                        <a:pt x="2645" y="2473"/>
                      </a:lnTo>
                      <a:lnTo>
                        <a:pt x="2493" y="2412"/>
                      </a:lnTo>
                      <a:cubicBezTo>
                        <a:pt x="2402" y="2321"/>
                        <a:pt x="2280" y="2260"/>
                        <a:pt x="2189" y="2199"/>
                      </a:cubicBezTo>
                      <a:cubicBezTo>
                        <a:pt x="2129" y="2138"/>
                        <a:pt x="2098" y="2108"/>
                        <a:pt x="2037" y="2077"/>
                      </a:cubicBezTo>
                      <a:lnTo>
                        <a:pt x="1977" y="2017"/>
                      </a:lnTo>
                      <a:cubicBezTo>
                        <a:pt x="1885" y="1925"/>
                        <a:pt x="1794" y="1834"/>
                        <a:pt x="1703" y="1713"/>
                      </a:cubicBezTo>
                      <a:lnTo>
                        <a:pt x="1581" y="1561"/>
                      </a:lnTo>
                      <a:lnTo>
                        <a:pt x="1551" y="1500"/>
                      </a:lnTo>
                      <a:cubicBezTo>
                        <a:pt x="1490" y="1378"/>
                        <a:pt x="1399" y="1257"/>
                        <a:pt x="1338" y="1135"/>
                      </a:cubicBezTo>
                      <a:cubicBezTo>
                        <a:pt x="1338" y="1074"/>
                        <a:pt x="1277" y="983"/>
                        <a:pt x="1277" y="953"/>
                      </a:cubicBezTo>
                      <a:cubicBezTo>
                        <a:pt x="1277" y="922"/>
                        <a:pt x="1247" y="892"/>
                        <a:pt x="1247" y="862"/>
                      </a:cubicBezTo>
                      <a:lnTo>
                        <a:pt x="1247" y="892"/>
                      </a:lnTo>
                      <a:cubicBezTo>
                        <a:pt x="1217" y="740"/>
                        <a:pt x="1156" y="618"/>
                        <a:pt x="1156" y="466"/>
                      </a:cubicBezTo>
                      <a:cubicBezTo>
                        <a:pt x="1102" y="198"/>
                        <a:pt x="858" y="0"/>
                        <a:pt x="59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50">
                  <a:extLst>
                    <a:ext uri="{FF2B5EF4-FFF2-40B4-BE49-F238E27FC236}">
                      <a16:creationId xmlns:a16="http://schemas.microsoft.com/office/drawing/2014/main" id="{3841804A-DFC4-A017-8D0F-C0A4B0B89D8D}"/>
                    </a:ext>
                  </a:extLst>
                </p:cNvPr>
                <p:cNvSpPr/>
                <p:nvPr/>
              </p:nvSpPr>
              <p:spPr>
                <a:xfrm>
                  <a:off x="12445140" y="2734722"/>
                  <a:ext cx="72" cy="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50">
                  <a:extLst>
                    <a:ext uri="{FF2B5EF4-FFF2-40B4-BE49-F238E27FC236}">
                      <a16:creationId xmlns:a16="http://schemas.microsoft.com/office/drawing/2014/main" id="{A969A290-87FA-3D7F-0436-03250A52BCA4}"/>
                    </a:ext>
                  </a:extLst>
                </p:cNvPr>
                <p:cNvSpPr/>
                <p:nvPr/>
              </p:nvSpPr>
              <p:spPr>
                <a:xfrm>
                  <a:off x="12405909" y="2708544"/>
                  <a:ext cx="3227" cy="3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49" extrusionOk="0">
                      <a:moveTo>
                        <a:pt x="1" y="0"/>
                      </a:moveTo>
                      <a:cubicBezTo>
                        <a:pt x="1" y="19"/>
                        <a:pt x="34" y="49"/>
                        <a:pt x="40" y="49"/>
                      </a:cubicBezTo>
                      <a:cubicBezTo>
                        <a:pt x="44" y="49"/>
                        <a:pt x="36" y="36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50">
                  <a:extLst>
                    <a:ext uri="{FF2B5EF4-FFF2-40B4-BE49-F238E27FC236}">
                      <a16:creationId xmlns:a16="http://schemas.microsoft.com/office/drawing/2014/main" id="{D989477A-9939-B827-BC21-8F3205065FC6}"/>
                    </a:ext>
                  </a:extLst>
                </p:cNvPr>
                <p:cNvSpPr/>
                <p:nvPr/>
              </p:nvSpPr>
              <p:spPr>
                <a:xfrm>
                  <a:off x="12347099" y="2623483"/>
                  <a:ext cx="2152" cy="3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50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0" y="19"/>
                        <a:pt x="22" y="49"/>
                        <a:pt x="26" y="49"/>
                      </a:cubicBezTo>
                      <a:cubicBezTo>
                        <a:pt x="29" y="49"/>
                        <a:pt x="24" y="37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50">
                  <a:extLst>
                    <a:ext uri="{FF2B5EF4-FFF2-40B4-BE49-F238E27FC236}">
                      <a16:creationId xmlns:a16="http://schemas.microsoft.com/office/drawing/2014/main" id="{CAA105BE-6C0C-0E39-B6D1-BED1819C5C18}"/>
                    </a:ext>
                  </a:extLst>
                </p:cNvPr>
                <p:cNvSpPr/>
                <p:nvPr/>
              </p:nvSpPr>
              <p:spPr>
                <a:xfrm>
                  <a:off x="12530201" y="2954904"/>
                  <a:ext cx="150469" cy="226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" h="3157" extrusionOk="0">
                      <a:moveTo>
                        <a:pt x="1520" y="0"/>
                      </a:moveTo>
                      <a:cubicBezTo>
                        <a:pt x="1186" y="0"/>
                        <a:pt x="943" y="274"/>
                        <a:pt x="973" y="608"/>
                      </a:cubicBezTo>
                      <a:lnTo>
                        <a:pt x="973" y="851"/>
                      </a:lnTo>
                      <a:cubicBezTo>
                        <a:pt x="943" y="1003"/>
                        <a:pt x="912" y="1125"/>
                        <a:pt x="882" y="1277"/>
                      </a:cubicBezTo>
                      <a:cubicBezTo>
                        <a:pt x="821" y="1398"/>
                        <a:pt x="760" y="1550"/>
                        <a:pt x="669" y="1672"/>
                      </a:cubicBezTo>
                      <a:cubicBezTo>
                        <a:pt x="578" y="1793"/>
                        <a:pt x="487" y="1885"/>
                        <a:pt x="395" y="1976"/>
                      </a:cubicBezTo>
                      <a:lnTo>
                        <a:pt x="365" y="2006"/>
                      </a:lnTo>
                      <a:cubicBezTo>
                        <a:pt x="91" y="2189"/>
                        <a:pt x="0" y="2553"/>
                        <a:pt x="122" y="2857"/>
                      </a:cubicBezTo>
                      <a:cubicBezTo>
                        <a:pt x="204" y="3041"/>
                        <a:pt x="396" y="3157"/>
                        <a:pt x="596" y="3157"/>
                      </a:cubicBezTo>
                      <a:cubicBezTo>
                        <a:pt x="693" y="3157"/>
                        <a:pt x="792" y="3130"/>
                        <a:pt x="882" y="3070"/>
                      </a:cubicBezTo>
                      <a:cubicBezTo>
                        <a:pt x="1642" y="2492"/>
                        <a:pt x="2098" y="1581"/>
                        <a:pt x="2067" y="608"/>
                      </a:cubicBezTo>
                      <a:cubicBezTo>
                        <a:pt x="2067" y="274"/>
                        <a:pt x="1824" y="0"/>
                        <a:pt x="15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44" name="Google Shape;1344;p50">
              <a:extLst>
                <a:ext uri="{FF2B5EF4-FFF2-40B4-BE49-F238E27FC236}">
                  <a16:creationId xmlns:a16="http://schemas.microsoft.com/office/drawing/2014/main" id="{4137A10C-39CB-2657-ACEC-5619299829BC}"/>
                </a:ext>
              </a:extLst>
            </p:cNvPr>
            <p:cNvGrpSpPr/>
            <p:nvPr/>
          </p:nvGrpSpPr>
          <p:grpSpPr>
            <a:xfrm rot="770170">
              <a:off x="1338854" y="4352977"/>
              <a:ext cx="161652" cy="829744"/>
              <a:chOff x="12257663" y="2084932"/>
              <a:chExt cx="423006" cy="2171251"/>
            </a:xfrm>
          </p:grpSpPr>
          <p:sp>
            <p:nvSpPr>
              <p:cNvPr id="1345" name="Google Shape;1345;p50">
                <a:extLst>
                  <a:ext uri="{FF2B5EF4-FFF2-40B4-BE49-F238E27FC236}">
                    <a16:creationId xmlns:a16="http://schemas.microsoft.com/office/drawing/2014/main" id="{1F568246-C46C-8BF7-492B-E2F1532F1A6E}"/>
                  </a:ext>
                </a:extLst>
              </p:cNvPr>
              <p:cNvSpPr/>
              <p:nvPr/>
            </p:nvSpPr>
            <p:spPr>
              <a:xfrm>
                <a:off x="12296392" y="2084932"/>
                <a:ext cx="294913" cy="2171251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0274" extrusionOk="0">
                    <a:moveTo>
                      <a:pt x="672" y="1"/>
                    </a:moveTo>
                    <a:cubicBezTo>
                      <a:pt x="338" y="1"/>
                      <a:pt x="1" y="279"/>
                      <a:pt x="130" y="701"/>
                    </a:cubicBezTo>
                    <a:cubicBezTo>
                      <a:pt x="707" y="2738"/>
                      <a:pt x="1193" y="4805"/>
                      <a:pt x="1558" y="6902"/>
                    </a:cubicBezTo>
                    <a:cubicBezTo>
                      <a:pt x="2926" y="14379"/>
                      <a:pt x="3078" y="22009"/>
                      <a:pt x="2014" y="29516"/>
                    </a:cubicBezTo>
                    <a:cubicBezTo>
                      <a:pt x="1941" y="29971"/>
                      <a:pt x="2293" y="30274"/>
                      <a:pt x="2607" y="30274"/>
                    </a:cubicBezTo>
                    <a:cubicBezTo>
                      <a:pt x="2818" y="30274"/>
                      <a:pt x="3011" y="30138"/>
                      <a:pt x="3047" y="29820"/>
                    </a:cubicBezTo>
                    <a:cubicBezTo>
                      <a:pt x="3382" y="27662"/>
                      <a:pt x="3595" y="25474"/>
                      <a:pt x="3716" y="23316"/>
                    </a:cubicBezTo>
                    <a:cubicBezTo>
                      <a:pt x="4111" y="15595"/>
                      <a:pt x="3260" y="7844"/>
                      <a:pt x="1193" y="397"/>
                    </a:cubicBezTo>
                    <a:cubicBezTo>
                      <a:pt x="1109" y="121"/>
                      <a:pt x="891" y="1"/>
                      <a:pt x="6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50">
                <a:extLst>
                  <a:ext uri="{FF2B5EF4-FFF2-40B4-BE49-F238E27FC236}">
                    <a16:creationId xmlns:a16="http://schemas.microsoft.com/office/drawing/2014/main" id="{58EDA0B8-D874-EC56-0235-680E2EB08777}"/>
                  </a:ext>
                </a:extLst>
              </p:cNvPr>
              <p:cNvSpPr/>
              <p:nvPr/>
            </p:nvSpPr>
            <p:spPr>
              <a:xfrm>
                <a:off x="12257663" y="2559580"/>
                <a:ext cx="229002" cy="267516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730" extrusionOk="0">
                    <a:moveTo>
                      <a:pt x="592" y="0"/>
                    </a:moveTo>
                    <a:cubicBezTo>
                      <a:pt x="557" y="0"/>
                      <a:pt x="522" y="3"/>
                      <a:pt x="487" y="10"/>
                    </a:cubicBezTo>
                    <a:cubicBezTo>
                      <a:pt x="153" y="132"/>
                      <a:pt x="1" y="466"/>
                      <a:pt x="92" y="801"/>
                    </a:cubicBezTo>
                    <a:cubicBezTo>
                      <a:pt x="335" y="2108"/>
                      <a:pt x="1217" y="3202"/>
                      <a:pt x="2463" y="3719"/>
                    </a:cubicBezTo>
                    <a:cubicBezTo>
                      <a:pt x="2498" y="3726"/>
                      <a:pt x="2533" y="3729"/>
                      <a:pt x="2568" y="3729"/>
                    </a:cubicBezTo>
                    <a:cubicBezTo>
                      <a:pt x="2834" y="3729"/>
                      <a:pt x="3078" y="3532"/>
                      <a:pt x="3132" y="3263"/>
                    </a:cubicBezTo>
                    <a:cubicBezTo>
                      <a:pt x="3192" y="2959"/>
                      <a:pt x="3040" y="2624"/>
                      <a:pt x="2736" y="2503"/>
                    </a:cubicBezTo>
                    <a:lnTo>
                      <a:pt x="2645" y="2473"/>
                    </a:lnTo>
                    <a:lnTo>
                      <a:pt x="2493" y="2412"/>
                    </a:lnTo>
                    <a:cubicBezTo>
                      <a:pt x="2402" y="2321"/>
                      <a:pt x="2280" y="2260"/>
                      <a:pt x="2189" y="2199"/>
                    </a:cubicBezTo>
                    <a:cubicBezTo>
                      <a:pt x="2129" y="2138"/>
                      <a:pt x="2098" y="2108"/>
                      <a:pt x="2037" y="2077"/>
                    </a:cubicBezTo>
                    <a:lnTo>
                      <a:pt x="1977" y="2017"/>
                    </a:lnTo>
                    <a:cubicBezTo>
                      <a:pt x="1885" y="1925"/>
                      <a:pt x="1794" y="1834"/>
                      <a:pt x="1703" y="1713"/>
                    </a:cubicBezTo>
                    <a:lnTo>
                      <a:pt x="1581" y="1561"/>
                    </a:lnTo>
                    <a:lnTo>
                      <a:pt x="1551" y="1500"/>
                    </a:lnTo>
                    <a:cubicBezTo>
                      <a:pt x="1490" y="1378"/>
                      <a:pt x="1399" y="1257"/>
                      <a:pt x="1338" y="1135"/>
                    </a:cubicBezTo>
                    <a:cubicBezTo>
                      <a:pt x="1338" y="1074"/>
                      <a:pt x="1277" y="983"/>
                      <a:pt x="1277" y="953"/>
                    </a:cubicBezTo>
                    <a:cubicBezTo>
                      <a:pt x="1277" y="922"/>
                      <a:pt x="1247" y="892"/>
                      <a:pt x="1247" y="862"/>
                    </a:cubicBezTo>
                    <a:lnTo>
                      <a:pt x="1247" y="892"/>
                    </a:lnTo>
                    <a:cubicBezTo>
                      <a:pt x="1217" y="740"/>
                      <a:pt x="1156" y="618"/>
                      <a:pt x="1156" y="466"/>
                    </a:cubicBezTo>
                    <a:cubicBezTo>
                      <a:pt x="1102" y="198"/>
                      <a:pt x="858" y="0"/>
                      <a:pt x="5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50">
                <a:extLst>
                  <a:ext uri="{FF2B5EF4-FFF2-40B4-BE49-F238E27FC236}">
                    <a16:creationId xmlns:a16="http://schemas.microsoft.com/office/drawing/2014/main" id="{2751AD96-F8E3-D2DB-0344-3763891F4F40}"/>
                  </a:ext>
                </a:extLst>
              </p:cNvPr>
              <p:cNvSpPr/>
              <p:nvPr/>
            </p:nvSpPr>
            <p:spPr>
              <a:xfrm>
                <a:off x="12530201" y="2954904"/>
                <a:ext cx="150469" cy="22642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3157" extrusionOk="0">
                    <a:moveTo>
                      <a:pt x="1520" y="0"/>
                    </a:moveTo>
                    <a:cubicBezTo>
                      <a:pt x="1186" y="0"/>
                      <a:pt x="943" y="274"/>
                      <a:pt x="973" y="608"/>
                    </a:cubicBezTo>
                    <a:lnTo>
                      <a:pt x="973" y="851"/>
                    </a:lnTo>
                    <a:cubicBezTo>
                      <a:pt x="943" y="1003"/>
                      <a:pt x="912" y="1125"/>
                      <a:pt x="882" y="1277"/>
                    </a:cubicBezTo>
                    <a:cubicBezTo>
                      <a:pt x="821" y="1398"/>
                      <a:pt x="760" y="1550"/>
                      <a:pt x="669" y="1672"/>
                    </a:cubicBezTo>
                    <a:cubicBezTo>
                      <a:pt x="578" y="1793"/>
                      <a:pt x="487" y="1885"/>
                      <a:pt x="395" y="1976"/>
                    </a:cubicBezTo>
                    <a:lnTo>
                      <a:pt x="365" y="2006"/>
                    </a:lnTo>
                    <a:cubicBezTo>
                      <a:pt x="91" y="2189"/>
                      <a:pt x="0" y="2553"/>
                      <a:pt x="122" y="2857"/>
                    </a:cubicBezTo>
                    <a:cubicBezTo>
                      <a:pt x="204" y="3041"/>
                      <a:pt x="396" y="3157"/>
                      <a:pt x="596" y="3157"/>
                    </a:cubicBezTo>
                    <a:cubicBezTo>
                      <a:pt x="693" y="3157"/>
                      <a:pt x="792" y="3130"/>
                      <a:pt x="882" y="3070"/>
                    </a:cubicBezTo>
                    <a:cubicBezTo>
                      <a:pt x="1642" y="2492"/>
                      <a:pt x="2098" y="1581"/>
                      <a:pt x="2067" y="608"/>
                    </a:cubicBezTo>
                    <a:cubicBezTo>
                      <a:pt x="2067" y="274"/>
                      <a:pt x="1824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8" name="Google Shape;1348;p50">
            <a:extLst>
              <a:ext uri="{FF2B5EF4-FFF2-40B4-BE49-F238E27FC236}">
                <a16:creationId xmlns:a16="http://schemas.microsoft.com/office/drawing/2014/main" id="{C0993369-421E-7F22-1B1D-9071A8C32D73}"/>
              </a:ext>
            </a:extLst>
          </p:cNvPr>
          <p:cNvGrpSpPr/>
          <p:nvPr/>
        </p:nvGrpSpPr>
        <p:grpSpPr>
          <a:xfrm>
            <a:off x="893990" y="2021560"/>
            <a:ext cx="2082197" cy="2456188"/>
            <a:chOff x="1330875" y="1767950"/>
            <a:chExt cx="2010425" cy="2371525"/>
          </a:xfrm>
        </p:grpSpPr>
        <p:sp>
          <p:nvSpPr>
            <p:cNvPr id="1349" name="Google Shape;1349;p50">
              <a:extLst>
                <a:ext uri="{FF2B5EF4-FFF2-40B4-BE49-F238E27FC236}">
                  <a16:creationId xmlns:a16="http://schemas.microsoft.com/office/drawing/2014/main" id="{EB46346F-D818-0EC4-DDCB-6A8F72BE88D1}"/>
                </a:ext>
              </a:extLst>
            </p:cNvPr>
            <p:cNvSpPr/>
            <p:nvPr/>
          </p:nvSpPr>
          <p:spPr>
            <a:xfrm>
              <a:off x="1558375" y="1767950"/>
              <a:ext cx="1782925" cy="2345000"/>
            </a:xfrm>
            <a:custGeom>
              <a:avLst/>
              <a:gdLst/>
              <a:ahLst/>
              <a:cxnLst/>
              <a:rect l="l" t="t" r="r" b="b"/>
              <a:pathLst>
                <a:path w="71317" h="93800" extrusionOk="0">
                  <a:moveTo>
                    <a:pt x="5498" y="0"/>
                  </a:moveTo>
                  <a:cubicBezTo>
                    <a:pt x="2465" y="0"/>
                    <a:pt x="38" y="2426"/>
                    <a:pt x="0" y="5422"/>
                  </a:cubicBezTo>
                  <a:lnTo>
                    <a:pt x="0" y="88377"/>
                  </a:lnTo>
                  <a:cubicBezTo>
                    <a:pt x="38" y="91350"/>
                    <a:pt x="2428" y="93799"/>
                    <a:pt x="5429" y="93799"/>
                  </a:cubicBezTo>
                  <a:cubicBezTo>
                    <a:pt x="5452" y="93799"/>
                    <a:pt x="5475" y="93799"/>
                    <a:pt x="5498" y="93799"/>
                  </a:cubicBezTo>
                  <a:lnTo>
                    <a:pt x="65857" y="93799"/>
                  </a:lnTo>
                  <a:cubicBezTo>
                    <a:pt x="65879" y="93799"/>
                    <a:pt x="65902" y="93799"/>
                    <a:pt x="65925" y="93799"/>
                  </a:cubicBezTo>
                  <a:cubicBezTo>
                    <a:pt x="68889" y="93799"/>
                    <a:pt x="71316" y="91350"/>
                    <a:pt x="71316" y="88377"/>
                  </a:cubicBezTo>
                  <a:lnTo>
                    <a:pt x="71316" y="5422"/>
                  </a:lnTo>
                  <a:cubicBezTo>
                    <a:pt x="71316" y="2426"/>
                    <a:pt x="68852" y="0"/>
                    <a:pt x="65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0">
              <a:extLst>
                <a:ext uri="{FF2B5EF4-FFF2-40B4-BE49-F238E27FC236}">
                  <a16:creationId xmlns:a16="http://schemas.microsoft.com/office/drawing/2014/main" id="{639E69C4-9E58-3DC4-E700-C55B8526161F}"/>
                </a:ext>
              </a:extLst>
            </p:cNvPr>
            <p:cNvSpPr/>
            <p:nvPr/>
          </p:nvSpPr>
          <p:spPr>
            <a:xfrm>
              <a:off x="1726125" y="1956525"/>
              <a:ext cx="1456875" cy="1831300"/>
            </a:xfrm>
            <a:custGeom>
              <a:avLst/>
              <a:gdLst/>
              <a:ahLst/>
              <a:cxnLst/>
              <a:rect l="l" t="t" r="r" b="b"/>
              <a:pathLst>
                <a:path w="58275" h="73252" extrusionOk="0">
                  <a:moveTo>
                    <a:pt x="52916" y="0"/>
                  </a:moveTo>
                  <a:cubicBezTo>
                    <a:pt x="52870" y="0"/>
                    <a:pt x="52823" y="1"/>
                    <a:pt x="52777" y="2"/>
                  </a:cubicBezTo>
                  <a:lnTo>
                    <a:pt x="5460" y="2"/>
                  </a:lnTo>
                  <a:cubicBezTo>
                    <a:pt x="5415" y="1"/>
                    <a:pt x="5369" y="0"/>
                    <a:pt x="5324" y="0"/>
                  </a:cubicBezTo>
                  <a:cubicBezTo>
                    <a:pt x="2427" y="0"/>
                    <a:pt x="38" y="2360"/>
                    <a:pt x="1" y="5272"/>
                  </a:cubicBezTo>
                  <a:lnTo>
                    <a:pt x="1" y="67944"/>
                  </a:lnTo>
                  <a:cubicBezTo>
                    <a:pt x="39" y="70878"/>
                    <a:pt x="2465" y="73252"/>
                    <a:pt x="5391" y="73252"/>
                  </a:cubicBezTo>
                  <a:cubicBezTo>
                    <a:pt x="5414" y="73252"/>
                    <a:pt x="5437" y="73252"/>
                    <a:pt x="5460" y="73251"/>
                  </a:cubicBezTo>
                  <a:lnTo>
                    <a:pt x="52777" y="73251"/>
                  </a:lnTo>
                  <a:cubicBezTo>
                    <a:pt x="52801" y="73252"/>
                    <a:pt x="52824" y="73252"/>
                    <a:pt x="52847" y="73252"/>
                  </a:cubicBezTo>
                  <a:cubicBezTo>
                    <a:pt x="55773" y="73252"/>
                    <a:pt x="58199" y="70915"/>
                    <a:pt x="58237" y="67944"/>
                  </a:cubicBezTo>
                  <a:lnTo>
                    <a:pt x="58274" y="5272"/>
                  </a:lnTo>
                  <a:cubicBezTo>
                    <a:pt x="58200" y="2324"/>
                    <a:pt x="55811" y="0"/>
                    <a:pt x="529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0">
              <a:extLst>
                <a:ext uri="{FF2B5EF4-FFF2-40B4-BE49-F238E27FC236}">
                  <a16:creationId xmlns:a16="http://schemas.microsoft.com/office/drawing/2014/main" id="{08E56BAC-6E36-C86B-6E44-63A73B479C54}"/>
                </a:ext>
              </a:extLst>
            </p:cNvPr>
            <p:cNvSpPr/>
            <p:nvPr/>
          </p:nvSpPr>
          <p:spPr>
            <a:xfrm>
              <a:off x="1538450" y="2603950"/>
              <a:ext cx="378225" cy="378200"/>
            </a:xfrm>
            <a:custGeom>
              <a:avLst/>
              <a:gdLst/>
              <a:ahLst/>
              <a:cxnLst/>
              <a:rect l="l" t="t" r="r" b="b"/>
              <a:pathLst>
                <a:path w="15129" h="15128" extrusionOk="0">
                  <a:moveTo>
                    <a:pt x="7584" y="0"/>
                  </a:moveTo>
                  <a:cubicBezTo>
                    <a:pt x="3375" y="0"/>
                    <a:pt x="1" y="3374"/>
                    <a:pt x="1" y="7545"/>
                  </a:cubicBezTo>
                  <a:cubicBezTo>
                    <a:pt x="1" y="11715"/>
                    <a:pt x="3375" y="15128"/>
                    <a:pt x="7584" y="15128"/>
                  </a:cubicBezTo>
                  <a:cubicBezTo>
                    <a:pt x="11754" y="15128"/>
                    <a:pt x="15129" y="11715"/>
                    <a:pt x="15129" y="7545"/>
                  </a:cubicBezTo>
                  <a:cubicBezTo>
                    <a:pt x="15129" y="3374"/>
                    <a:pt x="11754" y="0"/>
                    <a:pt x="7584" y="0"/>
                  </a:cubicBezTo>
                  <a:close/>
                </a:path>
              </a:pathLst>
            </a:custGeom>
            <a:solidFill>
              <a:srgbClr val="B0B0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0">
              <a:extLst>
                <a:ext uri="{FF2B5EF4-FFF2-40B4-BE49-F238E27FC236}">
                  <a16:creationId xmlns:a16="http://schemas.microsoft.com/office/drawing/2014/main" id="{31AF5F25-34F3-A4DB-1EC2-245E3C5D1B12}"/>
                </a:ext>
              </a:extLst>
            </p:cNvPr>
            <p:cNvSpPr/>
            <p:nvPr/>
          </p:nvSpPr>
          <p:spPr>
            <a:xfrm>
              <a:off x="1972575" y="2648475"/>
              <a:ext cx="756400" cy="37950"/>
            </a:xfrm>
            <a:custGeom>
              <a:avLst/>
              <a:gdLst/>
              <a:ahLst/>
              <a:cxnLst/>
              <a:rect l="l" t="t" r="r" b="b"/>
              <a:pathLst>
                <a:path w="30256" h="1518" extrusionOk="0">
                  <a:moveTo>
                    <a:pt x="0" y="1"/>
                  </a:moveTo>
                  <a:lnTo>
                    <a:pt x="0" y="1518"/>
                  </a:lnTo>
                  <a:lnTo>
                    <a:pt x="30256" y="1518"/>
                  </a:lnTo>
                  <a:lnTo>
                    <a:pt x="30256" y="1"/>
                  </a:lnTo>
                  <a:close/>
                </a:path>
              </a:pathLst>
            </a:custGeom>
            <a:solidFill>
              <a:srgbClr val="D7D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0">
              <a:extLst>
                <a:ext uri="{FF2B5EF4-FFF2-40B4-BE49-F238E27FC236}">
                  <a16:creationId xmlns:a16="http://schemas.microsoft.com/office/drawing/2014/main" id="{5F242707-68BD-39B0-8DBD-0434A0A9DCFB}"/>
                </a:ext>
              </a:extLst>
            </p:cNvPr>
            <p:cNvSpPr/>
            <p:nvPr/>
          </p:nvSpPr>
          <p:spPr>
            <a:xfrm>
              <a:off x="1972575" y="2742325"/>
              <a:ext cx="756400" cy="37000"/>
            </a:xfrm>
            <a:custGeom>
              <a:avLst/>
              <a:gdLst/>
              <a:ahLst/>
              <a:cxnLst/>
              <a:rect l="l" t="t" r="r" b="b"/>
              <a:pathLst>
                <a:path w="30256" h="1480" extrusionOk="0">
                  <a:moveTo>
                    <a:pt x="0" y="0"/>
                  </a:moveTo>
                  <a:lnTo>
                    <a:pt x="0" y="1479"/>
                  </a:lnTo>
                  <a:lnTo>
                    <a:pt x="30256" y="1479"/>
                  </a:lnTo>
                  <a:lnTo>
                    <a:pt x="30256" y="0"/>
                  </a:lnTo>
                  <a:close/>
                </a:path>
              </a:pathLst>
            </a:custGeom>
            <a:solidFill>
              <a:srgbClr val="D7D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0">
              <a:extLst>
                <a:ext uri="{FF2B5EF4-FFF2-40B4-BE49-F238E27FC236}">
                  <a16:creationId xmlns:a16="http://schemas.microsoft.com/office/drawing/2014/main" id="{2A8945AF-E28F-A943-FF13-074C9E0F2ED3}"/>
                </a:ext>
              </a:extLst>
            </p:cNvPr>
            <p:cNvSpPr/>
            <p:nvPr/>
          </p:nvSpPr>
          <p:spPr>
            <a:xfrm>
              <a:off x="1972575" y="2835225"/>
              <a:ext cx="756400" cy="36975"/>
            </a:xfrm>
            <a:custGeom>
              <a:avLst/>
              <a:gdLst/>
              <a:ahLst/>
              <a:cxnLst/>
              <a:rect l="l" t="t" r="r" b="b"/>
              <a:pathLst>
                <a:path w="30256" h="1479" extrusionOk="0">
                  <a:moveTo>
                    <a:pt x="0" y="0"/>
                  </a:moveTo>
                  <a:lnTo>
                    <a:pt x="0" y="1479"/>
                  </a:lnTo>
                  <a:lnTo>
                    <a:pt x="30256" y="1479"/>
                  </a:lnTo>
                  <a:lnTo>
                    <a:pt x="30256" y="0"/>
                  </a:lnTo>
                  <a:close/>
                </a:path>
              </a:pathLst>
            </a:custGeom>
            <a:solidFill>
              <a:srgbClr val="D7D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0">
              <a:extLst>
                <a:ext uri="{FF2B5EF4-FFF2-40B4-BE49-F238E27FC236}">
                  <a16:creationId xmlns:a16="http://schemas.microsoft.com/office/drawing/2014/main" id="{CE1D8393-12F3-6D58-B5A7-2DB47E87C381}"/>
                </a:ext>
              </a:extLst>
            </p:cNvPr>
            <p:cNvSpPr/>
            <p:nvPr/>
          </p:nvSpPr>
          <p:spPr>
            <a:xfrm>
              <a:off x="1330875" y="2083575"/>
              <a:ext cx="1512800" cy="2055900"/>
            </a:xfrm>
            <a:custGeom>
              <a:avLst/>
              <a:gdLst/>
              <a:ahLst/>
              <a:cxnLst/>
              <a:rect l="l" t="t" r="r" b="b"/>
              <a:pathLst>
                <a:path w="60512" h="82236" extrusionOk="0">
                  <a:moveTo>
                    <a:pt x="16190" y="0"/>
                  </a:moveTo>
                  <a:lnTo>
                    <a:pt x="1" y="16872"/>
                  </a:lnTo>
                  <a:lnTo>
                    <a:pt x="1" y="77383"/>
                  </a:lnTo>
                  <a:cubicBezTo>
                    <a:pt x="1" y="80074"/>
                    <a:pt x="2200" y="82236"/>
                    <a:pt x="4892" y="82236"/>
                  </a:cubicBezTo>
                  <a:lnTo>
                    <a:pt x="55620" y="82236"/>
                  </a:lnTo>
                  <a:cubicBezTo>
                    <a:pt x="58312" y="82236"/>
                    <a:pt x="60511" y="80074"/>
                    <a:pt x="60511" y="77383"/>
                  </a:cubicBezTo>
                  <a:lnTo>
                    <a:pt x="60511" y="4853"/>
                  </a:lnTo>
                  <a:cubicBezTo>
                    <a:pt x="60473" y="2161"/>
                    <a:pt x="58312" y="0"/>
                    <a:pt x="55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0">
              <a:extLst>
                <a:ext uri="{FF2B5EF4-FFF2-40B4-BE49-F238E27FC236}">
                  <a16:creationId xmlns:a16="http://schemas.microsoft.com/office/drawing/2014/main" id="{FB43581D-B0DF-1986-1AD6-E9DD2B999F09}"/>
                </a:ext>
              </a:extLst>
            </p:cNvPr>
            <p:cNvSpPr/>
            <p:nvPr/>
          </p:nvSpPr>
          <p:spPr>
            <a:xfrm>
              <a:off x="1972575" y="3171700"/>
              <a:ext cx="756400" cy="37000"/>
            </a:xfrm>
            <a:custGeom>
              <a:avLst/>
              <a:gdLst/>
              <a:ahLst/>
              <a:cxnLst/>
              <a:rect l="l" t="t" r="r" b="b"/>
              <a:pathLst>
                <a:path w="30256" h="1480" extrusionOk="0">
                  <a:moveTo>
                    <a:pt x="0" y="0"/>
                  </a:moveTo>
                  <a:lnTo>
                    <a:pt x="0" y="1479"/>
                  </a:lnTo>
                  <a:lnTo>
                    <a:pt x="30256" y="1479"/>
                  </a:lnTo>
                  <a:lnTo>
                    <a:pt x="30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0">
              <a:extLst>
                <a:ext uri="{FF2B5EF4-FFF2-40B4-BE49-F238E27FC236}">
                  <a16:creationId xmlns:a16="http://schemas.microsoft.com/office/drawing/2014/main" id="{02C8CBCA-3205-EF8E-961F-980627B54C91}"/>
                </a:ext>
              </a:extLst>
            </p:cNvPr>
            <p:cNvSpPr/>
            <p:nvPr/>
          </p:nvSpPr>
          <p:spPr>
            <a:xfrm>
              <a:off x="1972575" y="3265525"/>
              <a:ext cx="756400" cy="37000"/>
            </a:xfrm>
            <a:custGeom>
              <a:avLst/>
              <a:gdLst/>
              <a:ahLst/>
              <a:cxnLst/>
              <a:rect l="l" t="t" r="r" b="b"/>
              <a:pathLst>
                <a:path w="30256" h="1480" extrusionOk="0">
                  <a:moveTo>
                    <a:pt x="0" y="1"/>
                  </a:moveTo>
                  <a:lnTo>
                    <a:pt x="0" y="1480"/>
                  </a:lnTo>
                  <a:lnTo>
                    <a:pt x="30256" y="1480"/>
                  </a:lnTo>
                  <a:lnTo>
                    <a:pt x="30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0">
              <a:extLst>
                <a:ext uri="{FF2B5EF4-FFF2-40B4-BE49-F238E27FC236}">
                  <a16:creationId xmlns:a16="http://schemas.microsoft.com/office/drawing/2014/main" id="{36B6E605-7C86-A6A3-5A7E-08D9C907510A}"/>
                </a:ext>
              </a:extLst>
            </p:cNvPr>
            <p:cNvSpPr/>
            <p:nvPr/>
          </p:nvSpPr>
          <p:spPr>
            <a:xfrm>
              <a:off x="1972575" y="3358425"/>
              <a:ext cx="756400" cy="37000"/>
            </a:xfrm>
            <a:custGeom>
              <a:avLst/>
              <a:gdLst/>
              <a:ahLst/>
              <a:cxnLst/>
              <a:rect l="l" t="t" r="r" b="b"/>
              <a:pathLst>
                <a:path w="30256" h="1480" extrusionOk="0">
                  <a:moveTo>
                    <a:pt x="0" y="0"/>
                  </a:moveTo>
                  <a:lnTo>
                    <a:pt x="0" y="1479"/>
                  </a:lnTo>
                  <a:lnTo>
                    <a:pt x="30256" y="1479"/>
                  </a:lnTo>
                  <a:lnTo>
                    <a:pt x="30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0">
              <a:extLst>
                <a:ext uri="{FF2B5EF4-FFF2-40B4-BE49-F238E27FC236}">
                  <a16:creationId xmlns:a16="http://schemas.microsoft.com/office/drawing/2014/main" id="{EB17B40B-3F9A-F01D-6C0A-D510BC720498}"/>
                </a:ext>
              </a:extLst>
            </p:cNvPr>
            <p:cNvSpPr/>
            <p:nvPr/>
          </p:nvSpPr>
          <p:spPr>
            <a:xfrm>
              <a:off x="1972575" y="3657950"/>
              <a:ext cx="756400" cy="36975"/>
            </a:xfrm>
            <a:custGeom>
              <a:avLst/>
              <a:gdLst/>
              <a:ahLst/>
              <a:cxnLst/>
              <a:rect l="l" t="t" r="r" b="b"/>
              <a:pathLst>
                <a:path w="30256" h="1479" extrusionOk="0">
                  <a:moveTo>
                    <a:pt x="0" y="0"/>
                  </a:moveTo>
                  <a:lnTo>
                    <a:pt x="0" y="1479"/>
                  </a:lnTo>
                  <a:lnTo>
                    <a:pt x="30256" y="1479"/>
                  </a:lnTo>
                  <a:lnTo>
                    <a:pt x="30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0">
              <a:extLst>
                <a:ext uri="{FF2B5EF4-FFF2-40B4-BE49-F238E27FC236}">
                  <a16:creationId xmlns:a16="http://schemas.microsoft.com/office/drawing/2014/main" id="{87A45093-13D6-D6DE-9BA2-93AF85709430}"/>
                </a:ext>
              </a:extLst>
            </p:cNvPr>
            <p:cNvSpPr/>
            <p:nvPr/>
          </p:nvSpPr>
          <p:spPr>
            <a:xfrm>
              <a:off x="1972575" y="3750825"/>
              <a:ext cx="756400" cy="37950"/>
            </a:xfrm>
            <a:custGeom>
              <a:avLst/>
              <a:gdLst/>
              <a:ahLst/>
              <a:cxnLst/>
              <a:rect l="l" t="t" r="r" b="b"/>
              <a:pathLst>
                <a:path w="30256" h="1518" extrusionOk="0">
                  <a:moveTo>
                    <a:pt x="0" y="1"/>
                  </a:moveTo>
                  <a:lnTo>
                    <a:pt x="0" y="1517"/>
                  </a:lnTo>
                  <a:lnTo>
                    <a:pt x="30256" y="1517"/>
                  </a:lnTo>
                  <a:lnTo>
                    <a:pt x="30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0">
              <a:extLst>
                <a:ext uri="{FF2B5EF4-FFF2-40B4-BE49-F238E27FC236}">
                  <a16:creationId xmlns:a16="http://schemas.microsoft.com/office/drawing/2014/main" id="{CA5B9360-1DC3-B6D1-AAC4-87EB9C2C1A75}"/>
                </a:ext>
              </a:extLst>
            </p:cNvPr>
            <p:cNvSpPr/>
            <p:nvPr/>
          </p:nvSpPr>
          <p:spPr>
            <a:xfrm>
              <a:off x="1972575" y="3844675"/>
              <a:ext cx="756400" cy="36975"/>
            </a:xfrm>
            <a:custGeom>
              <a:avLst/>
              <a:gdLst/>
              <a:ahLst/>
              <a:cxnLst/>
              <a:rect l="l" t="t" r="r" b="b"/>
              <a:pathLst>
                <a:path w="30256" h="1479" extrusionOk="0">
                  <a:moveTo>
                    <a:pt x="0" y="0"/>
                  </a:moveTo>
                  <a:lnTo>
                    <a:pt x="0" y="1479"/>
                  </a:lnTo>
                  <a:lnTo>
                    <a:pt x="30256" y="1479"/>
                  </a:lnTo>
                  <a:lnTo>
                    <a:pt x="30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0">
              <a:extLst>
                <a:ext uri="{FF2B5EF4-FFF2-40B4-BE49-F238E27FC236}">
                  <a16:creationId xmlns:a16="http://schemas.microsoft.com/office/drawing/2014/main" id="{D7175317-691D-1146-10B6-D3348BF5338B}"/>
                </a:ext>
              </a:extLst>
            </p:cNvPr>
            <p:cNvSpPr/>
            <p:nvPr/>
          </p:nvSpPr>
          <p:spPr>
            <a:xfrm>
              <a:off x="1538450" y="3575475"/>
              <a:ext cx="378225" cy="378225"/>
            </a:xfrm>
            <a:custGeom>
              <a:avLst/>
              <a:gdLst/>
              <a:ahLst/>
              <a:cxnLst/>
              <a:rect l="l" t="t" r="r" b="b"/>
              <a:pathLst>
                <a:path w="15129" h="15129" extrusionOk="0">
                  <a:moveTo>
                    <a:pt x="7584" y="1"/>
                  </a:moveTo>
                  <a:cubicBezTo>
                    <a:pt x="3375" y="1"/>
                    <a:pt x="1" y="3375"/>
                    <a:pt x="1" y="7546"/>
                  </a:cubicBezTo>
                  <a:cubicBezTo>
                    <a:pt x="1" y="11754"/>
                    <a:pt x="3375" y="15128"/>
                    <a:pt x="7584" y="15128"/>
                  </a:cubicBezTo>
                  <a:cubicBezTo>
                    <a:pt x="11754" y="15128"/>
                    <a:pt x="15129" y="11754"/>
                    <a:pt x="15129" y="7546"/>
                  </a:cubicBezTo>
                  <a:cubicBezTo>
                    <a:pt x="15129" y="3375"/>
                    <a:pt x="11754" y="1"/>
                    <a:pt x="7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0">
              <a:extLst>
                <a:ext uri="{FF2B5EF4-FFF2-40B4-BE49-F238E27FC236}">
                  <a16:creationId xmlns:a16="http://schemas.microsoft.com/office/drawing/2014/main" id="{B18E7677-7490-447C-7AAF-B64F611CE66A}"/>
                </a:ext>
              </a:extLst>
            </p:cNvPr>
            <p:cNvSpPr/>
            <p:nvPr/>
          </p:nvSpPr>
          <p:spPr>
            <a:xfrm>
              <a:off x="2124225" y="1839025"/>
              <a:ext cx="686275" cy="36050"/>
            </a:xfrm>
            <a:custGeom>
              <a:avLst/>
              <a:gdLst/>
              <a:ahLst/>
              <a:cxnLst/>
              <a:rect l="l" t="t" r="r" b="b"/>
              <a:pathLst>
                <a:path w="27451" h="1442" extrusionOk="0">
                  <a:moveTo>
                    <a:pt x="759" y="1"/>
                  </a:moveTo>
                  <a:cubicBezTo>
                    <a:pt x="342" y="1"/>
                    <a:pt x="1" y="304"/>
                    <a:pt x="1" y="721"/>
                  </a:cubicBezTo>
                  <a:cubicBezTo>
                    <a:pt x="1" y="1100"/>
                    <a:pt x="342" y="1441"/>
                    <a:pt x="759" y="1441"/>
                  </a:cubicBezTo>
                  <a:lnTo>
                    <a:pt x="26692" y="1441"/>
                  </a:lnTo>
                  <a:cubicBezTo>
                    <a:pt x="27071" y="1441"/>
                    <a:pt x="27412" y="1100"/>
                    <a:pt x="27412" y="721"/>
                  </a:cubicBezTo>
                  <a:lnTo>
                    <a:pt x="27450" y="721"/>
                  </a:lnTo>
                  <a:cubicBezTo>
                    <a:pt x="27412" y="304"/>
                    <a:pt x="27109" y="1"/>
                    <a:pt x="266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4" name="Google Shape;1364;p50">
            <a:extLst>
              <a:ext uri="{FF2B5EF4-FFF2-40B4-BE49-F238E27FC236}">
                <a16:creationId xmlns:a16="http://schemas.microsoft.com/office/drawing/2014/main" id="{3328F486-FBE7-1686-53A6-C9699532D3BA}"/>
              </a:ext>
            </a:extLst>
          </p:cNvPr>
          <p:cNvSpPr/>
          <p:nvPr/>
        </p:nvSpPr>
        <p:spPr>
          <a:xfrm>
            <a:off x="7308900" y="1965404"/>
            <a:ext cx="1451260" cy="532068"/>
          </a:xfrm>
          <a:custGeom>
            <a:avLst/>
            <a:gdLst/>
            <a:ahLst/>
            <a:cxnLst/>
            <a:rect l="l" t="t" r="r" b="b"/>
            <a:pathLst>
              <a:path w="29002" h="9592" extrusionOk="0">
                <a:moveTo>
                  <a:pt x="8884" y="0"/>
                </a:moveTo>
                <a:cubicBezTo>
                  <a:pt x="1803" y="0"/>
                  <a:pt x="4164" y="1560"/>
                  <a:pt x="1691" y="5501"/>
                </a:cubicBezTo>
                <a:cubicBezTo>
                  <a:pt x="1" y="8185"/>
                  <a:pt x="4244" y="9592"/>
                  <a:pt x="7919" y="9592"/>
                </a:cubicBezTo>
                <a:cubicBezTo>
                  <a:pt x="9263" y="9592"/>
                  <a:pt x="10532" y="9404"/>
                  <a:pt x="11406" y="9021"/>
                </a:cubicBezTo>
                <a:cubicBezTo>
                  <a:pt x="12291" y="8637"/>
                  <a:pt x="13241" y="8515"/>
                  <a:pt x="14236" y="8515"/>
                </a:cubicBezTo>
                <a:cubicBezTo>
                  <a:pt x="15993" y="8515"/>
                  <a:pt x="17889" y="8897"/>
                  <a:pt x="19800" y="8897"/>
                </a:cubicBezTo>
                <a:cubicBezTo>
                  <a:pt x="20841" y="8897"/>
                  <a:pt x="21886" y="8784"/>
                  <a:pt x="22917" y="8434"/>
                </a:cubicBezTo>
                <a:cubicBezTo>
                  <a:pt x="26876" y="7114"/>
                  <a:pt x="29002" y="6345"/>
                  <a:pt x="27059" y="5135"/>
                </a:cubicBezTo>
                <a:cubicBezTo>
                  <a:pt x="26670" y="4888"/>
                  <a:pt x="26260" y="4797"/>
                  <a:pt x="25809" y="4797"/>
                </a:cubicBezTo>
                <a:cubicBezTo>
                  <a:pt x="24533" y="4797"/>
                  <a:pt x="22930" y="5528"/>
                  <a:pt x="20564" y="5528"/>
                </a:cubicBezTo>
                <a:cubicBezTo>
                  <a:pt x="19669" y="5528"/>
                  <a:pt x="18665" y="5423"/>
                  <a:pt x="17528" y="5135"/>
                </a:cubicBezTo>
                <a:cubicBezTo>
                  <a:pt x="12322" y="3815"/>
                  <a:pt x="15072" y="39"/>
                  <a:pt x="9390" y="3"/>
                </a:cubicBezTo>
                <a:cubicBezTo>
                  <a:pt x="9216" y="1"/>
                  <a:pt x="9047" y="0"/>
                  <a:pt x="88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005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>
          <a:extLst>
            <a:ext uri="{FF2B5EF4-FFF2-40B4-BE49-F238E27FC236}">
              <a16:creationId xmlns:a16="http://schemas.microsoft.com/office/drawing/2014/main" id="{1A309BD4-0CE5-3475-F75D-E79CC3F5A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0">
            <a:extLst>
              <a:ext uri="{FF2B5EF4-FFF2-40B4-BE49-F238E27FC236}">
                <a16:creationId xmlns:a16="http://schemas.microsoft.com/office/drawing/2014/main" id="{41D8A499-7EBD-29DB-B66A-185F1680F24F}"/>
              </a:ext>
            </a:extLst>
          </p:cNvPr>
          <p:cNvSpPr/>
          <p:nvPr/>
        </p:nvSpPr>
        <p:spPr>
          <a:xfrm>
            <a:off x="-191385" y="184833"/>
            <a:ext cx="3870250" cy="534419"/>
          </a:xfrm>
          <a:custGeom>
            <a:avLst/>
            <a:gdLst/>
            <a:ahLst/>
            <a:cxnLst/>
            <a:rect l="l" t="t" r="r" b="b"/>
            <a:pathLst>
              <a:path w="37025" h="8220" extrusionOk="0">
                <a:moveTo>
                  <a:pt x="13287" y="1"/>
                </a:moveTo>
                <a:cubicBezTo>
                  <a:pt x="12635" y="1"/>
                  <a:pt x="11914" y="205"/>
                  <a:pt x="11108" y="716"/>
                </a:cubicBezTo>
                <a:cubicBezTo>
                  <a:pt x="7002" y="3319"/>
                  <a:pt x="0" y="4969"/>
                  <a:pt x="3703" y="6105"/>
                </a:cubicBezTo>
                <a:cubicBezTo>
                  <a:pt x="3703" y="6105"/>
                  <a:pt x="9511" y="8165"/>
                  <a:pt x="13240" y="8165"/>
                </a:cubicBezTo>
                <a:cubicBezTo>
                  <a:pt x="13733" y="8165"/>
                  <a:pt x="14189" y="8129"/>
                  <a:pt x="14590" y="8048"/>
                </a:cubicBezTo>
                <a:cubicBezTo>
                  <a:pt x="15428" y="7879"/>
                  <a:pt x="16308" y="7818"/>
                  <a:pt x="17206" y="7818"/>
                </a:cubicBezTo>
                <a:cubicBezTo>
                  <a:pt x="19513" y="7818"/>
                  <a:pt x="21946" y="8220"/>
                  <a:pt x="24129" y="8220"/>
                </a:cubicBezTo>
                <a:cubicBezTo>
                  <a:pt x="24591" y="8220"/>
                  <a:pt x="25042" y="8202"/>
                  <a:pt x="25478" y="8158"/>
                </a:cubicBezTo>
                <a:cubicBezTo>
                  <a:pt x="28814" y="7828"/>
                  <a:pt x="37025" y="6435"/>
                  <a:pt x="36365" y="6105"/>
                </a:cubicBezTo>
                <a:cubicBezTo>
                  <a:pt x="35669" y="5775"/>
                  <a:pt x="30390" y="6435"/>
                  <a:pt x="27201" y="4162"/>
                </a:cubicBezTo>
                <a:cubicBezTo>
                  <a:pt x="25654" y="3055"/>
                  <a:pt x="24007" y="2740"/>
                  <a:pt x="22537" y="2740"/>
                </a:cubicBezTo>
                <a:cubicBezTo>
                  <a:pt x="20941" y="2740"/>
                  <a:pt x="19553" y="3112"/>
                  <a:pt x="18733" y="3246"/>
                </a:cubicBezTo>
                <a:cubicBezTo>
                  <a:pt x="18700" y="3250"/>
                  <a:pt x="18667" y="3252"/>
                  <a:pt x="18634" y="3252"/>
                </a:cubicBezTo>
                <a:cubicBezTo>
                  <a:pt x="17361" y="3252"/>
                  <a:pt x="15884" y="1"/>
                  <a:pt x="1328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0">
            <a:extLst>
              <a:ext uri="{FF2B5EF4-FFF2-40B4-BE49-F238E27FC236}">
                <a16:creationId xmlns:a16="http://schemas.microsoft.com/office/drawing/2014/main" id="{ABE5FE41-80D0-BBE5-0890-C78E0638B56B}"/>
              </a:ext>
            </a:extLst>
          </p:cNvPr>
          <p:cNvSpPr/>
          <p:nvPr/>
        </p:nvSpPr>
        <p:spPr>
          <a:xfrm rot="9129185">
            <a:off x="-3454838" y="4968759"/>
            <a:ext cx="5521729" cy="3004071"/>
          </a:xfrm>
          <a:custGeom>
            <a:avLst/>
            <a:gdLst/>
            <a:ahLst/>
            <a:cxnLst/>
            <a:rect l="l" t="t" r="r" b="b"/>
            <a:pathLst>
              <a:path w="56659" h="48590" extrusionOk="0">
                <a:moveTo>
                  <a:pt x="20781" y="0"/>
                </a:moveTo>
                <a:cubicBezTo>
                  <a:pt x="15942" y="0"/>
                  <a:pt x="11033" y="2008"/>
                  <a:pt x="7509" y="5387"/>
                </a:cubicBezTo>
                <a:cubicBezTo>
                  <a:pt x="2341" y="10341"/>
                  <a:pt x="1" y="17788"/>
                  <a:pt x="244" y="24931"/>
                </a:cubicBezTo>
                <a:cubicBezTo>
                  <a:pt x="426" y="31010"/>
                  <a:pt x="2676" y="36816"/>
                  <a:pt x="6597" y="41466"/>
                </a:cubicBezTo>
                <a:cubicBezTo>
                  <a:pt x="10457" y="45965"/>
                  <a:pt x="17174" y="47849"/>
                  <a:pt x="22889" y="48366"/>
                </a:cubicBezTo>
                <a:cubicBezTo>
                  <a:pt x="24557" y="48509"/>
                  <a:pt x="26299" y="48590"/>
                  <a:pt x="28070" y="48590"/>
                </a:cubicBezTo>
                <a:cubicBezTo>
                  <a:pt x="33076" y="48590"/>
                  <a:pt x="38306" y="47945"/>
                  <a:pt x="42707" y="46239"/>
                </a:cubicBezTo>
                <a:cubicBezTo>
                  <a:pt x="48604" y="43959"/>
                  <a:pt x="53892" y="39369"/>
                  <a:pt x="55716" y="33290"/>
                </a:cubicBezTo>
                <a:cubicBezTo>
                  <a:pt x="56628" y="30311"/>
                  <a:pt x="56658" y="26968"/>
                  <a:pt x="55443" y="24080"/>
                </a:cubicBezTo>
                <a:cubicBezTo>
                  <a:pt x="54379" y="21557"/>
                  <a:pt x="52585" y="19399"/>
                  <a:pt x="51704" y="16816"/>
                </a:cubicBezTo>
                <a:cubicBezTo>
                  <a:pt x="50731" y="13928"/>
                  <a:pt x="51522" y="11740"/>
                  <a:pt x="53072" y="9278"/>
                </a:cubicBezTo>
                <a:cubicBezTo>
                  <a:pt x="53619" y="8396"/>
                  <a:pt x="55199" y="6907"/>
                  <a:pt x="55382" y="5873"/>
                </a:cubicBezTo>
                <a:lnTo>
                  <a:pt x="55382" y="5873"/>
                </a:lnTo>
                <a:cubicBezTo>
                  <a:pt x="53406" y="6603"/>
                  <a:pt x="50974" y="7211"/>
                  <a:pt x="49455" y="8761"/>
                </a:cubicBezTo>
                <a:cubicBezTo>
                  <a:pt x="47813" y="10433"/>
                  <a:pt x="47388" y="12469"/>
                  <a:pt x="47570" y="14597"/>
                </a:cubicBezTo>
                <a:cubicBezTo>
                  <a:pt x="47783" y="17424"/>
                  <a:pt x="49120" y="20402"/>
                  <a:pt x="50032" y="22804"/>
                </a:cubicBezTo>
                <a:cubicBezTo>
                  <a:pt x="51066" y="25509"/>
                  <a:pt x="51856" y="28518"/>
                  <a:pt x="50822" y="31223"/>
                </a:cubicBezTo>
                <a:cubicBezTo>
                  <a:pt x="49708" y="34245"/>
                  <a:pt x="46413" y="36036"/>
                  <a:pt x="43159" y="36036"/>
                </a:cubicBezTo>
                <a:cubicBezTo>
                  <a:pt x="42420" y="36036"/>
                  <a:pt x="41683" y="35943"/>
                  <a:pt x="40974" y="35752"/>
                </a:cubicBezTo>
                <a:cubicBezTo>
                  <a:pt x="37144" y="34719"/>
                  <a:pt x="34257" y="31345"/>
                  <a:pt x="33011" y="27576"/>
                </a:cubicBezTo>
                <a:cubicBezTo>
                  <a:pt x="31734" y="23807"/>
                  <a:pt x="31916" y="19703"/>
                  <a:pt x="32585" y="15782"/>
                </a:cubicBezTo>
                <a:cubicBezTo>
                  <a:pt x="33102" y="12651"/>
                  <a:pt x="33922" y="9338"/>
                  <a:pt x="32707" y="6390"/>
                </a:cubicBezTo>
                <a:cubicBezTo>
                  <a:pt x="31734" y="4080"/>
                  <a:pt x="29637" y="2408"/>
                  <a:pt x="27357" y="1375"/>
                </a:cubicBezTo>
                <a:cubicBezTo>
                  <a:pt x="25279" y="437"/>
                  <a:pt x="23037" y="0"/>
                  <a:pt x="207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50">
            <a:extLst>
              <a:ext uri="{FF2B5EF4-FFF2-40B4-BE49-F238E27FC236}">
                <a16:creationId xmlns:a16="http://schemas.microsoft.com/office/drawing/2014/main" id="{9CB08980-4697-40E6-1820-B01F63128B17}"/>
              </a:ext>
            </a:extLst>
          </p:cNvPr>
          <p:cNvSpPr/>
          <p:nvPr/>
        </p:nvSpPr>
        <p:spPr>
          <a:xfrm>
            <a:off x="3721916" y="567663"/>
            <a:ext cx="1530937" cy="389119"/>
          </a:xfrm>
          <a:custGeom>
            <a:avLst/>
            <a:gdLst/>
            <a:ahLst/>
            <a:cxnLst/>
            <a:rect l="l" t="t" r="r" b="b"/>
            <a:pathLst>
              <a:path w="45981" h="11687" extrusionOk="0">
                <a:moveTo>
                  <a:pt x="10428" y="1"/>
                </a:moveTo>
                <a:cubicBezTo>
                  <a:pt x="10280" y="1"/>
                  <a:pt x="10119" y="10"/>
                  <a:pt x="9945" y="29"/>
                </a:cubicBezTo>
                <a:cubicBezTo>
                  <a:pt x="5950" y="506"/>
                  <a:pt x="7013" y="4611"/>
                  <a:pt x="4447" y="5748"/>
                </a:cubicBezTo>
                <a:cubicBezTo>
                  <a:pt x="2008" y="6828"/>
                  <a:pt x="0" y="11284"/>
                  <a:pt x="6035" y="11284"/>
                </a:cubicBezTo>
                <a:cubicBezTo>
                  <a:pt x="6351" y="11284"/>
                  <a:pt x="6689" y="11272"/>
                  <a:pt x="7049" y="11246"/>
                </a:cubicBezTo>
                <a:cubicBezTo>
                  <a:pt x="9414" y="11083"/>
                  <a:pt x="13063" y="10485"/>
                  <a:pt x="16089" y="10485"/>
                </a:cubicBezTo>
                <a:cubicBezTo>
                  <a:pt x="17803" y="10485"/>
                  <a:pt x="19316" y="10677"/>
                  <a:pt x="20283" y="11246"/>
                </a:cubicBezTo>
                <a:cubicBezTo>
                  <a:pt x="20824" y="11561"/>
                  <a:pt x="21388" y="11687"/>
                  <a:pt x="21999" y="11687"/>
                </a:cubicBezTo>
                <a:cubicBezTo>
                  <a:pt x="24455" y="11687"/>
                  <a:pt x="27676" y="9648"/>
                  <a:pt x="33223" y="9560"/>
                </a:cubicBezTo>
                <a:cubicBezTo>
                  <a:pt x="40152" y="9487"/>
                  <a:pt x="45980" y="8754"/>
                  <a:pt x="39052" y="7837"/>
                </a:cubicBezTo>
                <a:cubicBezTo>
                  <a:pt x="32087" y="6921"/>
                  <a:pt x="33407" y="5088"/>
                  <a:pt x="26515" y="3438"/>
                </a:cubicBezTo>
                <a:cubicBezTo>
                  <a:pt x="22594" y="2500"/>
                  <a:pt x="21889" y="1977"/>
                  <a:pt x="20936" y="1977"/>
                </a:cubicBezTo>
                <a:cubicBezTo>
                  <a:pt x="20214" y="1977"/>
                  <a:pt x="19350" y="2277"/>
                  <a:pt x="16837" y="2925"/>
                </a:cubicBezTo>
                <a:cubicBezTo>
                  <a:pt x="16032" y="3136"/>
                  <a:pt x="15394" y="3227"/>
                  <a:pt x="14881" y="3227"/>
                </a:cubicBezTo>
                <a:cubicBezTo>
                  <a:pt x="11818" y="3227"/>
                  <a:pt x="13231" y="1"/>
                  <a:pt x="104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0">
            <a:extLst>
              <a:ext uri="{FF2B5EF4-FFF2-40B4-BE49-F238E27FC236}">
                <a16:creationId xmlns:a16="http://schemas.microsoft.com/office/drawing/2014/main" id="{8ED41343-E616-3386-1475-B11076317FAA}"/>
              </a:ext>
            </a:extLst>
          </p:cNvPr>
          <p:cNvSpPr/>
          <p:nvPr/>
        </p:nvSpPr>
        <p:spPr>
          <a:xfrm>
            <a:off x="7200711" y="86790"/>
            <a:ext cx="1451260" cy="532068"/>
          </a:xfrm>
          <a:custGeom>
            <a:avLst/>
            <a:gdLst/>
            <a:ahLst/>
            <a:cxnLst/>
            <a:rect l="l" t="t" r="r" b="b"/>
            <a:pathLst>
              <a:path w="29002" h="9592" extrusionOk="0">
                <a:moveTo>
                  <a:pt x="8884" y="0"/>
                </a:moveTo>
                <a:cubicBezTo>
                  <a:pt x="1803" y="0"/>
                  <a:pt x="4164" y="1560"/>
                  <a:pt x="1691" y="5501"/>
                </a:cubicBezTo>
                <a:cubicBezTo>
                  <a:pt x="1" y="8185"/>
                  <a:pt x="4244" y="9592"/>
                  <a:pt x="7919" y="9592"/>
                </a:cubicBezTo>
                <a:cubicBezTo>
                  <a:pt x="9263" y="9592"/>
                  <a:pt x="10532" y="9404"/>
                  <a:pt x="11406" y="9021"/>
                </a:cubicBezTo>
                <a:cubicBezTo>
                  <a:pt x="12291" y="8637"/>
                  <a:pt x="13241" y="8515"/>
                  <a:pt x="14236" y="8515"/>
                </a:cubicBezTo>
                <a:cubicBezTo>
                  <a:pt x="15993" y="8515"/>
                  <a:pt x="17889" y="8897"/>
                  <a:pt x="19800" y="8897"/>
                </a:cubicBezTo>
                <a:cubicBezTo>
                  <a:pt x="20841" y="8897"/>
                  <a:pt x="21886" y="8784"/>
                  <a:pt x="22917" y="8434"/>
                </a:cubicBezTo>
                <a:cubicBezTo>
                  <a:pt x="26876" y="7114"/>
                  <a:pt x="29002" y="6345"/>
                  <a:pt x="27059" y="5135"/>
                </a:cubicBezTo>
                <a:cubicBezTo>
                  <a:pt x="26670" y="4888"/>
                  <a:pt x="26260" y="4797"/>
                  <a:pt x="25809" y="4797"/>
                </a:cubicBezTo>
                <a:cubicBezTo>
                  <a:pt x="24533" y="4797"/>
                  <a:pt x="22930" y="5528"/>
                  <a:pt x="20564" y="5528"/>
                </a:cubicBezTo>
                <a:cubicBezTo>
                  <a:pt x="19669" y="5528"/>
                  <a:pt x="18665" y="5423"/>
                  <a:pt x="17528" y="5135"/>
                </a:cubicBezTo>
                <a:cubicBezTo>
                  <a:pt x="12322" y="3815"/>
                  <a:pt x="15072" y="39"/>
                  <a:pt x="9390" y="3"/>
                </a:cubicBezTo>
                <a:cubicBezTo>
                  <a:pt x="9216" y="1"/>
                  <a:pt x="9047" y="0"/>
                  <a:pt x="88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868;p62">
            <a:extLst>
              <a:ext uri="{FF2B5EF4-FFF2-40B4-BE49-F238E27FC236}">
                <a16:creationId xmlns:a16="http://schemas.microsoft.com/office/drawing/2014/main" id="{FB6E66A4-C4EE-969F-9BAC-ED92D97E08CE}"/>
              </a:ext>
            </a:extLst>
          </p:cNvPr>
          <p:cNvGrpSpPr/>
          <p:nvPr/>
        </p:nvGrpSpPr>
        <p:grpSpPr>
          <a:xfrm flipH="1">
            <a:off x="6893312" y="1946076"/>
            <a:ext cx="2066058" cy="2690361"/>
            <a:chOff x="356424" y="444499"/>
            <a:chExt cx="3411456" cy="4254508"/>
          </a:xfrm>
        </p:grpSpPr>
        <p:sp>
          <p:nvSpPr>
            <p:cNvPr id="3" name="Google Shape;1869;p62">
              <a:extLst>
                <a:ext uri="{FF2B5EF4-FFF2-40B4-BE49-F238E27FC236}">
                  <a16:creationId xmlns:a16="http://schemas.microsoft.com/office/drawing/2014/main" id="{E5995932-59F8-7119-D843-19E6518AA39B}"/>
                </a:ext>
              </a:extLst>
            </p:cNvPr>
            <p:cNvSpPr/>
            <p:nvPr/>
          </p:nvSpPr>
          <p:spPr>
            <a:xfrm>
              <a:off x="2036283" y="444499"/>
              <a:ext cx="789789" cy="595499"/>
            </a:xfrm>
            <a:custGeom>
              <a:avLst/>
              <a:gdLst/>
              <a:ahLst/>
              <a:cxnLst/>
              <a:rect l="l" t="t" r="r" b="b"/>
              <a:pathLst>
                <a:path w="25703" h="19380" extrusionOk="0">
                  <a:moveTo>
                    <a:pt x="2958" y="1"/>
                  </a:moveTo>
                  <a:cubicBezTo>
                    <a:pt x="1326" y="1"/>
                    <a:pt x="0" y="1276"/>
                    <a:pt x="0" y="2908"/>
                  </a:cubicBezTo>
                  <a:lnTo>
                    <a:pt x="0" y="16422"/>
                  </a:lnTo>
                  <a:cubicBezTo>
                    <a:pt x="0" y="18054"/>
                    <a:pt x="1326" y="19380"/>
                    <a:pt x="2958" y="19380"/>
                  </a:cubicBezTo>
                  <a:lnTo>
                    <a:pt x="22745" y="19380"/>
                  </a:lnTo>
                  <a:cubicBezTo>
                    <a:pt x="24377" y="19380"/>
                    <a:pt x="25703" y="18054"/>
                    <a:pt x="25703" y="16422"/>
                  </a:cubicBezTo>
                  <a:lnTo>
                    <a:pt x="25703" y="2908"/>
                  </a:lnTo>
                  <a:cubicBezTo>
                    <a:pt x="25703" y="1276"/>
                    <a:pt x="24377" y="1"/>
                    <a:pt x="22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70;p62">
              <a:extLst>
                <a:ext uri="{FF2B5EF4-FFF2-40B4-BE49-F238E27FC236}">
                  <a16:creationId xmlns:a16="http://schemas.microsoft.com/office/drawing/2014/main" id="{4C0ACC7D-50C9-8356-867A-B1D439AA4B61}"/>
                </a:ext>
              </a:extLst>
            </p:cNvPr>
            <p:cNvSpPr/>
            <p:nvPr/>
          </p:nvSpPr>
          <p:spPr>
            <a:xfrm>
              <a:off x="2272883" y="2874908"/>
              <a:ext cx="407477" cy="363629"/>
            </a:xfrm>
            <a:custGeom>
              <a:avLst/>
              <a:gdLst/>
              <a:ahLst/>
              <a:cxnLst/>
              <a:rect l="l" t="t" r="r" b="b"/>
              <a:pathLst>
                <a:path w="13261" h="11834" extrusionOk="0">
                  <a:moveTo>
                    <a:pt x="2817" y="1"/>
                  </a:moveTo>
                  <a:cubicBezTo>
                    <a:pt x="1229" y="1"/>
                    <a:pt x="1" y="1308"/>
                    <a:pt x="1" y="2909"/>
                  </a:cubicBezTo>
                  <a:lnTo>
                    <a:pt x="1" y="8927"/>
                  </a:lnTo>
                  <a:cubicBezTo>
                    <a:pt x="1" y="10559"/>
                    <a:pt x="1276" y="11834"/>
                    <a:pt x="2908" y="11834"/>
                  </a:cubicBezTo>
                  <a:lnTo>
                    <a:pt x="10302" y="11834"/>
                  </a:lnTo>
                  <a:cubicBezTo>
                    <a:pt x="11934" y="11834"/>
                    <a:pt x="13260" y="10559"/>
                    <a:pt x="13260" y="8927"/>
                  </a:cubicBezTo>
                  <a:lnTo>
                    <a:pt x="13260" y="2909"/>
                  </a:lnTo>
                  <a:cubicBezTo>
                    <a:pt x="13260" y="1308"/>
                    <a:pt x="11983" y="1"/>
                    <a:pt x="10393" y="1"/>
                  </a:cubicBezTo>
                  <a:cubicBezTo>
                    <a:pt x="10363" y="1"/>
                    <a:pt x="10333" y="1"/>
                    <a:pt x="10302" y="2"/>
                  </a:cubicBezTo>
                  <a:lnTo>
                    <a:pt x="2908" y="2"/>
                  </a:lnTo>
                  <a:cubicBezTo>
                    <a:pt x="2877" y="1"/>
                    <a:pt x="2847" y="1"/>
                    <a:pt x="2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71;p62">
              <a:extLst>
                <a:ext uri="{FF2B5EF4-FFF2-40B4-BE49-F238E27FC236}">
                  <a16:creationId xmlns:a16="http://schemas.microsoft.com/office/drawing/2014/main" id="{D3A142F8-ED0E-3136-B23E-95F1EDB10124}"/>
                </a:ext>
              </a:extLst>
            </p:cNvPr>
            <p:cNvSpPr/>
            <p:nvPr/>
          </p:nvSpPr>
          <p:spPr>
            <a:xfrm>
              <a:off x="1998673" y="2574087"/>
              <a:ext cx="955902" cy="443521"/>
            </a:xfrm>
            <a:custGeom>
              <a:avLst/>
              <a:gdLst/>
              <a:ahLst/>
              <a:cxnLst/>
              <a:rect l="l" t="t" r="r" b="b"/>
              <a:pathLst>
                <a:path w="31109" h="14434" extrusionOk="0">
                  <a:moveTo>
                    <a:pt x="2958" y="1"/>
                  </a:moveTo>
                  <a:cubicBezTo>
                    <a:pt x="1326" y="1"/>
                    <a:pt x="0" y="1276"/>
                    <a:pt x="0" y="2908"/>
                  </a:cubicBezTo>
                  <a:lnTo>
                    <a:pt x="0" y="11475"/>
                  </a:lnTo>
                  <a:cubicBezTo>
                    <a:pt x="0" y="13107"/>
                    <a:pt x="1326" y="14433"/>
                    <a:pt x="2958" y="14433"/>
                  </a:cubicBezTo>
                  <a:lnTo>
                    <a:pt x="28202" y="14433"/>
                  </a:lnTo>
                  <a:cubicBezTo>
                    <a:pt x="29834" y="14433"/>
                    <a:pt x="31109" y="13107"/>
                    <a:pt x="31109" y="11475"/>
                  </a:cubicBezTo>
                  <a:lnTo>
                    <a:pt x="31109" y="2908"/>
                  </a:lnTo>
                  <a:cubicBezTo>
                    <a:pt x="31109" y="1276"/>
                    <a:pt x="29834" y="1"/>
                    <a:pt x="28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72;p62">
              <a:extLst>
                <a:ext uri="{FF2B5EF4-FFF2-40B4-BE49-F238E27FC236}">
                  <a16:creationId xmlns:a16="http://schemas.microsoft.com/office/drawing/2014/main" id="{AEC7858D-475C-612C-CDCF-CE7C0380E1A5}"/>
                </a:ext>
              </a:extLst>
            </p:cNvPr>
            <p:cNvSpPr/>
            <p:nvPr/>
          </p:nvSpPr>
          <p:spPr>
            <a:xfrm>
              <a:off x="1794951" y="789260"/>
              <a:ext cx="1344543" cy="2034038"/>
            </a:xfrm>
            <a:custGeom>
              <a:avLst/>
              <a:gdLst/>
              <a:ahLst/>
              <a:cxnLst/>
              <a:rect l="l" t="t" r="r" b="b"/>
              <a:pathLst>
                <a:path w="43757" h="66196" extrusionOk="0">
                  <a:moveTo>
                    <a:pt x="2907" y="0"/>
                  </a:moveTo>
                  <a:cubicBezTo>
                    <a:pt x="1275" y="0"/>
                    <a:pt x="1" y="1275"/>
                    <a:pt x="1" y="2907"/>
                  </a:cubicBezTo>
                  <a:lnTo>
                    <a:pt x="1" y="63289"/>
                  </a:lnTo>
                  <a:cubicBezTo>
                    <a:pt x="1" y="64920"/>
                    <a:pt x="1275" y="66195"/>
                    <a:pt x="2907" y="66195"/>
                  </a:cubicBezTo>
                  <a:lnTo>
                    <a:pt x="40799" y="66195"/>
                  </a:lnTo>
                  <a:cubicBezTo>
                    <a:pt x="42431" y="66195"/>
                    <a:pt x="43756" y="64920"/>
                    <a:pt x="43756" y="63289"/>
                  </a:cubicBezTo>
                  <a:lnTo>
                    <a:pt x="43756" y="2907"/>
                  </a:lnTo>
                  <a:cubicBezTo>
                    <a:pt x="43756" y="1275"/>
                    <a:pt x="42431" y="0"/>
                    <a:pt x="40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3;p62">
              <a:extLst>
                <a:ext uri="{FF2B5EF4-FFF2-40B4-BE49-F238E27FC236}">
                  <a16:creationId xmlns:a16="http://schemas.microsoft.com/office/drawing/2014/main" id="{A824F4EE-25DF-F9F8-5219-31B5347445BA}"/>
                </a:ext>
              </a:extLst>
            </p:cNvPr>
            <p:cNvSpPr/>
            <p:nvPr/>
          </p:nvSpPr>
          <p:spPr>
            <a:xfrm>
              <a:off x="356424" y="1695009"/>
              <a:ext cx="1485582" cy="2369367"/>
            </a:xfrm>
            <a:custGeom>
              <a:avLst/>
              <a:gdLst/>
              <a:ahLst/>
              <a:cxnLst/>
              <a:rect l="l" t="t" r="r" b="b"/>
              <a:pathLst>
                <a:path w="48347" h="77109" extrusionOk="0">
                  <a:moveTo>
                    <a:pt x="38555" y="0"/>
                  </a:moveTo>
                  <a:cubicBezTo>
                    <a:pt x="17238" y="0"/>
                    <a:pt x="1" y="17288"/>
                    <a:pt x="1" y="38554"/>
                  </a:cubicBezTo>
                  <a:cubicBezTo>
                    <a:pt x="1" y="59871"/>
                    <a:pt x="17238" y="77109"/>
                    <a:pt x="38555" y="77109"/>
                  </a:cubicBezTo>
                  <a:lnTo>
                    <a:pt x="48346" y="77109"/>
                  </a:lnTo>
                  <a:lnTo>
                    <a:pt x="48346" y="65940"/>
                  </a:lnTo>
                  <a:lnTo>
                    <a:pt x="37535" y="65940"/>
                  </a:lnTo>
                  <a:cubicBezTo>
                    <a:pt x="22491" y="65940"/>
                    <a:pt x="10302" y="53752"/>
                    <a:pt x="10302" y="38707"/>
                  </a:cubicBezTo>
                  <a:cubicBezTo>
                    <a:pt x="10302" y="23663"/>
                    <a:pt x="22491" y="11424"/>
                    <a:pt x="37535" y="11424"/>
                  </a:cubicBezTo>
                  <a:lnTo>
                    <a:pt x="48346" y="11424"/>
                  </a:lnTo>
                  <a:lnTo>
                    <a:pt x="483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4;p62">
              <a:extLst>
                <a:ext uri="{FF2B5EF4-FFF2-40B4-BE49-F238E27FC236}">
                  <a16:creationId xmlns:a16="http://schemas.microsoft.com/office/drawing/2014/main" id="{C6385C92-9A9C-2D3B-C88A-840AAEF9847A}"/>
                </a:ext>
              </a:extLst>
            </p:cNvPr>
            <p:cNvSpPr/>
            <p:nvPr/>
          </p:nvSpPr>
          <p:spPr>
            <a:xfrm>
              <a:off x="1820025" y="3658485"/>
              <a:ext cx="1773899" cy="924560"/>
            </a:xfrm>
            <a:custGeom>
              <a:avLst/>
              <a:gdLst/>
              <a:ahLst/>
              <a:cxnLst/>
              <a:rect l="l" t="t" r="r" b="b"/>
              <a:pathLst>
                <a:path w="57730" h="30089" extrusionOk="0">
                  <a:moveTo>
                    <a:pt x="8772" y="0"/>
                  </a:moveTo>
                  <a:cubicBezTo>
                    <a:pt x="3927" y="0"/>
                    <a:pt x="0" y="3927"/>
                    <a:pt x="0" y="8772"/>
                  </a:cubicBezTo>
                  <a:lnTo>
                    <a:pt x="0" y="21317"/>
                  </a:lnTo>
                  <a:cubicBezTo>
                    <a:pt x="0" y="26162"/>
                    <a:pt x="3927" y="30089"/>
                    <a:pt x="8772" y="30089"/>
                  </a:cubicBezTo>
                  <a:lnTo>
                    <a:pt x="48907" y="30089"/>
                  </a:lnTo>
                  <a:cubicBezTo>
                    <a:pt x="53752" y="30089"/>
                    <a:pt x="57679" y="26162"/>
                    <a:pt x="57730" y="21317"/>
                  </a:cubicBezTo>
                  <a:lnTo>
                    <a:pt x="57730" y="8772"/>
                  </a:lnTo>
                  <a:cubicBezTo>
                    <a:pt x="57679" y="3927"/>
                    <a:pt x="53752" y="0"/>
                    <a:pt x="48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5;p62">
              <a:extLst>
                <a:ext uri="{FF2B5EF4-FFF2-40B4-BE49-F238E27FC236}">
                  <a16:creationId xmlns:a16="http://schemas.microsoft.com/office/drawing/2014/main" id="{DB9CA751-B445-89E0-16A7-399F9952ECD8}"/>
                </a:ext>
              </a:extLst>
            </p:cNvPr>
            <p:cNvSpPr/>
            <p:nvPr/>
          </p:nvSpPr>
          <p:spPr>
            <a:xfrm>
              <a:off x="1429850" y="3439092"/>
              <a:ext cx="781953" cy="1143954"/>
            </a:xfrm>
            <a:custGeom>
              <a:avLst/>
              <a:gdLst/>
              <a:ahLst/>
              <a:cxnLst/>
              <a:rect l="l" t="t" r="r" b="b"/>
              <a:pathLst>
                <a:path w="25448" h="37229" extrusionOk="0">
                  <a:moveTo>
                    <a:pt x="8772" y="1"/>
                  </a:moveTo>
                  <a:cubicBezTo>
                    <a:pt x="3927" y="1"/>
                    <a:pt x="0" y="3927"/>
                    <a:pt x="0" y="8823"/>
                  </a:cubicBezTo>
                  <a:lnTo>
                    <a:pt x="0" y="28457"/>
                  </a:lnTo>
                  <a:cubicBezTo>
                    <a:pt x="0" y="33302"/>
                    <a:pt x="3927" y="37229"/>
                    <a:pt x="8772" y="37229"/>
                  </a:cubicBezTo>
                  <a:lnTo>
                    <a:pt x="16676" y="37229"/>
                  </a:lnTo>
                  <a:cubicBezTo>
                    <a:pt x="21521" y="37229"/>
                    <a:pt x="25448" y="33302"/>
                    <a:pt x="25448" y="28457"/>
                  </a:cubicBezTo>
                  <a:lnTo>
                    <a:pt x="25448" y="8823"/>
                  </a:lnTo>
                  <a:cubicBezTo>
                    <a:pt x="25448" y="3927"/>
                    <a:pt x="21521" y="1"/>
                    <a:pt x="16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6;p62">
              <a:extLst>
                <a:ext uri="{FF2B5EF4-FFF2-40B4-BE49-F238E27FC236}">
                  <a16:creationId xmlns:a16="http://schemas.microsoft.com/office/drawing/2014/main" id="{96B034C8-A6AB-D701-41A2-DC4068D17660}"/>
                </a:ext>
              </a:extLst>
            </p:cNvPr>
            <p:cNvSpPr/>
            <p:nvPr/>
          </p:nvSpPr>
          <p:spPr>
            <a:xfrm>
              <a:off x="820252" y="4252352"/>
              <a:ext cx="2947628" cy="446655"/>
            </a:xfrm>
            <a:custGeom>
              <a:avLst/>
              <a:gdLst/>
              <a:ahLst/>
              <a:cxnLst/>
              <a:rect l="l" t="t" r="r" b="b"/>
              <a:pathLst>
                <a:path w="95928" h="14536" extrusionOk="0">
                  <a:moveTo>
                    <a:pt x="2817" y="0"/>
                  </a:moveTo>
                  <a:cubicBezTo>
                    <a:pt x="1229" y="0"/>
                    <a:pt x="1" y="1307"/>
                    <a:pt x="1" y="2908"/>
                  </a:cubicBezTo>
                  <a:lnTo>
                    <a:pt x="1" y="14536"/>
                  </a:lnTo>
                  <a:lnTo>
                    <a:pt x="95928" y="14536"/>
                  </a:lnTo>
                  <a:lnTo>
                    <a:pt x="95928" y="2908"/>
                  </a:lnTo>
                  <a:cubicBezTo>
                    <a:pt x="95928" y="1307"/>
                    <a:pt x="94651" y="0"/>
                    <a:pt x="93061" y="0"/>
                  </a:cubicBezTo>
                  <a:cubicBezTo>
                    <a:pt x="93030" y="0"/>
                    <a:pt x="93000" y="0"/>
                    <a:pt x="92970" y="1"/>
                  </a:cubicBezTo>
                  <a:lnTo>
                    <a:pt x="2908" y="1"/>
                  </a:lnTo>
                  <a:cubicBezTo>
                    <a:pt x="2877" y="0"/>
                    <a:pt x="2847" y="0"/>
                    <a:pt x="2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7;p62">
              <a:extLst>
                <a:ext uri="{FF2B5EF4-FFF2-40B4-BE49-F238E27FC236}">
                  <a16:creationId xmlns:a16="http://schemas.microsoft.com/office/drawing/2014/main" id="{0173D3B0-057D-4DE6-CCC3-DEB8213932BC}"/>
                </a:ext>
              </a:extLst>
            </p:cNvPr>
            <p:cNvSpPr/>
            <p:nvPr/>
          </p:nvSpPr>
          <p:spPr>
            <a:xfrm>
              <a:off x="1580260" y="3656918"/>
              <a:ext cx="418447" cy="359143"/>
            </a:xfrm>
            <a:custGeom>
              <a:avLst/>
              <a:gdLst/>
              <a:ahLst/>
              <a:cxnLst/>
              <a:rect l="l" t="t" r="r" b="b"/>
              <a:pathLst>
                <a:path w="13618" h="11688" extrusionOk="0">
                  <a:moveTo>
                    <a:pt x="7803" y="0"/>
                  </a:moveTo>
                  <a:cubicBezTo>
                    <a:pt x="2602" y="0"/>
                    <a:pt x="1" y="6273"/>
                    <a:pt x="3673" y="9945"/>
                  </a:cubicBezTo>
                  <a:cubicBezTo>
                    <a:pt x="4862" y="11151"/>
                    <a:pt x="6324" y="11688"/>
                    <a:pt x="7758" y="11688"/>
                  </a:cubicBezTo>
                  <a:cubicBezTo>
                    <a:pt x="10750" y="11688"/>
                    <a:pt x="13617" y="9347"/>
                    <a:pt x="13617" y="5865"/>
                  </a:cubicBezTo>
                  <a:cubicBezTo>
                    <a:pt x="13617" y="2601"/>
                    <a:pt x="11016" y="0"/>
                    <a:pt x="7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8;p62">
              <a:extLst>
                <a:ext uri="{FF2B5EF4-FFF2-40B4-BE49-F238E27FC236}">
                  <a16:creationId xmlns:a16="http://schemas.microsoft.com/office/drawing/2014/main" id="{74F53580-6C80-A583-9863-0C03D9B42E09}"/>
                </a:ext>
              </a:extLst>
            </p:cNvPr>
            <p:cNvSpPr/>
            <p:nvPr/>
          </p:nvSpPr>
          <p:spPr>
            <a:xfrm>
              <a:off x="1241799" y="1456811"/>
              <a:ext cx="1010750" cy="865839"/>
            </a:xfrm>
            <a:custGeom>
              <a:avLst/>
              <a:gdLst/>
              <a:ahLst/>
              <a:cxnLst/>
              <a:rect l="l" t="t" r="r" b="b"/>
              <a:pathLst>
                <a:path w="32894" h="28178" extrusionOk="0">
                  <a:moveTo>
                    <a:pt x="18818" y="0"/>
                  </a:moveTo>
                  <a:cubicBezTo>
                    <a:pt x="6273" y="0"/>
                    <a:pt x="0" y="15147"/>
                    <a:pt x="8874" y="24020"/>
                  </a:cubicBezTo>
                  <a:cubicBezTo>
                    <a:pt x="11745" y="26892"/>
                    <a:pt x="15274" y="28177"/>
                    <a:pt x="18733" y="28177"/>
                  </a:cubicBezTo>
                  <a:cubicBezTo>
                    <a:pt x="25964" y="28177"/>
                    <a:pt x="32894" y="22561"/>
                    <a:pt x="32894" y="14076"/>
                  </a:cubicBezTo>
                  <a:cubicBezTo>
                    <a:pt x="32894" y="6324"/>
                    <a:pt x="26621" y="0"/>
                    <a:pt x="18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9;p62">
              <a:extLst>
                <a:ext uri="{FF2B5EF4-FFF2-40B4-BE49-F238E27FC236}">
                  <a16:creationId xmlns:a16="http://schemas.microsoft.com/office/drawing/2014/main" id="{5A87A011-AFE2-E159-32E8-5C86841E180F}"/>
                </a:ext>
              </a:extLst>
            </p:cNvPr>
            <p:cNvSpPr/>
            <p:nvPr/>
          </p:nvSpPr>
          <p:spPr>
            <a:xfrm>
              <a:off x="1603766" y="1673070"/>
              <a:ext cx="432551" cy="432520"/>
            </a:xfrm>
            <a:custGeom>
              <a:avLst/>
              <a:gdLst/>
              <a:ahLst/>
              <a:cxnLst/>
              <a:rect l="l" t="t" r="r" b="b"/>
              <a:pathLst>
                <a:path w="14077" h="14076" extrusionOk="0">
                  <a:moveTo>
                    <a:pt x="7038" y="0"/>
                  </a:moveTo>
                  <a:cubicBezTo>
                    <a:pt x="3163" y="0"/>
                    <a:pt x="1" y="3162"/>
                    <a:pt x="1" y="7038"/>
                  </a:cubicBezTo>
                  <a:cubicBezTo>
                    <a:pt x="1" y="10914"/>
                    <a:pt x="3163" y="14075"/>
                    <a:pt x="7038" y="14075"/>
                  </a:cubicBezTo>
                  <a:cubicBezTo>
                    <a:pt x="10914" y="14075"/>
                    <a:pt x="14076" y="10914"/>
                    <a:pt x="14076" y="7038"/>
                  </a:cubicBezTo>
                  <a:cubicBezTo>
                    <a:pt x="14076" y="3162"/>
                    <a:pt x="10914" y="0"/>
                    <a:pt x="7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7" name="Google Shape;1317;p50">
            <a:extLst>
              <a:ext uri="{FF2B5EF4-FFF2-40B4-BE49-F238E27FC236}">
                <a16:creationId xmlns:a16="http://schemas.microsoft.com/office/drawing/2014/main" id="{EB28D2BD-7EE8-F87B-87E1-98FF624356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3140" y="289918"/>
            <a:ext cx="1530938" cy="490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Results</a:t>
            </a:r>
            <a:endParaRPr sz="250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2B9823E-CFAB-78D3-5001-F43B60747B39}"/>
              </a:ext>
            </a:extLst>
          </p:cNvPr>
          <p:cNvSpPr txBox="1"/>
          <p:nvPr/>
        </p:nvSpPr>
        <p:spPr>
          <a:xfrm>
            <a:off x="576627" y="1318751"/>
            <a:ext cx="436751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</a:t>
            </a:r>
            <a:r>
              <a:rPr lang="es-ES" b="1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Metrics</a:t>
            </a:r>
            <a:endParaRPr lang="es-ES">
              <a:solidFill>
                <a:srgbClr val="0E0E0E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900"/>
              </a:spcBef>
            </a:pP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Accuracy: </a:t>
            </a:r>
            <a:r>
              <a:rPr lang="es-ES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80%.</a:t>
            </a:r>
          </a:p>
          <a:p>
            <a:pPr>
              <a:spcBef>
                <a:spcPts val="900"/>
              </a:spcBef>
            </a:pP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Sensitivity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malignant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detection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): </a:t>
            </a:r>
            <a:r>
              <a:rPr lang="es-ES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86%.</a:t>
            </a:r>
          </a:p>
          <a:p>
            <a:pPr>
              <a:spcBef>
                <a:spcPts val="900"/>
              </a:spcBef>
            </a:pP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Specificity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benign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detection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): </a:t>
            </a:r>
            <a:r>
              <a:rPr lang="es-ES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76%.</a:t>
            </a:r>
          </a:p>
          <a:p>
            <a:pPr>
              <a:spcBef>
                <a:spcPts val="900"/>
              </a:spcBef>
            </a:pP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ROC AUC: </a:t>
            </a:r>
            <a:r>
              <a:rPr lang="es-ES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0.87</a:t>
            </a:r>
          </a:p>
        </p:txBody>
      </p:sp>
      <p:pic>
        <p:nvPicPr>
          <p:cNvPr id="21" name="Imagen 2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04068D0-CD3A-97F1-5200-AC9715EB4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339" y="1750983"/>
            <a:ext cx="3959944" cy="3083498"/>
          </a:xfrm>
          <a:prstGeom prst="rect">
            <a:avLst/>
          </a:prstGeom>
        </p:spPr>
      </p:pic>
      <p:pic>
        <p:nvPicPr>
          <p:cNvPr id="16" name="Imagen 15" descr="Tabla&#10;&#10;Descripción generada automáticamente">
            <a:extLst>
              <a:ext uri="{FF2B5EF4-FFF2-40B4-BE49-F238E27FC236}">
                <a16:creationId xmlns:a16="http://schemas.microsoft.com/office/drawing/2014/main" id="{DC254B9F-1960-4632-4D91-1762F85856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219" b="2617"/>
          <a:stretch/>
        </p:blipFill>
        <p:spPr>
          <a:xfrm>
            <a:off x="2357768" y="5827676"/>
            <a:ext cx="4428464" cy="128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56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>
          <a:extLst>
            <a:ext uri="{FF2B5EF4-FFF2-40B4-BE49-F238E27FC236}">
              <a16:creationId xmlns:a16="http://schemas.microsoft.com/office/drawing/2014/main" id="{9E9B11F1-C756-AEC5-6C70-3BE8FCC3C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0">
            <a:extLst>
              <a:ext uri="{FF2B5EF4-FFF2-40B4-BE49-F238E27FC236}">
                <a16:creationId xmlns:a16="http://schemas.microsoft.com/office/drawing/2014/main" id="{AD003E0D-2BCF-F86B-30B0-F637BB85EB3D}"/>
              </a:ext>
            </a:extLst>
          </p:cNvPr>
          <p:cNvSpPr/>
          <p:nvPr/>
        </p:nvSpPr>
        <p:spPr>
          <a:xfrm>
            <a:off x="-191385" y="184833"/>
            <a:ext cx="3870250" cy="534419"/>
          </a:xfrm>
          <a:custGeom>
            <a:avLst/>
            <a:gdLst/>
            <a:ahLst/>
            <a:cxnLst/>
            <a:rect l="l" t="t" r="r" b="b"/>
            <a:pathLst>
              <a:path w="37025" h="8220" extrusionOk="0">
                <a:moveTo>
                  <a:pt x="13287" y="1"/>
                </a:moveTo>
                <a:cubicBezTo>
                  <a:pt x="12635" y="1"/>
                  <a:pt x="11914" y="205"/>
                  <a:pt x="11108" y="716"/>
                </a:cubicBezTo>
                <a:cubicBezTo>
                  <a:pt x="7002" y="3319"/>
                  <a:pt x="0" y="4969"/>
                  <a:pt x="3703" y="6105"/>
                </a:cubicBezTo>
                <a:cubicBezTo>
                  <a:pt x="3703" y="6105"/>
                  <a:pt x="9511" y="8165"/>
                  <a:pt x="13240" y="8165"/>
                </a:cubicBezTo>
                <a:cubicBezTo>
                  <a:pt x="13733" y="8165"/>
                  <a:pt x="14189" y="8129"/>
                  <a:pt x="14590" y="8048"/>
                </a:cubicBezTo>
                <a:cubicBezTo>
                  <a:pt x="15428" y="7879"/>
                  <a:pt x="16308" y="7818"/>
                  <a:pt x="17206" y="7818"/>
                </a:cubicBezTo>
                <a:cubicBezTo>
                  <a:pt x="19513" y="7818"/>
                  <a:pt x="21946" y="8220"/>
                  <a:pt x="24129" y="8220"/>
                </a:cubicBezTo>
                <a:cubicBezTo>
                  <a:pt x="24591" y="8220"/>
                  <a:pt x="25042" y="8202"/>
                  <a:pt x="25478" y="8158"/>
                </a:cubicBezTo>
                <a:cubicBezTo>
                  <a:pt x="28814" y="7828"/>
                  <a:pt x="37025" y="6435"/>
                  <a:pt x="36365" y="6105"/>
                </a:cubicBezTo>
                <a:cubicBezTo>
                  <a:pt x="35669" y="5775"/>
                  <a:pt x="30390" y="6435"/>
                  <a:pt x="27201" y="4162"/>
                </a:cubicBezTo>
                <a:cubicBezTo>
                  <a:pt x="25654" y="3055"/>
                  <a:pt x="24007" y="2740"/>
                  <a:pt x="22537" y="2740"/>
                </a:cubicBezTo>
                <a:cubicBezTo>
                  <a:pt x="20941" y="2740"/>
                  <a:pt x="19553" y="3112"/>
                  <a:pt x="18733" y="3246"/>
                </a:cubicBezTo>
                <a:cubicBezTo>
                  <a:pt x="18700" y="3250"/>
                  <a:pt x="18667" y="3252"/>
                  <a:pt x="18634" y="3252"/>
                </a:cubicBezTo>
                <a:cubicBezTo>
                  <a:pt x="17361" y="3252"/>
                  <a:pt x="15884" y="1"/>
                  <a:pt x="1328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0">
            <a:extLst>
              <a:ext uri="{FF2B5EF4-FFF2-40B4-BE49-F238E27FC236}">
                <a16:creationId xmlns:a16="http://schemas.microsoft.com/office/drawing/2014/main" id="{DC545771-EE8B-B1C9-5DE1-3E85D84F0D0F}"/>
              </a:ext>
            </a:extLst>
          </p:cNvPr>
          <p:cNvSpPr/>
          <p:nvPr/>
        </p:nvSpPr>
        <p:spPr>
          <a:xfrm rot="9129185">
            <a:off x="-3454838" y="4968759"/>
            <a:ext cx="5521729" cy="3004071"/>
          </a:xfrm>
          <a:custGeom>
            <a:avLst/>
            <a:gdLst/>
            <a:ahLst/>
            <a:cxnLst/>
            <a:rect l="l" t="t" r="r" b="b"/>
            <a:pathLst>
              <a:path w="56659" h="48590" extrusionOk="0">
                <a:moveTo>
                  <a:pt x="20781" y="0"/>
                </a:moveTo>
                <a:cubicBezTo>
                  <a:pt x="15942" y="0"/>
                  <a:pt x="11033" y="2008"/>
                  <a:pt x="7509" y="5387"/>
                </a:cubicBezTo>
                <a:cubicBezTo>
                  <a:pt x="2341" y="10341"/>
                  <a:pt x="1" y="17788"/>
                  <a:pt x="244" y="24931"/>
                </a:cubicBezTo>
                <a:cubicBezTo>
                  <a:pt x="426" y="31010"/>
                  <a:pt x="2676" y="36816"/>
                  <a:pt x="6597" y="41466"/>
                </a:cubicBezTo>
                <a:cubicBezTo>
                  <a:pt x="10457" y="45965"/>
                  <a:pt x="17174" y="47849"/>
                  <a:pt x="22889" y="48366"/>
                </a:cubicBezTo>
                <a:cubicBezTo>
                  <a:pt x="24557" y="48509"/>
                  <a:pt x="26299" y="48590"/>
                  <a:pt x="28070" y="48590"/>
                </a:cubicBezTo>
                <a:cubicBezTo>
                  <a:pt x="33076" y="48590"/>
                  <a:pt x="38306" y="47945"/>
                  <a:pt x="42707" y="46239"/>
                </a:cubicBezTo>
                <a:cubicBezTo>
                  <a:pt x="48604" y="43959"/>
                  <a:pt x="53892" y="39369"/>
                  <a:pt x="55716" y="33290"/>
                </a:cubicBezTo>
                <a:cubicBezTo>
                  <a:pt x="56628" y="30311"/>
                  <a:pt x="56658" y="26968"/>
                  <a:pt x="55443" y="24080"/>
                </a:cubicBezTo>
                <a:cubicBezTo>
                  <a:pt x="54379" y="21557"/>
                  <a:pt x="52585" y="19399"/>
                  <a:pt x="51704" y="16816"/>
                </a:cubicBezTo>
                <a:cubicBezTo>
                  <a:pt x="50731" y="13928"/>
                  <a:pt x="51522" y="11740"/>
                  <a:pt x="53072" y="9278"/>
                </a:cubicBezTo>
                <a:cubicBezTo>
                  <a:pt x="53619" y="8396"/>
                  <a:pt x="55199" y="6907"/>
                  <a:pt x="55382" y="5873"/>
                </a:cubicBezTo>
                <a:lnTo>
                  <a:pt x="55382" y="5873"/>
                </a:lnTo>
                <a:cubicBezTo>
                  <a:pt x="53406" y="6603"/>
                  <a:pt x="50974" y="7211"/>
                  <a:pt x="49455" y="8761"/>
                </a:cubicBezTo>
                <a:cubicBezTo>
                  <a:pt x="47813" y="10433"/>
                  <a:pt x="47388" y="12469"/>
                  <a:pt x="47570" y="14597"/>
                </a:cubicBezTo>
                <a:cubicBezTo>
                  <a:pt x="47783" y="17424"/>
                  <a:pt x="49120" y="20402"/>
                  <a:pt x="50032" y="22804"/>
                </a:cubicBezTo>
                <a:cubicBezTo>
                  <a:pt x="51066" y="25509"/>
                  <a:pt x="51856" y="28518"/>
                  <a:pt x="50822" y="31223"/>
                </a:cubicBezTo>
                <a:cubicBezTo>
                  <a:pt x="49708" y="34245"/>
                  <a:pt x="46413" y="36036"/>
                  <a:pt x="43159" y="36036"/>
                </a:cubicBezTo>
                <a:cubicBezTo>
                  <a:pt x="42420" y="36036"/>
                  <a:pt x="41683" y="35943"/>
                  <a:pt x="40974" y="35752"/>
                </a:cubicBezTo>
                <a:cubicBezTo>
                  <a:pt x="37144" y="34719"/>
                  <a:pt x="34257" y="31345"/>
                  <a:pt x="33011" y="27576"/>
                </a:cubicBezTo>
                <a:cubicBezTo>
                  <a:pt x="31734" y="23807"/>
                  <a:pt x="31916" y="19703"/>
                  <a:pt x="32585" y="15782"/>
                </a:cubicBezTo>
                <a:cubicBezTo>
                  <a:pt x="33102" y="12651"/>
                  <a:pt x="33922" y="9338"/>
                  <a:pt x="32707" y="6390"/>
                </a:cubicBezTo>
                <a:cubicBezTo>
                  <a:pt x="31734" y="4080"/>
                  <a:pt x="29637" y="2408"/>
                  <a:pt x="27357" y="1375"/>
                </a:cubicBezTo>
                <a:cubicBezTo>
                  <a:pt x="25279" y="437"/>
                  <a:pt x="23037" y="0"/>
                  <a:pt x="207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50">
            <a:extLst>
              <a:ext uri="{FF2B5EF4-FFF2-40B4-BE49-F238E27FC236}">
                <a16:creationId xmlns:a16="http://schemas.microsoft.com/office/drawing/2014/main" id="{CB7840EE-26F4-0226-8670-BC95AF712312}"/>
              </a:ext>
            </a:extLst>
          </p:cNvPr>
          <p:cNvSpPr/>
          <p:nvPr/>
        </p:nvSpPr>
        <p:spPr>
          <a:xfrm>
            <a:off x="3721916" y="567663"/>
            <a:ext cx="1530937" cy="389119"/>
          </a:xfrm>
          <a:custGeom>
            <a:avLst/>
            <a:gdLst/>
            <a:ahLst/>
            <a:cxnLst/>
            <a:rect l="l" t="t" r="r" b="b"/>
            <a:pathLst>
              <a:path w="45981" h="11687" extrusionOk="0">
                <a:moveTo>
                  <a:pt x="10428" y="1"/>
                </a:moveTo>
                <a:cubicBezTo>
                  <a:pt x="10280" y="1"/>
                  <a:pt x="10119" y="10"/>
                  <a:pt x="9945" y="29"/>
                </a:cubicBezTo>
                <a:cubicBezTo>
                  <a:pt x="5950" y="506"/>
                  <a:pt x="7013" y="4611"/>
                  <a:pt x="4447" y="5748"/>
                </a:cubicBezTo>
                <a:cubicBezTo>
                  <a:pt x="2008" y="6828"/>
                  <a:pt x="0" y="11284"/>
                  <a:pt x="6035" y="11284"/>
                </a:cubicBezTo>
                <a:cubicBezTo>
                  <a:pt x="6351" y="11284"/>
                  <a:pt x="6689" y="11272"/>
                  <a:pt x="7049" y="11246"/>
                </a:cubicBezTo>
                <a:cubicBezTo>
                  <a:pt x="9414" y="11083"/>
                  <a:pt x="13063" y="10485"/>
                  <a:pt x="16089" y="10485"/>
                </a:cubicBezTo>
                <a:cubicBezTo>
                  <a:pt x="17803" y="10485"/>
                  <a:pt x="19316" y="10677"/>
                  <a:pt x="20283" y="11246"/>
                </a:cubicBezTo>
                <a:cubicBezTo>
                  <a:pt x="20824" y="11561"/>
                  <a:pt x="21388" y="11687"/>
                  <a:pt x="21999" y="11687"/>
                </a:cubicBezTo>
                <a:cubicBezTo>
                  <a:pt x="24455" y="11687"/>
                  <a:pt x="27676" y="9648"/>
                  <a:pt x="33223" y="9560"/>
                </a:cubicBezTo>
                <a:cubicBezTo>
                  <a:pt x="40152" y="9487"/>
                  <a:pt x="45980" y="8754"/>
                  <a:pt x="39052" y="7837"/>
                </a:cubicBezTo>
                <a:cubicBezTo>
                  <a:pt x="32087" y="6921"/>
                  <a:pt x="33407" y="5088"/>
                  <a:pt x="26515" y="3438"/>
                </a:cubicBezTo>
                <a:cubicBezTo>
                  <a:pt x="22594" y="2500"/>
                  <a:pt x="21889" y="1977"/>
                  <a:pt x="20936" y="1977"/>
                </a:cubicBezTo>
                <a:cubicBezTo>
                  <a:pt x="20214" y="1977"/>
                  <a:pt x="19350" y="2277"/>
                  <a:pt x="16837" y="2925"/>
                </a:cubicBezTo>
                <a:cubicBezTo>
                  <a:pt x="16032" y="3136"/>
                  <a:pt x="15394" y="3227"/>
                  <a:pt x="14881" y="3227"/>
                </a:cubicBezTo>
                <a:cubicBezTo>
                  <a:pt x="11818" y="3227"/>
                  <a:pt x="13231" y="1"/>
                  <a:pt x="104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0">
            <a:extLst>
              <a:ext uri="{FF2B5EF4-FFF2-40B4-BE49-F238E27FC236}">
                <a16:creationId xmlns:a16="http://schemas.microsoft.com/office/drawing/2014/main" id="{68C4112D-8901-A905-1DBA-B74001FCB2EC}"/>
              </a:ext>
            </a:extLst>
          </p:cNvPr>
          <p:cNvSpPr/>
          <p:nvPr/>
        </p:nvSpPr>
        <p:spPr>
          <a:xfrm>
            <a:off x="7200711" y="86790"/>
            <a:ext cx="1451260" cy="532068"/>
          </a:xfrm>
          <a:custGeom>
            <a:avLst/>
            <a:gdLst/>
            <a:ahLst/>
            <a:cxnLst/>
            <a:rect l="l" t="t" r="r" b="b"/>
            <a:pathLst>
              <a:path w="29002" h="9592" extrusionOk="0">
                <a:moveTo>
                  <a:pt x="8884" y="0"/>
                </a:moveTo>
                <a:cubicBezTo>
                  <a:pt x="1803" y="0"/>
                  <a:pt x="4164" y="1560"/>
                  <a:pt x="1691" y="5501"/>
                </a:cubicBezTo>
                <a:cubicBezTo>
                  <a:pt x="1" y="8185"/>
                  <a:pt x="4244" y="9592"/>
                  <a:pt x="7919" y="9592"/>
                </a:cubicBezTo>
                <a:cubicBezTo>
                  <a:pt x="9263" y="9592"/>
                  <a:pt x="10532" y="9404"/>
                  <a:pt x="11406" y="9021"/>
                </a:cubicBezTo>
                <a:cubicBezTo>
                  <a:pt x="12291" y="8637"/>
                  <a:pt x="13241" y="8515"/>
                  <a:pt x="14236" y="8515"/>
                </a:cubicBezTo>
                <a:cubicBezTo>
                  <a:pt x="15993" y="8515"/>
                  <a:pt x="17889" y="8897"/>
                  <a:pt x="19800" y="8897"/>
                </a:cubicBezTo>
                <a:cubicBezTo>
                  <a:pt x="20841" y="8897"/>
                  <a:pt x="21886" y="8784"/>
                  <a:pt x="22917" y="8434"/>
                </a:cubicBezTo>
                <a:cubicBezTo>
                  <a:pt x="26876" y="7114"/>
                  <a:pt x="29002" y="6345"/>
                  <a:pt x="27059" y="5135"/>
                </a:cubicBezTo>
                <a:cubicBezTo>
                  <a:pt x="26670" y="4888"/>
                  <a:pt x="26260" y="4797"/>
                  <a:pt x="25809" y="4797"/>
                </a:cubicBezTo>
                <a:cubicBezTo>
                  <a:pt x="24533" y="4797"/>
                  <a:pt x="22930" y="5528"/>
                  <a:pt x="20564" y="5528"/>
                </a:cubicBezTo>
                <a:cubicBezTo>
                  <a:pt x="19669" y="5528"/>
                  <a:pt x="18665" y="5423"/>
                  <a:pt x="17528" y="5135"/>
                </a:cubicBezTo>
                <a:cubicBezTo>
                  <a:pt x="12322" y="3815"/>
                  <a:pt x="15072" y="39"/>
                  <a:pt x="9390" y="3"/>
                </a:cubicBezTo>
                <a:cubicBezTo>
                  <a:pt x="9216" y="1"/>
                  <a:pt x="9047" y="0"/>
                  <a:pt x="88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868;p62">
            <a:extLst>
              <a:ext uri="{FF2B5EF4-FFF2-40B4-BE49-F238E27FC236}">
                <a16:creationId xmlns:a16="http://schemas.microsoft.com/office/drawing/2014/main" id="{BF87483E-449B-D1BA-260A-3A1FC2162EC1}"/>
              </a:ext>
            </a:extLst>
          </p:cNvPr>
          <p:cNvGrpSpPr/>
          <p:nvPr/>
        </p:nvGrpSpPr>
        <p:grpSpPr>
          <a:xfrm flipH="1">
            <a:off x="6893312" y="1946076"/>
            <a:ext cx="2066058" cy="2690361"/>
            <a:chOff x="356424" y="444499"/>
            <a:chExt cx="3411456" cy="4254508"/>
          </a:xfrm>
        </p:grpSpPr>
        <p:sp>
          <p:nvSpPr>
            <p:cNvPr id="3" name="Google Shape;1869;p62">
              <a:extLst>
                <a:ext uri="{FF2B5EF4-FFF2-40B4-BE49-F238E27FC236}">
                  <a16:creationId xmlns:a16="http://schemas.microsoft.com/office/drawing/2014/main" id="{862DCAEA-0580-E13D-67F3-612301D2CA67}"/>
                </a:ext>
              </a:extLst>
            </p:cNvPr>
            <p:cNvSpPr/>
            <p:nvPr/>
          </p:nvSpPr>
          <p:spPr>
            <a:xfrm>
              <a:off x="2036283" y="444499"/>
              <a:ext cx="789789" cy="595499"/>
            </a:xfrm>
            <a:custGeom>
              <a:avLst/>
              <a:gdLst/>
              <a:ahLst/>
              <a:cxnLst/>
              <a:rect l="l" t="t" r="r" b="b"/>
              <a:pathLst>
                <a:path w="25703" h="19380" extrusionOk="0">
                  <a:moveTo>
                    <a:pt x="2958" y="1"/>
                  </a:moveTo>
                  <a:cubicBezTo>
                    <a:pt x="1326" y="1"/>
                    <a:pt x="0" y="1276"/>
                    <a:pt x="0" y="2908"/>
                  </a:cubicBezTo>
                  <a:lnTo>
                    <a:pt x="0" y="16422"/>
                  </a:lnTo>
                  <a:cubicBezTo>
                    <a:pt x="0" y="18054"/>
                    <a:pt x="1326" y="19380"/>
                    <a:pt x="2958" y="19380"/>
                  </a:cubicBezTo>
                  <a:lnTo>
                    <a:pt x="22745" y="19380"/>
                  </a:lnTo>
                  <a:cubicBezTo>
                    <a:pt x="24377" y="19380"/>
                    <a:pt x="25703" y="18054"/>
                    <a:pt x="25703" y="16422"/>
                  </a:cubicBezTo>
                  <a:lnTo>
                    <a:pt x="25703" y="2908"/>
                  </a:lnTo>
                  <a:cubicBezTo>
                    <a:pt x="25703" y="1276"/>
                    <a:pt x="24377" y="1"/>
                    <a:pt x="22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70;p62">
              <a:extLst>
                <a:ext uri="{FF2B5EF4-FFF2-40B4-BE49-F238E27FC236}">
                  <a16:creationId xmlns:a16="http://schemas.microsoft.com/office/drawing/2014/main" id="{24D8B929-144B-5082-93CD-24DA51634B56}"/>
                </a:ext>
              </a:extLst>
            </p:cNvPr>
            <p:cNvSpPr/>
            <p:nvPr/>
          </p:nvSpPr>
          <p:spPr>
            <a:xfrm>
              <a:off x="2272883" y="2874908"/>
              <a:ext cx="407477" cy="363629"/>
            </a:xfrm>
            <a:custGeom>
              <a:avLst/>
              <a:gdLst/>
              <a:ahLst/>
              <a:cxnLst/>
              <a:rect l="l" t="t" r="r" b="b"/>
              <a:pathLst>
                <a:path w="13261" h="11834" extrusionOk="0">
                  <a:moveTo>
                    <a:pt x="2817" y="1"/>
                  </a:moveTo>
                  <a:cubicBezTo>
                    <a:pt x="1229" y="1"/>
                    <a:pt x="1" y="1308"/>
                    <a:pt x="1" y="2909"/>
                  </a:cubicBezTo>
                  <a:lnTo>
                    <a:pt x="1" y="8927"/>
                  </a:lnTo>
                  <a:cubicBezTo>
                    <a:pt x="1" y="10559"/>
                    <a:pt x="1276" y="11834"/>
                    <a:pt x="2908" y="11834"/>
                  </a:cubicBezTo>
                  <a:lnTo>
                    <a:pt x="10302" y="11834"/>
                  </a:lnTo>
                  <a:cubicBezTo>
                    <a:pt x="11934" y="11834"/>
                    <a:pt x="13260" y="10559"/>
                    <a:pt x="13260" y="8927"/>
                  </a:cubicBezTo>
                  <a:lnTo>
                    <a:pt x="13260" y="2909"/>
                  </a:lnTo>
                  <a:cubicBezTo>
                    <a:pt x="13260" y="1308"/>
                    <a:pt x="11983" y="1"/>
                    <a:pt x="10393" y="1"/>
                  </a:cubicBezTo>
                  <a:cubicBezTo>
                    <a:pt x="10363" y="1"/>
                    <a:pt x="10333" y="1"/>
                    <a:pt x="10302" y="2"/>
                  </a:cubicBezTo>
                  <a:lnTo>
                    <a:pt x="2908" y="2"/>
                  </a:lnTo>
                  <a:cubicBezTo>
                    <a:pt x="2877" y="1"/>
                    <a:pt x="2847" y="1"/>
                    <a:pt x="2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71;p62">
              <a:extLst>
                <a:ext uri="{FF2B5EF4-FFF2-40B4-BE49-F238E27FC236}">
                  <a16:creationId xmlns:a16="http://schemas.microsoft.com/office/drawing/2014/main" id="{A2F81D9F-FE43-27C3-E493-16AF95B9DA41}"/>
                </a:ext>
              </a:extLst>
            </p:cNvPr>
            <p:cNvSpPr/>
            <p:nvPr/>
          </p:nvSpPr>
          <p:spPr>
            <a:xfrm>
              <a:off x="1998673" y="2574087"/>
              <a:ext cx="955902" cy="443521"/>
            </a:xfrm>
            <a:custGeom>
              <a:avLst/>
              <a:gdLst/>
              <a:ahLst/>
              <a:cxnLst/>
              <a:rect l="l" t="t" r="r" b="b"/>
              <a:pathLst>
                <a:path w="31109" h="14434" extrusionOk="0">
                  <a:moveTo>
                    <a:pt x="2958" y="1"/>
                  </a:moveTo>
                  <a:cubicBezTo>
                    <a:pt x="1326" y="1"/>
                    <a:pt x="0" y="1276"/>
                    <a:pt x="0" y="2908"/>
                  </a:cubicBezTo>
                  <a:lnTo>
                    <a:pt x="0" y="11475"/>
                  </a:lnTo>
                  <a:cubicBezTo>
                    <a:pt x="0" y="13107"/>
                    <a:pt x="1326" y="14433"/>
                    <a:pt x="2958" y="14433"/>
                  </a:cubicBezTo>
                  <a:lnTo>
                    <a:pt x="28202" y="14433"/>
                  </a:lnTo>
                  <a:cubicBezTo>
                    <a:pt x="29834" y="14433"/>
                    <a:pt x="31109" y="13107"/>
                    <a:pt x="31109" y="11475"/>
                  </a:cubicBezTo>
                  <a:lnTo>
                    <a:pt x="31109" y="2908"/>
                  </a:lnTo>
                  <a:cubicBezTo>
                    <a:pt x="31109" y="1276"/>
                    <a:pt x="29834" y="1"/>
                    <a:pt x="28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72;p62">
              <a:extLst>
                <a:ext uri="{FF2B5EF4-FFF2-40B4-BE49-F238E27FC236}">
                  <a16:creationId xmlns:a16="http://schemas.microsoft.com/office/drawing/2014/main" id="{FD83969F-0BFA-2EE5-89F3-9E9FCDD247E6}"/>
                </a:ext>
              </a:extLst>
            </p:cNvPr>
            <p:cNvSpPr/>
            <p:nvPr/>
          </p:nvSpPr>
          <p:spPr>
            <a:xfrm>
              <a:off x="1794951" y="789260"/>
              <a:ext cx="1344543" cy="2034038"/>
            </a:xfrm>
            <a:custGeom>
              <a:avLst/>
              <a:gdLst/>
              <a:ahLst/>
              <a:cxnLst/>
              <a:rect l="l" t="t" r="r" b="b"/>
              <a:pathLst>
                <a:path w="43757" h="66196" extrusionOk="0">
                  <a:moveTo>
                    <a:pt x="2907" y="0"/>
                  </a:moveTo>
                  <a:cubicBezTo>
                    <a:pt x="1275" y="0"/>
                    <a:pt x="1" y="1275"/>
                    <a:pt x="1" y="2907"/>
                  </a:cubicBezTo>
                  <a:lnTo>
                    <a:pt x="1" y="63289"/>
                  </a:lnTo>
                  <a:cubicBezTo>
                    <a:pt x="1" y="64920"/>
                    <a:pt x="1275" y="66195"/>
                    <a:pt x="2907" y="66195"/>
                  </a:cubicBezTo>
                  <a:lnTo>
                    <a:pt x="40799" y="66195"/>
                  </a:lnTo>
                  <a:cubicBezTo>
                    <a:pt x="42431" y="66195"/>
                    <a:pt x="43756" y="64920"/>
                    <a:pt x="43756" y="63289"/>
                  </a:cubicBezTo>
                  <a:lnTo>
                    <a:pt x="43756" y="2907"/>
                  </a:lnTo>
                  <a:cubicBezTo>
                    <a:pt x="43756" y="1275"/>
                    <a:pt x="42431" y="0"/>
                    <a:pt x="40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3;p62">
              <a:extLst>
                <a:ext uri="{FF2B5EF4-FFF2-40B4-BE49-F238E27FC236}">
                  <a16:creationId xmlns:a16="http://schemas.microsoft.com/office/drawing/2014/main" id="{2312AC99-A0E3-0A80-ACF1-8F4DF63ACD85}"/>
                </a:ext>
              </a:extLst>
            </p:cNvPr>
            <p:cNvSpPr/>
            <p:nvPr/>
          </p:nvSpPr>
          <p:spPr>
            <a:xfrm>
              <a:off x="356424" y="1695009"/>
              <a:ext cx="1485582" cy="2369367"/>
            </a:xfrm>
            <a:custGeom>
              <a:avLst/>
              <a:gdLst/>
              <a:ahLst/>
              <a:cxnLst/>
              <a:rect l="l" t="t" r="r" b="b"/>
              <a:pathLst>
                <a:path w="48347" h="77109" extrusionOk="0">
                  <a:moveTo>
                    <a:pt x="38555" y="0"/>
                  </a:moveTo>
                  <a:cubicBezTo>
                    <a:pt x="17238" y="0"/>
                    <a:pt x="1" y="17288"/>
                    <a:pt x="1" y="38554"/>
                  </a:cubicBezTo>
                  <a:cubicBezTo>
                    <a:pt x="1" y="59871"/>
                    <a:pt x="17238" y="77109"/>
                    <a:pt x="38555" y="77109"/>
                  </a:cubicBezTo>
                  <a:lnTo>
                    <a:pt x="48346" y="77109"/>
                  </a:lnTo>
                  <a:lnTo>
                    <a:pt x="48346" y="65940"/>
                  </a:lnTo>
                  <a:lnTo>
                    <a:pt x="37535" y="65940"/>
                  </a:lnTo>
                  <a:cubicBezTo>
                    <a:pt x="22491" y="65940"/>
                    <a:pt x="10302" y="53752"/>
                    <a:pt x="10302" y="38707"/>
                  </a:cubicBezTo>
                  <a:cubicBezTo>
                    <a:pt x="10302" y="23663"/>
                    <a:pt x="22491" y="11424"/>
                    <a:pt x="37535" y="11424"/>
                  </a:cubicBezTo>
                  <a:lnTo>
                    <a:pt x="48346" y="11424"/>
                  </a:lnTo>
                  <a:lnTo>
                    <a:pt x="483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4;p62">
              <a:extLst>
                <a:ext uri="{FF2B5EF4-FFF2-40B4-BE49-F238E27FC236}">
                  <a16:creationId xmlns:a16="http://schemas.microsoft.com/office/drawing/2014/main" id="{5A96AF9D-D674-5E82-CE55-C3D6D2AB0627}"/>
                </a:ext>
              </a:extLst>
            </p:cNvPr>
            <p:cNvSpPr/>
            <p:nvPr/>
          </p:nvSpPr>
          <p:spPr>
            <a:xfrm>
              <a:off x="1820025" y="3658485"/>
              <a:ext cx="1773899" cy="924560"/>
            </a:xfrm>
            <a:custGeom>
              <a:avLst/>
              <a:gdLst/>
              <a:ahLst/>
              <a:cxnLst/>
              <a:rect l="l" t="t" r="r" b="b"/>
              <a:pathLst>
                <a:path w="57730" h="30089" extrusionOk="0">
                  <a:moveTo>
                    <a:pt x="8772" y="0"/>
                  </a:moveTo>
                  <a:cubicBezTo>
                    <a:pt x="3927" y="0"/>
                    <a:pt x="0" y="3927"/>
                    <a:pt x="0" y="8772"/>
                  </a:cubicBezTo>
                  <a:lnTo>
                    <a:pt x="0" y="21317"/>
                  </a:lnTo>
                  <a:cubicBezTo>
                    <a:pt x="0" y="26162"/>
                    <a:pt x="3927" y="30089"/>
                    <a:pt x="8772" y="30089"/>
                  </a:cubicBezTo>
                  <a:lnTo>
                    <a:pt x="48907" y="30089"/>
                  </a:lnTo>
                  <a:cubicBezTo>
                    <a:pt x="53752" y="30089"/>
                    <a:pt x="57679" y="26162"/>
                    <a:pt x="57730" y="21317"/>
                  </a:cubicBezTo>
                  <a:lnTo>
                    <a:pt x="57730" y="8772"/>
                  </a:lnTo>
                  <a:cubicBezTo>
                    <a:pt x="57679" y="3927"/>
                    <a:pt x="53752" y="0"/>
                    <a:pt x="48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5;p62">
              <a:extLst>
                <a:ext uri="{FF2B5EF4-FFF2-40B4-BE49-F238E27FC236}">
                  <a16:creationId xmlns:a16="http://schemas.microsoft.com/office/drawing/2014/main" id="{D82C674F-4F86-0E7F-9906-AD265C035D8E}"/>
                </a:ext>
              </a:extLst>
            </p:cNvPr>
            <p:cNvSpPr/>
            <p:nvPr/>
          </p:nvSpPr>
          <p:spPr>
            <a:xfrm>
              <a:off x="1429850" y="3439092"/>
              <a:ext cx="781953" cy="1143954"/>
            </a:xfrm>
            <a:custGeom>
              <a:avLst/>
              <a:gdLst/>
              <a:ahLst/>
              <a:cxnLst/>
              <a:rect l="l" t="t" r="r" b="b"/>
              <a:pathLst>
                <a:path w="25448" h="37229" extrusionOk="0">
                  <a:moveTo>
                    <a:pt x="8772" y="1"/>
                  </a:moveTo>
                  <a:cubicBezTo>
                    <a:pt x="3927" y="1"/>
                    <a:pt x="0" y="3927"/>
                    <a:pt x="0" y="8823"/>
                  </a:cubicBezTo>
                  <a:lnTo>
                    <a:pt x="0" y="28457"/>
                  </a:lnTo>
                  <a:cubicBezTo>
                    <a:pt x="0" y="33302"/>
                    <a:pt x="3927" y="37229"/>
                    <a:pt x="8772" y="37229"/>
                  </a:cubicBezTo>
                  <a:lnTo>
                    <a:pt x="16676" y="37229"/>
                  </a:lnTo>
                  <a:cubicBezTo>
                    <a:pt x="21521" y="37229"/>
                    <a:pt x="25448" y="33302"/>
                    <a:pt x="25448" y="28457"/>
                  </a:cubicBezTo>
                  <a:lnTo>
                    <a:pt x="25448" y="8823"/>
                  </a:lnTo>
                  <a:cubicBezTo>
                    <a:pt x="25448" y="3927"/>
                    <a:pt x="21521" y="1"/>
                    <a:pt x="16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6;p62">
              <a:extLst>
                <a:ext uri="{FF2B5EF4-FFF2-40B4-BE49-F238E27FC236}">
                  <a16:creationId xmlns:a16="http://schemas.microsoft.com/office/drawing/2014/main" id="{8D89CF72-D025-7FDC-BE7F-2E06AE01D3F3}"/>
                </a:ext>
              </a:extLst>
            </p:cNvPr>
            <p:cNvSpPr/>
            <p:nvPr/>
          </p:nvSpPr>
          <p:spPr>
            <a:xfrm>
              <a:off x="820252" y="4252352"/>
              <a:ext cx="2947628" cy="446655"/>
            </a:xfrm>
            <a:custGeom>
              <a:avLst/>
              <a:gdLst/>
              <a:ahLst/>
              <a:cxnLst/>
              <a:rect l="l" t="t" r="r" b="b"/>
              <a:pathLst>
                <a:path w="95928" h="14536" extrusionOk="0">
                  <a:moveTo>
                    <a:pt x="2817" y="0"/>
                  </a:moveTo>
                  <a:cubicBezTo>
                    <a:pt x="1229" y="0"/>
                    <a:pt x="1" y="1307"/>
                    <a:pt x="1" y="2908"/>
                  </a:cubicBezTo>
                  <a:lnTo>
                    <a:pt x="1" y="14536"/>
                  </a:lnTo>
                  <a:lnTo>
                    <a:pt x="95928" y="14536"/>
                  </a:lnTo>
                  <a:lnTo>
                    <a:pt x="95928" y="2908"/>
                  </a:lnTo>
                  <a:cubicBezTo>
                    <a:pt x="95928" y="1307"/>
                    <a:pt x="94651" y="0"/>
                    <a:pt x="93061" y="0"/>
                  </a:cubicBezTo>
                  <a:cubicBezTo>
                    <a:pt x="93030" y="0"/>
                    <a:pt x="93000" y="0"/>
                    <a:pt x="92970" y="1"/>
                  </a:cubicBezTo>
                  <a:lnTo>
                    <a:pt x="2908" y="1"/>
                  </a:lnTo>
                  <a:cubicBezTo>
                    <a:pt x="2877" y="0"/>
                    <a:pt x="2847" y="0"/>
                    <a:pt x="2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7;p62">
              <a:extLst>
                <a:ext uri="{FF2B5EF4-FFF2-40B4-BE49-F238E27FC236}">
                  <a16:creationId xmlns:a16="http://schemas.microsoft.com/office/drawing/2014/main" id="{5EA90DC9-9F3E-C26C-D80A-15A14EA94AA8}"/>
                </a:ext>
              </a:extLst>
            </p:cNvPr>
            <p:cNvSpPr/>
            <p:nvPr/>
          </p:nvSpPr>
          <p:spPr>
            <a:xfrm>
              <a:off x="1580260" y="3656918"/>
              <a:ext cx="418447" cy="359143"/>
            </a:xfrm>
            <a:custGeom>
              <a:avLst/>
              <a:gdLst/>
              <a:ahLst/>
              <a:cxnLst/>
              <a:rect l="l" t="t" r="r" b="b"/>
              <a:pathLst>
                <a:path w="13618" h="11688" extrusionOk="0">
                  <a:moveTo>
                    <a:pt x="7803" y="0"/>
                  </a:moveTo>
                  <a:cubicBezTo>
                    <a:pt x="2602" y="0"/>
                    <a:pt x="1" y="6273"/>
                    <a:pt x="3673" y="9945"/>
                  </a:cubicBezTo>
                  <a:cubicBezTo>
                    <a:pt x="4862" y="11151"/>
                    <a:pt x="6324" y="11688"/>
                    <a:pt x="7758" y="11688"/>
                  </a:cubicBezTo>
                  <a:cubicBezTo>
                    <a:pt x="10750" y="11688"/>
                    <a:pt x="13617" y="9347"/>
                    <a:pt x="13617" y="5865"/>
                  </a:cubicBezTo>
                  <a:cubicBezTo>
                    <a:pt x="13617" y="2601"/>
                    <a:pt x="11016" y="0"/>
                    <a:pt x="7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8;p62">
              <a:extLst>
                <a:ext uri="{FF2B5EF4-FFF2-40B4-BE49-F238E27FC236}">
                  <a16:creationId xmlns:a16="http://schemas.microsoft.com/office/drawing/2014/main" id="{26DF7215-48EA-4A73-9036-00CBC2FA2D77}"/>
                </a:ext>
              </a:extLst>
            </p:cNvPr>
            <p:cNvSpPr/>
            <p:nvPr/>
          </p:nvSpPr>
          <p:spPr>
            <a:xfrm>
              <a:off x="1241799" y="1456811"/>
              <a:ext cx="1010750" cy="865839"/>
            </a:xfrm>
            <a:custGeom>
              <a:avLst/>
              <a:gdLst/>
              <a:ahLst/>
              <a:cxnLst/>
              <a:rect l="l" t="t" r="r" b="b"/>
              <a:pathLst>
                <a:path w="32894" h="28178" extrusionOk="0">
                  <a:moveTo>
                    <a:pt x="18818" y="0"/>
                  </a:moveTo>
                  <a:cubicBezTo>
                    <a:pt x="6273" y="0"/>
                    <a:pt x="0" y="15147"/>
                    <a:pt x="8874" y="24020"/>
                  </a:cubicBezTo>
                  <a:cubicBezTo>
                    <a:pt x="11745" y="26892"/>
                    <a:pt x="15274" y="28177"/>
                    <a:pt x="18733" y="28177"/>
                  </a:cubicBezTo>
                  <a:cubicBezTo>
                    <a:pt x="25964" y="28177"/>
                    <a:pt x="32894" y="22561"/>
                    <a:pt x="32894" y="14076"/>
                  </a:cubicBezTo>
                  <a:cubicBezTo>
                    <a:pt x="32894" y="6324"/>
                    <a:pt x="26621" y="0"/>
                    <a:pt x="18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9;p62">
              <a:extLst>
                <a:ext uri="{FF2B5EF4-FFF2-40B4-BE49-F238E27FC236}">
                  <a16:creationId xmlns:a16="http://schemas.microsoft.com/office/drawing/2014/main" id="{E96269A5-34E1-1882-3183-6CD73E1FB576}"/>
                </a:ext>
              </a:extLst>
            </p:cNvPr>
            <p:cNvSpPr/>
            <p:nvPr/>
          </p:nvSpPr>
          <p:spPr>
            <a:xfrm>
              <a:off x="1603766" y="1673070"/>
              <a:ext cx="432551" cy="432520"/>
            </a:xfrm>
            <a:custGeom>
              <a:avLst/>
              <a:gdLst/>
              <a:ahLst/>
              <a:cxnLst/>
              <a:rect l="l" t="t" r="r" b="b"/>
              <a:pathLst>
                <a:path w="14077" h="14076" extrusionOk="0">
                  <a:moveTo>
                    <a:pt x="7038" y="0"/>
                  </a:moveTo>
                  <a:cubicBezTo>
                    <a:pt x="3163" y="0"/>
                    <a:pt x="1" y="3162"/>
                    <a:pt x="1" y="7038"/>
                  </a:cubicBezTo>
                  <a:cubicBezTo>
                    <a:pt x="1" y="10914"/>
                    <a:pt x="3163" y="14075"/>
                    <a:pt x="7038" y="14075"/>
                  </a:cubicBezTo>
                  <a:cubicBezTo>
                    <a:pt x="10914" y="14075"/>
                    <a:pt x="14076" y="10914"/>
                    <a:pt x="14076" y="7038"/>
                  </a:cubicBezTo>
                  <a:cubicBezTo>
                    <a:pt x="14076" y="3162"/>
                    <a:pt x="10914" y="0"/>
                    <a:pt x="7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7" name="Google Shape;1317;p50">
            <a:extLst>
              <a:ext uri="{FF2B5EF4-FFF2-40B4-BE49-F238E27FC236}">
                <a16:creationId xmlns:a16="http://schemas.microsoft.com/office/drawing/2014/main" id="{5CBCFF60-A141-1AA2-8E61-D594409023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3140" y="289918"/>
            <a:ext cx="1530938" cy="490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Results</a:t>
            </a:r>
            <a:endParaRPr sz="250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3207BCF-7F68-92D2-6CE7-9D3A299E90DE}"/>
              </a:ext>
            </a:extLst>
          </p:cNvPr>
          <p:cNvSpPr txBox="1"/>
          <p:nvPr/>
        </p:nvSpPr>
        <p:spPr>
          <a:xfrm>
            <a:off x="576627" y="1318751"/>
            <a:ext cx="436751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</a:t>
            </a:r>
            <a:r>
              <a:rPr lang="es-ES" b="1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Metrics</a:t>
            </a:r>
            <a:endParaRPr lang="es-ES">
              <a:solidFill>
                <a:srgbClr val="0E0E0E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900"/>
              </a:spcBef>
            </a:pP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Accuracy: </a:t>
            </a:r>
            <a:r>
              <a:rPr lang="es-ES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80%.</a:t>
            </a:r>
          </a:p>
          <a:p>
            <a:pPr>
              <a:spcBef>
                <a:spcPts val="900"/>
              </a:spcBef>
            </a:pP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Sensitivity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malignant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detection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): </a:t>
            </a:r>
            <a:r>
              <a:rPr lang="es-ES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86%.</a:t>
            </a:r>
          </a:p>
          <a:p>
            <a:pPr>
              <a:spcBef>
                <a:spcPts val="900"/>
              </a:spcBef>
            </a:pP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Specificity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benign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detection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): </a:t>
            </a:r>
            <a:r>
              <a:rPr lang="es-ES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76%.</a:t>
            </a:r>
          </a:p>
          <a:p>
            <a:pPr>
              <a:spcBef>
                <a:spcPts val="900"/>
              </a:spcBef>
            </a:pP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ROC AUC: </a:t>
            </a:r>
            <a:r>
              <a:rPr lang="es-ES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0.87</a:t>
            </a:r>
          </a:p>
        </p:txBody>
      </p:sp>
      <p:pic>
        <p:nvPicPr>
          <p:cNvPr id="21" name="Imagen 2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D1BC5DF-BAAE-8182-45F4-19B5C18A7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339" y="1750983"/>
            <a:ext cx="3959944" cy="3083498"/>
          </a:xfrm>
          <a:prstGeom prst="rect">
            <a:avLst/>
          </a:prstGeom>
        </p:spPr>
      </p:pic>
      <p:pic>
        <p:nvPicPr>
          <p:cNvPr id="16" name="Imagen 15" descr="Tabla&#10;&#10;Descripción generada automáticamente">
            <a:extLst>
              <a:ext uri="{FF2B5EF4-FFF2-40B4-BE49-F238E27FC236}">
                <a16:creationId xmlns:a16="http://schemas.microsoft.com/office/drawing/2014/main" id="{DF7E56F8-340F-30FA-084D-7EA5909609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219" b="2617"/>
          <a:stretch/>
        </p:blipFill>
        <p:spPr>
          <a:xfrm>
            <a:off x="2357768" y="5827676"/>
            <a:ext cx="4428464" cy="1286235"/>
          </a:xfrm>
          <a:prstGeom prst="rect">
            <a:avLst/>
          </a:prstGeom>
        </p:spPr>
      </p:pic>
      <p:pic>
        <p:nvPicPr>
          <p:cNvPr id="15" name="Imagen 14" descr="Tabla&#10;&#10;Descripción generada automáticamente">
            <a:extLst>
              <a:ext uri="{FF2B5EF4-FFF2-40B4-BE49-F238E27FC236}">
                <a16:creationId xmlns:a16="http://schemas.microsoft.com/office/drawing/2014/main" id="{0BD7A372-DF39-0FB3-6F81-03D00AFA7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362" y="2916982"/>
            <a:ext cx="4103315" cy="117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89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>
          <a:extLst>
            <a:ext uri="{FF2B5EF4-FFF2-40B4-BE49-F238E27FC236}">
              <a16:creationId xmlns:a16="http://schemas.microsoft.com/office/drawing/2014/main" id="{06D3A6F7-25E9-35C2-6484-ABFA253CB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0">
            <a:extLst>
              <a:ext uri="{FF2B5EF4-FFF2-40B4-BE49-F238E27FC236}">
                <a16:creationId xmlns:a16="http://schemas.microsoft.com/office/drawing/2014/main" id="{FA82FF51-8785-1E21-8A97-E1F519659787}"/>
              </a:ext>
            </a:extLst>
          </p:cNvPr>
          <p:cNvSpPr/>
          <p:nvPr/>
        </p:nvSpPr>
        <p:spPr>
          <a:xfrm>
            <a:off x="-191385" y="184833"/>
            <a:ext cx="3870250" cy="534419"/>
          </a:xfrm>
          <a:custGeom>
            <a:avLst/>
            <a:gdLst/>
            <a:ahLst/>
            <a:cxnLst/>
            <a:rect l="l" t="t" r="r" b="b"/>
            <a:pathLst>
              <a:path w="37025" h="8220" extrusionOk="0">
                <a:moveTo>
                  <a:pt x="13287" y="1"/>
                </a:moveTo>
                <a:cubicBezTo>
                  <a:pt x="12635" y="1"/>
                  <a:pt x="11914" y="205"/>
                  <a:pt x="11108" y="716"/>
                </a:cubicBezTo>
                <a:cubicBezTo>
                  <a:pt x="7002" y="3319"/>
                  <a:pt x="0" y="4969"/>
                  <a:pt x="3703" y="6105"/>
                </a:cubicBezTo>
                <a:cubicBezTo>
                  <a:pt x="3703" y="6105"/>
                  <a:pt x="9511" y="8165"/>
                  <a:pt x="13240" y="8165"/>
                </a:cubicBezTo>
                <a:cubicBezTo>
                  <a:pt x="13733" y="8165"/>
                  <a:pt x="14189" y="8129"/>
                  <a:pt x="14590" y="8048"/>
                </a:cubicBezTo>
                <a:cubicBezTo>
                  <a:pt x="15428" y="7879"/>
                  <a:pt x="16308" y="7818"/>
                  <a:pt x="17206" y="7818"/>
                </a:cubicBezTo>
                <a:cubicBezTo>
                  <a:pt x="19513" y="7818"/>
                  <a:pt x="21946" y="8220"/>
                  <a:pt x="24129" y="8220"/>
                </a:cubicBezTo>
                <a:cubicBezTo>
                  <a:pt x="24591" y="8220"/>
                  <a:pt x="25042" y="8202"/>
                  <a:pt x="25478" y="8158"/>
                </a:cubicBezTo>
                <a:cubicBezTo>
                  <a:pt x="28814" y="7828"/>
                  <a:pt x="37025" y="6435"/>
                  <a:pt x="36365" y="6105"/>
                </a:cubicBezTo>
                <a:cubicBezTo>
                  <a:pt x="35669" y="5775"/>
                  <a:pt x="30390" y="6435"/>
                  <a:pt x="27201" y="4162"/>
                </a:cubicBezTo>
                <a:cubicBezTo>
                  <a:pt x="25654" y="3055"/>
                  <a:pt x="24007" y="2740"/>
                  <a:pt x="22537" y="2740"/>
                </a:cubicBezTo>
                <a:cubicBezTo>
                  <a:pt x="20941" y="2740"/>
                  <a:pt x="19553" y="3112"/>
                  <a:pt x="18733" y="3246"/>
                </a:cubicBezTo>
                <a:cubicBezTo>
                  <a:pt x="18700" y="3250"/>
                  <a:pt x="18667" y="3252"/>
                  <a:pt x="18634" y="3252"/>
                </a:cubicBezTo>
                <a:cubicBezTo>
                  <a:pt x="17361" y="3252"/>
                  <a:pt x="15884" y="1"/>
                  <a:pt x="1328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0">
            <a:extLst>
              <a:ext uri="{FF2B5EF4-FFF2-40B4-BE49-F238E27FC236}">
                <a16:creationId xmlns:a16="http://schemas.microsoft.com/office/drawing/2014/main" id="{C8DDA99A-AE29-38FD-3921-ED9000F4F64D}"/>
              </a:ext>
            </a:extLst>
          </p:cNvPr>
          <p:cNvSpPr/>
          <p:nvPr/>
        </p:nvSpPr>
        <p:spPr>
          <a:xfrm rot="9129185">
            <a:off x="-3454838" y="4968759"/>
            <a:ext cx="5521729" cy="3004071"/>
          </a:xfrm>
          <a:custGeom>
            <a:avLst/>
            <a:gdLst/>
            <a:ahLst/>
            <a:cxnLst/>
            <a:rect l="l" t="t" r="r" b="b"/>
            <a:pathLst>
              <a:path w="56659" h="48590" extrusionOk="0">
                <a:moveTo>
                  <a:pt x="20781" y="0"/>
                </a:moveTo>
                <a:cubicBezTo>
                  <a:pt x="15942" y="0"/>
                  <a:pt x="11033" y="2008"/>
                  <a:pt x="7509" y="5387"/>
                </a:cubicBezTo>
                <a:cubicBezTo>
                  <a:pt x="2341" y="10341"/>
                  <a:pt x="1" y="17788"/>
                  <a:pt x="244" y="24931"/>
                </a:cubicBezTo>
                <a:cubicBezTo>
                  <a:pt x="426" y="31010"/>
                  <a:pt x="2676" y="36816"/>
                  <a:pt x="6597" y="41466"/>
                </a:cubicBezTo>
                <a:cubicBezTo>
                  <a:pt x="10457" y="45965"/>
                  <a:pt x="17174" y="47849"/>
                  <a:pt x="22889" y="48366"/>
                </a:cubicBezTo>
                <a:cubicBezTo>
                  <a:pt x="24557" y="48509"/>
                  <a:pt x="26299" y="48590"/>
                  <a:pt x="28070" y="48590"/>
                </a:cubicBezTo>
                <a:cubicBezTo>
                  <a:pt x="33076" y="48590"/>
                  <a:pt x="38306" y="47945"/>
                  <a:pt x="42707" y="46239"/>
                </a:cubicBezTo>
                <a:cubicBezTo>
                  <a:pt x="48604" y="43959"/>
                  <a:pt x="53892" y="39369"/>
                  <a:pt x="55716" y="33290"/>
                </a:cubicBezTo>
                <a:cubicBezTo>
                  <a:pt x="56628" y="30311"/>
                  <a:pt x="56658" y="26968"/>
                  <a:pt x="55443" y="24080"/>
                </a:cubicBezTo>
                <a:cubicBezTo>
                  <a:pt x="54379" y="21557"/>
                  <a:pt x="52585" y="19399"/>
                  <a:pt x="51704" y="16816"/>
                </a:cubicBezTo>
                <a:cubicBezTo>
                  <a:pt x="50731" y="13928"/>
                  <a:pt x="51522" y="11740"/>
                  <a:pt x="53072" y="9278"/>
                </a:cubicBezTo>
                <a:cubicBezTo>
                  <a:pt x="53619" y="8396"/>
                  <a:pt x="55199" y="6907"/>
                  <a:pt x="55382" y="5873"/>
                </a:cubicBezTo>
                <a:lnTo>
                  <a:pt x="55382" y="5873"/>
                </a:lnTo>
                <a:cubicBezTo>
                  <a:pt x="53406" y="6603"/>
                  <a:pt x="50974" y="7211"/>
                  <a:pt x="49455" y="8761"/>
                </a:cubicBezTo>
                <a:cubicBezTo>
                  <a:pt x="47813" y="10433"/>
                  <a:pt x="47388" y="12469"/>
                  <a:pt x="47570" y="14597"/>
                </a:cubicBezTo>
                <a:cubicBezTo>
                  <a:pt x="47783" y="17424"/>
                  <a:pt x="49120" y="20402"/>
                  <a:pt x="50032" y="22804"/>
                </a:cubicBezTo>
                <a:cubicBezTo>
                  <a:pt x="51066" y="25509"/>
                  <a:pt x="51856" y="28518"/>
                  <a:pt x="50822" y="31223"/>
                </a:cubicBezTo>
                <a:cubicBezTo>
                  <a:pt x="49708" y="34245"/>
                  <a:pt x="46413" y="36036"/>
                  <a:pt x="43159" y="36036"/>
                </a:cubicBezTo>
                <a:cubicBezTo>
                  <a:pt x="42420" y="36036"/>
                  <a:pt x="41683" y="35943"/>
                  <a:pt x="40974" y="35752"/>
                </a:cubicBezTo>
                <a:cubicBezTo>
                  <a:pt x="37144" y="34719"/>
                  <a:pt x="34257" y="31345"/>
                  <a:pt x="33011" y="27576"/>
                </a:cubicBezTo>
                <a:cubicBezTo>
                  <a:pt x="31734" y="23807"/>
                  <a:pt x="31916" y="19703"/>
                  <a:pt x="32585" y="15782"/>
                </a:cubicBezTo>
                <a:cubicBezTo>
                  <a:pt x="33102" y="12651"/>
                  <a:pt x="33922" y="9338"/>
                  <a:pt x="32707" y="6390"/>
                </a:cubicBezTo>
                <a:cubicBezTo>
                  <a:pt x="31734" y="4080"/>
                  <a:pt x="29637" y="2408"/>
                  <a:pt x="27357" y="1375"/>
                </a:cubicBezTo>
                <a:cubicBezTo>
                  <a:pt x="25279" y="437"/>
                  <a:pt x="23037" y="0"/>
                  <a:pt x="207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50">
            <a:extLst>
              <a:ext uri="{FF2B5EF4-FFF2-40B4-BE49-F238E27FC236}">
                <a16:creationId xmlns:a16="http://schemas.microsoft.com/office/drawing/2014/main" id="{935F4A44-D860-13D0-8A31-06AFB537E0A1}"/>
              </a:ext>
            </a:extLst>
          </p:cNvPr>
          <p:cNvSpPr/>
          <p:nvPr/>
        </p:nvSpPr>
        <p:spPr>
          <a:xfrm>
            <a:off x="3721916" y="567663"/>
            <a:ext cx="1530937" cy="389119"/>
          </a:xfrm>
          <a:custGeom>
            <a:avLst/>
            <a:gdLst/>
            <a:ahLst/>
            <a:cxnLst/>
            <a:rect l="l" t="t" r="r" b="b"/>
            <a:pathLst>
              <a:path w="45981" h="11687" extrusionOk="0">
                <a:moveTo>
                  <a:pt x="10428" y="1"/>
                </a:moveTo>
                <a:cubicBezTo>
                  <a:pt x="10280" y="1"/>
                  <a:pt x="10119" y="10"/>
                  <a:pt x="9945" y="29"/>
                </a:cubicBezTo>
                <a:cubicBezTo>
                  <a:pt x="5950" y="506"/>
                  <a:pt x="7013" y="4611"/>
                  <a:pt x="4447" y="5748"/>
                </a:cubicBezTo>
                <a:cubicBezTo>
                  <a:pt x="2008" y="6828"/>
                  <a:pt x="0" y="11284"/>
                  <a:pt x="6035" y="11284"/>
                </a:cubicBezTo>
                <a:cubicBezTo>
                  <a:pt x="6351" y="11284"/>
                  <a:pt x="6689" y="11272"/>
                  <a:pt x="7049" y="11246"/>
                </a:cubicBezTo>
                <a:cubicBezTo>
                  <a:pt x="9414" y="11083"/>
                  <a:pt x="13063" y="10485"/>
                  <a:pt x="16089" y="10485"/>
                </a:cubicBezTo>
                <a:cubicBezTo>
                  <a:pt x="17803" y="10485"/>
                  <a:pt x="19316" y="10677"/>
                  <a:pt x="20283" y="11246"/>
                </a:cubicBezTo>
                <a:cubicBezTo>
                  <a:pt x="20824" y="11561"/>
                  <a:pt x="21388" y="11687"/>
                  <a:pt x="21999" y="11687"/>
                </a:cubicBezTo>
                <a:cubicBezTo>
                  <a:pt x="24455" y="11687"/>
                  <a:pt x="27676" y="9648"/>
                  <a:pt x="33223" y="9560"/>
                </a:cubicBezTo>
                <a:cubicBezTo>
                  <a:pt x="40152" y="9487"/>
                  <a:pt x="45980" y="8754"/>
                  <a:pt x="39052" y="7837"/>
                </a:cubicBezTo>
                <a:cubicBezTo>
                  <a:pt x="32087" y="6921"/>
                  <a:pt x="33407" y="5088"/>
                  <a:pt x="26515" y="3438"/>
                </a:cubicBezTo>
                <a:cubicBezTo>
                  <a:pt x="22594" y="2500"/>
                  <a:pt x="21889" y="1977"/>
                  <a:pt x="20936" y="1977"/>
                </a:cubicBezTo>
                <a:cubicBezTo>
                  <a:pt x="20214" y="1977"/>
                  <a:pt x="19350" y="2277"/>
                  <a:pt x="16837" y="2925"/>
                </a:cubicBezTo>
                <a:cubicBezTo>
                  <a:pt x="16032" y="3136"/>
                  <a:pt x="15394" y="3227"/>
                  <a:pt x="14881" y="3227"/>
                </a:cubicBezTo>
                <a:cubicBezTo>
                  <a:pt x="11818" y="3227"/>
                  <a:pt x="13231" y="1"/>
                  <a:pt x="104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0">
            <a:extLst>
              <a:ext uri="{FF2B5EF4-FFF2-40B4-BE49-F238E27FC236}">
                <a16:creationId xmlns:a16="http://schemas.microsoft.com/office/drawing/2014/main" id="{A3757677-91DB-1A65-EC21-F993C94A5D03}"/>
              </a:ext>
            </a:extLst>
          </p:cNvPr>
          <p:cNvSpPr/>
          <p:nvPr/>
        </p:nvSpPr>
        <p:spPr>
          <a:xfrm>
            <a:off x="7200711" y="86790"/>
            <a:ext cx="1451260" cy="532068"/>
          </a:xfrm>
          <a:custGeom>
            <a:avLst/>
            <a:gdLst/>
            <a:ahLst/>
            <a:cxnLst/>
            <a:rect l="l" t="t" r="r" b="b"/>
            <a:pathLst>
              <a:path w="29002" h="9592" extrusionOk="0">
                <a:moveTo>
                  <a:pt x="8884" y="0"/>
                </a:moveTo>
                <a:cubicBezTo>
                  <a:pt x="1803" y="0"/>
                  <a:pt x="4164" y="1560"/>
                  <a:pt x="1691" y="5501"/>
                </a:cubicBezTo>
                <a:cubicBezTo>
                  <a:pt x="1" y="8185"/>
                  <a:pt x="4244" y="9592"/>
                  <a:pt x="7919" y="9592"/>
                </a:cubicBezTo>
                <a:cubicBezTo>
                  <a:pt x="9263" y="9592"/>
                  <a:pt x="10532" y="9404"/>
                  <a:pt x="11406" y="9021"/>
                </a:cubicBezTo>
                <a:cubicBezTo>
                  <a:pt x="12291" y="8637"/>
                  <a:pt x="13241" y="8515"/>
                  <a:pt x="14236" y="8515"/>
                </a:cubicBezTo>
                <a:cubicBezTo>
                  <a:pt x="15993" y="8515"/>
                  <a:pt x="17889" y="8897"/>
                  <a:pt x="19800" y="8897"/>
                </a:cubicBezTo>
                <a:cubicBezTo>
                  <a:pt x="20841" y="8897"/>
                  <a:pt x="21886" y="8784"/>
                  <a:pt x="22917" y="8434"/>
                </a:cubicBezTo>
                <a:cubicBezTo>
                  <a:pt x="26876" y="7114"/>
                  <a:pt x="29002" y="6345"/>
                  <a:pt x="27059" y="5135"/>
                </a:cubicBezTo>
                <a:cubicBezTo>
                  <a:pt x="26670" y="4888"/>
                  <a:pt x="26260" y="4797"/>
                  <a:pt x="25809" y="4797"/>
                </a:cubicBezTo>
                <a:cubicBezTo>
                  <a:pt x="24533" y="4797"/>
                  <a:pt x="22930" y="5528"/>
                  <a:pt x="20564" y="5528"/>
                </a:cubicBezTo>
                <a:cubicBezTo>
                  <a:pt x="19669" y="5528"/>
                  <a:pt x="18665" y="5423"/>
                  <a:pt x="17528" y="5135"/>
                </a:cubicBezTo>
                <a:cubicBezTo>
                  <a:pt x="12322" y="3815"/>
                  <a:pt x="15072" y="39"/>
                  <a:pt x="9390" y="3"/>
                </a:cubicBezTo>
                <a:cubicBezTo>
                  <a:pt x="9216" y="1"/>
                  <a:pt x="9047" y="0"/>
                  <a:pt x="88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868;p62">
            <a:extLst>
              <a:ext uri="{FF2B5EF4-FFF2-40B4-BE49-F238E27FC236}">
                <a16:creationId xmlns:a16="http://schemas.microsoft.com/office/drawing/2014/main" id="{89F3062E-739A-7470-FBFF-F3CE4F79D7E7}"/>
              </a:ext>
            </a:extLst>
          </p:cNvPr>
          <p:cNvGrpSpPr/>
          <p:nvPr/>
        </p:nvGrpSpPr>
        <p:grpSpPr>
          <a:xfrm flipH="1">
            <a:off x="6893312" y="1946076"/>
            <a:ext cx="2066058" cy="2690361"/>
            <a:chOff x="356424" y="444499"/>
            <a:chExt cx="3411456" cy="4254508"/>
          </a:xfrm>
        </p:grpSpPr>
        <p:sp>
          <p:nvSpPr>
            <p:cNvPr id="3" name="Google Shape;1869;p62">
              <a:extLst>
                <a:ext uri="{FF2B5EF4-FFF2-40B4-BE49-F238E27FC236}">
                  <a16:creationId xmlns:a16="http://schemas.microsoft.com/office/drawing/2014/main" id="{D04683EC-9172-4B0C-E219-8A6EB160F103}"/>
                </a:ext>
              </a:extLst>
            </p:cNvPr>
            <p:cNvSpPr/>
            <p:nvPr/>
          </p:nvSpPr>
          <p:spPr>
            <a:xfrm>
              <a:off x="2036283" y="444499"/>
              <a:ext cx="789789" cy="595499"/>
            </a:xfrm>
            <a:custGeom>
              <a:avLst/>
              <a:gdLst/>
              <a:ahLst/>
              <a:cxnLst/>
              <a:rect l="l" t="t" r="r" b="b"/>
              <a:pathLst>
                <a:path w="25703" h="19380" extrusionOk="0">
                  <a:moveTo>
                    <a:pt x="2958" y="1"/>
                  </a:moveTo>
                  <a:cubicBezTo>
                    <a:pt x="1326" y="1"/>
                    <a:pt x="0" y="1276"/>
                    <a:pt x="0" y="2908"/>
                  </a:cubicBezTo>
                  <a:lnTo>
                    <a:pt x="0" y="16422"/>
                  </a:lnTo>
                  <a:cubicBezTo>
                    <a:pt x="0" y="18054"/>
                    <a:pt x="1326" y="19380"/>
                    <a:pt x="2958" y="19380"/>
                  </a:cubicBezTo>
                  <a:lnTo>
                    <a:pt x="22745" y="19380"/>
                  </a:lnTo>
                  <a:cubicBezTo>
                    <a:pt x="24377" y="19380"/>
                    <a:pt x="25703" y="18054"/>
                    <a:pt x="25703" y="16422"/>
                  </a:cubicBezTo>
                  <a:lnTo>
                    <a:pt x="25703" y="2908"/>
                  </a:lnTo>
                  <a:cubicBezTo>
                    <a:pt x="25703" y="1276"/>
                    <a:pt x="24377" y="1"/>
                    <a:pt x="22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70;p62">
              <a:extLst>
                <a:ext uri="{FF2B5EF4-FFF2-40B4-BE49-F238E27FC236}">
                  <a16:creationId xmlns:a16="http://schemas.microsoft.com/office/drawing/2014/main" id="{6B0E4203-C91A-7E63-F8C1-453BA7DC833E}"/>
                </a:ext>
              </a:extLst>
            </p:cNvPr>
            <p:cNvSpPr/>
            <p:nvPr/>
          </p:nvSpPr>
          <p:spPr>
            <a:xfrm>
              <a:off x="2272883" y="2874908"/>
              <a:ext cx="407477" cy="363629"/>
            </a:xfrm>
            <a:custGeom>
              <a:avLst/>
              <a:gdLst/>
              <a:ahLst/>
              <a:cxnLst/>
              <a:rect l="l" t="t" r="r" b="b"/>
              <a:pathLst>
                <a:path w="13261" h="11834" extrusionOk="0">
                  <a:moveTo>
                    <a:pt x="2817" y="1"/>
                  </a:moveTo>
                  <a:cubicBezTo>
                    <a:pt x="1229" y="1"/>
                    <a:pt x="1" y="1308"/>
                    <a:pt x="1" y="2909"/>
                  </a:cubicBezTo>
                  <a:lnTo>
                    <a:pt x="1" y="8927"/>
                  </a:lnTo>
                  <a:cubicBezTo>
                    <a:pt x="1" y="10559"/>
                    <a:pt x="1276" y="11834"/>
                    <a:pt x="2908" y="11834"/>
                  </a:cubicBezTo>
                  <a:lnTo>
                    <a:pt x="10302" y="11834"/>
                  </a:lnTo>
                  <a:cubicBezTo>
                    <a:pt x="11934" y="11834"/>
                    <a:pt x="13260" y="10559"/>
                    <a:pt x="13260" y="8927"/>
                  </a:cubicBezTo>
                  <a:lnTo>
                    <a:pt x="13260" y="2909"/>
                  </a:lnTo>
                  <a:cubicBezTo>
                    <a:pt x="13260" y="1308"/>
                    <a:pt x="11983" y="1"/>
                    <a:pt x="10393" y="1"/>
                  </a:cubicBezTo>
                  <a:cubicBezTo>
                    <a:pt x="10363" y="1"/>
                    <a:pt x="10333" y="1"/>
                    <a:pt x="10302" y="2"/>
                  </a:cubicBezTo>
                  <a:lnTo>
                    <a:pt x="2908" y="2"/>
                  </a:lnTo>
                  <a:cubicBezTo>
                    <a:pt x="2877" y="1"/>
                    <a:pt x="2847" y="1"/>
                    <a:pt x="2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71;p62">
              <a:extLst>
                <a:ext uri="{FF2B5EF4-FFF2-40B4-BE49-F238E27FC236}">
                  <a16:creationId xmlns:a16="http://schemas.microsoft.com/office/drawing/2014/main" id="{3161D726-7027-C1C0-1FC6-CA6EE42FBBCB}"/>
                </a:ext>
              </a:extLst>
            </p:cNvPr>
            <p:cNvSpPr/>
            <p:nvPr/>
          </p:nvSpPr>
          <p:spPr>
            <a:xfrm>
              <a:off x="1998673" y="2574087"/>
              <a:ext cx="955902" cy="443521"/>
            </a:xfrm>
            <a:custGeom>
              <a:avLst/>
              <a:gdLst/>
              <a:ahLst/>
              <a:cxnLst/>
              <a:rect l="l" t="t" r="r" b="b"/>
              <a:pathLst>
                <a:path w="31109" h="14434" extrusionOk="0">
                  <a:moveTo>
                    <a:pt x="2958" y="1"/>
                  </a:moveTo>
                  <a:cubicBezTo>
                    <a:pt x="1326" y="1"/>
                    <a:pt x="0" y="1276"/>
                    <a:pt x="0" y="2908"/>
                  </a:cubicBezTo>
                  <a:lnTo>
                    <a:pt x="0" y="11475"/>
                  </a:lnTo>
                  <a:cubicBezTo>
                    <a:pt x="0" y="13107"/>
                    <a:pt x="1326" y="14433"/>
                    <a:pt x="2958" y="14433"/>
                  </a:cubicBezTo>
                  <a:lnTo>
                    <a:pt x="28202" y="14433"/>
                  </a:lnTo>
                  <a:cubicBezTo>
                    <a:pt x="29834" y="14433"/>
                    <a:pt x="31109" y="13107"/>
                    <a:pt x="31109" y="11475"/>
                  </a:cubicBezTo>
                  <a:lnTo>
                    <a:pt x="31109" y="2908"/>
                  </a:lnTo>
                  <a:cubicBezTo>
                    <a:pt x="31109" y="1276"/>
                    <a:pt x="29834" y="1"/>
                    <a:pt x="28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72;p62">
              <a:extLst>
                <a:ext uri="{FF2B5EF4-FFF2-40B4-BE49-F238E27FC236}">
                  <a16:creationId xmlns:a16="http://schemas.microsoft.com/office/drawing/2014/main" id="{E99A705F-0000-FE7B-A784-5C0BCD633B45}"/>
                </a:ext>
              </a:extLst>
            </p:cNvPr>
            <p:cNvSpPr/>
            <p:nvPr/>
          </p:nvSpPr>
          <p:spPr>
            <a:xfrm>
              <a:off x="1794951" y="789260"/>
              <a:ext cx="1344543" cy="2034038"/>
            </a:xfrm>
            <a:custGeom>
              <a:avLst/>
              <a:gdLst/>
              <a:ahLst/>
              <a:cxnLst/>
              <a:rect l="l" t="t" r="r" b="b"/>
              <a:pathLst>
                <a:path w="43757" h="66196" extrusionOk="0">
                  <a:moveTo>
                    <a:pt x="2907" y="0"/>
                  </a:moveTo>
                  <a:cubicBezTo>
                    <a:pt x="1275" y="0"/>
                    <a:pt x="1" y="1275"/>
                    <a:pt x="1" y="2907"/>
                  </a:cubicBezTo>
                  <a:lnTo>
                    <a:pt x="1" y="63289"/>
                  </a:lnTo>
                  <a:cubicBezTo>
                    <a:pt x="1" y="64920"/>
                    <a:pt x="1275" y="66195"/>
                    <a:pt x="2907" y="66195"/>
                  </a:cubicBezTo>
                  <a:lnTo>
                    <a:pt x="40799" y="66195"/>
                  </a:lnTo>
                  <a:cubicBezTo>
                    <a:pt x="42431" y="66195"/>
                    <a:pt x="43756" y="64920"/>
                    <a:pt x="43756" y="63289"/>
                  </a:cubicBezTo>
                  <a:lnTo>
                    <a:pt x="43756" y="2907"/>
                  </a:lnTo>
                  <a:cubicBezTo>
                    <a:pt x="43756" y="1275"/>
                    <a:pt x="42431" y="0"/>
                    <a:pt x="40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3;p62">
              <a:extLst>
                <a:ext uri="{FF2B5EF4-FFF2-40B4-BE49-F238E27FC236}">
                  <a16:creationId xmlns:a16="http://schemas.microsoft.com/office/drawing/2014/main" id="{2388E88E-5CA4-E361-3221-13399FA6EE27}"/>
                </a:ext>
              </a:extLst>
            </p:cNvPr>
            <p:cNvSpPr/>
            <p:nvPr/>
          </p:nvSpPr>
          <p:spPr>
            <a:xfrm>
              <a:off x="356424" y="1695009"/>
              <a:ext cx="1485582" cy="2369367"/>
            </a:xfrm>
            <a:custGeom>
              <a:avLst/>
              <a:gdLst/>
              <a:ahLst/>
              <a:cxnLst/>
              <a:rect l="l" t="t" r="r" b="b"/>
              <a:pathLst>
                <a:path w="48347" h="77109" extrusionOk="0">
                  <a:moveTo>
                    <a:pt x="38555" y="0"/>
                  </a:moveTo>
                  <a:cubicBezTo>
                    <a:pt x="17238" y="0"/>
                    <a:pt x="1" y="17288"/>
                    <a:pt x="1" y="38554"/>
                  </a:cubicBezTo>
                  <a:cubicBezTo>
                    <a:pt x="1" y="59871"/>
                    <a:pt x="17238" y="77109"/>
                    <a:pt x="38555" y="77109"/>
                  </a:cubicBezTo>
                  <a:lnTo>
                    <a:pt x="48346" y="77109"/>
                  </a:lnTo>
                  <a:lnTo>
                    <a:pt x="48346" y="65940"/>
                  </a:lnTo>
                  <a:lnTo>
                    <a:pt x="37535" y="65940"/>
                  </a:lnTo>
                  <a:cubicBezTo>
                    <a:pt x="22491" y="65940"/>
                    <a:pt x="10302" y="53752"/>
                    <a:pt x="10302" y="38707"/>
                  </a:cubicBezTo>
                  <a:cubicBezTo>
                    <a:pt x="10302" y="23663"/>
                    <a:pt x="22491" y="11424"/>
                    <a:pt x="37535" y="11424"/>
                  </a:cubicBezTo>
                  <a:lnTo>
                    <a:pt x="48346" y="11424"/>
                  </a:lnTo>
                  <a:lnTo>
                    <a:pt x="483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4;p62">
              <a:extLst>
                <a:ext uri="{FF2B5EF4-FFF2-40B4-BE49-F238E27FC236}">
                  <a16:creationId xmlns:a16="http://schemas.microsoft.com/office/drawing/2014/main" id="{F1526689-5170-4C59-F5DB-D02765DCC5C3}"/>
                </a:ext>
              </a:extLst>
            </p:cNvPr>
            <p:cNvSpPr/>
            <p:nvPr/>
          </p:nvSpPr>
          <p:spPr>
            <a:xfrm>
              <a:off x="1820025" y="3658485"/>
              <a:ext cx="1773899" cy="924560"/>
            </a:xfrm>
            <a:custGeom>
              <a:avLst/>
              <a:gdLst/>
              <a:ahLst/>
              <a:cxnLst/>
              <a:rect l="l" t="t" r="r" b="b"/>
              <a:pathLst>
                <a:path w="57730" h="30089" extrusionOk="0">
                  <a:moveTo>
                    <a:pt x="8772" y="0"/>
                  </a:moveTo>
                  <a:cubicBezTo>
                    <a:pt x="3927" y="0"/>
                    <a:pt x="0" y="3927"/>
                    <a:pt x="0" y="8772"/>
                  </a:cubicBezTo>
                  <a:lnTo>
                    <a:pt x="0" y="21317"/>
                  </a:lnTo>
                  <a:cubicBezTo>
                    <a:pt x="0" y="26162"/>
                    <a:pt x="3927" y="30089"/>
                    <a:pt x="8772" y="30089"/>
                  </a:cubicBezTo>
                  <a:lnTo>
                    <a:pt x="48907" y="30089"/>
                  </a:lnTo>
                  <a:cubicBezTo>
                    <a:pt x="53752" y="30089"/>
                    <a:pt x="57679" y="26162"/>
                    <a:pt x="57730" y="21317"/>
                  </a:cubicBezTo>
                  <a:lnTo>
                    <a:pt x="57730" y="8772"/>
                  </a:lnTo>
                  <a:cubicBezTo>
                    <a:pt x="57679" y="3927"/>
                    <a:pt x="53752" y="0"/>
                    <a:pt x="48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5;p62">
              <a:extLst>
                <a:ext uri="{FF2B5EF4-FFF2-40B4-BE49-F238E27FC236}">
                  <a16:creationId xmlns:a16="http://schemas.microsoft.com/office/drawing/2014/main" id="{302549B1-B87F-DC9A-2F17-9EE8769DA6BD}"/>
                </a:ext>
              </a:extLst>
            </p:cNvPr>
            <p:cNvSpPr/>
            <p:nvPr/>
          </p:nvSpPr>
          <p:spPr>
            <a:xfrm>
              <a:off x="1429850" y="3439092"/>
              <a:ext cx="781953" cy="1143954"/>
            </a:xfrm>
            <a:custGeom>
              <a:avLst/>
              <a:gdLst/>
              <a:ahLst/>
              <a:cxnLst/>
              <a:rect l="l" t="t" r="r" b="b"/>
              <a:pathLst>
                <a:path w="25448" h="37229" extrusionOk="0">
                  <a:moveTo>
                    <a:pt x="8772" y="1"/>
                  </a:moveTo>
                  <a:cubicBezTo>
                    <a:pt x="3927" y="1"/>
                    <a:pt x="0" y="3927"/>
                    <a:pt x="0" y="8823"/>
                  </a:cubicBezTo>
                  <a:lnTo>
                    <a:pt x="0" y="28457"/>
                  </a:lnTo>
                  <a:cubicBezTo>
                    <a:pt x="0" y="33302"/>
                    <a:pt x="3927" y="37229"/>
                    <a:pt x="8772" y="37229"/>
                  </a:cubicBezTo>
                  <a:lnTo>
                    <a:pt x="16676" y="37229"/>
                  </a:lnTo>
                  <a:cubicBezTo>
                    <a:pt x="21521" y="37229"/>
                    <a:pt x="25448" y="33302"/>
                    <a:pt x="25448" y="28457"/>
                  </a:cubicBezTo>
                  <a:lnTo>
                    <a:pt x="25448" y="8823"/>
                  </a:lnTo>
                  <a:cubicBezTo>
                    <a:pt x="25448" y="3927"/>
                    <a:pt x="21521" y="1"/>
                    <a:pt x="16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6;p62">
              <a:extLst>
                <a:ext uri="{FF2B5EF4-FFF2-40B4-BE49-F238E27FC236}">
                  <a16:creationId xmlns:a16="http://schemas.microsoft.com/office/drawing/2014/main" id="{BC940B37-34D3-0449-6D40-3182394D1CBF}"/>
                </a:ext>
              </a:extLst>
            </p:cNvPr>
            <p:cNvSpPr/>
            <p:nvPr/>
          </p:nvSpPr>
          <p:spPr>
            <a:xfrm>
              <a:off x="820252" y="4252352"/>
              <a:ext cx="2947628" cy="446655"/>
            </a:xfrm>
            <a:custGeom>
              <a:avLst/>
              <a:gdLst/>
              <a:ahLst/>
              <a:cxnLst/>
              <a:rect l="l" t="t" r="r" b="b"/>
              <a:pathLst>
                <a:path w="95928" h="14536" extrusionOk="0">
                  <a:moveTo>
                    <a:pt x="2817" y="0"/>
                  </a:moveTo>
                  <a:cubicBezTo>
                    <a:pt x="1229" y="0"/>
                    <a:pt x="1" y="1307"/>
                    <a:pt x="1" y="2908"/>
                  </a:cubicBezTo>
                  <a:lnTo>
                    <a:pt x="1" y="14536"/>
                  </a:lnTo>
                  <a:lnTo>
                    <a:pt x="95928" y="14536"/>
                  </a:lnTo>
                  <a:lnTo>
                    <a:pt x="95928" y="2908"/>
                  </a:lnTo>
                  <a:cubicBezTo>
                    <a:pt x="95928" y="1307"/>
                    <a:pt x="94651" y="0"/>
                    <a:pt x="93061" y="0"/>
                  </a:cubicBezTo>
                  <a:cubicBezTo>
                    <a:pt x="93030" y="0"/>
                    <a:pt x="93000" y="0"/>
                    <a:pt x="92970" y="1"/>
                  </a:cubicBezTo>
                  <a:lnTo>
                    <a:pt x="2908" y="1"/>
                  </a:lnTo>
                  <a:cubicBezTo>
                    <a:pt x="2877" y="0"/>
                    <a:pt x="2847" y="0"/>
                    <a:pt x="2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7;p62">
              <a:extLst>
                <a:ext uri="{FF2B5EF4-FFF2-40B4-BE49-F238E27FC236}">
                  <a16:creationId xmlns:a16="http://schemas.microsoft.com/office/drawing/2014/main" id="{17740C09-0105-2975-0A6C-D49A040401F2}"/>
                </a:ext>
              </a:extLst>
            </p:cNvPr>
            <p:cNvSpPr/>
            <p:nvPr/>
          </p:nvSpPr>
          <p:spPr>
            <a:xfrm>
              <a:off x="1580260" y="3656918"/>
              <a:ext cx="418447" cy="359143"/>
            </a:xfrm>
            <a:custGeom>
              <a:avLst/>
              <a:gdLst/>
              <a:ahLst/>
              <a:cxnLst/>
              <a:rect l="l" t="t" r="r" b="b"/>
              <a:pathLst>
                <a:path w="13618" h="11688" extrusionOk="0">
                  <a:moveTo>
                    <a:pt x="7803" y="0"/>
                  </a:moveTo>
                  <a:cubicBezTo>
                    <a:pt x="2602" y="0"/>
                    <a:pt x="1" y="6273"/>
                    <a:pt x="3673" y="9945"/>
                  </a:cubicBezTo>
                  <a:cubicBezTo>
                    <a:pt x="4862" y="11151"/>
                    <a:pt x="6324" y="11688"/>
                    <a:pt x="7758" y="11688"/>
                  </a:cubicBezTo>
                  <a:cubicBezTo>
                    <a:pt x="10750" y="11688"/>
                    <a:pt x="13617" y="9347"/>
                    <a:pt x="13617" y="5865"/>
                  </a:cubicBezTo>
                  <a:cubicBezTo>
                    <a:pt x="13617" y="2601"/>
                    <a:pt x="11016" y="0"/>
                    <a:pt x="7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8;p62">
              <a:extLst>
                <a:ext uri="{FF2B5EF4-FFF2-40B4-BE49-F238E27FC236}">
                  <a16:creationId xmlns:a16="http://schemas.microsoft.com/office/drawing/2014/main" id="{31C9B4A0-A4AA-8799-EFEE-870884919131}"/>
                </a:ext>
              </a:extLst>
            </p:cNvPr>
            <p:cNvSpPr/>
            <p:nvPr/>
          </p:nvSpPr>
          <p:spPr>
            <a:xfrm>
              <a:off x="1241799" y="1456811"/>
              <a:ext cx="1010750" cy="865839"/>
            </a:xfrm>
            <a:custGeom>
              <a:avLst/>
              <a:gdLst/>
              <a:ahLst/>
              <a:cxnLst/>
              <a:rect l="l" t="t" r="r" b="b"/>
              <a:pathLst>
                <a:path w="32894" h="28178" extrusionOk="0">
                  <a:moveTo>
                    <a:pt x="18818" y="0"/>
                  </a:moveTo>
                  <a:cubicBezTo>
                    <a:pt x="6273" y="0"/>
                    <a:pt x="0" y="15147"/>
                    <a:pt x="8874" y="24020"/>
                  </a:cubicBezTo>
                  <a:cubicBezTo>
                    <a:pt x="11745" y="26892"/>
                    <a:pt x="15274" y="28177"/>
                    <a:pt x="18733" y="28177"/>
                  </a:cubicBezTo>
                  <a:cubicBezTo>
                    <a:pt x="25964" y="28177"/>
                    <a:pt x="32894" y="22561"/>
                    <a:pt x="32894" y="14076"/>
                  </a:cubicBezTo>
                  <a:cubicBezTo>
                    <a:pt x="32894" y="6324"/>
                    <a:pt x="26621" y="0"/>
                    <a:pt x="18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9;p62">
              <a:extLst>
                <a:ext uri="{FF2B5EF4-FFF2-40B4-BE49-F238E27FC236}">
                  <a16:creationId xmlns:a16="http://schemas.microsoft.com/office/drawing/2014/main" id="{ECEC35F8-4097-2A76-5784-1BE5E72D37D3}"/>
                </a:ext>
              </a:extLst>
            </p:cNvPr>
            <p:cNvSpPr/>
            <p:nvPr/>
          </p:nvSpPr>
          <p:spPr>
            <a:xfrm>
              <a:off x="1603766" y="1673070"/>
              <a:ext cx="432551" cy="432520"/>
            </a:xfrm>
            <a:custGeom>
              <a:avLst/>
              <a:gdLst/>
              <a:ahLst/>
              <a:cxnLst/>
              <a:rect l="l" t="t" r="r" b="b"/>
              <a:pathLst>
                <a:path w="14077" h="14076" extrusionOk="0">
                  <a:moveTo>
                    <a:pt x="7038" y="0"/>
                  </a:moveTo>
                  <a:cubicBezTo>
                    <a:pt x="3163" y="0"/>
                    <a:pt x="1" y="3162"/>
                    <a:pt x="1" y="7038"/>
                  </a:cubicBezTo>
                  <a:cubicBezTo>
                    <a:pt x="1" y="10914"/>
                    <a:pt x="3163" y="14075"/>
                    <a:pt x="7038" y="14075"/>
                  </a:cubicBezTo>
                  <a:cubicBezTo>
                    <a:pt x="10914" y="14075"/>
                    <a:pt x="14076" y="10914"/>
                    <a:pt x="14076" y="7038"/>
                  </a:cubicBezTo>
                  <a:cubicBezTo>
                    <a:pt x="14076" y="3162"/>
                    <a:pt x="10914" y="0"/>
                    <a:pt x="7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7" name="Google Shape;1317;p50">
            <a:extLst>
              <a:ext uri="{FF2B5EF4-FFF2-40B4-BE49-F238E27FC236}">
                <a16:creationId xmlns:a16="http://schemas.microsoft.com/office/drawing/2014/main" id="{17B49CF3-8451-AD4C-766A-13FBCA293E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3140" y="289918"/>
            <a:ext cx="1530938" cy="490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Results</a:t>
            </a:r>
            <a:endParaRPr sz="250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6935DD9-ECF1-3613-CD0D-9DC2A047B086}"/>
              </a:ext>
            </a:extLst>
          </p:cNvPr>
          <p:cNvSpPr txBox="1"/>
          <p:nvPr/>
        </p:nvSpPr>
        <p:spPr>
          <a:xfrm>
            <a:off x="576627" y="1318751"/>
            <a:ext cx="436751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</a:t>
            </a:r>
            <a:r>
              <a:rPr lang="es-ES" b="1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Metrics</a:t>
            </a:r>
            <a:endParaRPr lang="es-ES">
              <a:solidFill>
                <a:srgbClr val="0E0E0E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900"/>
              </a:spcBef>
            </a:pP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Accuracy: </a:t>
            </a:r>
            <a:r>
              <a:rPr lang="es-ES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80%.</a:t>
            </a:r>
          </a:p>
          <a:p>
            <a:pPr>
              <a:spcBef>
                <a:spcPts val="900"/>
              </a:spcBef>
            </a:pP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Sensitivity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malignant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detection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): </a:t>
            </a:r>
            <a:r>
              <a:rPr lang="es-ES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86%.</a:t>
            </a:r>
          </a:p>
          <a:p>
            <a:pPr>
              <a:spcBef>
                <a:spcPts val="900"/>
              </a:spcBef>
            </a:pP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Specificity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benign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detection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): </a:t>
            </a:r>
            <a:r>
              <a:rPr lang="es-ES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76%.</a:t>
            </a:r>
          </a:p>
          <a:p>
            <a:pPr>
              <a:spcBef>
                <a:spcPts val="900"/>
              </a:spcBef>
            </a:pP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ROC AUC: </a:t>
            </a:r>
            <a:r>
              <a:rPr lang="es-ES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0.87</a:t>
            </a:r>
          </a:p>
        </p:txBody>
      </p:sp>
      <p:pic>
        <p:nvPicPr>
          <p:cNvPr id="21" name="Imagen 2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14BE6F0-42DB-71A4-794A-D8EED7635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339" y="1750983"/>
            <a:ext cx="3959944" cy="3083498"/>
          </a:xfrm>
          <a:prstGeom prst="rect">
            <a:avLst/>
          </a:prstGeom>
        </p:spPr>
      </p:pic>
      <p:pic>
        <p:nvPicPr>
          <p:cNvPr id="15" name="Imagen 14" descr="Tabla&#10;&#10;Descripción generada automáticamente">
            <a:extLst>
              <a:ext uri="{FF2B5EF4-FFF2-40B4-BE49-F238E27FC236}">
                <a16:creationId xmlns:a16="http://schemas.microsoft.com/office/drawing/2014/main" id="{BF6CD8F7-6CB8-DE5A-9DD2-E784E89D62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219" b="2617"/>
          <a:stretch/>
        </p:blipFill>
        <p:spPr>
          <a:xfrm>
            <a:off x="2338214" y="2745204"/>
            <a:ext cx="4428464" cy="128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25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>
          <a:extLst>
            <a:ext uri="{FF2B5EF4-FFF2-40B4-BE49-F238E27FC236}">
              <a16:creationId xmlns:a16="http://schemas.microsoft.com/office/drawing/2014/main" id="{C843763F-E9FA-F30B-3B6D-4C2768999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0">
            <a:extLst>
              <a:ext uri="{FF2B5EF4-FFF2-40B4-BE49-F238E27FC236}">
                <a16:creationId xmlns:a16="http://schemas.microsoft.com/office/drawing/2014/main" id="{54421110-F4DE-A3E0-CD4F-564EA9E5D748}"/>
              </a:ext>
            </a:extLst>
          </p:cNvPr>
          <p:cNvSpPr/>
          <p:nvPr/>
        </p:nvSpPr>
        <p:spPr>
          <a:xfrm>
            <a:off x="-191385" y="184833"/>
            <a:ext cx="3870250" cy="534419"/>
          </a:xfrm>
          <a:custGeom>
            <a:avLst/>
            <a:gdLst/>
            <a:ahLst/>
            <a:cxnLst/>
            <a:rect l="l" t="t" r="r" b="b"/>
            <a:pathLst>
              <a:path w="37025" h="8220" extrusionOk="0">
                <a:moveTo>
                  <a:pt x="13287" y="1"/>
                </a:moveTo>
                <a:cubicBezTo>
                  <a:pt x="12635" y="1"/>
                  <a:pt x="11914" y="205"/>
                  <a:pt x="11108" y="716"/>
                </a:cubicBezTo>
                <a:cubicBezTo>
                  <a:pt x="7002" y="3319"/>
                  <a:pt x="0" y="4969"/>
                  <a:pt x="3703" y="6105"/>
                </a:cubicBezTo>
                <a:cubicBezTo>
                  <a:pt x="3703" y="6105"/>
                  <a:pt x="9511" y="8165"/>
                  <a:pt x="13240" y="8165"/>
                </a:cubicBezTo>
                <a:cubicBezTo>
                  <a:pt x="13733" y="8165"/>
                  <a:pt x="14189" y="8129"/>
                  <a:pt x="14590" y="8048"/>
                </a:cubicBezTo>
                <a:cubicBezTo>
                  <a:pt x="15428" y="7879"/>
                  <a:pt x="16308" y="7818"/>
                  <a:pt x="17206" y="7818"/>
                </a:cubicBezTo>
                <a:cubicBezTo>
                  <a:pt x="19513" y="7818"/>
                  <a:pt x="21946" y="8220"/>
                  <a:pt x="24129" y="8220"/>
                </a:cubicBezTo>
                <a:cubicBezTo>
                  <a:pt x="24591" y="8220"/>
                  <a:pt x="25042" y="8202"/>
                  <a:pt x="25478" y="8158"/>
                </a:cubicBezTo>
                <a:cubicBezTo>
                  <a:pt x="28814" y="7828"/>
                  <a:pt x="37025" y="6435"/>
                  <a:pt x="36365" y="6105"/>
                </a:cubicBezTo>
                <a:cubicBezTo>
                  <a:pt x="35669" y="5775"/>
                  <a:pt x="30390" y="6435"/>
                  <a:pt x="27201" y="4162"/>
                </a:cubicBezTo>
                <a:cubicBezTo>
                  <a:pt x="25654" y="3055"/>
                  <a:pt x="24007" y="2740"/>
                  <a:pt x="22537" y="2740"/>
                </a:cubicBezTo>
                <a:cubicBezTo>
                  <a:pt x="20941" y="2740"/>
                  <a:pt x="19553" y="3112"/>
                  <a:pt x="18733" y="3246"/>
                </a:cubicBezTo>
                <a:cubicBezTo>
                  <a:pt x="18700" y="3250"/>
                  <a:pt x="18667" y="3252"/>
                  <a:pt x="18634" y="3252"/>
                </a:cubicBezTo>
                <a:cubicBezTo>
                  <a:pt x="17361" y="3252"/>
                  <a:pt x="15884" y="1"/>
                  <a:pt x="1328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0">
            <a:extLst>
              <a:ext uri="{FF2B5EF4-FFF2-40B4-BE49-F238E27FC236}">
                <a16:creationId xmlns:a16="http://schemas.microsoft.com/office/drawing/2014/main" id="{37E954FD-F3B3-FF40-2D15-812C314D49E0}"/>
              </a:ext>
            </a:extLst>
          </p:cNvPr>
          <p:cNvSpPr/>
          <p:nvPr/>
        </p:nvSpPr>
        <p:spPr>
          <a:xfrm rot="9129185">
            <a:off x="-3454838" y="4968759"/>
            <a:ext cx="5521729" cy="3004071"/>
          </a:xfrm>
          <a:custGeom>
            <a:avLst/>
            <a:gdLst/>
            <a:ahLst/>
            <a:cxnLst/>
            <a:rect l="l" t="t" r="r" b="b"/>
            <a:pathLst>
              <a:path w="56659" h="48590" extrusionOk="0">
                <a:moveTo>
                  <a:pt x="20781" y="0"/>
                </a:moveTo>
                <a:cubicBezTo>
                  <a:pt x="15942" y="0"/>
                  <a:pt x="11033" y="2008"/>
                  <a:pt x="7509" y="5387"/>
                </a:cubicBezTo>
                <a:cubicBezTo>
                  <a:pt x="2341" y="10341"/>
                  <a:pt x="1" y="17788"/>
                  <a:pt x="244" y="24931"/>
                </a:cubicBezTo>
                <a:cubicBezTo>
                  <a:pt x="426" y="31010"/>
                  <a:pt x="2676" y="36816"/>
                  <a:pt x="6597" y="41466"/>
                </a:cubicBezTo>
                <a:cubicBezTo>
                  <a:pt x="10457" y="45965"/>
                  <a:pt x="17174" y="47849"/>
                  <a:pt x="22889" y="48366"/>
                </a:cubicBezTo>
                <a:cubicBezTo>
                  <a:pt x="24557" y="48509"/>
                  <a:pt x="26299" y="48590"/>
                  <a:pt x="28070" y="48590"/>
                </a:cubicBezTo>
                <a:cubicBezTo>
                  <a:pt x="33076" y="48590"/>
                  <a:pt x="38306" y="47945"/>
                  <a:pt x="42707" y="46239"/>
                </a:cubicBezTo>
                <a:cubicBezTo>
                  <a:pt x="48604" y="43959"/>
                  <a:pt x="53892" y="39369"/>
                  <a:pt x="55716" y="33290"/>
                </a:cubicBezTo>
                <a:cubicBezTo>
                  <a:pt x="56628" y="30311"/>
                  <a:pt x="56658" y="26968"/>
                  <a:pt x="55443" y="24080"/>
                </a:cubicBezTo>
                <a:cubicBezTo>
                  <a:pt x="54379" y="21557"/>
                  <a:pt x="52585" y="19399"/>
                  <a:pt x="51704" y="16816"/>
                </a:cubicBezTo>
                <a:cubicBezTo>
                  <a:pt x="50731" y="13928"/>
                  <a:pt x="51522" y="11740"/>
                  <a:pt x="53072" y="9278"/>
                </a:cubicBezTo>
                <a:cubicBezTo>
                  <a:pt x="53619" y="8396"/>
                  <a:pt x="55199" y="6907"/>
                  <a:pt x="55382" y="5873"/>
                </a:cubicBezTo>
                <a:lnTo>
                  <a:pt x="55382" y="5873"/>
                </a:lnTo>
                <a:cubicBezTo>
                  <a:pt x="53406" y="6603"/>
                  <a:pt x="50974" y="7211"/>
                  <a:pt x="49455" y="8761"/>
                </a:cubicBezTo>
                <a:cubicBezTo>
                  <a:pt x="47813" y="10433"/>
                  <a:pt x="47388" y="12469"/>
                  <a:pt x="47570" y="14597"/>
                </a:cubicBezTo>
                <a:cubicBezTo>
                  <a:pt x="47783" y="17424"/>
                  <a:pt x="49120" y="20402"/>
                  <a:pt x="50032" y="22804"/>
                </a:cubicBezTo>
                <a:cubicBezTo>
                  <a:pt x="51066" y="25509"/>
                  <a:pt x="51856" y="28518"/>
                  <a:pt x="50822" y="31223"/>
                </a:cubicBezTo>
                <a:cubicBezTo>
                  <a:pt x="49708" y="34245"/>
                  <a:pt x="46413" y="36036"/>
                  <a:pt x="43159" y="36036"/>
                </a:cubicBezTo>
                <a:cubicBezTo>
                  <a:pt x="42420" y="36036"/>
                  <a:pt x="41683" y="35943"/>
                  <a:pt x="40974" y="35752"/>
                </a:cubicBezTo>
                <a:cubicBezTo>
                  <a:pt x="37144" y="34719"/>
                  <a:pt x="34257" y="31345"/>
                  <a:pt x="33011" y="27576"/>
                </a:cubicBezTo>
                <a:cubicBezTo>
                  <a:pt x="31734" y="23807"/>
                  <a:pt x="31916" y="19703"/>
                  <a:pt x="32585" y="15782"/>
                </a:cubicBezTo>
                <a:cubicBezTo>
                  <a:pt x="33102" y="12651"/>
                  <a:pt x="33922" y="9338"/>
                  <a:pt x="32707" y="6390"/>
                </a:cubicBezTo>
                <a:cubicBezTo>
                  <a:pt x="31734" y="4080"/>
                  <a:pt x="29637" y="2408"/>
                  <a:pt x="27357" y="1375"/>
                </a:cubicBezTo>
                <a:cubicBezTo>
                  <a:pt x="25279" y="437"/>
                  <a:pt x="23037" y="0"/>
                  <a:pt x="207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50">
            <a:extLst>
              <a:ext uri="{FF2B5EF4-FFF2-40B4-BE49-F238E27FC236}">
                <a16:creationId xmlns:a16="http://schemas.microsoft.com/office/drawing/2014/main" id="{B884E5F5-5593-D5D4-EC73-3341906D3614}"/>
              </a:ext>
            </a:extLst>
          </p:cNvPr>
          <p:cNvSpPr/>
          <p:nvPr/>
        </p:nvSpPr>
        <p:spPr>
          <a:xfrm>
            <a:off x="3721916" y="567663"/>
            <a:ext cx="1530937" cy="389119"/>
          </a:xfrm>
          <a:custGeom>
            <a:avLst/>
            <a:gdLst/>
            <a:ahLst/>
            <a:cxnLst/>
            <a:rect l="l" t="t" r="r" b="b"/>
            <a:pathLst>
              <a:path w="45981" h="11687" extrusionOk="0">
                <a:moveTo>
                  <a:pt x="10428" y="1"/>
                </a:moveTo>
                <a:cubicBezTo>
                  <a:pt x="10280" y="1"/>
                  <a:pt x="10119" y="10"/>
                  <a:pt x="9945" y="29"/>
                </a:cubicBezTo>
                <a:cubicBezTo>
                  <a:pt x="5950" y="506"/>
                  <a:pt x="7013" y="4611"/>
                  <a:pt x="4447" y="5748"/>
                </a:cubicBezTo>
                <a:cubicBezTo>
                  <a:pt x="2008" y="6828"/>
                  <a:pt x="0" y="11284"/>
                  <a:pt x="6035" y="11284"/>
                </a:cubicBezTo>
                <a:cubicBezTo>
                  <a:pt x="6351" y="11284"/>
                  <a:pt x="6689" y="11272"/>
                  <a:pt x="7049" y="11246"/>
                </a:cubicBezTo>
                <a:cubicBezTo>
                  <a:pt x="9414" y="11083"/>
                  <a:pt x="13063" y="10485"/>
                  <a:pt x="16089" y="10485"/>
                </a:cubicBezTo>
                <a:cubicBezTo>
                  <a:pt x="17803" y="10485"/>
                  <a:pt x="19316" y="10677"/>
                  <a:pt x="20283" y="11246"/>
                </a:cubicBezTo>
                <a:cubicBezTo>
                  <a:pt x="20824" y="11561"/>
                  <a:pt x="21388" y="11687"/>
                  <a:pt x="21999" y="11687"/>
                </a:cubicBezTo>
                <a:cubicBezTo>
                  <a:pt x="24455" y="11687"/>
                  <a:pt x="27676" y="9648"/>
                  <a:pt x="33223" y="9560"/>
                </a:cubicBezTo>
                <a:cubicBezTo>
                  <a:pt x="40152" y="9487"/>
                  <a:pt x="45980" y="8754"/>
                  <a:pt x="39052" y="7837"/>
                </a:cubicBezTo>
                <a:cubicBezTo>
                  <a:pt x="32087" y="6921"/>
                  <a:pt x="33407" y="5088"/>
                  <a:pt x="26515" y="3438"/>
                </a:cubicBezTo>
                <a:cubicBezTo>
                  <a:pt x="22594" y="2500"/>
                  <a:pt x="21889" y="1977"/>
                  <a:pt x="20936" y="1977"/>
                </a:cubicBezTo>
                <a:cubicBezTo>
                  <a:pt x="20214" y="1977"/>
                  <a:pt x="19350" y="2277"/>
                  <a:pt x="16837" y="2925"/>
                </a:cubicBezTo>
                <a:cubicBezTo>
                  <a:pt x="16032" y="3136"/>
                  <a:pt x="15394" y="3227"/>
                  <a:pt x="14881" y="3227"/>
                </a:cubicBezTo>
                <a:cubicBezTo>
                  <a:pt x="11818" y="3227"/>
                  <a:pt x="13231" y="1"/>
                  <a:pt x="104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0">
            <a:extLst>
              <a:ext uri="{FF2B5EF4-FFF2-40B4-BE49-F238E27FC236}">
                <a16:creationId xmlns:a16="http://schemas.microsoft.com/office/drawing/2014/main" id="{EB40ED5A-7910-FED6-5CE8-B924D7F0EF06}"/>
              </a:ext>
            </a:extLst>
          </p:cNvPr>
          <p:cNvSpPr/>
          <p:nvPr/>
        </p:nvSpPr>
        <p:spPr>
          <a:xfrm>
            <a:off x="7200711" y="86790"/>
            <a:ext cx="1451260" cy="532068"/>
          </a:xfrm>
          <a:custGeom>
            <a:avLst/>
            <a:gdLst/>
            <a:ahLst/>
            <a:cxnLst/>
            <a:rect l="l" t="t" r="r" b="b"/>
            <a:pathLst>
              <a:path w="29002" h="9592" extrusionOk="0">
                <a:moveTo>
                  <a:pt x="8884" y="0"/>
                </a:moveTo>
                <a:cubicBezTo>
                  <a:pt x="1803" y="0"/>
                  <a:pt x="4164" y="1560"/>
                  <a:pt x="1691" y="5501"/>
                </a:cubicBezTo>
                <a:cubicBezTo>
                  <a:pt x="1" y="8185"/>
                  <a:pt x="4244" y="9592"/>
                  <a:pt x="7919" y="9592"/>
                </a:cubicBezTo>
                <a:cubicBezTo>
                  <a:pt x="9263" y="9592"/>
                  <a:pt x="10532" y="9404"/>
                  <a:pt x="11406" y="9021"/>
                </a:cubicBezTo>
                <a:cubicBezTo>
                  <a:pt x="12291" y="8637"/>
                  <a:pt x="13241" y="8515"/>
                  <a:pt x="14236" y="8515"/>
                </a:cubicBezTo>
                <a:cubicBezTo>
                  <a:pt x="15993" y="8515"/>
                  <a:pt x="17889" y="8897"/>
                  <a:pt x="19800" y="8897"/>
                </a:cubicBezTo>
                <a:cubicBezTo>
                  <a:pt x="20841" y="8897"/>
                  <a:pt x="21886" y="8784"/>
                  <a:pt x="22917" y="8434"/>
                </a:cubicBezTo>
                <a:cubicBezTo>
                  <a:pt x="26876" y="7114"/>
                  <a:pt x="29002" y="6345"/>
                  <a:pt x="27059" y="5135"/>
                </a:cubicBezTo>
                <a:cubicBezTo>
                  <a:pt x="26670" y="4888"/>
                  <a:pt x="26260" y="4797"/>
                  <a:pt x="25809" y="4797"/>
                </a:cubicBezTo>
                <a:cubicBezTo>
                  <a:pt x="24533" y="4797"/>
                  <a:pt x="22930" y="5528"/>
                  <a:pt x="20564" y="5528"/>
                </a:cubicBezTo>
                <a:cubicBezTo>
                  <a:pt x="19669" y="5528"/>
                  <a:pt x="18665" y="5423"/>
                  <a:pt x="17528" y="5135"/>
                </a:cubicBezTo>
                <a:cubicBezTo>
                  <a:pt x="12322" y="3815"/>
                  <a:pt x="15072" y="39"/>
                  <a:pt x="9390" y="3"/>
                </a:cubicBezTo>
                <a:cubicBezTo>
                  <a:pt x="9216" y="1"/>
                  <a:pt x="9047" y="0"/>
                  <a:pt x="88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868;p62">
            <a:extLst>
              <a:ext uri="{FF2B5EF4-FFF2-40B4-BE49-F238E27FC236}">
                <a16:creationId xmlns:a16="http://schemas.microsoft.com/office/drawing/2014/main" id="{3E67ADD7-9F6E-938C-D618-0C934C7D1BEA}"/>
              </a:ext>
            </a:extLst>
          </p:cNvPr>
          <p:cNvGrpSpPr/>
          <p:nvPr/>
        </p:nvGrpSpPr>
        <p:grpSpPr>
          <a:xfrm flipH="1">
            <a:off x="6893312" y="1946076"/>
            <a:ext cx="2066058" cy="2690361"/>
            <a:chOff x="356424" y="444499"/>
            <a:chExt cx="3411456" cy="4254508"/>
          </a:xfrm>
        </p:grpSpPr>
        <p:sp>
          <p:nvSpPr>
            <p:cNvPr id="3" name="Google Shape;1869;p62">
              <a:extLst>
                <a:ext uri="{FF2B5EF4-FFF2-40B4-BE49-F238E27FC236}">
                  <a16:creationId xmlns:a16="http://schemas.microsoft.com/office/drawing/2014/main" id="{CBC270F2-6136-839D-A943-F790BF1C4F83}"/>
                </a:ext>
              </a:extLst>
            </p:cNvPr>
            <p:cNvSpPr/>
            <p:nvPr/>
          </p:nvSpPr>
          <p:spPr>
            <a:xfrm>
              <a:off x="2036283" y="444499"/>
              <a:ext cx="789789" cy="595499"/>
            </a:xfrm>
            <a:custGeom>
              <a:avLst/>
              <a:gdLst/>
              <a:ahLst/>
              <a:cxnLst/>
              <a:rect l="l" t="t" r="r" b="b"/>
              <a:pathLst>
                <a:path w="25703" h="19380" extrusionOk="0">
                  <a:moveTo>
                    <a:pt x="2958" y="1"/>
                  </a:moveTo>
                  <a:cubicBezTo>
                    <a:pt x="1326" y="1"/>
                    <a:pt x="0" y="1276"/>
                    <a:pt x="0" y="2908"/>
                  </a:cubicBezTo>
                  <a:lnTo>
                    <a:pt x="0" y="16422"/>
                  </a:lnTo>
                  <a:cubicBezTo>
                    <a:pt x="0" y="18054"/>
                    <a:pt x="1326" y="19380"/>
                    <a:pt x="2958" y="19380"/>
                  </a:cubicBezTo>
                  <a:lnTo>
                    <a:pt x="22745" y="19380"/>
                  </a:lnTo>
                  <a:cubicBezTo>
                    <a:pt x="24377" y="19380"/>
                    <a:pt x="25703" y="18054"/>
                    <a:pt x="25703" y="16422"/>
                  </a:cubicBezTo>
                  <a:lnTo>
                    <a:pt x="25703" y="2908"/>
                  </a:lnTo>
                  <a:cubicBezTo>
                    <a:pt x="25703" y="1276"/>
                    <a:pt x="24377" y="1"/>
                    <a:pt x="22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70;p62">
              <a:extLst>
                <a:ext uri="{FF2B5EF4-FFF2-40B4-BE49-F238E27FC236}">
                  <a16:creationId xmlns:a16="http://schemas.microsoft.com/office/drawing/2014/main" id="{B840164C-5ECB-2496-163E-A3D3DD2D7D4F}"/>
                </a:ext>
              </a:extLst>
            </p:cNvPr>
            <p:cNvSpPr/>
            <p:nvPr/>
          </p:nvSpPr>
          <p:spPr>
            <a:xfrm>
              <a:off x="2272883" y="2874908"/>
              <a:ext cx="407477" cy="363629"/>
            </a:xfrm>
            <a:custGeom>
              <a:avLst/>
              <a:gdLst/>
              <a:ahLst/>
              <a:cxnLst/>
              <a:rect l="l" t="t" r="r" b="b"/>
              <a:pathLst>
                <a:path w="13261" h="11834" extrusionOk="0">
                  <a:moveTo>
                    <a:pt x="2817" y="1"/>
                  </a:moveTo>
                  <a:cubicBezTo>
                    <a:pt x="1229" y="1"/>
                    <a:pt x="1" y="1308"/>
                    <a:pt x="1" y="2909"/>
                  </a:cubicBezTo>
                  <a:lnTo>
                    <a:pt x="1" y="8927"/>
                  </a:lnTo>
                  <a:cubicBezTo>
                    <a:pt x="1" y="10559"/>
                    <a:pt x="1276" y="11834"/>
                    <a:pt x="2908" y="11834"/>
                  </a:cubicBezTo>
                  <a:lnTo>
                    <a:pt x="10302" y="11834"/>
                  </a:lnTo>
                  <a:cubicBezTo>
                    <a:pt x="11934" y="11834"/>
                    <a:pt x="13260" y="10559"/>
                    <a:pt x="13260" y="8927"/>
                  </a:cubicBezTo>
                  <a:lnTo>
                    <a:pt x="13260" y="2909"/>
                  </a:lnTo>
                  <a:cubicBezTo>
                    <a:pt x="13260" y="1308"/>
                    <a:pt x="11983" y="1"/>
                    <a:pt x="10393" y="1"/>
                  </a:cubicBezTo>
                  <a:cubicBezTo>
                    <a:pt x="10363" y="1"/>
                    <a:pt x="10333" y="1"/>
                    <a:pt x="10302" y="2"/>
                  </a:cubicBezTo>
                  <a:lnTo>
                    <a:pt x="2908" y="2"/>
                  </a:lnTo>
                  <a:cubicBezTo>
                    <a:pt x="2877" y="1"/>
                    <a:pt x="2847" y="1"/>
                    <a:pt x="2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71;p62">
              <a:extLst>
                <a:ext uri="{FF2B5EF4-FFF2-40B4-BE49-F238E27FC236}">
                  <a16:creationId xmlns:a16="http://schemas.microsoft.com/office/drawing/2014/main" id="{5ABADE40-5C70-68CD-7CCA-6BA286594E90}"/>
                </a:ext>
              </a:extLst>
            </p:cNvPr>
            <p:cNvSpPr/>
            <p:nvPr/>
          </p:nvSpPr>
          <p:spPr>
            <a:xfrm>
              <a:off x="1998673" y="2574087"/>
              <a:ext cx="955902" cy="443521"/>
            </a:xfrm>
            <a:custGeom>
              <a:avLst/>
              <a:gdLst/>
              <a:ahLst/>
              <a:cxnLst/>
              <a:rect l="l" t="t" r="r" b="b"/>
              <a:pathLst>
                <a:path w="31109" h="14434" extrusionOk="0">
                  <a:moveTo>
                    <a:pt x="2958" y="1"/>
                  </a:moveTo>
                  <a:cubicBezTo>
                    <a:pt x="1326" y="1"/>
                    <a:pt x="0" y="1276"/>
                    <a:pt x="0" y="2908"/>
                  </a:cubicBezTo>
                  <a:lnTo>
                    <a:pt x="0" y="11475"/>
                  </a:lnTo>
                  <a:cubicBezTo>
                    <a:pt x="0" y="13107"/>
                    <a:pt x="1326" y="14433"/>
                    <a:pt x="2958" y="14433"/>
                  </a:cubicBezTo>
                  <a:lnTo>
                    <a:pt x="28202" y="14433"/>
                  </a:lnTo>
                  <a:cubicBezTo>
                    <a:pt x="29834" y="14433"/>
                    <a:pt x="31109" y="13107"/>
                    <a:pt x="31109" y="11475"/>
                  </a:cubicBezTo>
                  <a:lnTo>
                    <a:pt x="31109" y="2908"/>
                  </a:lnTo>
                  <a:cubicBezTo>
                    <a:pt x="31109" y="1276"/>
                    <a:pt x="29834" y="1"/>
                    <a:pt x="28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72;p62">
              <a:extLst>
                <a:ext uri="{FF2B5EF4-FFF2-40B4-BE49-F238E27FC236}">
                  <a16:creationId xmlns:a16="http://schemas.microsoft.com/office/drawing/2014/main" id="{DE22CCCC-8A02-0BFA-55F6-2D8B3E8E39E4}"/>
                </a:ext>
              </a:extLst>
            </p:cNvPr>
            <p:cNvSpPr/>
            <p:nvPr/>
          </p:nvSpPr>
          <p:spPr>
            <a:xfrm>
              <a:off x="1794951" y="789260"/>
              <a:ext cx="1344543" cy="2034038"/>
            </a:xfrm>
            <a:custGeom>
              <a:avLst/>
              <a:gdLst/>
              <a:ahLst/>
              <a:cxnLst/>
              <a:rect l="l" t="t" r="r" b="b"/>
              <a:pathLst>
                <a:path w="43757" h="66196" extrusionOk="0">
                  <a:moveTo>
                    <a:pt x="2907" y="0"/>
                  </a:moveTo>
                  <a:cubicBezTo>
                    <a:pt x="1275" y="0"/>
                    <a:pt x="1" y="1275"/>
                    <a:pt x="1" y="2907"/>
                  </a:cubicBezTo>
                  <a:lnTo>
                    <a:pt x="1" y="63289"/>
                  </a:lnTo>
                  <a:cubicBezTo>
                    <a:pt x="1" y="64920"/>
                    <a:pt x="1275" y="66195"/>
                    <a:pt x="2907" y="66195"/>
                  </a:cubicBezTo>
                  <a:lnTo>
                    <a:pt x="40799" y="66195"/>
                  </a:lnTo>
                  <a:cubicBezTo>
                    <a:pt x="42431" y="66195"/>
                    <a:pt x="43756" y="64920"/>
                    <a:pt x="43756" y="63289"/>
                  </a:cubicBezTo>
                  <a:lnTo>
                    <a:pt x="43756" y="2907"/>
                  </a:lnTo>
                  <a:cubicBezTo>
                    <a:pt x="43756" y="1275"/>
                    <a:pt x="42431" y="0"/>
                    <a:pt x="40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3;p62">
              <a:extLst>
                <a:ext uri="{FF2B5EF4-FFF2-40B4-BE49-F238E27FC236}">
                  <a16:creationId xmlns:a16="http://schemas.microsoft.com/office/drawing/2014/main" id="{501D98AB-E722-901B-0AE6-871E576733A6}"/>
                </a:ext>
              </a:extLst>
            </p:cNvPr>
            <p:cNvSpPr/>
            <p:nvPr/>
          </p:nvSpPr>
          <p:spPr>
            <a:xfrm>
              <a:off x="356424" y="1695009"/>
              <a:ext cx="1485582" cy="2369367"/>
            </a:xfrm>
            <a:custGeom>
              <a:avLst/>
              <a:gdLst/>
              <a:ahLst/>
              <a:cxnLst/>
              <a:rect l="l" t="t" r="r" b="b"/>
              <a:pathLst>
                <a:path w="48347" h="77109" extrusionOk="0">
                  <a:moveTo>
                    <a:pt x="38555" y="0"/>
                  </a:moveTo>
                  <a:cubicBezTo>
                    <a:pt x="17238" y="0"/>
                    <a:pt x="1" y="17288"/>
                    <a:pt x="1" y="38554"/>
                  </a:cubicBezTo>
                  <a:cubicBezTo>
                    <a:pt x="1" y="59871"/>
                    <a:pt x="17238" y="77109"/>
                    <a:pt x="38555" y="77109"/>
                  </a:cubicBezTo>
                  <a:lnTo>
                    <a:pt x="48346" y="77109"/>
                  </a:lnTo>
                  <a:lnTo>
                    <a:pt x="48346" y="65940"/>
                  </a:lnTo>
                  <a:lnTo>
                    <a:pt x="37535" y="65940"/>
                  </a:lnTo>
                  <a:cubicBezTo>
                    <a:pt x="22491" y="65940"/>
                    <a:pt x="10302" y="53752"/>
                    <a:pt x="10302" y="38707"/>
                  </a:cubicBezTo>
                  <a:cubicBezTo>
                    <a:pt x="10302" y="23663"/>
                    <a:pt x="22491" y="11424"/>
                    <a:pt x="37535" y="11424"/>
                  </a:cubicBezTo>
                  <a:lnTo>
                    <a:pt x="48346" y="11424"/>
                  </a:lnTo>
                  <a:lnTo>
                    <a:pt x="483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4;p62">
              <a:extLst>
                <a:ext uri="{FF2B5EF4-FFF2-40B4-BE49-F238E27FC236}">
                  <a16:creationId xmlns:a16="http://schemas.microsoft.com/office/drawing/2014/main" id="{3019A544-4376-5FF4-3C9A-29E0C56A35AD}"/>
                </a:ext>
              </a:extLst>
            </p:cNvPr>
            <p:cNvSpPr/>
            <p:nvPr/>
          </p:nvSpPr>
          <p:spPr>
            <a:xfrm>
              <a:off x="1820025" y="3658485"/>
              <a:ext cx="1773899" cy="924560"/>
            </a:xfrm>
            <a:custGeom>
              <a:avLst/>
              <a:gdLst/>
              <a:ahLst/>
              <a:cxnLst/>
              <a:rect l="l" t="t" r="r" b="b"/>
              <a:pathLst>
                <a:path w="57730" h="30089" extrusionOk="0">
                  <a:moveTo>
                    <a:pt x="8772" y="0"/>
                  </a:moveTo>
                  <a:cubicBezTo>
                    <a:pt x="3927" y="0"/>
                    <a:pt x="0" y="3927"/>
                    <a:pt x="0" y="8772"/>
                  </a:cubicBezTo>
                  <a:lnTo>
                    <a:pt x="0" y="21317"/>
                  </a:lnTo>
                  <a:cubicBezTo>
                    <a:pt x="0" y="26162"/>
                    <a:pt x="3927" y="30089"/>
                    <a:pt x="8772" y="30089"/>
                  </a:cubicBezTo>
                  <a:lnTo>
                    <a:pt x="48907" y="30089"/>
                  </a:lnTo>
                  <a:cubicBezTo>
                    <a:pt x="53752" y="30089"/>
                    <a:pt x="57679" y="26162"/>
                    <a:pt x="57730" y="21317"/>
                  </a:cubicBezTo>
                  <a:lnTo>
                    <a:pt x="57730" y="8772"/>
                  </a:lnTo>
                  <a:cubicBezTo>
                    <a:pt x="57679" y="3927"/>
                    <a:pt x="53752" y="0"/>
                    <a:pt x="48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5;p62">
              <a:extLst>
                <a:ext uri="{FF2B5EF4-FFF2-40B4-BE49-F238E27FC236}">
                  <a16:creationId xmlns:a16="http://schemas.microsoft.com/office/drawing/2014/main" id="{45B35330-663D-0E2D-308C-645E05F40D4C}"/>
                </a:ext>
              </a:extLst>
            </p:cNvPr>
            <p:cNvSpPr/>
            <p:nvPr/>
          </p:nvSpPr>
          <p:spPr>
            <a:xfrm>
              <a:off x="1429850" y="3439092"/>
              <a:ext cx="781953" cy="1143954"/>
            </a:xfrm>
            <a:custGeom>
              <a:avLst/>
              <a:gdLst/>
              <a:ahLst/>
              <a:cxnLst/>
              <a:rect l="l" t="t" r="r" b="b"/>
              <a:pathLst>
                <a:path w="25448" h="37229" extrusionOk="0">
                  <a:moveTo>
                    <a:pt x="8772" y="1"/>
                  </a:moveTo>
                  <a:cubicBezTo>
                    <a:pt x="3927" y="1"/>
                    <a:pt x="0" y="3927"/>
                    <a:pt x="0" y="8823"/>
                  </a:cubicBezTo>
                  <a:lnTo>
                    <a:pt x="0" y="28457"/>
                  </a:lnTo>
                  <a:cubicBezTo>
                    <a:pt x="0" y="33302"/>
                    <a:pt x="3927" y="37229"/>
                    <a:pt x="8772" y="37229"/>
                  </a:cubicBezTo>
                  <a:lnTo>
                    <a:pt x="16676" y="37229"/>
                  </a:lnTo>
                  <a:cubicBezTo>
                    <a:pt x="21521" y="37229"/>
                    <a:pt x="25448" y="33302"/>
                    <a:pt x="25448" y="28457"/>
                  </a:cubicBezTo>
                  <a:lnTo>
                    <a:pt x="25448" y="8823"/>
                  </a:lnTo>
                  <a:cubicBezTo>
                    <a:pt x="25448" y="3927"/>
                    <a:pt x="21521" y="1"/>
                    <a:pt x="16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6;p62">
              <a:extLst>
                <a:ext uri="{FF2B5EF4-FFF2-40B4-BE49-F238E27FC236}">
                  <a16:creationId xmlns:a16="http://schemas.microsoft.com/office/drawing/2014/main" id="{FFCC0BF6-6948-61CA-1C4E-98D8E2973EF7}"/>
                </a:ext>
              </a:extLst>
            </p:cNvPr>
            <p:cNvSpPr/>
            <p:nvPr/>
          </p:nvSpPr>
          <p:spPr>
            <a:xfrm>
              <a:off x="820252" y="4252352"/>
              <a:ext cx="2947628" cy="446655"/>
            </a:xfrm>
            <a:custGeom>
              <a:avLst/>
              <a:gdLst/>
              <a:ahLst/>
              <a:cxnLst/>
              <a:rect l="l" t="t" r="r" b="b"/>
              <a:pathLst>
                <a:path w="95928" h="14536" extrusionOk="0">
                  <a:moveTo>
                    <a:pt x="2817" y="0"/>
                  </a:moveTo>
                  <a:cubicBezTo>
                    <a:pt x="1229" y="0"/>
                    <a:pt x="1" y="1307"/>
                    <a:pt x="1" y="2908"/>
                  </a:cubicBezTo>
                  <a:lnTo>
                    <a:pt x="1" y="14536"/>
                  </a:lnTo>
                  <a:lnTo>
                    <a:pt x="95928" y="14536"/>
                  </a:lnTo>
                  <a:lnTo>
                    <a:pt x="95928" y="2908"/>
                  </a:lnTo>
                  <a:cubicBezTo>
                    <a:pt x="95928" y="1307"/>
                    <a:pt x="94651" y="0"/>
                    <a:pt x="93061" y="0"/>
                  </a:cubicBezTo>
                  <a:cubicBezTo>
                    <a:pt x="93030" y="0"/>
                    <a:pt x="93000" y="0"/>
                    <a:pt x="92970" y="1"/>
                  </a:cubicBezTo>
                  <a:lnTo>
                    <a:pt x="2908" y="1"/>
                  </a:lnTo>
                  <a:cubicBezTo>
                    <a:pt x="2877" y="0"/>
                    <a:pt x="2847" y="0"/>
                    <a:pt x="2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7;p62">
              <a:extLst>
                <a:ext uri="{FF2B5EF4-FFF2-40B4-BE49-F238E27FC236}">
                  <a16:creationId xmlns:a16="http://schemas.microsoft.com/office/drawing/2014/main" id="{D449DBEA-7104-69E1-1490-148E68146633}"/>
                </a:ext>
              </a:extLst>
            </p:cNvPr>
            <p:cNvSpPr/>
            <p:nvPr/>
          </p:nvSpPr>
          <p:spPr>
            <a:xfrm>
              <a:off x="1580260" y="3656918"/>
              <a:ext cx="418447" cy="359143"/>
            </a:xfrm>
            <a:custGeom>
              <a:avLst/>
              <a:gdLst/>
              <a:ahLst/>
              <a:cxnLst/>
              <a:rect l="l" t="t" r="r" b="b"/>
              <a:pathLst>
                <a:path w="13618" h="11688" extrusionOk="0">
                  <a:moveTo>
                    <a:pt x="7803" y="0"/>
                  </a:moveTo>
                  <a:cubicBezTo>
                    <a:pt x="2602" y="0"/>
                    <a:pt x="1" y="6273"/>
                    <a:pt x="3673" y="9945"/>
                  </a:cubicBezTo>
                  <a:cubicBezTo>
                    <a:pt x="4862" y="11151"/>
                    <a:pt x="6324" y="11688"/>
                    <a:pt x="7758" y="11688"/>
                  </a:cubicBezTo>
                  <a:cubicBezTo>
                    <a:pt x="10750" y="11688"/>
                    <a:pt x="13617" y="9347"/>
                    <a:pt x="13617" y="5865"/>
                  </a:cubicBezTo>
                  <a:cubicBezTo>
                    <a:pt x="13617" y="2601"/>
                    <a:pt x="11016" y="0"/>
                    <a:pt x="7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8;p62">
              <a:extLst>
                <a:ext uri="{FF2B5EF4-FFF2-40B4-BE49-F238E27FC236}">
                  <a16:creationId xmlns:a16="http://schemas.microsoft.com/office/drawing/2014/main" id="{D1BF9DF8-779E-78FD-D170-3C78F757CC49}"/>
                </a:ext>
              </a:extLst>
            </p:cNvPr>
            <p:cNvSpPr/>
            <p:nvPr/>
          </p:nvSpPr>
          <p:spPr>
            <a:xfrm>
              <a:off x="1241799" y="1456811"/>
              <a:ext cx="1010750" cy="865839"/>
            </a:xfrm>
            <a:custGeom>
              <a:avLst/>
              <a:gdLst/>
              <a:ahLst/>
              <a:cxnLst/>
              <a:rect l="l" t="t" r="r" b="b"/>
              <a:pathLst>
                <a:path w="32894" h="28178" extrusionOk="0">
                  <a:moveTo>
                    <a:pt x="18818" y="0"/>
                  </a:moveTo>
                  <a:cubicBezTo>
                    <a:pt x="6273" y="0"/>
                    <a:pt x="0" y="15147"/>
                    <a:pt x="8874" y="24020"/>
                  </a:cubicBezTo>
                  <a:cubicBezTo>
                    <a:pt x="11745" y="26892"/>
                    <a:pt x="15274" y="28177"/>
                    <a:pt x="18733" y="28177"/>
                  </a:cubicBezTo>
                  <a:cubicBezTo>
                    <a:pt x="25964" y="28177"/>
                    <a:pt x="32894" y="22561"/>
                    <a:pt x="32894" y="14076"/>
                  </a:cubicBezTo>
                  <a:cubicBezTo>
                    <a:pt x="32894" y="6324"/>
                    <a:pt x="26621" y="0"/>
                    <a:pt x="18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9;p62">
              <a:extLst>
                <a:ext uri="{FF2B5EF4-FFF2-40B4-BE49-F238E27FC236}">
                  <a16:creationId xmlns:a16="http://schemas.microsoft.com/office/drawing/2014/main" id="{29CD4E74-5E42-81C8-80AF-062115A2741E}"/>
                </a:ext>
              </a:extLst>
            </p:cNvPr>
            <p:cNvSpPr/>
            <p:nvPr/>
          </p:nvSpPr>
          <p:spPr>
            <a:xfrm>
              <a:off x="1603766" y="1673070"/>
              <a:ext cx="432551" cy="432520"/>
            </a:xfrm>
            <a:custGeom>
              <a:avLst/>
              <a:gdLst/>
              <a:ahLst/>
              <a:cxnLst/>
              <a:rect l="l" t="t" r="r" b="b"/>
              <a:pathLst>
                <a:path w="14077" h="14076" extrusionOk="0">
                  <a:moveTo>
                    <a:pt x="7038" y="0"/>
                  </a:moveTo>
                  <a:cubicBezTo>
                    <a:pt x="3163" y="0"/>
                    <a:pt x="1" y="3162"/>
                    <a:pt x="1" y="7038"/>
                  </a:cubicBezTo>
                  <a:cubicBezTo>
                    <a:pt x="1" y="10914"/>
                    <a:pt x="3163" y="14075"/>
                    <a:pt x="7038" y="14075"/>
                  </a:cubicBezTo>
                  <a:cubicBezTo>
                    <a:pt x="10914" y="14075"/>
                    <a:pt x="14076" y="10914"/>
                    <a:pt x="14076" y="7038"/>
                  </a:cubicBezTo>
                  <a:cubicBezTo>
                    <a:pt x="14076" y="3162"/>
                    <a:pt x="10914" y="0"/>
                    <a:pt x="7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7" name="Google Shape;1317;p50">
            <a:extLst>
              <a:ext uri="{FF2B5EF4-FFF2-40B4-BE49-F238E27FC236}">
                <a16:creationId xmlns:a16="http://schemas.microsoft.com/office/drawing/2014/main" id="{6BB295F2-438D-C6F7-7035-CE647FEF90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3140" y="289918"/>
            <a:ext cx="1530938" cy="490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Results</a:t>
            </a:r>
            <a:endParaRPr sz="250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CE13B2D-5205-105F-EAC5-01F745DE33C6}"/>
              </a:ext>
            </a:extLst>
          </p:cNvPr>
          <p:cNvSpPr txBox="1"/>
          <p:nvPr/>
        </p:nvSpPr>
        <p:spPr>
          <a:xfrm>
            <a:off x="585791" y="885623"/>
            <a:ext cx="421865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</a:t>
            </a:r>
            <a:r>
              <a:rPr lang="es-ES" b="1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Metrics</a:t>
            </a:r>
            <a:endParaRPr lang="es-ES">
              <a:solidFill>
                <a:srgbClr val="0E0E0E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900"/>
              </a:spcBef>
            </a:pP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Accuracy: </a:t>
            </a:r>
            <a:r>
              <a:rPr lang="es-ES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80%.</a:t>
            </a:r>
          </a:p>
          <a:p>
            <a:pPr>
              <a:spcBef>
                <a:spcPts val="900"/>
              </a:spcBef>
            </a:pP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Sensitivity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malignant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detection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): </a:t>
            </a:r>
            <a:r>
              <a:rPr lang="es-ES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86%.</a:t>
            </a:r>
          </a:p>
          <a:p>
            <a:pPr>
              <a:spcBef>
                <a:spcPts val="900"/>
              </a:spcBef>
            </a:pP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Specificity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benign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detection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): </a:t>
            </a:r>
            <a:r>
              <a:rPr lang="es-ES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76%.</a:t>
            </a:r>
          </a:p>
          <a:p>
            <a:pPr>
              <a:spcBef>
                <a:spcPts val="900"/>
              </a:spcBef>
            </a:pP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ROC AUC: </a:t>
            </a:r>
            <a:r>
              <a:rPr lang="es-ES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0.87.</a:t>
            </a:r>
          </a:p>
        </p:txBody>
      </p:sp>
      <p:pic>
        <p:nvPicPr>
          <p:cNvPr id="18" name="Imagen 1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FFF7D53-A8EC-1A28-7ED0-EAA158A8F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426" y="1591986"/>
            <a:ext cx="3959944" cy="308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20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>
          <a:extLst>
            <a:ext uri="{FF2B5EF4-FFF2-40B4-BE49-F238E27FC236}">
              <a16:creationId xmlns:a16="http://schemas.microsoft.com/office/drawing/2014/main" id="{7F5DF17E-DC5A-D5ED-72EB-2276D4E44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0">
            <a:extLst>
              <a:ext uri="{FF2B5EF4-FFF2-40B4-BE49-F238E27FC236}">
                <a16:creationId xmlns:a16="http://schemas.microsoft.com/office/drawing/2014/main" id="{781DBB31-6C4D-721E-F5C7-886093B15DA6}"/>
              </a:ext>
            </a:extLst>
          </p:cNvPr>
          <p:cNvSpPr/>
          <p:nvPr/>
        </p:nvSpPr>
        <p:spPr>
          <a:xfrm>
            <a:off x="-191385" y="184833"/>
            <a:ext cx="3870250" cy="534419"/>
          </a:xfrm>
          <a:custGeom>
            <a:avLst/>
            <a:gdLst/>
            <a:ahLst/>
            <a:cxnLst/>
            <a:rect l="l" t="t" r="r" b="b"/>
            <a:pathLst>
              <a:path w="37025" h="8220" extrusionOk="0">
                <a:moveTo>
                  <a:pt x="13287" y="1"/>
                </a:moveTo>
                <a:cubicBezTo>
                  <a:pt x="12635" y="1"/>
                  <a:pt x="11914" y="205"/>
                  <a:pt x="11108" y="716"/>
                </a:cubicBezTo>
                <a:cubicBezTo>
                  <a:pt x="7002" y="3319"/>
                  <a:pt x="0" y="4969"/>
                  <a:pt x="3703" y="6105"/>
                </a:cubicBezTo>
                <a:cubicBezTo>
                  <a:pt x="3703" y="6105"/>
                  <a:pt x="9511" y="8165"/>
                  <a:pt x="13240" y="8165"/>
                </a:cubicBezTo>
                <a:cubicBezTo>
                  <a:pt x="13733" y="8165"/>
                  <a:pt x="14189" y="8129"/>
                  <a:pt x="14590" y="8048"/>
                </a:cubicBezTo>
                <a:cubicBezTo>
                  <a:pt x="15428" y="7879"/>
                  <a:pt x="16308" y="7818"/>
                  <a:pt x="17206" y="7818"/>
                </a:cubicBezTo>
                <a:cubicBezTo>
                  <a:pt x="19513" y="7818"/>
                  <a:pt x="21946" y="8220"/>
                  <a:pt x="24129" y="8220"/>
                </a:cubicBezTo>
                <a:cubicBezTo>
                  <a:pt x="24591" y="8220"/>
                  <a:pt x="25042" y="8202"/>
                  <a:pt x="25478" y="8158"/>
                </a:cubicBezTo>
                <a:cubicBezTo>
                  <a:pt x="28814" y="7828"/>
                  <a:pt x="37025" y="6435"/>
                  <a:pt x="36365" y="6105"/>
                </a:cubicBezTo>
                <a:cubicBezTo>
                  <a:pt x="35669" y="5775"/>
                  <a:pt x="30390" y="6435"/>
                  <a:pt x="27201" y="4162"/>
                </a:cubicBezTo>
                <a:cubicBezTo>
                  <a:pt x="25654" y="3055"/>
                  <a:pt x="24007" y="2740"/>
                  <a:pt x="22537" y="2740"/>
                </a:cubicBezTo>
                <a:cubicBezTo>
                  <a:pt x="20941" y="2740"/>
                  <a:pt x="19553" y="3112"/>
                  <a:pt x="18733" y="3246"/>
                </a:cubicBezTo>
                <a:cubicBezTo>
                  <a:pt x="18700" y="3250"/>
                  <a:pt x="18667" y="3252"/>
                  <a:pt x="18634" y="3252"/>
                </a:cubicBezTo>
                <a:cubicBezTo>
                  <a:pt x="17361" y="3252"/>
                  <a:pt x="15884" y="1"/>
                  <a:pt x="1328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0">
            <a:extLst>
              <a:ext uri="{FF2B5EF4-FFF2-40B4-BE49-F238E27FC236}">
                <a16:creationId xmlns:a16="http://schemas.microsoft.com/office/drawing/2014/main" id="{BACA4DB1-649C-CD3D-CF71-D91AEF2BC54D}"/>
              </a:ext>
            </a:extLst>
          </p:cNvPr>
          <p:cNvSpPr/>
          <p:nvPr/>
        </p:nvSpPr>
        <p:spPr>
          <a:xfrm rot="9129185">
            <a:off x="-3454838" y="4968759"/>
            <a:ext cx="5521729" cy="3004071"/>
          </a:xfrm>
          <a:custGeom>
            <a:avLst/>
            <a:gdLst/>
            <a:ahLst/>
            <a:cxnLst/>
            <a:rect l="l" t="t" r="r" b="b"/>
            <a:pathLst>
              <a:path w="56659" h="48590" extrusionOk="0">
                <a:moveTo>
                  <a:pt x="20781" y="0"/>
                </a:moveTo>
                <a:cubicBezTo>
                  <a:pt x="15942" y="0"/>
                  <a:pt x="11033" y="2008"/>
                  <a:pt x="7509" y="5387"/>
                </a:cubicBezTo>
                <a:cubicBezTo>
                  <a:pt x="2341" y="10341"/>
                  <a:pt x="1" y="17788"/>
                  <a:pt x="244" y="24931"/>
                </a:cubicBezTo>
                <a:cubicBezTo>
                  <a:pt x="426" y="31010"/>
                  <a:pt x="2676" y="36816"/>
                  <a:pt x="6597" y="41466"/>
                </a:cubicBezTo>
                <a:cubicBezTo>
                  <a:pt x="10457" y="45965"/>
                  <a:pt x="17174" y="47849"/>
                  <a:pt x="22889" y="48366"/>
                </a:cubicBezTo>
                <a:cubicBezTo>
                  <a:pt x="24557" y="48509"/>
                  <a:pt x="26299" y="48590"/>
                  <a:pt x="28070" y="48590"/>
                </a:cubicBezTo>
                <a:cubicBezTo>
                  <a:pt x="33076" y="48590"/>
                  <a:pt x="38306" y="47945"/>
                  <a:pt x="42707" y="46239"/>
                </a:cubicBezTo>
                <a:cubicBezTo>
                  <a:pt x="48604" y="43959"/>
                  <a:pt x="53892" y="39369"/>
                  <a:pt x="55716" y="33290"/>
                </a:cubicBezTo>
                <a:cubicBezTo>
                  <a:pt x="56628" y="30311"/>
                  <a:pt x="56658" y="26968"/>
                  <a:pt x="55443" y="24080"/>
                </a:cubicBezTo>
                <a:cubicBezTo>
                  <a:pt x="54379" y="21557"/>
                  <a:pt x="52585" y="19399"/>
                  <a:pt x="51704" y="16816"/>
                </a:cubicBezTo>
                <a:cubicBezTo>
                  <a:pt x="50731" y="13928"/>
                  <a:pt x="51522" y="11740"/>
                  <a:pt x="53072" y="9278"/>
                </a:cubicBezTo>
                <a:cubicBezTo>
                  <a:pt x="53619" y="8396"/>
                  <a:pt x="55199" y="6907"/>
                  <a:pt x="55382" y="5873"/>
                </a:cubicBezTo>
                <a:lnTo>
                  <a:pt x="55382" y="5873"/>
                </a:lnTo>
                <a:cubicBezTo>
                  <a:pt x="53406" y="6603"/>
                  <a:pt x="50974" y="7211"/>
                  <a:pt x="49455" y="8761"/>
                </a:cubicBezTo>
                <a:cubicBezTo>
                  <a:pt x="47813" y="10433"/>
                  <a:pt x="47388" y="12469"/>
                  <a:pt x="47570" y="14597"/>
                </a:cubicBezTo>
                <a:cubicBezTo>
                  <a:pt x="47783" y="17424"/>
                  <a:pt x="49120" y="20402"/>
                  <a:pt x="50032" y="22804"/>
                </a:cubicBezTo>
                <a:cubicBezTo>
                  <a:pt x="51066" y="25509"/>
                  <a:pt x="51856" y="28518"/>
                  <a:pt x="50822" y="31223"/>
                </a:cubicBezTo>
                <a:cubicBezTo>
                  <a:pt x="49708" y="34245"/>
                  <a:pt x="46413" y="36036"/>
                  <a:pt x="43159" y="36036"/>
                </a:cubicBezTo>
                <a:cubicBezTo>
                  <a:pt x="42420" y="36036"/>
                  <a:pt x="41683" y="35943"/>
                  <a:pt x="40974" y="35752"/>
                </a:cubicBezTo>
                <a:cubicBezTo>
                  <a:pt x="37144" y="34719"/>
                  <a:pt x="34257" y="31345"/>
                  <a:pt x="33011" y="27576"/>
                </a:cubicBezTo>
                <a:cubicBezTo>
                  <a:pt x="31734" y="23807"/>
                  <a:pt x="31916" y="19703"/>
                  <a:pt x="32585" y="15782"/>
                </a:cubicBezTo>
                <a:cubicBezTo>
                  <a:pt x="33102" y="12651"/>
                  <a:pt x="33922" y="9338"/>
                  <a:pt x="32707" y="6390"/>
                </a:cubicBezTo>
                <a:cubicBezTo>
                  <a:pt x="31734" y="4080"/>
                  <a:pt x="29637" y="2408"/>
                  <a:pt x="27357" y="1375"/>
                </a:cubicBezTo>
                <a:cubicBezTo>
                  <a:pt x="25279" y="437"/>
                  <a:pt x="23037" y="0"/>
                  <a:pt x="207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50">
            <a:extLst>
              <a:ext uri="{FF2B5EF4-FFF2-40B4-BE49-F238E27FC236}">
                <a16:creationId xmlns:a16="http://schemas.microsoft.com/office/drawing/2014/main" id="{C08AB799-DADA-D799-ADDB-05500FEA9E96}"/>
              </a:ext>
            </a:extLst>
          </p:cNvPr>
          <p:cNvSpPr/>
          <p:nvPr/>
        </p:nvSpPr>
        <p:spPr>
          <a:xfrm>
            <a:off x="3721916" y="567663"/>
            <a:ext cx="1530937" cy="389119"/>
          </a:xfrm>
          <a:custGeom>
            <a:avLst/>
            <a:gdLst/>
            <a:ahLst/>
            <a:cxnLst/>
            <a:rect l="l" t="t" r="r" b="b"/>
            <a:pathLst>
              <a:path w="45981" h="11687" extrusionOk="0">
                <a:moveTo>
                  <a:pt x="10428" y="1"/>
                </a:moveTo>
                <a:cubicBezTo>
                  <a:pt x="10280" y="1"/>
                  <a:pt x="10119" y="10"/>
                  <a:pt x="9945" y="29"/>
                </a:cubicBezTo>
                <a:cubicBezTo>
                  <a:pt x="5950" y="506"/>
                  <a:pt x="7013" y="4611"/>
                  <a:pt x="4447" y="5748"/>
                </a:cubicBezTo>
                <a:cubicBezTo>
                  <a:pt x="2008" y="6828"/>
                  <a:pt x="0" y="11284"/>
                  <a:pt x="6035" y="11284"/>
                </a:cubicBezTo>
                <a:cubicBezTo>
                  <a:pt x="6351" y="11284"/>
                  <a:pt x="6689" y="11272"/>
                  <a:pt x="7049" y="11246"/>
                </a:cubicBezTo>
                <a:cubicBezTo>
                  <a:pt x="9414" y="11083"/>
                  <a:pt x="13063" y="10485"/>
                  <a:pt x="16089" y="10485"/>
                </a:cubicBezTo>
                <a:cubicBezTo>
                  <a:pt x="17803" y="10485"/>
                  <a:pt x="19316" y="10677"/>
                  <a:pt x="20283" y="11246"/>
                </a:cubicBezTo>
                <a:cubicBezTo>
                  <a:pt x="20824" y="11561"/>
                  <a:pt x="21388" y="11687"/>
                  <a:pt x="21999" y="11687"/>
                </a:cubicBezTo>
                <a:cubicBezTo>
                  <a:pt x="24455" y="11687"/>
                  <a:pt x="27676" y="9648"/>
                  <a:pt x="33223" y="9560"/>
                </a:cubicBezTo>
                <a:cubicBezTo>
                  <a:pt x="40152" y="9487"/>
                  <a:pt x="45980" y="8754"/>
                  <a:pt x="39052" y="7837"/>
                </a:cubicBezTo>
                <a:cubicBezTo>
                  <a:pt x="32087" y="6921"/>
                  <a:pt x="33407" y="5088"/>
                  <a:pt x="26515" y="3438"/>
                </a:cubicBezTo>
                <a:cubicBezTo>
                  <a:pt x="22594" y="2500"/>
                  <a:pt x="21889" y="1977"/>
                  <a:pt x="20936" y="1977"/>
                </a:cubicBezTo>
                <a:cubicBezTo>
                  <a:pt x="20214" y="1977"/>
                  <a:pt x="19350" y="2277"/>
                  <a:pt x="16837" y="2925"/>
                </a:cubicBezTo>
                <a:cubicBezTo>
                  <a:pt x="16032" y="3136"/>
                  <a:pt x="15394" y="3227"/>
                  <a:pt x="14881" y="3227"/>
                </a:cubicBezTo>
                <a:cubicBezTo>
                  <a:pt x="11818" y="3227"/>
                  <a:pt x="13231" y="1"/>
                  <a:pt x="104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0">
            <a:extLst>
              <a:ext uri="{FF2B5EF4-FFF2-40B4-BE49-F238E27FC236}">
                <a16:creationId xmlns:a16="http://schemas.microsoft.com/office/drawing/2014/main" id="{330D8483-93AA-0222-EE67-950BB54BB79B}"/>
              </a:ext>
            </a:extLst>
          </p:cNvPr>
          <p:cNvSpPr/>
          <p:nvPr/>
        </p:nvSpPr>
        <p:spPr>
          <a:xfrm>
            <a:off x="7200711" y="86790"/>
            <a:ext cx="1451260" cy="532068"/>
          </a:xfrm>
          <a:custGeom>
            <a:avLst/>
            <a:gdLst/>
            <a:ahLst/>
            <a:cxnLst/>
            <a:rect l="l" t="t" r="r" b="b"/>
            <a:pathLst>
              <a:path w="29002" h="9592" extrusionOk="0">
                <a:moveTo>
                  <a:pt x="8884" y="0"/>
                </a:moveTo>
                <a:cubicBezTo>
                  <a:pt x="1803" y="0"/>
                  <a:pt x="4164" y="1560"/>
                  <a:pt x="1691" y="5501"/>
                </a:cubicBezTo>
                <a:cubicBezTo>
                  <a:pt x="1" y="8185"/>
                  <a:pt x="4244" y="9592"/>
                  <a:pt x="7919" y="9592"/>
                </a:cubicBezTo>
                <a:cubicBezTo>
                  <a:pt x="9263" y="9592"/>
                  <a:pt x="10532" y="9404"/>
                  <a:pt x="11406" y="9021"/>
                </a:cubicBezTo>
                <a:cubicBezTo>
                  <a:pt x="12291" y="8637"/>
                  <a:pt x="13241" y="8515"/>
                  <a:pt x="14236" y="8515"/>
                </a:cubicBezTo>
                <a:cubicBezTo>
                  <a:pt x="15993" y="8515"/>
                  <a:pt x="17889" y="8897"/>
                  <a:pt x="19800" y="8897"/>
                </a:cubicBezTo>
                <a:cubicBezTo>
                  <a:pt x="20841" y="8897"/>
                  <a:pt x="21886" y="8784"/>
                  <a:pt x="22917" y="8434"/>
                </a:cubicBezTo>
                <a:cubicBezTo>
                  <a:pt x="26876" y="7114"/>
                  <a:pt x="29002" y="6345"/>
                  <a:pt x="27059" y="5135"/>
                </a:cubicBezTo>
                <a:cubicBezTo>
                  <a:pt x="26670" y="4888"/>
                  <a:pt x="26260" y="4797"/>
                  <a:pt x="25809" y="4797"/>
                </a:cubicBezTo>
                <a:cubicBezTo>
                  <a:pt x="24533" y="4797"/>
                  <a:pt x="22930" y="5528"/>
                  <a:pt x="20564" y="5528"/>
                </a:cubicBezTo>
                <a:cubicBezTo>
                  <a:pt x="19669" y="5528"/>
                  <a:pt x="18665" y="5423"/>
                  <a:pt x="17528" y="5135"/>
                </a:cubicBezTo>
                <a:cubicBezTo>
                  <a:pt x="12322" y="3815"/>
                  <a:pt x="15072" y="39"/>
                  <a:pt x="9390" y="3"/>
                </a:cubicBezTo>
                <a:cubicBezTo>
                  <a:pt x="9216" y="1"/>
                  <a:pt x="9047" y="0"/>
                  <a:pt x="88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868;p62">
            <a:extLst>
              <a:ext uri="{FF2B5EF4-FFF2-40B4-BE49-F238E27FC236}">
                <a16:creationId xmlns:a16="http://schemas.microsoft.com/office/drawing/2014/main" id="{F917CA52-B11B-184A-7A03-819E589CC063}"/>
              </a:ext>
            </a:extLst>
          </p:cNvPr>
          <p:cNvGrpSpPr/>
          <p:nvPr/>
        </p:nvGrpSpPr>
        <p:grpSpPr>
          <a:xfrm flipH="1">
            <a:off x="6893312" y="1946076"/>
            <a:ext cx="2066058" cy="2690361"/>
            <a:chOff x="356424" y="444499"/>
            <a:chExt cx="3411456" cy="4254508"/>
          </a:xfrm>
        </p:grpSpPr>
        <p:sp>
          <p:nvSpPr>
            <p:cNvPr id="3" name="Google Shape;1869;p62">
              <a:extLst>
                <a:ext uri="{FF2B5EF4-FFF2-40B4-BE49-F238E27FC236}">
                  <a16:creationId xmlns:a16="http://schemas.microsoft.com/office/drawing/2014/main" id="{305184F3-1675-AAB2-E595-66D95C4390DE}"/>
                </a:ext>
              </a:extLst>
            </p:cNvPr>
            <p:cNvSpPr/>
            <p:nvPr/>
          </p:nvSpPr>
          <p:spPr>
            <a:xfrm>
              <a:off x="2036283" y="444499"/>
              <a:ext cx="789789" cy="595499"/>
            </a:xfrm>
            <a:custGeom>
              <a:avLst/>
              <a:gdLst/>
              <a:ahLst/>
              <a:cxnLst/>
              <a:rect l="l" t="t" r="r" b="b"/>
              <a:pathLst>
                <a:path w="25703" h="19380" extrusionOk="0">
                  <a:moveTo>
                    <a:pt x="2958" y="1"/>
                  </a:moveTo>
                  <a:cubicBezTo>
                    <a:pt x="1326" y="1"/>
                    <a:pt x="0" y="1276"/>
                    <a:pt x="0" y="2908"/>
                  </a:cubicBezTo>
                  <a:lnTo>
                    <a:pt x="0" y="16422"/>
                  </a:lnTo>
                  <a:cubicBezTo>
                    <a:pt x="0" y="18054"/>
                    <a:pt x="1326" y="19380"/>
                    <a:pt x="2958" y="19380"/>
                  </a:cubicBezTo>
                  <a:lnTo>
                    <a:pt x="22745" y="19380"/>
                  </a:lnTo>
                  <a:cubicBezTo>
                    <a:pt x="24377" y="19380"/>
                    <a:pt x="25703" y="18054"/>
                    <a:pt x="25703" y="16422"/>
                  </a:cubicBezTo>
                  <a:lnTo>
                    <a:pt x="25703" y="2908"/>
                  </a:lnTo>
                  <a:cubicBezTo>
                    <a:pt x="25703" y="1276"/>
                    <a:pt x="24377" y="1"/>
                    <a:pt x="22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70;p62">
              <a:extLst>
                <a:ext uri="{FF2B5EF4-FFF2-40B4-BE49-F238E27FC236}">
                  <a16:creationId xmlns:a16="http://schemas.microsoft.com/office/drawing/2014/main" id="{A19A8F83-7A07-F0D5-990D-D7F9D2137517}"/>
                </a:ext>
              </a:extLst>
            </p:cNvPr>
            <p:cNvSpPr/>
            <p:nvPr/>
          </p:nvSpPr>
          <p:spPr>
            <a:xfrm>
              <a:off x="2272883" y="2874908"/>
              <a:ext cx="407477" cy="363629"/>
            </a:xfrm>
            <a:custGeom>
              <a:avLst/>
              <a:gdLst/>
              <a:ahLst/>
              <a:cxnLst/>
              <a:rect l="l" t="t" r="r" b="b"/>
              <a:pathLst>
                <a:path w="13261" h="11834" extrusionOk="0">
                  <a:moveTo>
                    <a:pt x="2817" y="1"/>
                  </a:moveTo>
                  <a:cubicBezTo>
                    <a:pt x="1229" y="1"/>
                    <a:pt x="1" y="1308"/>
                    <a:pt x="1" y="2909"/>
                  </a:cubicBezTo>
                  <a:lnTo>
                    <a:pt x="1" y="8927"/>
                  </a:lnTo>
                  <a:cubicBezTo>
                    <a:pt x="1" y="10559"/>
                    <a:pt x="1276" y="11834"/>
                    <a:pt x="2908" y="11834"/>
                  </a:cubicBezTo>
                  <a:lnTo>
                    <a:pt x="10302" y="11834"/>
                  </a:lnTo>
                  <a:cubicBezTo>
                    <a:pt x="11934" y="11834"/>
                    <a:pt x="13260" y="10559"/>
                    <a:pt x="13260" y="8927"/>
                  </a:cubicBezTo>
                  <a:lnTo>
                    <a:pt x="13260" y="2909"/>
                  </a:lnTo>
                  <a:cubicBezTo>
                    <a:pt x="13260" y="1308"/>
                    <a:pt x="11983" y="1"/>
                    <a:pt x="10393" y="1"/>
                  </a:cubicBezTo>
                  <a:cubicBezTo>
                    <a:pt x="10363" y="1"/>
                    <a:pt x="10333" y="1"/>
                    <a:pt x="10302" y="2"/>
                  </a:cubicBezTo>
                  <a:lnTo>
                    <a:pt x="2908" y="2"/>
                  </a:lnTo>
                  <a:cubicBezTo>
                    <a:pt x="2877" y="1"/>
                    <a:pt x="2847" y="1"/>
                    <a:pt x="2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71;p62">
              <a:extLst>
                <a:ext uri="{FF2B5EF4-FFF2-40B4-BE49-F238E27FC236}">
                  <a16:creationId xmlns:a16="http://schemas.microsoft.com/office/drawing/2014/main" id="{734A30A4-4FDF-5847-1EC3-2A22556C66B0}"/>
                </a:ext>
              </a:extLst>
            </p:cNvPr>
            <p:cNvSpPr/>
            <p:nvPr/>
          </p:nvSpPr>
          <p:spPr>
            <a:xfrm>
              <a:off x="1998673" y="2574087"/>
              <a:ext cx="955902" cy="443521"/>
            </a:xfrm>
            <a:custGeom>
              <a:avLst/>
              <a:gdLst/>
              <a:ahLst/>
              <a:cxnLst/>
              <a:rect l="l" t="t" r="r" b="b"/>
              <a:pathLst>
                <a:path w="31109" h="14434" extrusionOk="0">
                  <a:moveTo>
                    <a:pt x="2958" y="1"/>
                  </a:moveTo>
                  <a:cubicBezTo>
                    <a:pt x="1326" y="1"/>
                    <a:pt x="0" y="1276"/>
                    <a:pt x="0" y="2908"/>
                  </a:cubicBezTo>
                  <a:lnTo>
                    <a:pt x="0" y="11475"/>
                  </a:lnTo>
                  <a:cubicBezTo>
                    <a:pt x="0" y="13107"/>
                    <a:pt x="1326" y="14433"/>
                    <a:pt x="2958" y="14433"/>
                  </a:cubicBezTo>
                  <a:lnTo>
                    <a:pt x="28202" y="14433"/>
                  </a:lnTo>
                  <a:cubicBezTo>
                    <a:pt x="29834" y="14433"/>
                    <a:pt x="31109" y="13107"/>
                    <a:pt x="31109" y="11475"/>
                  </a:cubicBezTo>
                  <a:lnTo>
                    <a:pt x="31109" y="2908"/>
                  </a:lnTo>
                  <a:cubicBezTo>
                    <a:pt x="31109" y="1276"/>
                    <a:pt x="29834" y="1"/>
                    <a:pt x="28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72;p62">
              <a:extLst>
                <a:ext uri="{FF2B5EF4-FFF2-40B4-BE49-F238E27FC236}">
                  <a16:creationId xmlns:a16="http://schemas.microsoft.com/office/drawing/2014/main" id="{06CADC0A-5672-8B80-DEBA-0FC1C5716AC7}"/>
                </a:ext>
              </a:extLst>
            </p:cNvPr>
            <p:cNvSpPr/>
            <p:nvPr/>
          </p:nvSpPr>
          <p:spPr>
            <a:xfrm>
              <a:off x="1794951" y="789260"/>
              <a:ext cx="1344543" cy="2034038"/>
            </a:xfrm>
            <a:custGeom>
              <a:avLst/>
              <a:gdLst/>
              <a:ahLst/>
              <a:cxnLst/>
              <a:rect l="l" t="t" r="r" b="b"/>
              <a:pathLst>
                <a:path w="43757" h="66196" extrusionOk="0">
                  <a:moveTo>
                    <a:pt x="2907" y="0"/>
                  </a:moveTo>
                  <a:cubicBezTo>
                    <a:pt x="1275" y="0"/>
                    <a:pt x="1" y="1275"/>
                    <a:pt x="1" y="2907"/>
                  </a:cubicBezTo>
                  <a:lnTo>
                    <a:pt x="1" y="63289"/>
                  </a:lnTo>
                  <a:cubicBezTo>
                    <a:pt x="1" y="64920"/>
                    <a:pt x="1275" y="66195"/>
                    <a:pt x="2907" y="66195"/>
                  </a:cubicBezTo>
                  <a:lnTo>
                    <a:pt x="40799" y="66195"/>
                  </a:lnTo>
                  <a:cubicBezTo>
                    <a:pt x="42431" y="66195"/>
                    <a:pt x="43756" y="64920"/>
                    <a:pt x="43756" y="63289"/>
                  </a:cubicBezTo>
                  <a:lnTo>
                    <a:pt x="43756" y="2907"/>
                  </a:lnTo>
                  <a:cubicBezTo>
                    <a:pt x="43756" y="1275"/>
                    <a:pt x="42431" y="0"/>
                    <a:pt x="40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3;p62">
              <a:extLst>
                <a:ext uri="{FF2B5EF4-FFF2-40B4-BE49-F238E27FC236}">
                  <a16:creationId xmlns:a16="http://schemas.microsoft.com/office/drawing/2014/main" id="{8F70E288-FBDC-7495-8BFA-F2ABE55E1B9C}"/>
                </a:ext>
              </a:extLst>
            </p:cNvPr>
            <p:cNvSpPr/>
            <p:nvPr/>
          </p:nvSpPr>
          <p:spPr>
            <a:xfrm>
              <a:off x="356424" y="1695009"/>
              <a:ext cx="1485582" cy="2369367"/>
            </a:xfrm>
            <a:custGeom>
              <a:avLst/>
              <a:gdLst/>
              <a:ahLst/>
              <a:cxnLst/>
              <a:rect l="l" t="t" r="r" b="b"/>
              <a:pathLst>
                <a:path w="48347" h="77109" extrusionOk="0">
                  <a:moveTo>
                    <a:pt x="38555" y="0"/>
                  </a:moveTo>
                  <a:cubicBezTo>
                    <a:pt x="17238" y="0"/>
                    <a:pt x="1" y="17288"/>
                    <a:pt x="1" y="38554"/>
                  </a:cubicBezTo>
                  <a:cubicBezTo>
                    <a:pt x="1" y="59871"/>
                    <a:pt x="17238" y="77109"/>
                    <a:pt x="38555" y="77109"/>
                  </a:cubicBezTo>
                  <a:lnTo>
                    <a:pt x="48346" y="77109"/>
                  </a:lnTo>
                  <a:lnTo>
                    <a:pt x="48346" y="65940"/>
                  </a:lnTo>
                  <a:lnTo>
                    <a:pt x="37535" y="65940"/>
                  </a:lnTo>
                  <a:cubicBezTo>
                    <a:pt x="22491" y="65940"/>
                    <a:pt x="10302" y="53752"/>
                    <a:pt x="10302" y="38707"/>
                  </a:cubicBezTo>
                  <a:cubicBezTo>
                    <a:pt x="10302" y="23663"/>
                    <a:pt x="22491" y="11424"/>
                    <a:pt x="37535" y="11424"/>
                  </a:cubicBezTo>
                  <a:lnTo>
                    <a:pt x="48346" y="11424"/>
                  </a:lnTo>
                  <a:lnTo>
                    <a:pt x="483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4;p62">
              <a:extLst>
                <a:ext uri="{FF2B5EF4-FFF2-40B4-BE49-F238E27FC236}">
                  <a16:creationId xmlns:a16="http://schemas.microsoft.com/office/drawing/2014/main" id="{C3160AFF-3C9A-4F0C-4F8D-F9BABD645A9A}"/>
                </a:ext>
              </a:extLst>
            </p:cNvPr>
            <p:cNvSpPr/>
            <p:nvPr/>
          </p:nvSpPr>
          <p:spPr>
            <a:xfrm>
              <a:off x="1820025" y="3658485"/>
              <a:ext cx="1773899" cy="924560"/>
            </a:xfrm>
            <a:custGeom>
              <a:avLst/>
              <a:gdLst/>
              <a:ahLst/>
              <a:cxnLst/>
              <a:rect l="l" t="t" r="r" b="b"/>
              <a:pathLst>
                <a:path w="57730" h="30089" extrusionOk="0">
                  <a:moveTo>
                    <a:pt x="8772" y="0"/>
                  </a:moveTo>
                  <a:cubicBezTo>
                    <a:pt x="3927" y="0"/>
                    <a:pt x="0" y="3927"/>
                    <a:pt x="0" y="8772"/>
                  </a:cubicBezTo>
                  <a:lnTo>
                    <a:pt x="0" y="21317"/>
                  </a:lnTo>
                  <a:cubicBezTo>
                    <a:pt x="0" y="26162"/>
                    <a:pt x="3927" y="30089"/>
                    <a:pt x="8772" y="30089"/>
                  </a:cubicBezTo>
                  <a:lnTo>
                    <a:pt x="48907" y="30089"/>
                  </a:lnTo>
                  <a:cubicBezTo>
                    <a:pt x="53752" y="30089"/>
                    <a:pt x="57679" y="26162"/>
                    <a:pt x="57730" y="21317"/>
                  </a:cubicBezTo>
                  <a:lnTo>
                    <a:pt x="57730" y="8772"/>
                  </a:lnTo>
                  <a:cubicBezTo>
                    <a:pt x="57679" y="3927"/>
                    <a:pt x="53752" y="0"/>
                    <a:pt x="48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5;p62">
              <a:extLst>
                <a:ext uri="{FF2B5EF4-FFF2-40B4-BE49-F238E27FC236}">
                  <a16:creationId xmlns:a16="http://schemas.microsoft.com/office/drawing/2014/main" id="{8552429B-FBD4-ADF2-A3C0-9298D3311208}"/>
                </a:ext>
              </a:extLst>
            </p:cNvPr>
            <p:cNvSpPr/>
            <p:nvPr/>
          </p:nvSpPr>
          <p:spPr>
            <a:xfrm>
              <a:off x="1429850" y="3439092"/>
              <a:ext cx="781953" cy="1143954"/>
            </a:xfrm>
            <a:custGeom>
              <a:avLst/>
              <a:gdLst/>
              <a:ahLst/>
              <a:cxnLst/>
              <a:rect l="l" t="t" r="r" b="b"/>
              <a:pathLst>
                <a:path w="25448" h="37229" extrusionOk="0">
                  <a:moveTo>
                    <a:pt x="8772" y="1"/>
                  </a:moveTo>
                  <a:cubicBezTo>
                    <a:pt x="3927" y="1"/>
                    <a:pt x="0" y="3927"/>
                    <a:pt x="0" y="8823"/>
                  </a:cubicBezTo>
                  <a:lnTo>
                    <a:pt x="0" y="28457"/>
                  </a:lnTo>
                  <a:cubicBezTo>
                    <a:pt x="0" y="33302"/>
                    <a:pt x="3927" y="37229"/>
                    <a:pt x="8772" y="37229"/>
                  </a:cubicBezTo>
                  <a:lnTo>
                    <a:pt x="16676" y="37229"/>
                  </a:lnTo>
                  <a:cubicBezTo>
                    <a:pt x="21521" y="37229"/>
                    <a:pt x="25448" y="33302"/>
                    <a:pt x="25448" y="28457"/>
                  </a:cubicBezTo>
                  <a:lnTo>
                    <a:pt x="25448" y="8823"/>
                  </a:lnTo>
                  <a:cubicBezTo>
                    <a:pt x="25448" y="3927"/>
                    <a:pt x="21521" y="1"/>
                    <a:pt x="16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6;p62">
              <a:extLst>
                <a:ext uri="{FF2B5EF4-FFF2-40B4-BE49-F238E27FC236}">
                  <a16:creationId xmlns:a16="http://schemas.microsoft.com/office/drawing/2014/main" id="{A51BBC27-9CD0-6B49-C91E-A4D1B80ED952}"/>
                </a:ext>
              </a:extLst>
            </p:cNvPr>
            <p:cNvSpPr/>
            <p:nvPr/>
          </p:nvSpPr>
          <p:spPr>
            <a:xfrm>
              <a:off x="820252" y="4252352"/>
              <a:ext cx="2947628" cy="446655"/>
            </a:xfrm>
            <a:custGeom>
              <a:avLst/>
              <a:gdLst/>
              <a:ahLst/>
              <a:cxnLst/>
              <a:rect l="l" t="t" r="r" b="b"/>
              <a:pathLst>
                <a:path w="95928" h="14536" extrusionOk="0">
                  <a:moveTo>
                    <a:pt x="2817" y="0"/>
                  </a:moveTo>
                  <a:cubicBezTo>
                    <a:pt x="1229" y="0"/>
                    <a:pt x="1" y="1307"/>
                    <a:pt x="1" y="2908"/>
                  </a:cubicBezTo>
                  <a:lnTo>
                    <a:pt x="1" y="14536"/>
                  </a:lnTo>
                  <a:lnTo>
                    <a:pt x="95928" y="14536"/>
                  </a:lnTo>
                  <a:lnTo>
                    <a:pt x="95928" y="2908"/>
                  </a:lnTo>
                  <a:cubicBezTo>
                    <a:pt x="95928" y="1307"/>
                    <a:pt x="94651" y="0"/>
                    <a:pt x="93061" y="0"/>
                  </a:cubicBezTo>
                  <a:cubicBezTo>
                    <a:pt x="93030" y="0"/>
                    <a:pt x="93000" y="0"/>
                    <a:pt x="92970" y="1"/>
                  </a:cubicBezTo>
                  <a:lnTo>
                    <a:pt x="2908" y="1"/>
                  </a:lnTo>
                  <a:cubicBezTo>
                    <a:pt x="2877" y="0"/>
                    <a:pt x="2847" y="0"/>
                    <a:pt x="2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7;p62">
              <a:extLst>
                <a:ext uri="{FF2B5EF4-FFF2-40B4-BE49-F238E27FC236}">
                  <a16:creationId xmlns:a16="http://schemas.microsoft.com/office/drawing/2014/main" id="{ED33161C-DF6C-1445-82BD-8AD5020C1200}"/>
                </a:ext>
              </a:extLst>
            </p:cNvPr>
            <p:cNvSpPr/>
            <p:nvPr/>
          </p:nvSpPr>
          <p:spPr>
            <a:xfrm>
              <a:off x="1580260" y="3656918"/>
              <a:ext cx="418447" cy="359143"/>
            </a:xfrm>
            <a:custGeom>
              <a:avLst/>
              <a:gdLst/>
              <a:ahLst/>
              <a:cxnLst/>
              <a:rect l="l" t="t" r="r" b="b"/>
              <a:pathLst>
                <a:path w="13618" h="11688" extrusionOk="0">
                  <a:moveTo>
                    <a:pt x="7803" y="0"/>
                  </a:moveTo>
                  <a:cubicBezTo>
                    <a:pt x="2602" y="0"/>
                    <a:pt x="1" y="6273"/>
                    <a:pt x="3673" y="9945"/>
                  </a:cubicBezTo>
                  <a:cubicBezTo>
                    <a:pt x="4862" y="11151"/>
                    <a:pt x="6324" y="11688"/>
                    <a:pt x="7758" y="11688"/>
                  </a:cubicBezTo>
                  <a:cubicBezTo>
                    <a:pt x="10750" y="11688"/>
                    <a:pt x="13617" y="9347"/>
                    <a:pt x="13617" y="5865"/>
                  </a:cubicBezTo>
                  <a:cubicBezTo>
                    <a:pt x="13617" y="2601"/>
                    <a:pt x="11016" y="0"/>
                    <a:pt x="7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8;p62">
              <a:extLst>
                <a:ext uri="{FF2B5EF4-FFF2-40B4-BE49-F238E27FC236}">
                  <a16:creationId xmlns:a16="http://schemas.microsoft.com/office/drawing/2014/main" id="{D7F307D3-11F8-F1BF-C778-0D2F298FD134}"/>
                </a:ext>
              </a:extLst>
            </p:cNvPr>
            <p:cNvSpPr/>
            <p:nvPr/>
          </p:nvSpPr>
          <p:spPr>
            <a:xfrm>
              <a:off x="1241799" y="1456811"/>
              <a:ext cx="1010750" cy="865839"/>
            </a:xfrm>
            <a:custGeom>
              <a:avLst/>
              <a:gdLst/>
              <a:ahLst/>
              <a:cxnLst/>
              <a:rect l="l" t="t" r="r" b="b"/>
              <a:pathLst>
                <a:path w="32894" h="28178" extrusionOk="0">
                  <a:moveTo>
                    <a:pt x="18818" y="0"/>
                  </a:moveTo>
                  <a:cubicBezTo>
                    <a:pt x="6273" y="0"/>
                    <a:pt x="0" y="15147"/>
                    <a:pt x="8874" y="24020"/>
                  </a:cubicBezTo>
                  <a:cubicBezTo>
                    <a:pt x="11745" y="26892"/>
                    <a:pt x="15274" y="28177"/>
                    <a:pt x="18733" y="28177"/>
                  </a:cubicBezTo>
                  <a:cubicBezTo>
                    <a:pt x="25964" y="28177"/>
                    <a:pt x="32894" y="22561"/>
                    <a:pt x="32894" y="14076"/>
                  </a:cubicBezTo>
                  <a:cubicBezTo>
                    <a:pt x="32894" y="6324"/>
                    <a:pt x="26621" y="0"/>
                    <a:pt x="18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9;p62">
              <a:extLst>
                <a:ext uri="{FF2B5EF4-FFF2-40B4-BE49-F238E27FC236}">
                  <a16:creationId xmlns:a16="http://schemas.microsoft.com/office/drawing/2014/main" id="{2514C303-1B1C-EEAB-2E17-80752736F6FC}"/>
                </a:ext>
              </a:extLst>
            </p:cNvPr>
            <p:cNvSpPr/>
            <p:nvPr/>
          </p:nvSpPr>
          <p:spPr>
            <a:xfrm>
              <a:off x="1603766" y="1673070"/>
              <a:ext cx="432551" cy="432520"/>
            </a:xfrm>
            <a:custGeom>
              <a:avLst/>
              <a:gdLst/>
              <a:ahLst/>
              <a:cxnLst/>
              <a:rect l="l" t="t" r="r" b="b"/>
              <a:pathLst>
                <a:path w="14077" h="14076" extrusionOk="0">
                  <a:moveTo>
                    <a:pt x="7038" y="0"/>
                  </a:moveTo>
                  <a:cubicBezTo>
                    <a:pt x="3163" y="0"/>
                    <a:pt x="1" y="3162"/>
                    <a:pt x="1" y="7038"/>
                  </a:cubicBezTo>
                  <a:cubicBezTo>
                    <a:pt x="1" y="10914"/>
                    <a:pt x="3163" y="14075"/>
                    <a:pt x="7038" y="14075"/>
                  </a:cubicBezTo>
                  <a:cubicBezTo>
                    <a:pt x="10914" y="14075"/>
                    <a:pt x="14076" y="10914"/>
                    <a:pt x="14076" y="7038"/>
                  </a:cubicBezTo>
                  <a:cubicBezTo>
                    <a:pt x="14076" y="3162"/>
                    <a:pt x="10914" y="0"/>
                    <a:pt x="7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7" name="Google Shape;1317;p50">
            <a:extLst>
              <a:ext uri="{FF2B5EF4-FFF2-40B4-BE49-F238E27FC236}">
                <a16:creationId xmlns:a16="http://schemas.microsoft.com/office/drawing/2014/main" id="{1B380F21-7542-9606-70C7-B9DF3F3FCE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3140" y="289918"/>
            <a:ext cx="1530938" cy="490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Results</a:t>
            </a:r>
            <a:endParaRPr sz="250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6C35EFF-AD3B-5323-ABF7-8231659EAF90}"/>
              </a:ext>
            </a:extLst>
          </p:cNvPr>
          <p:cNvSpPr txBox="1"/>
          <p:nvPr/>
        </p:nvSpPr>
        <p:spPr>
          <a:xfrm>
            <a:off x="808894" y="1290434"/>
            <a:ext cx="582604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</a:t>
            </a:r>
            <a:r>
              <a:rPr lang="es-ES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Performance</a:t>
            </a:r>
          </a:p>
          <a:p>
            <a:endParaRPr lang="es-ES" b="1">
              <a:solidFill>
                <a:srgbClr val="0E0E0E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Effectively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classifies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benign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malignant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nodules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es-ES">
              <a:solidFill>
                <a:srgbClr val="0E0E0E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Good balance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between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sensitivity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specificity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pic>
        <p:nvPicPr>
          <p:cNvPr id="15" name="Imagen 1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0E5C7CC-C573-7E92-8883-74DC26F90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160" y="1789337"/>
            <a:ext cx="3452384" cy="268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72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>
          <a:extLst>
            <a:ext uri="{FF2B5EF4-FFF2-40B4-BE49-F238E27FC236}">
              <a16:creationId xmlns:a16="http://schemas.microsoft.com/office/drawing/2014/main" id="{FCD28ACE-F8A3-976F-9B0C-3EFD79660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0">
            <a:extLst>
              <a:ext uri="{FF2B5EF4-FFF2-40B4-BE49-F238E27FC236}">
                <a16:creationId xmlns:a16="http://schemas.microsoft.com/office/drawing/2014/main" id="{11D42911-D47A-C063-38C0-B1436F004233}"/>
              </a:ext>
            </a:extLst>
          </p:cNvPr>
          <p:cNvSpPr/>
          <p:nvPr/>
        </p:nvSpPr>
        <p:spPr>
          <a:xfrm>
            <a:off x="-191385" y="184833"/>
            <a:ext cx="3870250" cy="534419"/>
          </a:xfrm>
          <a:custGeom>
            <a:avLst/>
            <a:gdLst/>
            <a:ahLst/>
            <a:cxnLst/>
            <a:rect l="l" t="t" r="r" b="b"/>
            <a:pathLst>
              <a:path w="37025" h="8220" extrusionOk="0">
                <a:moveTo>
                  <a:pt x="13287" y="1"/>
                </a:moveTo>
                <a:cubicBezTo>
                  <a:pt x="12635" y="1"/>
                  <a:pt x="11914" y="205"/>
                  <a:pt x="11108" y="716"/>
                </a:cubicBezTo>
                <a:cubicBezTo>
                  <a:pt x="7002" y="3319"/>
                  <a:pt x="0" y="4969"/>
                  <a:pt x="3703" y="6105"/>
                </a:cubicBezTo>
                <a:cubicBezTo>
                  <a:pt x="3703" y="6105"/>
                  <a:pt x="9511" y="8165"/>
                  <a:pt x="13240" y="8165"/>
                </a:cubicBezTo>
                <a:cubicBezTo>
                  <a:pt x="13733" y="8165"/>
                  <a:pt x="14189" y="8129"/>
                  <a:pt x="14590" y="8048"/>
                </a:cubicBezTo>
                <a:cubicBezTo>
                  <a:pt x="15428" y="7879"/>
                  <a:pt x="16308" y="7818"/>
                  <a:pt x="17206" y="7818"/>
                </a:cubicBezTo>
                <a:cubicBezTo>
                  <a:pt x="19513" y="7818"/>
                  <a:pt x="21946" y="8220"/>
                  <a:pt x="24129" y="8220"/>
                </a:cubicBezTo>
                <a:cubicBezTo>
                  <a:pt x="24591" y="8220"/>
                  <a:pt x="25042" y="8202"/>
                  <a:pt x="25478" y="8158"/>
                </a:cubicBezTo>
                <a:cubicBezTo>
                  <a:pt x="28814" y="7828"/>
                  <a:pt x="37025" y="6435"/>
                  <a:pt x="36365" y="6105"/>
                </a:cubicBezTo>
                <a:cubicBezTo>
                  <a:pt x="35669" y="5775"/>
                  <a:pt x="30390" y="6435"/>
                  <a:pt x="27201" y="4162"/>
                </a:cubicBezTo>
                <a:cubicBezTo>
                  <a:pt x="25654" y="3055"/>
                  <a:pt x="24007" y="2740"/>
                  <a:pt x="22537" y="2740"/>
                </a:cubicBezTo>
                <a:cubicBezTo>
                  <a:pt x="20941" y="2740"/>
                  <a:pt x="19553" y="3112"/>
                  <a:pt x="18733" y="3246"/>
                </a:cubicBezTo>
                <a:cubicBezTo>
                  <a:pt x="18700" y="3250"/>
                  <a:pt x="18667" y="3252"/>
                  <a:pt x="18634" y="3252"/>
                </a:cubicBezTo>
                <a:cubicBezTo>
                  <a:pt x="17361" y="3252"/>
                  <a:pt x="15884" y="1"/>
                  <a:pt x="1328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0">
            <a:extLst>
              <a:ext uri="{FF2B5EF4-FFF2-40B4-BE49-F238E27FC236}">
                <a16:creationId xmlns:a16="http://schemas.microsoft.com/office/drawing/2014/main" id="{1F6C3045-B7BC-2420-5166-5DCE7D7FAD51}"/>
              </a:ext>
            </a:extLst>
          </p:cNvPr>
          <p:cNvSpPr/>
          <p:nvPr/>
        </p:nvSpPr>
        <p:spPr>
          <a:xfrm rot="9129185">
            <a:off x="-3454838" y="4968759"/>
            <a:ext cx="5521729" cy="3004071"/>
          </a:xfrm>
          <a:custGeom>
            <a:avLst/>
            <a:gdLst/>
            <a:ahLst/>
            <a:cxnLst/>
            <a:rect l="l" t="t" r="r" b="b"/>
            <a:pathLst>
              <a:path w="56659" h="48590" extrusionOk="0">
                <a:moveTo>
                  <a:pt x="20781" y="0"/>
                </a:moveTo>
                <a:cubicBezTo>
                  <a:pt x="15942" y="0"/>
                  <a:pt x="11033" y="2008"/>
                  <a:pt x="7509" y="5387"/>
                </a:cubicBezTo>
                <a:cubicBezTo>
                  <a:pt x="2341" y="10341"/>
                  <a:pt x="1" y="17788"/>
                  <a:pt x="244" y="24931"/>
                </a:cubicBezTo>
                <a:cubicBezTo>
                  <a:pt x="426" y="31010"/>
                  <a:pt x="2676" y="36816"/>
                  <a:pt x="6597" y="41466"/>
                </a:cubicBezTo>
                <a:cubicBezTo>
                  <a:pt x="10457" y="45965"/>
                  <a:pt x="17174" y="47849"/>
                  <a:pt x="22889" y="48366"/>
                </a:cubicBezTo>
                <a:cubicBezTo>
                  <a:pt x="24557" y="48509"/>
                  <a:pt x="26299" y="48590"/>
                  <a:pt x="28070" y="48590"/>
                </a:cubicBezTo>
                <a:cubicBezTo>
                  <a:pt x="33076" y="48590"/>
                  <a:pt x="38306" y="47945"/>
                  <a:pt x="42707" y="46239"/>
                </a:cubicBezTo>
                <a:cubicBezTo>
                  <a:pt x="48604" y="43959"/>
                  <a:pt x="53892" y="39369"/>
                  <a:pt x="55716" y="33290"/>
                </a:cubicBezTo>
                <a:cubicBezTo>
                  <a:pt x="56628" y="30311"/>
                  <a:pt x="56658" y="26968"/>
                  <a:pt x="55443" y="24080"/>
                </a:cubicBezTo>
                <a:cubicBezTo>
                  <a:pt x="54379" y="21557"/>
                  <a:pt x="52585" y="19399"/>
                  <a:pt x="51704" y="16816"/>
                </a:cubicBezTo>
                <a:cubicBezTo>
                  <a:pt x="50731" y="13928"/>
                  <a:pt x="51522" y="11740"/>
                  <a:pt x="53072" y="9278"/>
                </a:cubicBezTo>
                <a:cubicBezTo>
                  <a:pt x="53619" y="8396"/>
                  <a:pt x="55199" y="6907"/>
                  <a:pt x="55382" y="5873"/>
                </a:cubicBezTo>
                <a:lnTo>
                  <a:pt x="55382" y="5873"/>
                </a:lnTo>
                <a:cubicBezTo>
                  <a:pt x="53406" y="6603"/>
                  <a:pt x="50974" y="7211"/>
                  <a:pt x="49455" y="8761"/>
                </a:cubicBezTo>
                <a:cubicBezTo>
                  <a:pt x="47813" y="10433"/>
                  <a:pt x="47388" y="12469"/>
                  <a:pt x="47570" y="14597"/>
                </a:cubicBezTo>
                <a:cubicBezTo>
                  <a:pt x="47783" y="17424"/>
                  <a:pt x="49120" y="20402"/>
                  <a:pt x="50032" y="22804"/>
                </a:cubicBezTo>
                <a:cubicBezTo>
                  <a:pt x="51066" y="25509"/>
                  <a:pt x="51856" y="28518"/>
                  <a:pt x="50822" y="31223"/>
                </a:cubicBezTo>
                <a:cubicBezTo>
                  <a:pt x="49708" y="34245"/>
                  <a:pt x="46413" y="36036"/>
                  <a:pt x="43159" y="36036"/>
                </a:cubicBezTo>
                <a:cubicBezTo>
                  <a:pt x="42420" y="36036"/>
                  <a:pt x="41683" y="35943"/>
                  <a:pt x="40974" y="35752"/>
                </a:cubicBezTo>
                <a:cubicBezTo>
                  <a:pt x="37144" y="34719"/>
                  <a:pt x="34257" y="31345"/>
                  <a:pt x="33011" y="27576"/>
                </a:cubicBezTo>
                <a:cubicBezTo>
                  <a:pt x="31734" y="23807"/>
                  <a:pt x="31916" y="19703"/>
                  <a:pt x="32585" y="15782"/>
                </a:cubicBezTo>
                <a:cubicBezTo>
                  <a:pt x="33102" y="12651"/>
                  <a:pt x="33922" y="9338"/>
                  <a:pt x="32707" y="6390"/>
                </a:cubicBezTo>
                <a:cubicBezTo>
                  <a:pt x="31734" y="4080"/>
                  <a:pt x="29637" y="2408"/>
                  <a:pt x="27357" y="1375"/>
                </a:cubicBezTo>
                <a:cubicBezTo>
                  <a:pt x="25279" y="437"/>
                  <a:pt x="23037" y="0"/>
                  <a:pt x="207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50">
            <a:extLst>
              <a:ext uri="{FF2B5EF4-FFF2-40B4-BE49-F238E27FC236}">
                <a16:creationId xmlns:a16="http://schemas.microsoft.com/office/drawing/2014/main" id="{9DC61A36-4305-B1B6-F341-32E71C054B08}"/>
              </a:ext>
            </a:extLst>
          </p:cNvPr>
          <p:cNvSpPr/>
          <p:nvPr/>
        </p:nvSpPr>
        <p:spPr>
          <a:xfrm>
            <a:off x="3721916" y="567663"/>
            <a:ext cx="1530937" cy="389119"/>
          </a:xfrm>
          <a:custGeom>
            <a:avLst/>
            <a:gdLst/>
            <a:ahLst/>
            <a:cxnLst/>
            <a:rect l="l" t="t" r="r" b="b"/>
            <a:pathLst>
              <a:path w="45981" h="11687" extrusionOk="0">
                <a:moveTo>
                  <a:pt x="10428" y="1"/>
                </a:moveTo>
                <a:cubicBezTo>
                  <a:pt x="10280" y="1"/>
                  <a:pt x="10119" y="10"/>
                  <a:pt x="9945" y="29"/>
                </a:cubicBezTo>
                <a:cubicBezTo>
                  <a:pt x="5950" y="506"/>
                  <a:pt x="7013" y="4611"/>
                  <a:pt x="4447" y="5748"/>
                </a:cubicBezTo>
                <a:cubicBezTo>
                  <a:pt x="2008" y="6828"/>
                  <a:pt x="0" y="11284"/>
                  <a:pt x="6035" y="11284"/>
                </a:cubicBezTo>
                <a:cubicBezTo>
                  <a:pt x="6351" y="11284"/>
                  <a:pt x="6689" y="11272"/>
                  <a:pt x="7049" y="11246"/>
                </a:cubicBezTo>
                <a:cubicBezTo>
                  <a:pt x="9414" y="11083"/>
                  <a:pt x="13063" y="10485"/>
                  <a:pt x="16089" y="10485"/>
                </a:cubicBezTo>
                <a:cubicBezTo>
                  <a:pt x="17803" y="10485"/>
                  <a:pt x="19316" y="10677"/>
                  <a:pt x="20283" y="11246"/>
                </a:cubicBezTo>
                <a:cubicBezTo>
                  <a:pt x="20824" y="11561"/>
                  <a:pt x="21388" y="11687"/>
                  <a:pt x="21999" y="11687"/>
                </a:cubicBezTo>
                <a:cubicBezTo>
                  <a:pt x="24455" y="11687"/>
                  <a:pt x="27676" y="9648"/>
                  <a:pt x="33223" y="9560"/>
                </a:cubicBezTo>
                <a:cubicBezTo>
                  <a:pt x="40152" y="9487"/>
                  <a:pt x="45980" y="8754"/>
                  <a:pt x="39052" y="7837"/>
                </a:cubicBezTo>
                <a:cubicBezTo>
                  <a:pt x="32087" y="6921"/>
                  <a:pt x="33407" y="5088"/>
                  <a:pt x="26515" y="3438"/>
                </a:cubicBezTo>
                <a:cubicBezTo>
                  <a:pt x="22594" y="2500"/>
                  <a:pt x="21889" y="1977"/>
                  <a:pt x="20936" y="1977"/>
                </a:cubicBezTo>
                <a:cubicBezTo>
                  <a:pt x="20214" y="1977"/>
                  <a:pt x="19350" y="2277"/>
                  <a:pt x="16837" y="2925"/>
                </a:cubicBezTo>
                <a:cubicBezTo>
                  <a:pt x="16032" y="3136"/>
                  <a:pt x="15394" y="3227"/>
                  <a:pt x="14881" y="3227"/>
                </a:cubicBezTo>
                <a:cubicBezTo>
                  <a:pt x="11818" y="3227"/>
                  <a:pt x="13231" y="1"/>
                  <a:pt x="104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0">
            <a:extLst>
              <a:ext uri="{FF2B5EF4-FFF2-40B4-BE49-F238E27FC236}">
                <a16:creationId xmlns:a16="http://schemas.microsoft.com/office/drawing/2014/main" id="{CB028A8B-4192-5D92-0F36-EB7B34C9CF19}"/>
              </a:ext>
            </a:extLst>
          </p:cNvPr>
          <p:cNvSpPr/>
          <p:nvPr/>
        </p:nvSpPr>
        <p:spPr>
          <a:xfrm>
            <a:off x="7200711" y="86790"/>
            <a:ext cx="1451260" cy="532068"/>
          </a:xfrm>
          <a:custGeom>
            <a:avLst/>
            <a:gdLst/>
            <a:ahLst/>
            <a:cxnLst/>
            <a:rect l="l" t="t" r="r" b="b"/>
            <a:pathLst>
              <a:path w="29002" h="9592" extrusionOk="0">
                <a:moveTo>
                  <a:pt x="8884" y="0"/>
                </a:moveTo>
                <a:cubicBezTo>
                  <a:pt x="1803" y="0"/>
                  <a:pt x="4164" y="1560"/>
                  <a:pt x="1691" y="5501"/>
                </a:cubicBezTo>
                <a:cubicBezTo>
                  <a:pt x="1" y="8185"/>
                  <a:pt x="4244" y="9592"/>
                  <a:pt x="7919" y="9592"/>
                </a:cubicBezTo>
                <a:cubicBezTo>
                  <a:pt x="9263" y="9592"/>
                  <a:pt x="10532" y="9404"/>
                  <a:pt x="11406" y="9021"/>
                </a:cubicBezTo>
                <a:cubicBezTo>
                  <a:pt x="12291" y="8637"/>
                  <a:pt x="13241" y="8515"/>
                  <a:pt x="14236" y="8515"/>
                </a:cubicBezTo>
                <a:cubicBezTo>
                  <a:pt x="15993" y="8515"/>
                  <a:pt x="17889" y="8897"/>
                  <a:pt x="19800" y="8897"/>
                </a:cubicBezTo>
                <a:cubicBezTo>
                  <a:pt x="20841" y="8897"/>
                  <a:pt x="21886" y="8784"/>
                  <a:pt x="22917" y="8434"/>
                </a:cubicBezTo>
                <a:cubicBezTo>
                  <a:pt x="26876" y="7114"/>
                  <a:pt x="29002" y="6345"/>
                  <a:pt x="27059" y="5135"/>
                </a:cubicBezTo>
                <a:cubicBezTo>
                  <a:pt x="26670" y="4888"/>
                  <a:pt x="26260" y="4797"/>
                  <a:pt x="25809" y="4797"/>
                </a:cubicBezTo>
                <a:cubicBezTo>
                  <a:pt x="24533" y="4797"/>
                  <a:pt x="22930" y="5528"/>
                  <a:pt x="20564" y="5528"/>
                </a:cubicBezTo>
                <a:cubicBezTo>
                  <a:pt x="19669" y="5528"/>
                  <a:pt x="18665" y="5423"/>
                  <a:pt x="17528" y="5135"/>
                </a:cubicBezTo>
                <a:cubicBezTo>
                  <a:pt x="12322" y="3815"/>
                  <a:pt x="15072" y="39"/>
                  <a:pt x="9390" y="3"/>
                </a:cubicBezTo>
                <a:cubicBezTo>
                  <a:pt x="9216" y="1"/>
                  <a:pt x="9047" y="0"/>
                  <a:pt x="88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868;p62">
            <a:extLst>
              <a:ext uri="{FF2B5EF4-FFF2-40B4-BE49-F238E27FC236}">
                <a16:creationId xmlns:a16="http://schemas.microsoft.com/office/drawing/2014/main" id="{3E5D96F8-081E-E202-249B-21A728C7C237}"/>
              </a:ext>
            </a:extLst>
          </p:cNvPr>
          <p:cNvGrpSpPr/>
          <p:nvPr/>
        </p:nvGrpSpPr>
        <p:grpSpPr>
          <a:xfrm flipH="1">
            <a:off x="6893312" y="1946076"/>
            <a:ext cx="2066058" cy="2690361"/>
            <a:chOff x="356424" y="444499"/>
            <a:chExt cx="3411456" cy="4254508"/>
          </a:xfrm>
        </p:grpSpPr>
        <p:sp>
          <p:nvSpPr>
            <p:cNvPr id="3" name="Google Shape;1869;p62">
              <a:extLst>
                <a:ext uri="{FF2B5EF4-FFF2-40B4-BE49-F238E27FC236}">
                  <a16:creationId xmlns:a16="http://schemas.microsoft.com/office/drawing/2014/main" id="{8FBE998B-2715-B5BA-2B17-1A2134080BDC}"/>
                </a:ext>
              </a:extLst>
            </p:cNvPr>
            <p:cNvSpPr/>
            <p:nvPr/>
          </p:nvSpPr>
          <p:spPr>
            <a:xfrm>
              <a:off x="2036283" y="444499"/>
              <a:ext cx="789789" cy="595499"/>
            </a:xfrm>
            <a:custGeom>
              <a:avLst/>
              <a:gdLst/>
              <a:ahLst/>
              <a:cxnLst/>
              <a:rect l="l" t="t" r="r" b="b"/>
              <a:pathLst>
                <a:path w="25703" h="19380" extrusionOk="0">
                  <a:moveTo>
                    <a:pt x="2958" y="1"/>
                  </a:moveTo>
                  <a:cubicBezTo>
                    <a:pt x="1326" y="1"/>
                    <a:pt x="0" y="1276"/>
                    <a:pt x="0" y="2908"/>
                  </a:cubicBezTo>
                  <a:lnTo>
                    <a:pt x="0" y="16422"/>
                  </a:lnTo>
                  <a:cubicBezTo>
                    <a:pt x="0" y="18054"/>
                    <a:pt x="1326" y="19380"/>
                    <a:pt x="2958" y="19380"/>
                  </a:cubicBezTo>
                  <a:lnTo>
                    <a:pt x="22745" y="19380"/>
                  </a:lnTo>
                  <a:cubicBezTo>
                    <a:pt x="24377" y="19380"/>
                    <a:pt x="25703" y="18054"/>
                    <a:pt x="25703" y="16422"/>
                  </a:cubicBezTo>
                  <a:lnTo>
                    <a:pt x="25703" y="2908"/>
                  </a:lnTo>
                  <a:cubicBezTo>
                    <a:pt x="25703" y="1276"/>
                    <a:pt x="24377" y="1"/>
                    <a:pt x="22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70;p62">
              <a:extLst>
                <a:ext uri="{FF2B5EF4-FFF2-40B4-BE49-F238E27FC236}">
                  <a16:creationId xmlns:a16="http://schemas.microsoft.com/office/drawing/2014/main" id="{105CADF6-7A5B-AE83-4DF9-2005A0884F96}"/>
                </a:ext>
              </a:extLst>
            </p:cNvPr>
            <p:cNvSpPr/>
            <p:nvPr/>
          </p:nvSpPr>
          <p:spPr>
            <a:xfrm>
              <a:off x="2272883" y="2874908"/>
              <a:ext cx="407477" cy="363629"/>
            </a:xfrm>
            <a:custGeom>
              <a:avLst/>
              <a:gdLst/>
              <a:ahLst/>
              <a:cxnLst/>
              <a:rect l="l" t="t" r="r" b="b"/>
              <a:pathLst>
                <a:path w="13261" h="11834" extrusionOk="0">
                  <a:moveTo>
                    <a:pt x="2817" y="1"/>
                  </a:moveTo>
                  <a:cubicBezTo>
                    <a:pt x="1229" y="1"/>
                    <a:pt x="1" y="1308"/>
                    <a:pt x="1" y="2909"/>
                  </a:cubicBezTo>
                  <a:lnTo>
                    <a:pt x="1" y="8927"/>
                  </a:lnTo>
                  <a:cubicBezTo>
                    <a:pt x="1" y="10559"/>
                    <a:pt x="1276" y="11834"/>
                    <a:pt x="2908" y="11834"/>
                  </a:cubicBezTo>
                  <a:lnTo>
                    <a:pt x="10302" y="11834"/>
                  </a:lnTo>
                  <a:cubicBezTo>
                    <a:pt x="11934" y="11834"/>
                    <a:pt x="13260" y="10559"/>
                    <a:pt x="13260" y="8927"/>
                  </a:cubicBezTo>
                  <a:lnTo>
                    <a:pt x="13260" y="2909"/>
                  </a:lnTo>
                  <a:cubicBezTo>
                    <a:pt x="13260" y="1308"/>
                    <a:pt x="11983" y="1"/>
                    <a:pt x="10393" y="1"/>
                  </a:cubicBezTo>
                  <a:cubicBezTo>
                    <a:pt x="10363" y="1"/>
                    <a:pt x="10333" y="1"/>
                    <a:pt x="10302" y="2"/>
                  </a:cubicBezTo>
                  <a:lnTo>
                    <a:pt x="2908" y="2"/>
                  </a:lnTo>
                  <a:cubicBezTo>
                    <a:pt x="2877" y="1"/>
                    <a:pt x="2847" y="1"/>
                    <a:pt x="2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71;p62">
              <a:extLst>
                <a:ext uri="{FF2B5EF4-FFF2-40B4-BE49-F238E27FC236}">
                  <a16:creationId xmlns:a16="http://schemas.microsoft.com/office/drawing/2014/main" id="{21DC28FA-4E25-BCD3-8641-DC56824DB891}"/>
                </a:ext>
              </a:extLst>
            </p:cNvPr>
            <p:cNvSpPr/>
            <p:nvPr/>
          </p:nvSpPr>
          <p:spPr>
            <a:xfrm>
              <a:off x="1998673" y="2574087"/>
              <a:ext cx="955902" cy="443521"/>
            </a:xfrm>
            <a:custGeom>
              <a:avLst/>
              <a:gdLst/>
              <a:ahLst/>
              <a:cxnLst/>
              <a:rect l="l" t="t" r="r" b="b"/>
              <a:pathLst>
                <a:path w="31109" h="14434" extrusionOk="0">
                  <a:moveTo>
                    <a:pt x="2958" y="1"/>
                  </a:moveTo>
                  <a:cubicBezTo>
                    <a:pt x="1326" y="1"/>
                    <a:pt x="0" y="1276"/>
                    <a:pt x="0" y="2908"/>
                  </a:cubicBezTo>
                  <a:lnTo>
                    <a:pt x="0" y="11475"/>
                  </a:lnTo>
                  <a:cubicBezTo>
                    <a:pt x="0" y="13107"/>
                    <a:pt x="1326" y="14433"/>
                    <a:pt x="2958" y="14433"/>
                  </a:cubicBezTo>
                  <a:lnTo>
                    <a:pt x="28202" y="14433"/>
                  </a:lnTo>
                  <a:cubicBezTo>
                    <a:pt x="29834" y="14433"/>
                    <a:pt x="31109" y="13107"/>
                    <a:pt x="31109" y="11475"/>
                  </a:cubicBezTo>
                  <a:lnTo>
                    <a:pt x="31109" y="2908"/>
                  </a:lnTo>
                  <a:cubicBezTo>
                    <a:pt x="31109" y="1276"/>
                    <a:pt x="29834" y="1"/>
                    <a:pt x="28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72;p62">
              <a:extLst>
                <a:ext uri="{FF2B5EF4-FFF2-40B4-BE49-F238E27FC236}">
                  <a16:creationId xmlns:a16="http://schemas.microsoft.com/office/drawing/2014/main" id="{5B7FDA9F-BA03-F521-10D3-D3C25200E328}"/>
                </a:ext>
              </a:extLst>
            </p:cNvPr>
            <p:cNvSpPr/>
            <p:nvPr/>
          </p:nvSpPr>
          <p:spPr>
            <a:xfrm>
              <a:off x="1794951" y="789260"/>
              <a:ext cx="1344543" cy="2034038"/>
            </a:xfrm>
            <a:custGeom>
              <a:avLst/>
              <a:gdLst/>
              <a:ahLst/>
              <a:cxnLst/>
              <a:rect l="l" t="t" r="r" b="b"/>
              <a:pathLst>
                <a:path w="43757" h="66196" extrusionOk="0">
                  <a:moveTo>
                    <a:pt x="2907" y="0"/>
                  </a:moveTo>
                  <a:cubicBezTo>
                    <a:pt x="1275" y="0"/>
                    <a:pt x="1" y="1275"/>
                    <a:pt x="1" y="2907"/>
                  </a:cubicBezTo>
                  <a:lnTo>
                    <a:pt x="1" y="63289"/>
                  </a:lnTo>
                  <a:cubicBezTo>
                    <a:pt x="1" y="64920"/>
                    <a:pt x="1275" y="66195"/>
                    <a:pt x="2907" y="66195"/>
                  </a:cubicBezTo>
                  <a:lnTo>
                    <a:pt x="40799" y="66195"/>
                  </a:lnTo>
                  <a:cubicBezTo>
                    <a:pt x="42431" y="66195"/>
                    <a:pt x="43756" y="64920"/>
                    <a:pt x="43756" y="63289"/>
                  </a:cubicBezTo>
                  <a:lnTo>
                    <a:pt x="43756" y="2907"/>
                  </a:lnTo>
                  <a:cubicBezTo>
                    <a:pt x="43756" y="1275"/>
                    <a:pt x="42431" y="0"/>
                    <a:pt x="40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3;p62">
              <a:extLst>
                <a:ext uri="{FF2B5EF4-FFF2-40B4-BE49-F238E27FC236}">
                  <a16:creationId xmlns:a16="http://schemas.microsoft.com/office/drawing/2014/main" id="{8A449B45-BA20-8086-ECF3-5AC10B57E414}"/>
                </a:ext>
              </a:extLst>
            </p:cNvPr>
            <p:cNvSpPr/>
            <p:nvPr/>
          </p:nvSpPr>
          <p:spPr>
            <a:xfrm>
              <a:off x="356424" y="1695009"/>
              <a:ext cx="1485582" cy="2369367"/>
            </a:xfrm>
            <a:custGeom>
              <a:avLst/>
              <a:gdLst/>
              <a:ahLst/>
              <a:cxnLst/>
              <a:rect l="l" t="t" r="r" b="b"/>
              <a:pathLst>
                <a:path w="48347" h="77109" extrusionOk="0">
                  <a:moveTo>
                    <a:pt x="38555" y="0"/>
                  </a:moveTo>
                  <a:cubicBezTo>
                    <a:pt x="17238" y="0"/>
                    <a:pt x="1" y="17288"/>
                    <a:pt x="1" y="38554"/>
                  </a:cubicBezTo>
                  <a:cubicBezTo>
                    <a:pt x="1" y="59871"/>
                    <a:pt x="17238" y="77109"/>
                    <a:pt x="38555" y="77109"/>
                  </a:cubicBezTo>
                  <a:lnTo>
                    <a:pt x="48346" y="77109"/>
                  </a:lnTo>
                  <a:lnTo>
                    <a:pt x="48346" y="65940"/>
                  </a:lnTo>
                  <a:lnTo>
                    <a:pt x="37535" y="65940"/>
                  </a:lnTo>
                  <a:cubicBezTo>
                    <a:pt x="22491" y="65940"/>
                    <a:pt x="10302" y="53752"/>
                    <a:pt x="10302" y="38707"/>
                  </a:cubicBezTo>
                  <a:cubicBezTo>
                    <a:pt x="10302" y="23663"/>
                    <a:pt x="22491" y="11424"/>
                    <a:pt x="37535" y="11424"/>
                  </a:cubicBezTo>
                  <a:lnTo>
                    <a:pt x="48346" y="11424"/>
                  </a:lnTo>
                  <a:lnTo>
                    <a:pt x="483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4;p62">
              <a:extLst>
                <a:ext uri="{FF2B5EF4-FFF2-40B4-BE49-F238E27FC236}">
                  <a16:creationId xmlns:a16="http://schemas.microsoft.com/office/drawing/2014/main" id="{951D8601-1C0A-16B8-7A30-07F907531815}"/>
                </a:ext>
              </a:extLst>
            </p:cNvPr>
            <p:cNvSpPr/>
            <p:nvPr/>
          </p:nvSpPr>
          <p:spPr>
            <a:xfrm>
              <a:off x="1820025" y="3658485"/>
              <a:ext cx="1773899" cy="924560"/>
            </a:xfrm>
            <a:custGeom>
              <a:avLst/>
              <a:gdLst/>
              <a:ahLst/>
              <a:cxnLst/>
              <a:rect l="l" t="t" r="r" b="b"/>
              <a:pathLst>
                <a:path w="57730" h="30089" extrusionOk="0">
                  <a:moveTo>
                    <a:pt x="8772" y="0"/>
                  </a:moveTo>
                  <a:cubicBezTo>
                    <a:pt x="3927" y="0"/>
                    <a:pt x="0" y="3927"/>
                    <a:pt x="0" y="8772"/>
                  </a:cubicBezTo>
                  <a:lnTo>
                    <a:pt x="0" y="21317"/>
                  </a:lnTo>
                  <a:cubicBezTo>
                    <a:pt x="0" y="26162"/>
                    <a:pt x="3927" y="30089"/>
                    <a:pt x="8772" y="30089"/>
                  </a:cubicBezTo>
                  <a:lnTo>
                    <a:pt x="48907" y="30089"/>
                  </a:lnTo>
                  <a:cubicBezTo>
                    <a:pt x="53752" y="30089"/>
                    <a:pt x="57679" y="26162"/>
                    <a:pt x="57730" y="21317"/>
                  </a:cubicBezTo>
                  <a:lnTo>
                    <a:pt x="57730" y="8772"/>
                  </a:lnTo>
                  <a:cubicBezTo>
                    <a:pt x="57679" y="3927"/>
                    <a:pt x="53752" y="0"/>
                    <a:pt x="48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5;p62">
              <a:extLst>
                <a:ext uri="{FF2B5EF4-FFF2-40B4-BE49-F238E27FC236}">
                  <a16:creationId xmlns:a16="http://schemas.microsoft.com/office/drawing/2014/main" id="{E191631E-5719-8D17-6AE8-8D6F79332223}"/>
                </a:ext>
              </a:extLst>
            </p:cNvPr>
            <p:cNvSpPr/>
            <p:nvPr/>
          </p:nvSpPr>
          <p:spPr>
            <a:xfrm>
              <a:off x="1429850" y="3439092"/>
              <a:ext cx="781953" cy="1143954"/>
            </a:xfrm>
            <a:custGeom>
              <a:avLst/>
              <a:gdLst/>
              <a:ahLst/>
              <a:cxnLst/>
              <a:rect l="l" t="t" r="r" b="b"/>
              <a:pathLst>
                <a:path w="25448" h="37229" extrusionOk="0">
                  <a:moveTo>
                    <a:pt x="8772" y="1"/>
                  </a:moveTo>
                  <a:cubicBezTo>
                    <a:pt x="3927" y="1"/>
                    <a:pt x="0" y="3927"/>
                    <a:pt x="0" y="8823"/>
                  </a:cubicBezTo>
                  <a:lnTo>
                    <a:pt x="0" y="28457"/>
                  </a:lnTo>
                  <a:cubicBezTo>
                    <a:pt x="0" y="33302"/>
                    <a:pt x="3927" y="37229"/>
                    <a:pt x="8772" y="37229"/>
                  </a:cubicBezTo>
                  <a:lnTo>
                    <a:pt x="16676" y="37229"/>
                  </a:lnTo>
                  <a:cubicBezTo>
                    <a:pt x="21521" y="37229"/>
                    <a:pt x="25448" y="33302"/>
                    <a:pt x="25448" y="28457"/>
                  </a:cubicBezTo>
                  <a:lnTo>
                    <a:pt x="25448" y="8823"/>
                  </a:lnTo>
                  <a:cubicBezTo>
                    <a:pt x="25448" y="3927"/>
                    <a:pt x="21521" y="1"/>
                    <a:pt x="16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6;p62">
              <a:extLst>
                <a:ext uri="{FF2B5EF4-FFF2-40B4-BE49-F238E27FC236}">
                  <a16:creationId xmlns:a16="http://schemas.microsoft.com/office/drawing/2014/main" id="{5320CC22-3AB9-A0EA-BCC8-5C26A3D24B4C}"/>
                </a:ext>
              </a:extLst>
            </p:cNvPr>
            <p:cNvSpPr/>
            <p:nvPr/>
          </p:nvSpPr>
          <p:spPr>
            <a:xfrm>
              <a:off x="820252" y="4252352"/>
              <a:ext cx="2947628" cy="446655"/>
            </a:xfrm>
            <a:custGeom>
              <a:avLst/>
              <a:gdLst/>
              <a:ahLst/>
              <a:cxnLst/>
              <a:rect l="l" t="t" r="r" b="b"/>
              <a:pathLst>
                <a:path w="95928" h="14536" extrusionOk="0">
                  <a:moveTo>
                    <a:pt x="2817" y="0"/>
                  </a:moveTo>
                  <a:cubicBezTo>
                    <a:pt x="1229" y="0"/>
                    <a:pt x="1" y="1307"/>
                    <a:pt x="1" y="2908"/>
                  </a:cubicBezTo>
                  <a:lnTo>
                    <a:pt x="1" y="14536"/>
                  </a:lnTo>
                  <a:lnTo>
                    <a:pt x="95928" y="14536"/>
                  </a:lnTo>
                  <a:lnTo>
                    <a:pt x="95928" y="2908"/>
                  </a:lnTo>
                  <a:cubicBezTo>
                    <a:pt x="95928" y="1307"/>
                    <a:pt x="94651" y="0"/>
                    <a:pt x="93061" y="0"/>
                  </a:cubicBezTo>
                  <a:cubicBezTo>
                    <a:pt x="93030" y="0"/>
                    <a:pt x="93000" y="0"/>
                    <a:pt x="92970" y="1"/>
                  </a:cubicBezTo>
                  <a:lnTo>
                    <a:pt x="2908" y="1"/>
                  </a:lnTo>
                  <a:cubicBezTo>
                    <a:pt x="2877" y="0"/>
                    <a:pt x="2847" y="0"/>
                    <a:pt x="2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7;p62">
              <a:extLst>
                <a:ext uri="{FF2B5EF4-FFF2-40B4-BE49-F238E27FC236}">
                  <a16:creationId xmlns:a16="http://schemas.microsoft.com/office/drawing/2014/main" id="{B86CBD93-C775-29B7-17EB-695180151551}"/>
                </a:ext>
              </a:extLst>
            </p:cNvPr>
            <p:cNvSpPr/>
            <p:nvPr/>
          </p:nvSpPr>
          <p:spPr>
            <a:xfrm>
              <a:off x="1580260" y="3656918"/>
              <a:ext cx="418447" cy="359143"/>
            </a:xfrm>
            <a:custGeom>
              <a:avLst/>
              <a:gdLst/>
              <a:ahLst/>
              <a:cxnLst/>
              <a:rect l="l" t="t" r="r" b="b"/>
              <a:pathLst>
                <a:path w="13618" h="11688" extrusionOk="0">
                  <a:moveTo>
                    <a:pt x="7803" y="0"/>
                  </a:moveTo>
                  <a:cubicBezTo>
                    <a:pt x="2602" y="0"/>
                    <a:pt x="1" y="6273"/>
                    <a:pt x="3673" y="9945"/>
                  </a:cubicBezTo>
                  <a:cubicBezTo>
                    <a:pt x="4862" y="11151"/>
                    <a:pt x="6324" y="11688"/>
                    <a:pt x="7758" y="11688"/>
                  </a:cubicBezTo>
                  <a:cubicBezTo>
                    <a:pt x="10750" y="11688"/>
                    <a:pt x="13617" y="9347"/>
                    <a:pt x="13617" y="5865"/>
                  </a:cubicBezTo>
                  <a:cubicBezTo>
                    <a:pt x="13617" y="2601"/>
                    <a:pt x="11016" y="0"/>
                    <a:pt x="7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8;p62">
              <a:extLst>
                <a:ext uri="{FF2B5EF4-FFF2-40B4-BE49-F238E27FC236}">
                  <a16:creationId xmlns:a16="http://schemas.microsoft.com/office/drawing/2014/main" id="{21353A01-16BA-A4E9-C70B-3D02A59A2D38}"/>
                </a:ext>
              </a:extLst>
            </p:cNvPr>
            <p:cNvSpPr/>
            <p:nvPr/>
          </p:nvSpPr>
          <p:spPr>
            <a:xfrm>
              <a:off x="1241799" y="1456811"/>
              <a:ext cx="1010750" cy="865839"/>
            </a:xfrm>
            <a:custGeom>
              <a:avLst/>
              <a:gdLst/>
              <a:ahLst/>
              <a:cxnLst/>
              <a:rect l="l" t="t" r="r" b="b"/>
              <a:pathLst>
                <a:path w="32894" h="28178" extrusionOk="0">
                  <a:moveTo>
                    <a:pt x="18818" y="0"/>
                  </a:moveTo>
                  <a:cubicBezTo>
                    <a:pt x="6273" y="0"/>
                    <a:pt x="0" y="15147"/>
                    <a:pt x="8874" y="24020"/>
                  </a:cubicBezTo>
                  <a:cubicBezTo>
                    <a:pt x="11745" y="26892"/>
                    <a:pt x="15274" y="28177"/>
                    <a:pt x="18733" y="28177"/>
                  </a:cubicBezTo>
                  <a:cubicBezTo>
                    <a:pt x="25964" y="28177"/>
                    <a:pt x="32894" y="22561"/>
                    <a:pt x="32894" y="14076"/>
                  </a:cubicBezTo>
                  <a:cubicBezTo>
                    <a:pt x="32894" y="6324"/>
                    <a:pt x="26621" y="0"/>
                    <a:pt x="18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9;p62">
              <a:extLst>
                <a:ext uri="{FF2B5EF4-FFF2-40B4-BE49-F238E27FC236}">
                  <a16:creationId xmlns:a16="http://schemas.microsoft.com/office/drawing/2014/main" id="{34045635-772B-8E7E-5DD0-8D30D7C21D27}"/>
                </a:ext>
              </a:extLst>
            </p:cNvPr>
            <p:cNvSpPr/>
            <p:nvPr/>
          </p:nvSpPr>
          <p:spPr>
            <a:xfrm>
              <a:off x="1603766" y="1673070"/>
              <a:ext cx="432551" cy="432520"/>
            </a:xfrm>
            <a:custGeom>
              <a:avLst/>
              <a:gdLst/>
              <a:ahLst/>
              <a:cxnLst/>
              <a:rect l="l" t="t" r="r" b="b"/>
              <a:pathLst>
                <a:path w="14077" h="14076" extrusionOk="0">
                  <a:moveTo>
                    <a:pt x="7038" y="0"/>
                  </a:moveTo>
                  <a:cubicBezTo>
                    <a:pt x="3163" y="0"/>
                    <a:pt x="1" y="3162"/>
                    <a:pt x="1" y="7038"/>
                  </a:cubicBezTo>
                  <a:cubicBezTo>
                    <a:pt x="1" y="10914"/>
                    <a:pt x="3163" y="14075"/>
                    <a:pt x="7038" y="14075"/>
                  </a:cubicBezTo>
                  <a:cubicBezTo>
                    <a:pt x="10914" y="14075"/>
                    <a:pt x="14076" y="10914"/>
                    <a:pt x="14076" y="7038"/>
                  </a:cubicBezTo>
                  <a:cubicBezTo>
                    <a:pt x="14076" y="3162"/>
                    <a:pt x="10914" y="0"/>
                    <a:pt x="7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7" name="Google Shape;1317;p50">
            <a:extLst>
              <a:ext uri="{FF2B5EF4-FFF2-40B4-BE49-F238E27FC236}">
                <a16:creationId xmlns:a16="http://schemas.microsoft.com/office/drawing/2014/main" id="{69FF853B-52CB-90A0-4F37-369A6461B6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3140" y="289918"/>
            <a:ext cx="1530938" cy="490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Results</a:t>
            </a:r>
            <a:endParaRPr sz="2500"/>
          </a:p>
        </p:txBody>
      </p:sp>
      <p:pic>
        <p:nvPicPr>
          <p:cNvPr id="15" name="Imagen 1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4E623EB-915E-D917-4E9A-54285C8F1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246" y="1936624"/>
            <a:ext cx="3452384" cy="268879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EEF07475-A370-80F4-17D4-0552C3F3631F}"/>
              </a:ext>
            </a:extLst>
          </p:cNvPr>
          <p:cNvSpPr txBox="1"/>
          <p:nvPr/>
        </p:nvSpPr>
        <p:spPr>
          <a:xfrm>
            <a:off x="646437" y="1028966"/>
            <a:ext cx="474688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b="1">
              <a:solidFill>
                <a:srgbClr val="0E0E0E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we can observe in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accuracy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achieves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training accuracy of </a:t>
            </a:r>
            <a:r>
              <a:rPr lang="es-ES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0.91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a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validation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accuracy of </a:t>
            </a:r>
            <a:r>
              <a:rPr lang="es-ES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0.8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endParaRPr lang="es-ES">
              <a:solidFill>
                <a:srgbClr val="0E0E0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behavior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suggests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generalizes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well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apparent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signs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overfitting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2090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0"/>
          <p:cNvSpPr txBox="1">
            <a:spLocks noGrp="1"/>
          </p:cNvSpPr>
          <p:nvPr>
            <p:ph type="title" idx="21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863" name="Google Shape;863;p40"/>
          <p:cNvSpPr txBox="1">
            <a:spLocks noGrp="1"/>
          </p:cNvSpPr>
          <p:nvPr>
            <p:ph type="subTitle" idx="2"/>
          </p:nvPr>
        </p:nvSpPr>
        <p:spPr>
          <a:xfrm>
            <a:off x="1745389" y="1190390"/>
            <a:ext cx="27216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Introduction</a:t>
            </a:r>
            <a:endParaRPr sz="1800"/>
          </a:p>
        </p:txBody>
      </p:sp>
      <p:sp>
        <p:nvSpPr>
          <p:cNvPr id="864" name="Google Shape;864;p40"/>
          <p:cNvSpPr txBox="1">
            <a:spLocks noGrp="1"/>
          </p:cNvSpPr>
          <p:nvPr>
            <p:ph type="title"/>
          </p:nvPr>
        </p:nvSpPr>
        <p:spPr>
          <a:xfrm>
            <a:off x="713225" y="997400"/>
            <a:ext cx="879600" cy="8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01</a:t>
            </a:r>
            <a:endParaRPr sz="4400"/>
          </a:p>
        </p:txBody>
      </p:sp>
      <p:sp>
        <p:nvSpPr>
          <p:cNvPr id="867" name="Google Shape;867;p40"/>
          <p:cNvSpPr txBox="1">
            <a:spLocks noGrp="1"/>
          </p:cNvSpPr>
          <p:nvPr>
            <p:ph type="title" idx="5"/>
          </p:nvPr>
        </p:nvSpPr>
        <p:spPr>
          <a:xfrm>
            <a:off x="4593300" y="997350"/>
            <a:ext cx="879600" cy="8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05</a:t>
            </a:r>
            <a:endParaRPr sz="4400"/>
          </a:p>
        </p:txBody>
      </p:sp>
      <p:sp>
        <p:nvSpPr>
          <p:cNvPr id="869" name="Google Shape;869;p40"/>
          <p:cNvSpPr txBox="1">
            <a:spLocks noGrp="1"/>
          </p:cNvSpPr>
          <p:nvPr>
            <p:ph type="subTitle" idx="7"/>
          </p:nvPr>
        </p:nvSpPr>
        <p:spPr>
          <a:xfrm>
            <a:off x="1745389" y="1988209"/>
            <a:ext cx="27216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Objectives</a:t>
            </a:r>
          </a:p>
        </p:txBody>
      </p:sp>
      <p:sp>
        <p:nvSpPr>
          <p:cNvPr id="870" name="Google Shape;870;p40"/>
          <p:cNvSpPr txBox="1">
            <a:spLocks noGrp="1"/>
          </p:cNvSpPr>
          <p:nvPr>
            <p:ph type="title" idx="8"/>
          </p:nvPr>
        </p:nvSpPr>
        <p:spPr>
          <a:xfrm>
            <a:off x="713225" y="1794714"/>
            <a:ext cx="879600" cy="8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02</a:t>
            </a:r>
            <a:endParaRPr sz="4400"/>
          </a:p>
        </p:txBody>
      </p:sp>
      <p:sp>
        <p:nvSpPr>
          <p:cNvPr id="873" name="Google Shape;873;p40"/>
          <p:cNvSpPr txBox="1">
            <a:spLocks noGrp="1"/>
          </p:cNvSpPr>
          <p:nvPr>
            <p:ph type="title" idx="14"/>
          </p:nvPr>
        </p:nvSpPr>
        <p:spPr>
          <a:xfrm>
            <a:off x="4593300" y="1794690"/>
            <a:ext cx="879600" cy="8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06</a:t>
            </a:r>
            <a:endParaRPr sz="4400"/>
          </a:p>
        </p:txBody>
      </p:sp>
      <p:sp>
        <p:nvSpPr>
          <p:cNvPr id="880" name="Google Shape;880;p40"/>
          <p:cNvSpPr/>
          <p:nvPr/>
        </p:nvSpPr>
        <p:spPr>
          <a:xfrm>
            <a:off x="6800120" y="262863"/>
            <a:ext cx="2176741" cy="553263"/>
          </a:xfrm>
          <a:custGeom>
            <a:avLst/>
            <a:gdLst/>
            <a:ahLst/>
            <a:cxnLst/>
            <a:rect l="l" t="t" r="r" b="b"/>
            <a:pathLst>
              <a:path w="45981" h="11687" extrusionOk="0">
                <a:moveTo>
                  <a:pt x="10428" y="1"/>
                </a:moveTo>
                <a:cubicBezTo>
                  <a:pt x="10280" y="1"/>
                  <a:pt x="10119" y="10"/>
                  <a:pt x="9945" y="29"/>
                </a:cubicBezTo>
                <a:cubicBezTo>
                  <a:pt x="5950" y="506"/>
                  <a:pt x="7013" y="4611"/>
                  <a:pt x="4447" y="5748"/>
                </a:cubicBezTo>
                <a:cubicBezTo>
                  <a:pt x="2008" y="6828"/>
                  <a:pt x="0" y="11284"/>
                  <a:pt x="6035" y="11284"/>
                </a:cubicBezTo>
                <a:cubicBezTo>
                  <a:pt x="6351" y="11284"/>
                  <a:pt x="6689" y="11272"/>
                  <a:pt x="7049" y="11246"/>
                </a:cubicBezTo>
                <a:cubicBezTo>
                  <a:pt x="9414" y="11083"/>
                  <a:pt x="13063" y="10485"/>
                  <a:pt x="16089" y="10485"/>
                </a:cubicBezTo>
                <a:cubicBezTo>
                  <a:pt x="17803" y="10485"/>
                  <a:pt x="19316" y="10677"/>
                  <a:pt x="20283" y="11246"/>
                </a:cubicBezTo>
                <a:cubicBezTo>
                  <a:pt x="20824" y="11561"/>
                  <a:pt x="21388" y="11687"/>
                  <a:pt x="21999" y="11687"/>
                </a:cubicBezTo>
                <a:cubicBezTo>
                  <a:pt x="24455" y="11687"/>
                  <a:pt x="27676" y="9648"/>
                  <a:pt x="33223" y="9560"/>
                </a:cubicBezTo>
                <a:cubicBezTo>
                  <a:pt x="40152" y="9487"/>
                  <a:pt x="45980" y="8754"/>
                  <a:pt x="39052" y="7837"/>
                </a:cubicBezTo>
                <a:cubicBezTo>
                  <a:pt x="32087" y="6921"/>
                  <a:pt x="33407" y="5088"/>
                  <a:pt x="26515" y="3438"/>
                </a:cubicBezTo>
                <a:cubicBezTo>
                  <a:pt x="22594" y="2500"/>
                  <a:pt x="21889" y="1977"/>
                  <a:pt x="20936" y="1977"/>
                </a:cubicBezTo>
                <a:cubicBezTo>
                  <a:pt x="20214" y="1977"/>
                  <a:pt x="19350" y="2277"/>
                  <a:pt x="16837" y="2925"/>
                </a:cubicBezTo>
                <a:cubicBezTo>
                  <a:pt x="16032" y="3136"/>
                  <a:pt x="15394" y="3227"/>
                  <a:pt x="14881" y="3227"/>
                </a:cubicBezTo>
                <a:cubicBezTo>
                  <a:pt x="11818" y="3227"/>
                  <a:pt x="13231" y="1"/>
                  <a:pt x="104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40"/>
          <p:cNvSpPr/>
          <p:nvPr/>
        </p:nvSpPr>
        <p:spPr>
          <a:xfrm>
            <a:off x="124894" y="126398"/>
            <a:ext cx="1642840" cy="368305"/>
          </a:xfrm>
          <a:custGeom>
            <a:avLst/>
            <a:gdLst/>
            <a:ahLst/>
            <a:cxnLst/>
            <a:rect l="l" t="t" r="r" b="b"/>
            <a:pathLst>
              <a:path w="34703" h="7780" extrusionOk="0">
                <a:moveTo>
                  <a:pt x="9511" y="0"/>
                </a:moveTo>
                <a:cubicBezTo>
                  <a:pt x="6384" y="0"/>
                  <a:pt x="2787" y="3729"/>
                  <a:pt x="2787" y="3729"/>
                </a:cubicBezTo>
                <a:cubicBezTo>
                  <a:pt x="1" y="6002"/>
                  <a:pt x="3886" y="7762"/>
                  <a:pt x="6159" y="7762"/>
                </a:cubicBezTo>
                <a:cubicBezTo>
                  <a:pt x="7674" y="7762"/>
                  <a:pt x="10526" y="7648"/>
                  <a:pt x="13246" y="7648"/>
                </a:cubicBezTo>
                <a:cubicBezTo>
                  <a:pt x="14607" y="7648"/>
                  <a:pt x="15935" y="7676"/>
                  <a:pt x="17047" y="7762"/>
                </a:cubicBezTo>
                <a:cubicBezTo>
                  <a:pt x="17237" y="7774"/>
                  <a:pt x="17430" y="7780"/>
                  <a:pt x="17626" y="7780"/>
                </a:cubicBezTo>
                <a:cubicBezTo>
                  <a:pt x="20532" y="7780"/>
                  <a:pt x="24081" y="6494"/>
                  <a:pt x="26974" y="6494"/>
                </a:cubicBezTo>
                <a:cubicBezTo>
                  <a:pt x="27316" y="6494"/>
                  <a:pt x="27649" y="6512"/>
                  <a:pt x="27971" y="6552"/>
                </a:cubicBezTo>
                <a:cubicBezTo>
                  <a:pt x="28296" y="6593"/>
                  <a:pt x="28623" y="6612"/>
                  <a:pt x="28948" y="6612"/>
                </a:cubicBezTo>
                <a:cubicBezTo>
                  <a:pt x="31844" y="6612"/>
                  <a:pt x="34580" y="5099"/>
                  <a:pt x="34679" y="3912"/>
                </a:cubicBezTo>
                <a:cubicBezTo>
                  <a:pt x="34703" y="3487"/>
                  <a:pt x="34201" y="3351"/>
                  <a:pt x="33450" y="3351"/>
                </a:cubicBezTo>
                <a:cubicBezTo>
                  <a:pt x="32118" y="3351"/>
                  <a:pt x="30002" y="3779"/>
                  <a:pt x="28641" y="3779"/>
                </a:cubicBezTo>
                <a:cubicBezTo>
                  <a:pt x="28388" y="3779"/>
                  <a:pt x="28162" y="3764"/>
                  <a:pt x="27971" y="3729"/>
                </a:cubicBezTo>
                <a:cubicBezTo>
                  <a:pt x="26596" y="3436"/>
                  <a:pt x="25203" y="3289"/>
                  <a:pt x="23815" y="3289"/>
                </a:cubicBezTo>
                <a:cubicBezTo>
                  <a:pt x="22426" y="3289"/>
                  <a:pt x="21042" y="3436"/>
                  <a:pt x="19686" y="3729"/>
                </a:cubicBezTo>
                <a:cubicBezTo>
                  <a:pt x="19201" y="3843"/>
                  <a:pt x="18747" y="3895"/>
                  <a:pt x="18317" y="3895"/>
                </a:cubicBezTo>
                <a:cubicBezTo>
                  <a:pt x="15695" y="3895"/>
                  <a:pt x="13943" y="1968"/>
                  <a:pt x="11108" y="393"/>
                </a:cubicBezTo>
                <a:cubicBezTo>
                  <a:pt x="10606" y="117"/>
                  <a:pt x="10066" y="0"/>
                  <a:pt x="95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863;p40">
            <a:extLst>
              <a:ext uri="{FF2B5EF4-FFF2-40B4-BE49-F238E27FC236}">
                <a16:creationId xmlns:a16="http://schemas.microsoft.com/office/drawing/2014/main" id="{DBB4043E-5AD4-01EA-64BC-E4B99FE7FF51}"/>
              </a:ext>
            </a:extLst>
          </p:cNvPr>
          <p:cNvSpPr txBox="1">
            <a:spLocks/>
          </p:cNvSpPr>
          <p:nvPr/>
        </p:nvSpPr>
        <p:spPr>
          <a:xfrm>
            <a:off x="5709125" y="1190390"/>
            <a:ext cx="2721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pPr marL="0" indent="0"/>
            <a:r>
              <a:rPr lang="es-ES" sz="1800"/>
              <a:t>Results</a:t>
            </a:r>
          </a:p>
        </p:txBody>
      </p:sp>
      <p:sp>
        <p:nvSpPr>
          <p:cNvPr id="25" name="Google Shape;869;p40">
            <a:extLst>
              <a:ext uri="{FF2B5EF4-FFF2-40B4-BE49-F238E27FC236}">
                <a16:creationId xmlns:a16="http://schemas.microsoft.com/office/drawing/2014/main" id="{01B9155B-A5C6-A14A-0736-B7C6AF20BE7A}"/>
              </a:ext>
            </a:extLst>
          </p:cNvPr>
          <p:cNvSpPr txBox="1">
            <a:spLocks/>
          </p:cNvSpPr>
          <p:nvPr/>
        </p:nvSpPr>
        <p:spPr>
          <a:xfrm>
            <a:off x="5709125" y="1988209"/>
            <a:ext cx="2721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pPr marL="0" indent="0"/>
            <a:r>
              <a:rPr lang="en-GB" sz="1800" err="1"/>
              <a:t>Disccusions</a:t>
            </a:r>
            <a:endParaRPr lang="en-GB" sz="1800"/>
          </a:p>
        </p:txBody>
      </p:sp>
      <p:sp>
        <p:nvSpPr>
          <p:cNvPr id="46" name="Google Shape;863;p40">
            <a:extLst>
              <a:ext uri="{FF2B5EF4-FFF2-40B4-BE49-F238E27FC236}">
                <a16:creationId xmlns:a16="http://schemas.microsoft.com/office/drawing/2014/main" id="{F5238952-E0B1-D5BC-1090-506F673244A8}"/>
              </a:ext>
            </a:extLst>
          </p:cNvPr>
          <p:cNvSpPr txBox="1">
            <a:spLocks/>
          </p:cNvSpPr>
          <p:nvPr/>
        </p:nvSpPr>
        <p:spPr>
          <a:xfrm>
            <a:off x="1745389" y="2764740"/>
            <a:ext cx="2721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pPr marL="0" indent="0"/>
            <a:r>
              <a:rPr lang="es-ES" sz="1800" err="1"/>
              <a:t>State</a:t>
            </a:r>
            <a:r>
              <a:rPr lang="es-ES" sz="1800"/>
              <a:t>-of-art</a:t>
            </a:r>
          </a:p>
        </p:txBody>
      </p:sp>
      <p:sp>
        <p:nvSpPr>
          <p:cNvPr id="47" name="Google Shape;864;p40">
            <a:extLst>
              <a:ext uri="{FF2B5EF4-FFF2-40B4-BE49-F238E27FC236}">
                <a16:creationId xmlns:a16="http://schemas.microsoft.com/office/drawing/2014/main" id="{A8085C83-0010-AD91-7458-1C4672AE4749}"/>
              </a:ext>
            </a:extLst>
          </p:cNvPr>
          <p:cNvSpPr txBox="1">
            <a:spLocks/>
          </p:cNvSpPr>
          <p:nvPr/>
        </p:nvSpPr>
        <p:spPr>
          <a:xfrm>
            <a:off x="713225" y="2571750"/>
            <a:ext cx="879600" cy="8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50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28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28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28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28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28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28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28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28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r>
              <a:rPr lang="en" sz="4400"/>
              <a:t>03</a:t>
            </a:r>
          </a:p>
        </p:txBody>
      </p:sp>
      <p:sp>
        <p:nvSpPr>
          <p:cNvPr id="48" name="Google Shape;867;p40">
            <a:extLst>
              <a:ext uri="{FF2B5EF4-FFF2-40B4-BE49-F238E27FC236}">
                <a16:creationId xmlns:a16="http://schemas.microsoft.com/office/drawing/2014/main" id="{6F4EADA6-E7C4-164B-54E4-6B9A74057F51}"/>
              </a:ext>
            </a:extLst>
          </p:cNvPr>
          <p:cNvSpPr txBox="1">
            <a:spLocks/>
          </p:cNvSpPr>
          <p:nvPr/>
        </p:nvSpPr>
        <p:spPr>
          <a:xfrm>
            <a:off x="4593300" y="2571700"/>
            <a:ext cx="879600" cy="8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50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28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28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28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28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28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28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28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28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r>
              <a:rPr lang="en" sz="4400"/>
              <a:t>07</a:t>
            </a:r>
          </a:p>
        </p:txBody>
      </p:sp>
      <p:sp>
        <p:nvSpPr>
          <p:cNvPr id="49" name="Google Shape;869;p40">
            <a:extLst>
              <a:ext uri="{FF2B5EF4-FFF2-40B4-BE49-F238E27FC236}">
                <a16:creationId xmlns:a16="http://schemas.microsoft.com/office/drawing/2014/main" id="{071933A0-E099-0E26-A4B3-C8A4406DB7DB}"/>
              </a:ext>
            </a:extLst>
          </p:cNvPr>
          <p:cNvSpPr txBox="1">
            <a:spLocks/>
          </p:cNvSpPr>
          <p:nvPr/>
        </p:nvSpPr>
        <p:spPr>
          <a:xfrm>
            <a:off x="1745389" y="3562559"/>
            <a:ext cx="2721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pPr marL="0" indent="0"/>
            <a:r>
              <a:rPr lang="en-GB" sz="1800"/>
              <a:t>Methodology</a:t>
            </a:r>
          </a:p>
        </p:txBody>
      </p:sp>
      <p:sp>
        <p:nvSpPr>
          <p:cNvPr id="50" name="Google Shape;870;p40">
            <a:extLst>
              <a:ext uri="{FF2B5EF4-FFF2-40B4-BE49-F238E27FC236}">
                <a16:creationId xmlns:a16="http://schemas.microsoft.com/office/drawing/2014/main" id="{FA1E5C53-59F3-A9AC-AA02-49F32AC7A3BE}"/>
              </a:ext>
            </a:extLst>
          </p:cNvPr>
          <p:cNvSpPr txBox="1">
            <a:spLocks/>
          </p:cNvSpPr>
          <p:nvPr/>
        </p:nvSpPr>
        <p:spPr>
          <a:xfrm>
            <a:off x="713225" y="3369064"/>
            <a:ext cx="879600" cy="8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50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28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28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28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28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28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28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28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28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r>
              <a:rPr lang="en" sz="4400"/>
              <a:t>04</a:t>
            </a:r>
          </a:p>
        </p:txBody>
      </p:sp>
      <p:sp>
        <p:nvSpPr>
          <p:cNvPr id="51" name="Google Shape;873;p40">
            <a:extLst>
              <a:ext uri="{FF2B5EF4-FFF2-40B4-BE49-F238E27FC236}">
                <a16:creationId xmlns:a16="http://schemas.microsoft.com/office/drawing/2014/main" id="{56D0FF7B-D7B1-8B76-E406-FE3E1ABAA4A4}"/>
              </a:ext>
            </a:extLst>
          </p:cNvPr>
          <p:cNvSpPr txBox="1">
            <a:spLocks/>
          </p:cNvSpPr>
          <p:nvPr/>
        </p:nvSpPr>
        <p:spPr>
          <a:xfrm>
            <a:off x="4593300" y="3369040"/>
            <a:ext cx="879600" cy="8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50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28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28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28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28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28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28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28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melad"/>
              <a:buNone/>
              <a:defRPr sz="28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r>
              <a:rPr lang="en" sz="4400"/>
              <a:t>08</a:t>
            </a:r>
          </a:p>
        </p:txBody>
      </p:sp>
      <p:sp>
        <p:nvSpPr>
          <p:cNvPr id="53" name="Google Shape;863;p40">
            <a:extLst>
              <a:ext uri="{FF2B5EF4-FFF2-40B4-BE49-F238E27FC236}">
                <a16:creationId xmlns:a16="http://schemas.microsoft.com/office/drawing/2014/main" id="{B2E067F3-BD60-8CCA-42C5-3ADA1AA7C53A}"/>
              </a:ext>
            </a:extLst>
          </p:cNvPr>
          <p:cNvSpPr txBox="1">
            <a:spLocks/>
          </p:cNvSpPr>
          <p:nvPr/>
        </p:nvSpPr>
        <p:spPr>
          <a:xfrm>
            <a:off x="5709124" y="2764740"/>
            <a:ext cx="3130075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pPr marL="0" indent="0"/>
            <a:r>
              <a:rPr lang="es-ES" sz="1800" err="1"/>
              <a:t>Limitations</a:t>
            </a:r>
            <a:r>
              <a:rPr lang="es-ES" sz="1800"/>
              <a:t> &amp; Future </a:t>
            </a:r>
            <a:r>
              <a:rPr lang="es-ES" sz="1800" err="1"/>
              <a:t>Work</a:t>
            </a:r>
            <a:endParaRPr lang="es-ES" sz="1800"/>
          </a:p>
        </p:txBody>
      </p:sp>
      <p:sp>
        <p:nvSpPr>
          <p:cNvPr id="54" name="Google Shape;869;p40">
            <a:extLst>
              <a:ext uri="{FF2B5EF4-FFF2-40B4-BE49-F238E27FC236}">
                <a16:creationId xmlns:a16="http://schemas.microsoft.com/office/drawing/2014/main" id="{79039BEA-6D8C-AE28-DA30-D703FA786934}"/>
              </a:ext>
            </a:extLst>
          </p:cNvPr>
          <p:cNvSpPr txBox="1">
            <a:spLocks/>
          </p:cNvSpPr>
          <p:nvPr/>
        </p:nvSpPr>
        <p:spPr>
          <a:xfrm>
            <a:off x="5709125" y="3562559"/>
            <a:ext cx="2721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pPr marL="0" indent="0"/>
            <a:r>
              <a:rPr lang="en-GB" sz="1800" err="1"/>
              <a:t>Conclusiones</a:t>
            </a:r>
            <a:endParaRPr lang="en-GB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>
          <a:extLst>
            <a:ext uri="{FF2B5EF4-FFF2-40B4-BE49-F238E27FC236}">
              <a16:creationId xmlns:a16="http://schemas.microsoft.com/office/drawing/2014/main" id="{1045DB30-F2C5-2D2A-EB8D-70EBA5731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0">
            <a:extLst>
              <a:ext uri="{FF2B5EF4-FFF2-40B4-BE49-F238E27FC236}">
                <a16:creationId xmlns:a16="http://schemas.microsoft.com/office/drawing/2014/main" id="{13C08CE5-5C3B-CB2C-0ED1-C6D13F323322}"/>
              </a:ext>
            </a:extLst>
          </p:cNvPr>
          <p:cNvSpPr/>
          <p:nvPr/>
        </p:nvSpPr>
        <p:spPr>
          <a:xfrm>
            <a:off x="-191385" y="184833"/>
            <a:ext cx="3870250" cy="534419"/>
          </a:xfrm>
          <a:custGeom>
            <a:avLst/>
            <a:gdLst/>
            <a:ahLst/>
            <a:cxnLst/>
            <a:rect l="l" t="t" r="r" b="b"/>
            <a:pathLst>
              <a:path w="37025" h="8220" extrusionOk="0">
                <a:moveTo>
                  <a:pt x="13287" y="1"/>
                </a:moveTo>
                <a:cubicBezTo>
                  <a:pt x="12635" y="1"/>
                  <a:pt x="11914" y="205"/>
                  <a:pt x="11108" y="716"/>
                </a:cubicBezTo>
                <a:cubicBezTo>
                  <a:pt x="7002" y="3319"/>
                  <a:pt x="0" y="4969"/>
                  <a:pt x="3703" y="6105"/>
                </a:cubicBezTo>
                <a:cubicBezTo>
                  <a:pt x="3703" y="6105"/>
                  <a:pt x="9511" y="8165"/>
                  <a:pt x="13240" y="8165"/>
                </a:cubicBezTo>
                <a:cubicBezTo>
                  <a:pt x="13733" y="8165"/>
                  <a:pt x="14189" y="8129"/>
                  <a:pt x="14590" y="8048"/>
                </a:cubicBezTo>
                <a:cubicBezTo>
                  <a:pt x="15428" y="7879"/>
                  <a:pt x="16308" y="7818"/>
                  <a:pt x="17206" y="7818"/>
                </a:cubicBezTo>
                <a:cubicBezTo>
                  <a:pt x="19513" y="7818"/>
                  <a:pt x="21946" y="8220"/>
                  <a:pt x="24129" y="8220"/>
                </a:cubicBezTo>
                <a:cubicBezTo>
                  <a:pt x="24591" y="8220"/>
                  <a:pt x="25042" y="8202"/>
                  <a:pt x="25478" y="8158"/>
                </a:cubicBezTo>
                <a:cubicBezTo>
                  <a:pt x="28814" y="7828"/>
                  <a:pt x="37025" y="6435"/>
                  <a:pt x="36365" y="6105"/>
                </a:cubicBezTo>
                <a:cubicBezTo>
                  <a:pt x="35669" y="5775"/>
                  <a:pt x="30390" y="6435"/>
                  <a:pt x="27201" y="4162"/>
                </a:cubicBezTo>
                <a:cubicBezTo>
                  <a:pt x="25654" y="3055"/>
                  <a:pt x="24007" y="2740"/>
                  <a:pt x="22537" y="2740"/>
                </a:cubicBezTo>
                <a:cubicBezTo>
                  <a:pt x="20941" y="2740"/>
                  <a:pt x="19553" y="3112"/>
                  <a:pt x="18733" y="3246"/>
                </a:cubicBezTo>
                <a:cubicBezTo>
                  <a:pt x="18700" y="3250"/>
                  <a:pt x="18667" y="3252"/>
                  <a:pt x="18634" y="3252"/>
                </a:cubicBezTo>
                <a:cubicBezTo>
                  <a:pt x="17361" y="3252"/>
                  <a:pt x="15884" y="1"/>
                  <a:pt x="1328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0">
            <a:extLst>
              <a:ext uri="{FF2B5EF4-FFF2-40B4-BE49-F238E27FC236}">
                <a16:creationId xmlns:a16="http://schemas.microsoft.com/office/drawing/2014/main" id="{5CFE2F3F-8BFA-4C18-569F-A2E0703C38F8}"/>
              </a:ext>
            </a:extLst>
          </p:cNvPr>
          <p:cNvSpPr/>
          <p:nvPr/>
        </p:nvSpPr>
        <p:spPr>
          <a:xfrm rot="9129185">
            <a:off x="-3454838" y="4968759"/>
            <a:ext cx="5521729" cy="3004071"/>
          </a:xfrm>
          <a:custGeom>
            <a:avLst/>
            <a:gdLst/>
            <a:ahLst/>
            <a:cxnLst/>
            <a:rect l="l" t="t" r="r" b="b"/>
            <a:pathLst>
              <a:path w="56659" h="48590" extrusionOk="0">
                <a:moveTo>
                  <a:pt x="20781" y="0"/>
                </a:moveTo>
                <a:cubicBezTo>
                  <a:pt x="15942" y="0"/>
                  <a:pt x="11033" y="2008"/>
                  <a:pt x="7509" y="5387"/>
                </a:cubicBezTo>
                <a:cubicBezTo>
                  <a:pt x="2341" y="10341"/>
                  <a:pt x="1" y="17788"/>
                  <a:pt x="244" y="24931"/>
                </a:cubicBezTo>
                <a:cubicBezTo>
                  <a:pt x="426" y="31010"/>
                  <a:pt x="2676" y="36816"/>
                  <a:pt x="6597" y="41466"/>
                </a:cubicBezTo>
                <a:cubicBezTo>
                  <a:pt x="10457" y="45965"/>
                  <a:pt x="17174" y="47849"/>
                  <a:pt x="22889" y="48366"/>
                </a:cubicBezTo>
                <a:cubicBezTo>
                  <a:pt x="24557" y="48509"/>
                  <a:pt x="26299" y="48590"/>
                  <a:pt x="28070" y="48590"/>
                </a:cubicBezTo>
                <a:cubicBezTo>
                  <a:pt x="33076" y="48590"/>
                  <a:pt x="38306" y="47945"/>
                  <a:pt x="42707" y="46239"/>
                </a:cubicBezTo>
                <a:cubicBezTo>
                  <a:pt x="48604" y="43959"/>
                  <a:pt x="53892" y="39369"/>
                  <a:pt x="55716" y="33290"/>
                </a:cubicBezTo>
                <a:cubicBezTo>
                  <a:pt x="56628" y="30311"/>
                  <a:pt x="56658" y="26968"/>
                  <a:pt x="55443" y="24080"/>
                </a:cubicBezTo>
                <a:cubicBezTo>
                  <a:pt x="54379" y="21557"/>
                  <a:pt x="52585" y="19399"/>
                  <a:pt x="51704" y="16816"/>
                </a:cubicBezTo>
                <a:cubicBezTo>
                  <a:pt x="50731" y="13928"/>
                  <a:pt x="51522" y="11740"/>
                  <a:pt x="53072" y="9278"/>
                </a:cubicBezTo>
                <a:cubicBezTo>
                  <a:pt x="53619" y="8396"/>
                  <a:pt x="55199" y="6907"/>
                  <a:pt x="55382" y="5873"/>
                </a:cubicBezTo>
                <a:lnTo>
                  <a:pt x="55382" y="5873"/>
                </a:lnTo>
                <a:cubicBezTo>
                  <a:pt x="53406" y="6603"/>
                  <a:pt x="50974" y="7211"/>
                  <a:pt x="49455" y="8761"/>
                </a:cubicBezTo>
                <a:cubicBezTo>
                  <a:pt x="47813" y="10433"/>
                  <a:pt x="47388" y="12469"/>
                  <a:pt x="47570" y="14597"/>
                </a:cubicBezTo>
                <a:cubicBezTo>
                  <a:pt x="47783" y="17424"/>
                  <a:pt x="49120" y="20402"/>
                  <a:pt x="50032" y="22804"/>
                </a:cubicBezTo>
                <a:cubicBezTo>
                  <a:pt x="51066" y="25509"/>
                  <a:pt x="51856" y="28518"/>
                  <a:pt x="50822" y="31223"/>
                </a:cubicBezTo>
                <a:cubicBezTo>
                  <a:pt x="49708" y="34245"/>
                  <a:pt x="46413" y="36036"/>
                  <a:pt x="43159" y="36036"/>
                </a:cubicBezTo>
                <a:cubicBezTo>
                  <a:pt x="42420" y="36036"/>
                  <a:pt x="41683" y="35943"/>
                  <a:pt x="40974" y="35752"/>
                </a:cubicBezTo>
                <a:cubicBezTo>
                  <a:pt x="37144" y="34719"/>
                  <a:pt x="34257" y="31345"/>
                  <a:pt x="33011" y="27576"/>
                </a:cubicBezTo>
                <a:cubicBezTo>
                  <a:pt x="31734" y="23807"/>
                  <a:pt x="31916" y="19703"/>
                  <a:pt x="32585" y="15782"/>
                </a:cubicBezTo>
                <a:cubicBezTo>
                  <a:pt x="33102" y="12651"/>
                  <a:pt x="33922" y="9338"/>
                  <a:pt x="32707" y="6390"/>
                </a:cubicBezTo>
                <a:cubicBezTo>
                  <a:pt x="31734" y="4080"/>
                  <a:pt x="29637" y="2408"/>
                  <a:pt x="27357" y="1375"/>
                </a:cubicBezTo>
                <a:cubicBezTo>
                  <a:pt x="25279" y="437"/>
                  <a:pt x="23037" y="0"/>
                  <a:pt x="207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50">
            <a:extLst>
              <a:ext uri="{FF2B5EF4-FFF2-40B4-BE49-F238E27FC236}">
                <a16:creationId xmlns:a16="http://schemas.microsoft.com/office/drawing/2014/main" id="{74195BC8-0B59-832C-D042-2D091C0E4AEF}"/>
              </a:ext>
            </a:extLst>
          </p:cNvPr>
          <p:cNvSpPr/>
          <p:nvPr/>
        </p:nvSpPr>
        <p:spPr>
          <a:xfrm>
            <a:off x="3721916" y="567663"/>
            <a:ext cx="1530937" cy="389119"/>
          </a:xfrm>
          <a:custGeom>
            <a:avLst/>
            <a:gdLst/>
            <a:ahLst/>
            <a:cxnLst/>
            <a:rect l="l" t="t" r="r" b="b"/>
            <a:pathLst>
              <a:path w="45981" h="11687" extrusionOk="0">
                <a:moveTo>
                  <a:pt x="10428" y="1"/>
                </a:moveTo>
                <a:cubicBezTo>
                  <a:pt x="10280" y="1"/>
                  <a:pt x="10119" y="10"/>
                  <a:pt x="9945" y="29"/>
                </a:cubicBezTo>
                <a:cubicBezTo>
                  <a:pt x="5950" y="506"/>
                  <a:pt x="7013" y="4611"/>
                  <a:pt x="4447" y="5748"/>
                </a:cubicBezTo>
                <a:cubicBezTo>
                  <a:pt x="2008" y="6828"/>
                  <a:pt x="0" y="11284"/>
                  <a:pt x="6035" y="11284"/>
                </a:cubicBezTo>
                <a:cubicBezTo>
                  <a:pt x="6351" y="11284"/>
                  <a:pt x="6689" y="11272"/>
                  <a:pt x="7049" y="11246"/>
                </a:cubicBezTo>
                <a:cubicBezTo>
                  <a:pt x="9414" y="11083"/>
                  <a:pt x="13063" y="10485"/>
                  <a:pt x="16089" y="10485"/>
                </a:cubicBezTo>
                <a:cubicBezTo>
                  <a:pt x="17803" y="10485"/>
                  <a:pt x="19316" y="10677"/>
                  <a:pt x="20283" y="11246"/>
                </a:cubicBezTo>
                <a:cubicBezTo>
                  <a:pt x="20824" y="11561"/>
                  <a:pt x="21388" y="11687"/>
                  <a:pt x="21999" y="11687"/>
                </a:cubicBezTo>
                <a:cubicBezTo>
                  <a:pt x="24455" y="11687"/>
                  <a:pt x="27676" y="9648"/>
                  <a:pt x="33223" y="9560"/>
                </a:cubicBezTo>
                <a:cubicBezTo>
                  <a:pt x="40152" y="9487"/>
                  <a:pt x="45980" y="8754"/>
                  <a:pt x="39052" y="7837"/>
                </a:cubicBezTo>
                <a:cubicBezTo>
                  <a:pt x="32087" y="6921"/>
                  <a:pt x="33407" y="5088"/>
                  <a:pt x="26515" y="3438"/>
                </a:cubicBezTo>
                <a:cubicBezTo>
                  <a:pt x="22594" y="2500"/>
                  <a:pt x="21889" y="1977"/>
                  <a:pt x="20936" y="1977"/>
                </a:cubicBezTo>
                <a:cubicBezTo>
                  <a:pt x="20214" y="1977"/>
                  <a:pt x="19350" y="2277"/>
                  <a:pt x="16837" y="2925"/>
                </a:cubicBezTo>
                <a:cubicBezTo>
                  <a:pt x="16032" y="3136"/>
                  <a:pt x="15394" y="3227"/>
                  <a:pt x="14881" y="3227"/>
                </a:cubicBezTo>
                <a:cubicBezTo>
                  <a:pt x="11818" y="3227"/>
                  <a:pt x="13231" y="1"/>
                  <a:pt x="104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0">
            <a:extLst>
              <a:ext uri="{FF2B5EF4-FFF2-40B4-BE49-F238E27FC236}">
                <a16:creationId xmlns:a16="http://schemas.microsoft.com/office/drawing/2014/main" id="{1D839D6D-54C0-941F-7829-E451A44F1296}"/>
              </a:ext>
            </a:extLst>
          </p:cNvPr>
          <p:cNvSpPr/>
          <p:nvPr/>
        </p:nvSpPr>
        <p:spPr>
          <a:xfrm>
            <a:off x="7200711" y="86790"/>
            <a:ext cx="1451260" cy="532068"/>
          </a:xfrm>
          <a:custGeom>
            <a:avLst/>
            <a:gdLst/>
            <a:ahLst/>
            <a:cxnLst/>
            <a:rect l="l" t="t" r="r" b="b"/>
            <a:pathLst>
              <a:path w="29002" h="9592" extrusionOk="0">
                <a:moveTo>
                  <a:pt x="8884" y="0"/>
                </a:moveTo>
                <a:cubicBezTo>
                  <a:pt x="1803" y="0"/>
                  <a:pt x="4164" y="1560"/>
                  <a:pt x="1691" y="5501"/>
                </a:cubicBezTo>
                <a:cubicBezTo>
                  <a:pt x="1" y="8185"/>
                  <a:pt x="4244" y="9592"/>
                  <a:pt x="7919" y="9592"/>
                </a:cubicBezTo>
                <a:cubicBezTo>
                  <a:pt x="9263" y="9592"/>
                  <a:pt x="10532" y="9404"/>
                  <a:pt x="11406" y="9021"/>
                </a:cubicBezTo>
                <a:cubicBezTo>
                  <a:pt x="12291" y="8637"/>
                  <a:pt x="13241" y="8515"/>
                  <a:pt x="14236" y="8515"/>
                </a:cubicBezTo>
                <a:cubicBezTo>
                  <a:pt x="15993" y="8515"/>
                  <a:pt x="17889" y="8897"/>
                  <a:pt x="19800" y="8897"/>
                </a:cubicBezTo>
                <a:cubicBezTo>
                  <a:pt x="20841" y="8897"/>
                  <a:pt x="21886" y="8784"/>
                  <a:pt x="22917" y="8434"/>
                </a:cubicBezTo>
                <a:cubicBezTo>
                  <a:pt x="26876" y="7114"/>
                  <a:pt x="29002" y="6345"/>
                  <a:pt x="27059" y="5135"/>
                </a:cubicBezTo>
                <a:cubicBezTo>
                  <a:pt x="26670" y="4888"/>
                  <a:pt x="26260" y="4797"/>
                  <a:pt x="25809" y="4797"/>
                </a:cubicBezTo>
                <a:cubicBezTo>
                  <a:pt x="24533" y="4797"/>
                  <a:pt x="22930" y="5528"/>
                  <a:pt x="20564" y="5528"/>
                </a:cubicBezTo>
                <a:cubicBezTo>
                  <a:pt x="19669" y="5528"/>
                  <a:pt x="18665" y="5423"/>
                  <a:pt x="17528" y="5135"/>
                </a:cubicBezTo>
                <a:cubicBezTo>
                  <a:pt x="12322" y="3815"/>
                  <a:pt x="15072" y="39"/>
                  <a:pt x="9390" y="3"/>
                </a:cubicBezTo>
                <a:cubicBezTo>
                  <a:pt x="9216" y="1"/>
                  <a:pt x="9047" y="0"/>
                  <a:pt x="88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868;p62">
            <a:extLst>
              <a:ext uri="{FF2B5EF4-FFF2-40B4-BE49-F238E27FC236}">
                <a16:creationId xmlns:a16="http://schemas.microsoft.com/office/drawing/2014/main" id="{1AF57F9C-EE2D-37CC-CEF7-F27BF57F7F65}"/>
              </a:ext>
            </a:extLst>
          </p:cNvPr>
          <p:cNvGrpSpPr/>
          <p:nvPr/>
        </p:nvGrpSpPr>
        <p:grpSpPr>
          <a:xfrm flipH="1">
            <a:off x="6893312" y="1946076"/>
            <a:ext cx="2066058" cy="2690361"/>
            <a:chOff x="356424" y="444499"/>
            <a:chExt cx="3411456" cy="4254508"/>
          </a:xfrm>
        </p:grpSpPr>
        <p:sp>
          <p:nvSpPr>
            <p:cNvPr id="3" name="Google Shape;1869;p62">
              <a:extLst>
                <a:ext uri="{FF2B5EF4-FFF2-40B4-BE49-F238E27FC236}">
                  <a16:creationId xmlns:a16="http://schemas.microsoft.com/office/drawing/2014/main" id="{D35693E0-254B-680F-055A-836308AE9D19}"/>
                </a:ext>
              </a:extLst>
            </p:cNvPr>
            <p:cNvSpPr/>
            <p:nvPr/>
          </p:nvSpPr>
          <p:spPr>
            <a:xfrm>
              <a:off x="2036283" y="444499"/>
              <a:ext cx="789789" cy="595499"/>
            </a:xfrm>
            <a:custGeom>
              <a:avLst/>
              <a:gdLst/>
              <a:ahLst/>
              <a:cxnLst/>
              <a:rect l="l" t="t" r="r" b="b"/>
              <a:pathLst>
                <a:path w="25703" h="19380" extrusionOk="0">
                  <a:moveTo>
                    <a:pt x="2958" y="1"/>
                  </a:moveTo>
                  <a:cubicBezTo>
                    <a:pt x="1326" y="1"/>
                    <a:pt x="0" y="1276"/>
                    <a:pt x="0" y="2908"/>
                  </a:cubicBezTo>
                  <a:lnTo>
                    <a:pt x="0" y="16422"/>
                  </a:lnTo>
                  <a:cubicBezTo>
                    <a:pt x="0" y="18054"/>
                    <a:pt x="1326" y="19380"/>
                    <a:pt x="2958" y="19380"/>
                  </a:cubicBezTo>
                  <a:lnTo>
                    <a:pt x="22745" y="19380"/>
                  </a:lnTo>
                  <a:cubicBezTo>
                    <a:pt x="24377" y="19380"/>
                    <a:pt x="25703" y="18054"/>
                    <a:pt x="25703" y="16422"/>
                  </a:cubicBezTo>
                  <a:lnTo>
                    <a:pt x="25703" y="2908"/>
                  </a:lnTo>
                  <a:cubicBezTo>
                    <a:pt x="25703" y="1276"/>
                    <a:pt x="24377" y="1"/>
                    <a:pt x="22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70;p62">
              <a:extLst>
                <a:ext uri="{FF2B5EF4-FFF2-40B4-BE49-F238E27FC236}">
                  <a16:creationId xmlns:a16="http://schemas.microsoft.com/office/drawing/2014/main" id="{A9A7F486-4457-D37A-A92B-15824C5DDF2F}"/>
                </a:ext>
              </a:extLst>
            </p:cNvPr>
            <p:cNvSpPr/>
            <p:nvPr/>
          </p:nvSpPr>
          <p:spPr>
            <a:xfrm>
              <a:off x="2272883" y="2874908"/>
              <a:ext cx="407477" cy="363629"/>
            </a:xfrm>
            <a:custGeom>
              <a:avLst/>
              <a:gdLst/>
              <a:ahLst/>
              <a:cxnLst/>
              <a:rect l="l" t="t" r="r" b="b"/>
              <a:pathLst>
                <a:path w="13261" h="11834" extrusionOk="0">
                  <a:moveTo>
                    <a:pt x="2817" y="1"/>
                  </a:moveTo>
                  <a:cubicBezTo>
                    <a:pt x="1229" y="1"/>
                    <a:pt x="1" y="1308"/>
                    <a:pt x="1" y="2909"/>
                  </a:cubicBezTo>
                  <a:lnTo>
                    <a:pt x="1" y="8927"/>
                  </a:lnTo>
                  <a:cubicBezTo>
                    <a:pt x="1" y="10559"/>
                    <a:pt x="1276" y="11834"/>
                    <a:pt x="2908" y="11834"/>
                  </a:cubicBezTo>
                  <a:lnTo>
                    <a:pt x="10302" y="11834"/>
                  </a:lnTo>
                  <a:cubicBezTo>
                    <a:pt x="11934" y="11834"/>
                    <a:pt x="13260" y="10559"/>
                    <a:pt x="13260" y="8927"/>
                  </a:cubicBezTo>
                  <a:lnTo>
                    <a:pt x="13260" y="2909"/>
                  </a:lnTo>
                  <a:cubicBezTo>
                    <a:pt x="13260" y="1308"/>
                    <a:pt x="11983" y="1"/>
                    <a:pt x="10393" y="1"/>
                  </a:cubicBezTo>
                  <a:cubicBezTo>
                    <a:pt x="10363" y="1"/>
                    <a:pt x="10333" y="1"/>
                    <a:pt x="10302" y="2"/>
                  </a:cubicBezTo>
                  <a:lnTo>
                    <a:pt x="2908" y="2"/>
                  </a:lnTo>
                  <a:cubicBezTo>
                    <a:pt x="2877" y="1"/>
                    <a:pt x="2847" y="1"/>
                    <a:pt x="2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71;p62">
              <a:extLst>
                <a:ext uri="{FF2B5EF4-FFF2-40B4-BE49-F238E27FC236}">
                  <a16:creationId xmlns:a16="http://schemas.microsoft.com/office/drawing/2014/main" id="{831898E0-D615-3D29-9225-E8AB071515ED}"/>
                </a:ext>
              </a:extLst>
            </p:cNvPr>
            <p:cNvSpPr/>
            <p:nvPr/>
          </p:nvSpPr>
          <p:spPr>
            <a:xfrm>
              <a:off x="1998673" y="2574087"/>
              <a:ext cx="955902" cy="443521"/>
            </a:xfrm>
            <a:custGeom>
              <a:avLst/>
              <a:gdLst/>
              <a:ahLst/>
              <a:cxnLst/>
              <a:rect l="l" t="t" r="r" b="b"/>
              <a:pathLst>
                <a:path w="31109" h="14434" extrusionOk="0">
                  <a:moveTo>
                    <a:pt x="2958" y="1"/>
                  </a:moveTo>
                  <a:cubicBezTo>
                    <a:pt x="1326" y="1"/>
                    <a:pt x="0" y="1276"/>
                    <a:pt x="0" y="2908"/>
                  </a:cubicBezTo>
                  <a:lnTo>
                    <a:pt x="0" y="11475"/>
                  </a:lnTo>
                  <a:cubicBezTo>
                    <a:pt x="0" y="13107"/>
                    <a:pt x="1326" y="14433"/>
                    <a:pt x="2958" y="14433"/>
                  </a:cubicBezTo>
                  <a:lnTo>
                    <a:pt x="28202" y="14433"/>
                  </a:lnTo>
                  <a:cubicBezTo>
                    <a:pt x="29834" y="14433"/>
                    <a:pt x="31109" y="13107"/>
                    <a:pt x="31109" y="11475"/>
                  </a:cubicBezTo>
                  <a:lnTo>
                    <a:pt x="31109" y="2908"/>
                  </a:lnTo>
                  <a:cubicBezTo>
                    <a:pt x="31109" y="1276"/>
                    <a:pt x="29834" y="1"/>
                    <a:pt x="28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72;p62">
              <a:extLst>
                <a:ext uri="{FF2B5EF4-FFF2-40B4-BE49-F238E27FC236}">
                  <a16:creationId xmlns:a16="http://schemas.microsoft.com/office/drawing/2014/main" id="{6A10B6A7-E483-706E-ACF8-E5858004D39D}"/>
                </a:ext>
              </a:extLst>
            </p:cNvPr>
            <p:cNvSpPr/>
            <p:nvPr/>
          </p:nvSpPr>
          <p:spPr>
            <a:xfrm>
              <a:off x="1794951" y="789260"/>
              <a:ext cx="1344543" cy="2034038"/>
            </a:xfrm>
            <a:custGeom>
              <a:avLst/>
              <a:gdLst/>
              <a:ahLst/>
              <a:cxnLst/>
              <a:rect l="l" t="t" r="r" b="b"/>
              <a:pathLst>
                <a:path w="43757" h="66196" extrusionOk="0">
                  <a:moveTo>
                    <a:pt x="2907" y="0"/>
                  </a:moveTo>
                  <a:cubicBezTo>
                    <a:pt x="1275" y="0"/>
                    <a:pt x="1" y="1275"/>
                    <a:pt x="1" y="2907"/>
                  </a:cubicBezTo>
                  <a:lnTo>
                    <a:pt x="1" y="63289"/>
                  </a:lnTo>
                  <a:cubicBezTo>
                    <a:pt x="1" y="64920"/>
                    <a:pt x="1275" y="66195"/>
                    <a:pt x="2907" y="66195"/>
                  </a:cubicBezTo>
                  <a:lnTo>
                    <a:pt x="40799" y="66195"/>
                  </a:lnTo>
                  <a:cubicBezTo>
                    <a:pt x="42431" y="66195"/>
                    <a:pt x="43756" y="64920"/>
                    <a:pt x="43756" y="63289"/>
                  </a:cubicBezTo>
                  <a:lnTo>
                    <a:pt x="43756" y="2907"/>
                  </a:lnTo>
                  <a:cubicBezTo>
                    <a:pt x="43756" y="1275"/>
                    <a:pt x="42431" y="0"/>
                    <a:pt x="40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3;p62">
              <a:extLst>
                <a:ext uri="{FF2B5EF4-FFF2-40B4-BE49-F238E27FC236}">
                  <a16:creationId xmlns:a16="http://schemas.microsoft.com/office/drawing/2014/main" id="{5DF66F92-9C35-0A46-ABB5-0BF8FB8C0F2D}"/>
                </a:ext>
              </a:extLst>
            </p:cNvPr>
            <p:cNvSpPr/>
            <p:nvPr/>
          </p:nvSpPr>
          <p:spPr>
            <a:xfrm>
              <a:off x="356424" y="1695009"/>
              <a:ext cx="1485582" cy="2369367"/>
            </a:xfrm>
            <a:custGeom>
              <a:avLst/>
              <a:gdLst/>
              <a:ahLst/>
              <a:cxnLst/>
              <a:rect l="l" t="t" r="r" b="b"/>
              <a:pathLst>
                <a:path w="48347" h="77109" extrusionOk="0">
                  <a:moveTo>
                    <a:pt x="38555" y="0"/>
                  </a:moveTo>
                  <a:cubicBezTo>
                    <a:pt x="17238" y="0"/>
                    <a:pt x="1" y="17288"/>
                    <a:pt x="1" y="38554"/>
                  </a:cubicBezTo>
                  <a:cubicBezTo>
                    <a:pt x="1" y="59871"/>
                    <a:pt x="17238" y="77109"/>
                    <a:pt x="38555" y="77109"/>
                  </a:cubicBezTo>
                  <a:lnTo>
                    <a:pt x="48346" y="77109"/>
                  </a:lnTo>
                  <a:lnTo>
                    <a:pt x="48346" y="65940"/>
                  </a:lnTo>
                  <a:lnTo>
                    <a:pt x="37535" y="65940"/>
                  </a:lnTo>
                  <a:cubicBezTo>
                    <a:pt x="22491" y="65940"/>
                    <a:pt x="10302" y="53752"/>
                    <a:pt x="10302" y="38707"/>
                  </a:cubicBezTo>
                  <a:cubicBezTo>
                    <a:pt x="10302" y="23663"/>
                    <a:pt x="22491" y="11424"/>
                    <a:pt x="37535" y="11424"/>
                  </a:cubicBezTo>
                  <a:lnTo>
                    <a:pt x="48346" y="11424"/>
                  </a:lnTo>
                  <a:lnTo>
                    <a:pt x="483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4;p62">
              <a:extLst>
                <a:ext uri="{FF2B5EF4-FFF2-40B4-BE49-F238E27FC236}">
                  <a16:creationId xmlns:a16="http://schemas.microsoft.com/office/drawing/2014/main" id="{AC455C0F-AF6F-0CB2-287A-08332ED0BCEA}"/>
                </a:ext>
              </a:extLst>
            </p:cNvPr>
            <p:cNvSpPr/>
            <p:nvPr/>
          </p:nvSpPr>
          <p:spPr>
            <a:xfrm>
              <a:off x="1820025" y="3658485"/>
              <a:ext cx="1773899" cy="924560"/>
            </a:xfrm>
            <a:custGeom>
              <a:avLst/>
              <a:gdLst/>
              <a:ahLst/>
              <a:cxnLst/>
              <a:rect l="l" t="t" r="r" b="b"/>
              <a:pathLst>
                <a:path w="57730" h="30089" extrusionOk="0">
                  <a:moveTo>
                    <a:pt x="8772" y="0"/>
                  </a:moveTo>
                  <a:cubicBezTo>
                    <a:pt x="3927" y="0"/>
                    <a:pt x="0" y="3927"/>
                    <a:pt x="0" y="8772"/>
                  </a:cubicBezTo>
                  <a:lnTo>
                    <a:pt x="0" y="21317"/>
                  </a:lnTo>
                  <a:cubicBezTo>
                    <a:pt x="0" y="26162"/>
                    <a:pt x="3927" y="30089"/>
                    <a:pt x="8772" y="30089"/>
                  </a:cubicBezTo>
                  <a:lnTo>
                    <a:pt x="48907" y="30089"/>
                  </a:lnTo>
                  <a:cubicBezTo>
                    <a:pt x="53752" y="30089"/>
                    <a:pt x="57679" y="26162"/>
                    <a:pt x="57730" y="21317"/>
                  </a:cubicBezTo>
                  <a:lnTo>
                    <a:pt x="57730" y="8772"/>
                  </a:lnTo>
                  <a:cubicBezTo>
                    <a:pt x="57679" y="3927"/>
                    <a:pt x="53752" y="0"/>
                    <a:pt x="48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5;p62">
              <a:extLst>
                <a:ext uri="{FF2B5EF4-FFF2-40B4-BE49-F238E27FC236}">
                  <a16:creationId xmlns:a16="http://schemas.microsoft.com/office/drawing/2014/main" id="{2DBA2FB0-A6D3-6766-206B-F6051A6A53B3}"/>
                </a:ext>
              </a:extLst>
            </p:cNvPr>
            <p:cNvSpPr/>
            <p:nvPr/>
          </p:nvSpPr>
          <p:spPr>
            <a:xfrm>
              <a:off x="1429850" y="3439092"/>
              <a:ext cx="781953" cy="1143954"/>
            </a:xfrm>
            <a:custGeom>
              <a:avLst/>
              <a:gdLst/>
              <a:ahLst/>
              <a:cxnLst/>
              <a:rect l="l" t="t" r="r" b="b"/>
              <a:pathLst>
                <a:path w="25448" h="37229" extrusionOk="0">
                  <a:moveTo>
                    <a:pt x="8772" y="1"/>
                  </a:moveTo>
                  <a:cubicBezTo>
                    <a:pt x="3927" y="1"/>
                    <a:pt x="0" y="3927"/>
                    <a:pt x="0" y="8823"/>
                  </a:cubicBezTo>
                  <a:lnTo>
                    <a:pt x="0" y="28457"/>
                  </a:lnTo>
                  <a:cubicBezTo>
                    <a:pt x="0" y="33302"/>
                    <a:pt x="3927" y="37229"/>
                    <a:pt x="8772" y="37229"/>
                  </a:cubicBezTo>
                  <a:lnTo>
                    <a:pt x="16676" y="37229"/>
                  </a:lnTo>
                  <a:cubicBezTo>
                    <a:pt x="21521" y="37229"/>
                    <a:pt x="25448" y="33302"/>
                    <a:pt x="25448" y="28457"/>
                  </a:cubicBezTo>
                  <a:lnTo>
                    <a:pt x="25448" y="8823"/>
                  </a:lnTo>
                  <a:cubicBezTo>
                    <a:pt x="25448" y="3927"/>
                    <a:pt x="21521" y="1"/>
                    <a:pt x="16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6;p62">
              <a:extLst>
                <a:ext uri="{FF2B5EF4-FFF2-40B4-BE49-F238E27FC236}">
                  <a16:creationId xmlns:a16="http://schemas.microsoft.com/office/drawing/2014/main" id="{92EF3D60-7BD3-4208-D4AC-9712A083966D}"/>
                </a:ext>
              </a:extLst>
            </p:cNvPr>
            <p:cNvSpPr/>
            <p:nvPr/>
          </p:nvSpPr>
          <p:spPr>
            <a:xfrm>
              <a:off x="820252" y="4252352"/>
              <a:ext cx="2947628" cy="446655"/>
            </a:xfrm>
            <a:custGeom>
              <a:avLst/>
              <a:gdLst/>
              <a:ahLst/>
              <a:cxnLst/>
              <a:rect l="l" t="t" r="r" b="b"/>
              <a:pathLst>
                <a:path w="95928" h="14536" extrusionOk="0">
                  <a:moveTo>
                    <a:pt x="2817" y="0"/>
                  </a:moveTo>
                  <a:cubicBezTo>
                    <a:pt x="1229" y="0"/>
                    <a:pt x="1" y="1307"/>
                    <a:pt x="1" y="2908"/>
                  </a:cubicBezTo>
                  <a:lnTo>
                    <a:pt x="1" y="14536"/>
                  </a:lnTo>
                  <a:lnTo>
                    <a:pt x="95928" y="14536"/>
                  </a:lnTo>
                  <a:lnTo>
                    <a:pt x="95928" y="2908"/>
                  </a:lnTo>
                  <a:cubicBezTo>
                    <a:pt x="95928" y="1307"/>
                    <a:pt x="94651" y="0"/>
                    <a:pt x="93061" y="0"/>
                  </a:cubicBezTo>
                  <a:cubicBezTo>
                    <a:pt x="93030" y="0"/>
                    <a:pt x="93000" y="0"/>
                    <a:pt x="92970" y="1"/>
                  </a:cubicBezTo>
                  <a:lnTo>
                    <a:pt x="2908" y="1"/>
                  </a:lnTo>
                  <a:cubicBezTo>
                    <a:pt x="2877" y="0"/>
                    <a:pt x="2847" y="0"/>
                    <a:pt x="2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7;p62">
              <a:extLst>
                <a:ext uri="{FF2B5EF4-FFF2-40B4-BE49-F238E27FC236}">
                  <a16:creationId xmlns:a16="http://schemas.microsoft.com/office/drawing/2014/main" id="{7EAEE07F-625B-B43B-9E75-9A57C1F59CAE}"/>
                </a:ext>
              </a:extLst>
            </p:cNvPr>
            <p:cNvSpPr/>
            <p:nvPr/>
          </p:nvSpPr>
          <p:spPr>
            <a:xfrm>
              <a:off x="1580260" y="3656918"/>
              <a:ext cx="418447" cy="359143"/>
            </a:xfrm>
            <a:custGeom>
              <a:avLst/>
              <a:gdLst/>
              <a:ahLst/>
              <a:cxnLst/>
              <a:rect l="l" t="t" r="r" b="b"/>
              <a:pathLst>
                <a:path w="13618" h="11688" extrusionOk="0">
                  <a:moveTo>
                    <a:pt x="7803" y="0"/>
                  </a:moveTo>
                  <a:cubicBezTo>
                    <a:pt x="2602" y="0"/>
                    <a:pt x="1" y="6273"/>
                    <a:pt x="3673" y="9945"/>
                  </a:cubicBezTo>
                  <a:cubicBezTo>
                    <a:pt x="4862" y="11151"/>
                    <a:pt x="6324" y="11688"/>
                    <a:pt x="7758" y="11688"/>
                  </a:cubicBezTo>
                  <a:cubicBezTo>
                    <a:pt x="10750" y="11688"/>
                    <a:pt x="13617" y="9347"/>
                    <a:pt x="13617" y="5865"/>
                  </a:cubicBezTo>
                  <a:cubicBezTo>
                    <a:pt x="13617" y="2601"/>
                    <a:pt x="11016" y="0"/>
                    <a:pt x="7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8;p62">
              <a:extLst>
                <a:ext uri="{FF2B5EF4-FFF2-40B4-BE49-F238E27FC236}">
                  <a16:creationId xmlns:a16="http://schemas.microsoft.com/office/drawing/2014/main" id="{688F7472-9ED5-8F7B-62FF-68EBCE0EAD1B}"/>
                </a:ext>
              </a:extLst>
            </p:cNvPr>
            <p:cNvSpPr/>
            <p:nvPr/>
          </p:nvSpPr>
          <p:spPr>
            <a:xfrm>
              <a:off x="1241799" y="1456811"/>
              <a:ext cx="1010750" cy="865839"/>
            </a:xfrm>
            <a:custGeom>
              <a:avLst/>
              <a:gdLst/>
              <a:ahLst/>
              <a:cxnLst/>
              <a:rect l="l" t="t" r="r" b="b"/>
              <a:pathLst>
                <a:path w="32894" h="28178" extrusionOk="0">
                  <a:moveTo>
                    <a:pt x="18818" y="0"/>
                  </a:moveTo>
                  <a:cubicBezTo>
                    <a:pt x="6273" y="0"/>
                    <a:pt x="0" y="15147"/>
                    <a:pt x="8874" y="24020"/>
                  </a:cubicBezTo>
                  <a:cubicBezTo>
                    <a:pt x="11745" y="26892"/>
                    <a:pt x="15274" y="28177"/>
                    <a:pt x="18733" y="28177"/>
                  </a:cubicBezTo>
                  <a:cubicBezTo>
                    <a:pt x="25964" y="28177"/>
                    <a:pt x="32894" y="22561"/>
                    <a:pt x="32894" y="14076"/>
                  </a:cubicBezTo>
                  <a:cubicBezTo>
                    <a:pt x="32894" y="6324"/>
                    <a:pt x="26621" y="0"/>
                    <a:pt x="18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9;p62">
              <a:extLst>
                <a:ext uri="{FF2B5EF4-FFF2-40B4-BE49-F238E27FC236}">
                  <a16:creationId xmlns:a16="http://schemas.microsoft.com/office/drawing/2014/main" id="{3762B48F-7614-C6DC-AB0C-1DD6FF8824B4}"/>
                </a:ext>
              </a:extLst>
            </p:cNvPr>
            <p:cNvSpPr/>
            <p:nvPr/>
          </p:nvSpPr>
          <p:spPr>
            <a:xfrm>
              <a:off x="1603766" y="1673070"/>
              <a:ext cx="432551" cy="432520"/>
            </a:xfrm>
            <a:custGeom>
              <a:avLst/>
              <a:gdLst/>
              <a:ahLst/>
              <a:cxnLst/>
              <a:rect l="l" t="t" r="r" b="b"/>
              <a:pathLst>
                <a:path w="14077" h="14076" extrusionOk="0">
                  <a:moveTo>
                    <a:pt x="7038" y="0"/>
                  </a:moveTo>
                  <a:cubicBezTo>
                    <a:pt x="3163" y="0"/>
                    <a:pt x="1" y="3162"/>
                    <a:pt x="1" y="7038"/>
                  </a:cubicBezTo>
                  <a:cubicBezTo>
                    <a:pt x="1" y="10914"/>
                    <a:pt x="3163" y="14075"/>
                    <a:pt x="7038" y="14075"/>
                  </a:cubicBezTo>
                  <a:cubicBezTo>
                    <a:pt x="10914" y="14075"/>
                    <a:pt x="14076" y="10914"/>
                    <a:pt x="14076" y="7038"/>
                  </a:cubicBezTo>
                  <a:cubicBezTo>
                    <a:pt x="14076" y="3162"/>
                    <a:pt x="10914" y="0"/>
                    <a:pt x="7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7" name="Google Shape;1317;p50">
            <a:extLst>
              <a:ext uri="{FF2B5EF4-FFF2-40B4-BE49-F238E27FC236}">
                <a16:creationId xmlns:a16="http://schemas.microsoft.com/office/drawing/2014/main" id="{4C4636CB-B0E8-BCE9-6C66-1682812BF1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3140" y="289918"/>
            <a:ext cx="1530938" cy="490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Results</a:t>
            </a:r>
            <a:endParaRPr sz="250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8226069-67EA-68F3-484F-581BC6EDEAA2}"/>
              </a:ext>
            </a:extLst>
          </p:cNvPr>
          <p:cNvSpPr txBox="1"/>
          <p:nvPr/>
        </p:nvSpPr>
        <p:spPr>
          <a:xfrm>
            <a:off x="540882" y="1136405"/>
            <a:ext cx="474688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b="1">
              <a:solidFill>
                <a:srgbClr val="0E0E0E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we can observe in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accuracy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achieves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training accuracy of </a:t>
            </a:r>
            <a:r>
              <a:rPr lang="es-ES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0.91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a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validation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accuracy of </a:t>
            </a:r>
            <a:r>
              <a:rPr lang="es-ES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0.8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endParaRPr lang="es-ES">
              <a:solidFill>
                <a:srgbClr val="0E0E0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behavior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suggests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generalizes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well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apparent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signs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overfitting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pic>
        <p:nvPicPr>
          <p:cNvPr id="14" name="Imagen 1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56C0C35-1631-29D0-AD6B-0B13F88B1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986" y="1946077"/>
            <a:ext cx="3452384" cy="268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63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>
          <a:extLst>
            <a:ext uri="{FF2B5EF4-FFF2-40B4-BE49-F238E27FC236}">
              <a16:creationId xmlns:a16="http://schemas.microsoft.com/office/drawing/2014/main" id="{CB5CD9D3-77C9-3284-C1C7-94A485DD1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0">
            <a:extLst>
              <a:ext uri="{FF2B5EF4-FFF2-40B4-BE49-F238E27FC236}">
                <a16:creationId xmlns:a16="http://schemas.microsoft.com/office/drawing/2014/main" id="{4801558F-5A28-FDAE-E626-E5B40BB842DD}"/>
              </a:ext>
            </a:extLst>
          </p:cNvPr>
          <p:cNvSpPr/>
          <p:nvPr/>
        </p:nvSpPr>
        <p:spPr>
          <a:xfrm>
            <a:off x="-191385" y="184833"/>
            <a:ext cx="3870250" cy="534419"/>
          </a:xfrm>
          <a:custGeom>
            <a:avLst/>
            <a:gdLst/>
            <a:ahLst/>
            <a:cxnLst/>
            <a:rect l="l" t="t" r="r" b="b"/>
            <a:pathLst>
              <a:path w="37025" h="8220" extrusionOk="0">
                <a:moveTo>
                  <a:pt x="13287" y="1"/>
                </a:moveTo>
                <a:cubicBezTo>
                  <a:pt x="12635" y="1"/>
                  <a:pt x="11914" y="205"/>
                  <a:pt x="11108" y="716"/>
                </a:cubicBezTo>
                <a:cubicBezTo>
                  <a:pt x="7002" y="3319"/>
                  <a:pt x="0" y="4969"/>
                  <a:pt x="3703" y="6105"/>
                </a:cubicBezTo>
                <a:cubicBezTo>
                  <a:pt x="3703" y="6105"/>
                  <a:pt x="9511" y="8165"/>
                  <a:pt x="13240" y="8165"/>
                </a:cubicBezTo>
                <a:cubicBezTo>
                  <a:pt x="13733" y="8165"/>
                  <a:pt x="14189" y="8129"/>
                  <a:pt x="14590" y="8048"/>
                </a:cubicBezTo>
                <a:cubicBezTo>
                  <a:pt x="15428" y="7879"/>
                  <a:pt x="16308" y="7818"/>
                  <a:pt x="17206" y="7818"/>
                </a:cubicBezTo>
                <a:cubicBezTo>
                  <a:pt x="19513" y="7818"/>
                  <a:pt x="21946" y="8220"/>
                  <a:pt x="24129" y="8220"/>
                </a:cubicBezTo>
                <a:cubicBezTo>
                  <a:pt x="24591" y="8220"/>
                  <a:pt x="25042" y="8202"/>
                  <a:pt x="25478" y="8158"/>
                </a:cubicBezTo>
                <a:cubicBezTo>
                  <a:pt x="28814" y="7828"/>
                  <a:pt x="37025" y="6435"/>
                  <a:pt x="36365" y="6105"/>
                </a:cubicBezTo>
                <a:cubicBezTo>
                  <a:pt x="35669" y="5775"/>
                  <a:pt x="30390" y="6435"/>
                  <a:pt x="27201" y="4162"/>
                </a:cubicBezTo>
                <a:cubicBezTo>
                  <a:pt x="25654" y="3055"/>
                  <a:pt x="24007" y="2740"/>
                  <a:pt x="22537" y="2740"/>
                </a:cubicBezTo>
                <a:cubicBezTo>
                  <a:pt x="20941" y="2740"/>
                  <a:pt x="19553" y="3112"/>
                  <a:pt x="18733" y="3246"/>
                </a:cubicBezTo>
                <a:cubicBezTo>
                  <a:pt x="18700" y="3250"/>
                  <a:pt x="18667" y="3252"/>
                  <a:pt x="18634" y="3252"/>
                </a:cubicBezTo>
                <a:cubicBezTo>
                  <a:pt x="17361" y="3252"/>
                  <a:pt x="15884" y="1"/>
                  <a:pt x="1328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0">
            <a:extLst>
              <a:ext uri="{FF2B5EF4-FFF2-40B4-BE49-F238E27FC236}">
                <a16:creationId xmlns:a16="http://schemas.microsoft.com/office/drawing/2014/main" id="{03AF4B30-DEA2-C289-983B-727089FFBD66}"/>
              </a:ext>
            </a:extLst>
          </p:cNvPr>
          <p:cNvSpPr/>
          <p:nvPr/>
        </p:nvSpPr>
        <p:spPr>
          <a:xfrm rot="9129185">
            <a:off x="-3454838" y="4968759"/>
            <a:ext cx="5521729" cy="3004071"/>
          </a:xfrm>
          <a:custGeom>
            <a:avLst/>
            <a:gdLst/>
            <a:ahLst/>
            <a:cxnLst/>
            <a:rect l="l" t="t" r="r" b="b"/>
            <a:pathLst>
              <a:path w="56659" h="48590" extrusionOk="0">
                <a:moveTo>
                  <a:pt x="20781" y="0"/>
                </a:moveTo>
                <a:cubicBezTo>
                  <a:pt x="15942" y="0"/>
                  <a:pt x="11033" y="2008"/>
                  <a:pt x="7509" y="5387"/>
                </a:cubicBezTo>
                <a:cubicBezTo>
                  <a:pt x="2341" y="10341"/>
                  <a:pt x="1" y="17788"/>
                  <a:pt x="244" y="24931"/>
                </a:cubicBezTo>
                <a:cubicBezTo>
                  <a:pt x="426" y="31010"/>
                  <a:pt x="2676" y="36816"/>
                  <a:pt x="6597" y="41466"/>
                </a:cubicBezTo>
                <a:cubicBezTo>
                  <a:pt x="10457" y="45965"/>
                  <a:pt x="17174" y="47849"/>
                  <a:pt x="22889" y="48366"/>
                </a:cubicBezTo>
                <a:cubicBezTo>
                  <a:pt x="24557" y="48509"/>
                  <a:pt x="26299" y="48590"/>
                  <a:pt x="28070" y="48590"/>
                </a:cubicBezTo>
                <a:cubicBezTo>
                  <a:pt x="33076" y="48590"/>
                  <a:pt x="38306" y="47945"/>
                  <a:pt x="42707" y="46239"/>
                </a:cubicBezTo>
                <a:cubicBezTo>
                  <a:pt x="48604" y="43959"/>
                  <a:pt x="53892" y="39369"/>
                  <a:pt x="55716" y="33290"/>
                </a:cubicBezTo>
                <a:cubicBezTo>
                  <a:pt x="56628" y="30311"/>
                  <a:pt x="56658" y="26968"/>
                  <a:pt x="55443" y="24080"/>
                </a:cubicBezTo>
                <a:cubicBezTo>
                  <a:pt x="54379" y="21557"/>
                  <a:pt x="52585" y="19399"/>
                  <a:pt x="51704" y="16816"/>
                </a:cubicBezTo>
                <a:cubicBezTo>
                  <a:pt x="50731" y="13928"/>
                  <a:pt x="51522" y="11740"/>
                  <a:pt x="53072" y="9278"/>
                </a:cubicBezTo>
                <a:cubicBezTo>
                  <a:pt x="53619" y="8396"/>
                  <a:pt x="55199" y="6907"/>
                  <a:pt x="55382" y="5873"/>
                </a:cubicBezTo>
                <a:lnTo>
                  <a:pt x="55382" y="5873"/>
                </a:lnTo>
                <a:cubicBezTo>
                  <a:pt x="53406" y="6603"/>
                  <a:pt x="50974" y="7211"/>
                  <a:pt x="49455" y="8761"/>
                </a:cubicBezTo>
                <a:cubicBezTo>
                  <a:pt x="47813" y="10433"/>
                  <a:pt x="47388" y="12469"/>
                  <a:pt x="47570" y="14597"/>
                </a:cubicBezTo>
                <a:cubicBezTo>
                  <a:pt x="47783" y="17424"/>
                  <a:pt x="49120" y="20402"/>
                  <a:pt x="50032" y="22804"/>
                </a:cubicBezTo>
                <a:cubicBezTo>
                  <a:pt x="51066" y="25509"/>
                  <a:pt x="51856" y="28518"/>
                  <a:pt x="50822" y="31223"/>
                </a:cubicBezTo>
                <a:cubicBezTo>
                  <a:pt x="49708" y="34245"/>
                  <a:pt x="46413" y="36036"/>
                  <a:pt x="43159" y="36036"/>
                </a:cubicBezTo>
                <a:cubicBezTo>
                  <a:pt x="42420" y="36036"/>
                  <a:pt x="41683" y="35943"/>
                  <a:pt x="40974" y="35752"/>
                </a:cubicBezTo>
                <a:cubicBezTo>
                  <a:pt x="37144" y="34719"/>
                  <a:pt x="34257" y="31345"/>
                  <a:pt x="33011" y="27576"/>
                </a:cubicBezTo>
                <a:cubicBezTo>
                  <a:pt x="31734" y="23807"/>
                  <a:pt x="31916" y="19703"/>
                  <a:pt x="32585" y="15782"/>
                </a:cubicBezTo>
                <a:cubicBezTo>
                  <a:pt x="33102" y="12651"/>
                  <a:pt x="33922" y="9338"/>
                  <a:pt x="32707" y="6390"/>
                </a:cubicBezTo>
                <a:cubicBezTo>
                  <a:pt x="31734" y="4080"/>
                  <a:pt x="29637" y="2408"/>
                  <a:pt x="27357" y="1375"/>
                </a:cubicBezTo>
                <a:cubicBezTo>
                  <a:pt x="25279" y="437"/>
                  <a:pt x="23037" y="0"/>
                  <a:pt x="207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50">
            <a:extLst>
              <a:ext uri="{FF2B5EF4-FFF2-40B4-BE49-F238E27FC236}">
                <a16:creationId xmlns:a16="http://schemas.microsoft.com/office/drawing/2014/main" id="{A9FF3EC8-C72E-2641-7891-FF35949E0E3E}"/>
              </a:ext>
            </a:extLst>
          </p:cNvPr>
          <p:cNvSpPr/>
          <p:nvPr/>
        </p:nvSpPr>
        <p:spPr>
          <a:xfrm>
            <a:off x="3721916" y="567663"/>
            <a:ext cx="1530937" cy="389119"/>
          </a:xfrm>
          <a:custGeom>
            <a:avLst/>
            <a:gdLst/>
            <a:ahLst/>
            <a:cxnLst/>
            <a:rect l="l" t="t" r="r" b="b"/>
            <a:pathLst>
              <a:path w="45981" h="11687" extrusionOk="0">
                <a:moveTo>
                  <a:pt x="10428" y="1"/>
                </a:moveTo>
                <a:cubicBezTo>
                  <a:pt x="10280" y="1"/>
                  <a:pt x="10119" y="10"/>
                  <a:pt x="9945" y="29"/>
                </a:cubicBezTo>
                <a:cubicBezTo>
                  <a:pt x="5950" y="506"/>
                  <a:pt x="7013" y="4611"/>
                  <a:pt x="4447" y="5748"/>
                </a:cubicBezTo>
                <a:cubicBezTo>
                  <a:pt x="2008" y="6828"/>
                  <a:pt x="0" y="11284"/>
                  <a:pt x="6035" y="11284"/>
                </a:cubicBezTo>
                <a:cubicBezTo>
                  <a:pt x="6351" y="11284"/>
                  <a:pt x="6689" y="11272"/>
                  <a:pt x="7049" y="11246"/>
                </a:cubicBezTo>
                <a:cubicBezTo>
                  <a:pt x="9414" y="11083"/>
                  <a:pt x="13063" y="10485"/>
                  <a:pt x="16089" y="10485"/>
                </a:cubicBezTo>
                <a:cubicBezTo>
                  <a:pt x="17803" y="10485"/>
                  <a:pt x="19316" y="10677"/>
                  <a:pt x="20283" y="11246"/>
                </a:cubicBezTo>
                <a:cubicBezTo>
                  <a:pt x="20824" y="11561"/>
                  <a:pt x="21388" y="11687"/>
                  <a:pt x="21999" y="11687"/>
                </a:cubicBezTo>
                <a:cubicBezTo>
                  <a:pt x="24455" y="11687"/>
                  <a:pt x="27676" y="9648"/>
                  <a:pt x="33223" y="9560"/>
                </a:cubicBezTo>
                <a:cubicBezTo>
                  <a:pt x="40152" y="9487"/>
                  <a:pt x="45980" y="8754"/>
                  <a:pt x="39052" y="7837"/>
                </a:cubicBezTo>
                <a:cubicBezTo>
                  <a:pt x="32087" y="6921"/>
                  <a:pt x="33407" y="5088"/>
                  <a:pt x="26515" y="3438"/>
                </a:cubicBezTo>
                <a:cubicBezTo>
                  <a:pt x="22594" y="2500"/>
                  <a:pt x="21889" y="1977"/>
                  <a:pt x="20936" y="1977"/>
                </a:cubicBezTo>
                <a:cubicBezTo>
                  <a:pt x="20214" y="1977"/>
                  <a:pt x="19350" y="2277"/>
                  <a:pt x="16837" y="2925"/>
                </a:cubicBezTo>
                <a:cubicBezTo>
                  <a:pt x="16032" y="3136"/>
                  <a:pt x="15394" y="3227"/>
                  <a:pt x="14881" y="3227"/>
                </a:cubicBezTo>
                <a:cubicBezTo>
                  <a:pt x="11818" y="3227"/>
                  <a:pt x="13231" y="1"/>
                  <a:pt x="104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0">
            <a:extLst>
              <a:ext uri="{FF2B5EF4-FFF2-40B4-BE49-F238E27FC236}">
                <a16:creationId xmlns:a16="http://schemas.microsoft.com/office/drawing/2014/main" id="{D3500213-CA0F-7B3B-0F7E-0667512B3F5D}"/>
              </a:ext>
            </a:extLst>
          </p:cNvPr>
          <p:cNvSpPr/>
          <p:nvPr/>
        </p:nvSpPr>
        <p:spPr>
          <a:xfrm>
            <a:off x="7200711" y="86790"/>
            <a:ext cx="1451260" cy="532068"/>
          </a:xfrm>
          <a:custGeom>
            <a:avLst/>
            <a:gdLst/>
            <a:ahLst/>
            <a:cxnLst/>
            <a:rect l="l" t="t" r="r" b="b"/>
            <a:pathLst>
              <a:path w="29002" h="9592" extrusionOk="0">
                <a:moveTo>
                  <a:pt x="8884" y="0"/>
                </a:moveTo>
                <a:cubicBezTo>
                  <a:pt x="1803" y="0"/>
                  <a:pt x="4164" y="1560"/>
                  <a:pt x="1691" y="5501"/>
                </a:cubicBezTo>
                <a:cubicBezTo>
                  <a:pt x="1" y="8185"/>
                  <a:pt x="4244" y="9592"/>
                  <a:pt x="7919" y="9592"/>
                </a:cubicBezTo>
                <a:cubicBezTo>
                  <a:pt x="9263" y="9592"/>
                  <a:pt x="10532" y="9404"/>
                  <a:pt x="11406" y="9021"/>
                </a:cubicBezTo>
                <a:cubicBezTo>
                  <a:pt x="12291" y="8637"/>
                  <a:pt x="13241" y="8515"/>
                  <a:pt x="14236" y="8515"/>
                </a:cubicBezTo>
                <a:cubicBezTo>
                  <a:pt x="15993" y="8515"/>
                  <a:pt x="17889" y="8897"/>
                  <a:pt x="19800" y="8897"/>
                </a:cubicBezTo>
                <a:cubicBezTo>
                  <a:pt x="20841" y="8897"/>
                  <a:pt x="21886" y="8784"/>
                  <a:pt x="22917" y="8434"/>
                </a:cubicBezTo>
                <a:cubicBezTo>
                  <a:pt x="26876" y="7114"/>
                  <a:pt x="29002" y="6345"/>
                  <a:pt x="27059" y="5135"/>
                </a:cubicBezTo>
                <a:cubicBezTo>
                  <a:pt x="26670" y="4888"/>
                  <a:pt x="26260" y="4797"/>
                  <a:pt x="25809" y="4797"/>
                </a:cubicBezTo>
                <a:cubicBezTo>
                  <a:pt x="24533" y="4797"/>
                  <a:pt x="22930" y="5528"/>
                  <a:pt x="20564" y="5528"/>
                </a:cubicBezTo>
                <a:cubicBezTo>
                  <a:pt x="19669" y="5528"/>
                  <a:pt x="18665" y="5423"/>
                  <a:pt x="17528" y="5135"/>
                </a:cubicBezTo>
                <a:cubicBezTo>
                  <a:pt x="12322" y="3815"/>
                  <a:pt x="15072" y="39"/>
                  <a:pt x="9390" y="3"/>
                </a:cubicBezTo>
                <a:cubicBezTo>
                  <a:pt x="9216" y="1"/>
                  <a:pt x="9047" y="0"/>
                  <a:pt x="88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868;p62">
            <a:extLst>
              <a:ext uri="{FF2B5EF4-FFF2-40B4-BE49-F238E27FC236}">
                <a16:creationId xmlns:a16="http://schemas.microsoft.com/office/drawing/2014/main" id="{351AAA00-8A91-577E-3096-79CECDD823FB}"/>
              </a:ext>
            </a:extLst>
          </p:cNvPr>
          <p:cNvGrpSpPr/>
          <p:nvPr/>
        </p:nvGrpSpPr>
        <p:grpSpPr>
          <a:xfrm flipH="1">
            <a:off x="6893312" y="1946076"/>
            <a:ext cx="2066058" cy="2690361"/>
            <a:chOff x="356424" y="444499"/>
            <a:chExt cx="3411456" cy="4254508"/>
          </a:xfrm>
        </p:grpSpPr>
        <p:sp>
          <p:nvSpPr>
            <p:cNvPr id="3" name="Google Shape;1869;p62">
              <a:extLst>
                <a:ext uri="{FF2B5EF4-FFF2-40B4-BE49-F238E27FC236}">
                  <a16:creationId xmlns:a16="http://schemas.microsoft.com/office/drawing/2014/main" id="{2BFB6BA7-14AC-2091-CD5B-4EA970B1513D}"/>
                </a:ext>
              </a:extLst>
            </p:cNvPr>
            <p:cNvSpPr/>
            <p:nvPr/>
          </p:nvSpPr>
          <p:spPr>
            <a:xfrm>
              <a:off x="2036283" y="444499"/>
              <a:ext cx="789789" cy="595499"/>
            </a:xfrm>
            <a:custGeom>
              <a:avLst/>
              <a:gdLst/>
              <a:ahLst/>
              <a:cxnLst/>
              <a:rect l="l" t="t" r="r" b="b"/>
              <a:pathLst>
                <a:path w="25703" h="19380" extrusionOk="0">
                  <a:moveTo>
                    <a:pt x="2958" y="1"/>
                  </a:moveTo>
                  <a:cubicBezTo>
                    <a:pt x="1326" y="1"/>
                    <a:pt x="0" y="1276"/>
                    <a:pt x="0" y="2908"/>
                  </a:cubicBezTo>
                  <a:lnTo>
                    <a:pt x="0" y="16422"/>
                  </a:lnTo>
                  <a:cubicBezTo>
                    <a:pt x="0" y="18054"/>
                    <a:pt x="1326" y="19380"/>
                    <a:pt x="2958" y="19380"/>
                  </a:cubicBezTo>
                  <a:lnTo>
                    <a:pt x="22745" y="19380"/>
                  </a:lnTo>
                  <a:cubicBezTo>
                    <a:pt x="24377" y="19380"/>
                    <a:pt x="25703" y="18054"/>
                    <a:pt x="25703" y="16422"/>
                  </a:cubicBezTo>
                  <a:lnTo>
                    <a:pt x="25703" y="2908"/>
                  </a:lnTo>
                  <a:cubicBezTo>
                    <a:pt x="25703" y="1276"/>
                    <a:pt x="24377" y="1"/>
                    <a:pt x="22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70;p62">
              <a:extLst>
                <a:ext uri="{FF2B5EF4-FFF2-40B4-BE49-F238E27FC236}">
                  <a16:creationId xmlns:a16="http://schemas.microsoft.com/office/drawing/2014/main" id="{58CD6D37-2BAE-0A21-C519-C0870743B330}"/>
                </a:ext>
              </a:extLst>
            </p:cNvPr>
            <p:cNvSpPr/>
            <p:nvPr/>
          </p:nvSpPr>
          <p:spPr>
            <a:xfrm>
              <a:off x="2272883" y="2874908"/>
              <a:ext cx="407477" cy="363629"/>
            </a:xfrm>
            <a:custGeom>
              <a:avLst/>
              <a:gdLst/>
              <a:ahLst/>
              <a:cxnLst/>
              <a:rect l="l" t="t" r="r" b="b"/>
              <a:pathLst>
                <a:path w="13261" h="11834" extrusionOk="0">
                  <a:moveTo>
                    <a:pt x="2817" y="1"/>
                  </a:moveTo>
                  <a:cubicBezTo>
                    <a:pt x="1229" y="1"/>
                    <a:pt x="1" y="1308"/>
                    <a:pt x="1" y="2909"/>
                  </a:cubicBezTo>
                  <a:lnTo>
                    <a:pt x="1" y="8927"/>
                  </a:lnTo>
                  <a:cubicBezTo>
                    <a:pt x="1" y="10559"/>
                    <a:pt x="1276" y="11834"/>
                    <a:pt x="2908" y="11834"/>
                  </a:cubicBezTo>
                  <a:lnTo>
                    <a:pt x="10302" y="11834"/>
                  </a:lnTo>
                  <a:cubicBezTo>
                    <a:pt x="11934" y="11834"/>
                    <a:pt x="13260" y="10559"/>
                    <a:pt x="13260" y="8927"/>
                  </a:cubicBezTo>
                  <a:lnTo>
                    <a:pt x="13260" y="2909"/>
                  </a:lnTo>
                  <a:cubicBezTo>
                    <a:pt x="13260" y="1308"/>
                    <a:pt x="11983" y="1"/>
                    <a:pt x="10393" y="1"/>
                  </a:cubicBezTo>
                  <a:cubicBezTo>
                    <a:pt x="10363" y="1"/>
                    <a:pt x="10333" y="1"/>
                    <a:pt x="10302" y="2"/>
                  </a:cubicBezTo>
                  <a:lnTo>
                    <a:pt x="2908" y="2"/>
                  </a:lnTo>
                  <a:cubicBezTo>
                    <a:pt x="2877" y="1"/>
                    <a:pt x="2847" y="1"/>
                    <a:pt x="2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71;p62">
              <a:extLst>
                <a:ext uri="{FF2B5EF4-FFF2-40B4-BE49-F238E27FC236}">
                  <a16:creationId xmlns:a16="http://schemas.microsoft.com/office/drawing/2014/main" id="{A478167A-0C12-1840-8346-F6B1942DFE26}"/>
                </a:ext>
              </a:extLst>
            </p:cNvPr>
            <p:cNvSpPr/>
            <p:nvPr/>
          </p:nvSpPr>
          <p:spPr>
            <a:xfrm>
              <a:off x="1998673" y="2574087"/>
              <a:ext cx="955902" cy="443521"/>
            </a:xfrm>
            <a:custGeom>
              <a:avLst/>
              <a:gdLst/>
              <a:ahLst/>
              <a:cxnLst/>
              <a:rect l="l" t="t" r="r" b="b"/>
              <a:pathLst>
                <a:path w="31109" h="14434" extrusionOk="0">
                  <a:moveTo>
                    <a:pt x="2958" y="1"/>
                  </a:moveTo>
                  <a:cubicBezTo>
                    <a:pt x="1326" y="1"/>
                    <a:pt x="0" y="1276"/>
                    <a:pt x="0" y="2908"/>
                  </a:cubicBezTo>
                  <a:lnTo>
                    <a:pt x="0" y="11475"/>
                  </a:lnTo>
                  <a:cubicBezTo>
                    <a:pt x="0" y="13107"/>
                    <a:pt x="1326" y="14433"/>
                    <a:pt x="2958" y="14433"/>
                  </a:cubicBezTo>
                  <a:lnTo>
                    <a:pt x="28202" y="14433"/>
                  </a:lnTo>
                  <a:cubicBezTo>
                    <a:pt x="29834" y="14433"/>
                    <a:pt x="31109" y="13107"/>
                    <a:pt x="31109" y="11475"/>
                  </a:cubicBezTo>
                  <a:lnTo>
                    <a:pt x="31109" y="2908"/>
                  </a:lnTo>
                  <a:cubicBezTo>
                    <a:pt x="31109" y="1276"/>
                    <a:pt x="29834" y="1"/>
                    <a:pt x="28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72;p62">
              <a:extLst>
                <a:ext uri="{FF2B5EF4-FFF2-40B4-BE49-F238E27FC236}">
                  <a16:creationId xmlns:a16="http://schemas.microsoft.com/office/drawing/2014/main" id="{E6167B51-7A44-F761-242E-DE2EB4473D82}"/>
                </a:ext>
              </a:extLst>
            </p:cNvPr>
            <p:cNvSpPr/>
            <p:nvPr/>
          </p:nvSpPr>
          <p:spPr>
            <a:xfrm>
              <a:off x="1794951" y="789260"/>
              <a:ext cx="1344543" cy="2034038"/>
            </a:xfrm>
            <a:custGeom>
              <a:avLst/>
              <a:gdLst/>
              <a:ahLst/>
              <a:cxnLst/>
              <a:rect l="l" t="t" r="r" b="b"/>
              <a:pathLst>
                <a:path w="43757" h="66196" extrusionOk="0">
                  <a:moveTo>
                    <a:pt x="2907" y="0"/>
                  </a:moveTo>
                  <a:cubicBezTo>
                    <a:pt x="1275" y="0"/>
                    <a:pt x="1" y="1275"/>
                    <a:pt x="1" y="2907"/>
                  </a:cubicBezTo>
                  <a:lnTo>
                    <a:pt x="1" y="63289"/>
                  </a:lnTo>
                  <a:cubicBezTo>
                    <a:pt x="1" y="64920"/>
                    <a:pt x="1275" y="66195"/>
                    <a:pt x="2907" y="66195"/>
                  </a:cubicBezTo>
                  <a:lnTo>
                    <a:pt x="40799" y="66195"/>
                  </a:lnTo>
                  <a:cubicBezTo>
                    <a:pt x="42431" y="66195"/>
                    <a:pt x="43756" y="64920"/>
                    <a:pt x="43756" y="63289"/>
                  </a:cubicBezTo>
                  <a:lnTo>
                    <a:pt x="43756" y="2907"/>
                  </a:lnTo>
                  <a:cubicBezTo>
                    <a:pt x="43756" y="1275"/>
                    <a:pt x="42431" y="0"/>
                    <a:pt x="40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3;p62">
              <a:extLst>
                <a:ext uri="{FF2B5EF4-FFF2-40B4-BE49-F238E27FC236}">
                  <a16:creationId xmlns:a16="http://schemas.microsoft.com/office/drawing/2014/main" id="{5CA12E82-7ECB-08FB-016F-EC057EC60EC4}"/>
                </a:ext>
              </a:extLst>
            </p:cNvPr>
            <p:cNvSpPr/>
            <p:nvPr/>
          </p:nvSpPr>
          <p:spPr>
            <a:xfrm>
              <a:off x="356424" y="1695009"/>
              <a:ext cx="1485582" cy="2369367"/>
            </a:xfrm>
            <a:custGeom>
              <a:avLst/>
              <a:gdLst/>
              <a:ahLst/>
              <a:cxnLst/>
              <a:rect l="l" t="t" r="r" b="b"/>
              <a:pathLst>
                <a:path w="48347" h="77109" extrusionOk="0">
                  <a:moveTo>
                    <a:pt x="38555" y="0"/>
                  </a:moveTo>
                  <a:cubicBezTo>
                    <a:pt x="17238" y="0"/>
                    <a:pt x="1" y="17288"/>
                    <a:pt x="1" y="38554"/>
                  </a:cubicBezTo>
                  <a:cubicBezTo>
                    <a:pt x="1" y="59871"/>
                    <a:pt x="17238" y="77109"/>
                    <a:pt x="38555" y="77109"/>
                  </a:cubicBezTo>
                  <a:lnTo>
                    <a:pt x="48346" y="77109"/>
                  </a:lnTo>
                  <a:lnTo>
                    <a:pt x="48346" y="65940"/>
                  </a:lnTo>
                  <a:lnTo>
                    <a:pt x="37535" y="65940"/>
                  </a:lnTo>
                  <a:cubicBezTo>
                    <a:pt x="22491" y="65940"/>
                    <a:pt x="10302" y="53752"/>
                    <a:pt x="10302" y="38707"/>
                  </a:cubicBezTo>
                  <a:cubicBezTo>
                    <a:pt x="10302" y="23663"/>
                    <a:pt x="22491" y="11424"/>
                    <a:pt x="37535" y="11424"/>
                  </a:cubicBezTo>
                  <a:lnTo>
                    <a:pt x="48346" y="11424"/>
                  </a:lnTo>
                  <a:lnTo>
                    <a:pt x="483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4;p62">
              <a:extLst>
                <a:ext uri="{FF2B5EF4-FFF2-40B4-BE49-F238E27FC236}">
                  <a16:creationId xmlns:a16="http://schemas.microsoft.com/office/drawing/2014/main" id="{84E17661-15C2-2449-EA44-B1A4A226FBAA}"/>
                </a:ext>
              </a:extLst>
            </p:cNvPr>
            <p:cNvSpPr/>
            <p:nvPr/>
          </p:nvSpPr>
          <p:spPr>
            <a:xfrm>
              <a:off x="1820025" y="3658485"/>
              <a:ext cx="1773899" cy="924560"/>
            </a:xfrm>
            <a:custGeom>
              <a:avLst/>
              <a:gdLst/>
              <a:ahLst/>
              <a:cxnLst/>
              <a:rect l="l" t="t" r="r" b="b"/>
              <a:pathLst>
                <a:path w="57730" h="30089" extrusionOk="0">
                  <a:moveTo>
                    <a:pt x="8772" y="0"/>
                  </a:moveTo>
                  <a:cubicBezTo>
                    <a:pt x="3927" y="0"/>
                    <a:pt x="0" y="3927"/>
                    <a:pt x="0" y="8772"/>
                  </a:cubicBezTo>
                  <a:lnTo>
                    <a:pt x="0" y="21317"/>
                  </a:lnTo>
                  <a:cubicBezTo>
                    <a:pt x="0" y="26162"/>
                    <a:pt x="3927" y="30089"/>
                    <a:pt x="8772" y="30089"/>
                  </a:cubicBezTo>
                  <a:lnTo>
                    <a:pt x="48907" y="30089"/>
                  </a:lnTo>
                  <a:cubicBezTo>
                    <a:pt x="53752" y="30089"/>
                    <a:pt x="57679" y="26162"/>
                    <a:pt x="57730" y="21317"/>
                  </a:cubicBezTo>
                  <a:lnTo>
                    <a:pt x="57730" y="8772"/>
                  </a:lnTo>
                  <a:cubicBezTo>
                    <a:pt x="57679" y="3927"/>
                    <a:pt x="53752" y="0"/>
                    <a:pt x="48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5;p62">
              <a:extLst>
                <a:ext uri="{FF2B5EF4-FFF2-40B4-BE49-F238E27FC236}">
                  <a16:creationId xmlns:a16="http://schemas.microsoft.com/office/drawing/2014/main" id="{6047398B-C34C-CEFD-DFDF-9DA546334738}"/>
                </a:ext>
              </a:extLst>
            </p:cNvPr>
            <p:cNvSpPr/>
            <p:nvPr/>
          </p:nvSpPr>
          <p:spPr>
            <a:xfrm>
              <a:off x="1429850" y="3439092"/>
              <a:ext cx="781953" cy="1143954"/>
            </a:xfrm>
            <a:custGeom>
              <a:avLst/>
              <a:gdLst/>
              <a:ahLst/>
              <a:cxnLst/>
              <a:rect l="l" t="t" r="r" b="b"/>
              <a:pathLst>
                <a:path w="25448" h="37229" extrusionOk="0">
                  <a:moveTo>
                    <a:pt x="8772" y="1"/>
                  </a:moveTo>
                  <a:cubicBezTo>
                    <a:pt x="3927" y="1"/>
                    <a:pt x="0" y="3927"/>
                    <a:pt x="0" y="8823"/>
                  </a:cubicBezTo>
                  <a:lnTo>
                    <a:pt x="0" y="28457"/>
                  </a:lnTo>
                  <a:cubicBezTo>
                    <a:pt x="0" y="33302"/>
                    <a:pt x="3927" y="37229"/>
                    <a:pt x="8772" y="37229"/>
                  </a:cubicBezTo>
                  <a:lnTo>
                    <a:pt x="16676" y="37229"/>
                  </a:lnTo>
                  <a:cubicBezTo>
                    <a:pt x="21521" y="37229"/>
                    <a:pt x="25448" y="33302"/>
                    <a:pt x="25448" y="28457"/>
                  </a:cubicBezTo>
                  <a:lnTo>
                    <a:pt x="25448" y="8823"/>
                  </a:lnTo>
                  <a:cubicBezTo>
                    <a:pt x="25448" y="3927"/>
                    <a:pt x="21521" y="1"/>
                    <a:pt x="16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6;p62">
              <a:extLst>
                <a:ext uri="{FF2B5EF4-FFF2-40B4-BE49-F238E27FC236}">
                  <a16:creationId xmlns:a16="http://schemas.microsoft.com/office/drawing/2014/main" id="{C3A715B9-54C4-CCFC-D821-48193112D27B}"/>
                </a:ext>
              </a:extLst>
            </p:cNvPr>
            <p:cNvSpPr/>
            <p:nvPr/>
          </p:nvSpPr>
          <p:spPr>
            <a:xfrm>
              <a:off x="820252" y="4252352"/>
              <a:ext cx="2947628" cy="446655"/>
            </a:xfrm>
            <a:custGeom>
              <a:avLst/>
              <a:gdLst/>
              <a:ahLst/>
              <a:cxnLst/>
              <a:rect l="l" t="t" r="r" b="b"/>
              <a:pathLst>
                <a:path w="95928" h="14536" extrusionOk="0">
                  <a:moveTo>
                    <a:pt x="2817" y="0"/>
                  </a:moveTo>
                  <a:cubicBezTo>
                    <a:pt x="1229" y="0"/>
                    <a:pt x="1" y="1307"/>
                    <a:pt x="1" y="2908"/>
                  </a:cubicBezTo>
                  <a:lnTo>
                    <a:pt x="1" y="14536"/>
                  </a:lnTo>
                  <a:lnTo>
                    <a:pt x="95928" y="14536"/>
                  </a:lnTo>
                  <a:lnTo>
                    <a:pt x="95928" y="2908"/>
                  </a:lnTo>
                  <a:cubicBezTo>
                    <a:pt x="95928" y="1307"/>
                    <a:pt x="94651" y="0"/>
                    <a:pt x="93061" y="0"/>
                  </a:cubicBezTo>
                  <a:cubicBezTo>
                    <a:pt x="93030" y="0"/>
                    <a:pt x="93000" y="0"/>
                    <a:pt x="92970" y="1"/>
                  </a:cubicBezTo>
                  <a:lnTo>
                    <a:pt x="2908" y="1"/>
                  </a:lnTo>
                  <a:cubicBezTo>
                    <a:pt x="2877" y="0"/>
                    <a:pt x="2847" y="0"/>
                    <a:pt x="2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7;p62">
              <a:extLst>
                <a:ext uri="{FF2B5EF4-FFF2-40B4-BE49-F238E27FC236}">
                  <a16:creationId xmlns:a16="http://schemas.microsoft.com/office/drawing/2014/main" id="{7820170A-C685-827F-AE6B-4A89A8547334}"/>
                </a:ext>
              </a:extLst>
            </p:cNvPr>
            <p:cNvSpPr/>
            <p:nvPr/>
          </p:nvSpPr>
          <p:spPr>
            <a:xfrm>
              <a:off x="1580260" y="3656918"/>
              <a:ext cx="418447" cy="359143"/>
            </a:xfrm>
            <a:custGeom>
              <a:avLst/>
              <a:gdLst/>
              <a:ahLst/>
              <a:cxnLst/>
              <a:rect l="l" t="t" r="r" b="b"/>
              <a:pathLst>
                <a:path w="13618" h="11688" extrusionOk="0">
                  <a:moveTo>
                    <a:pt x="7803" y="0"/>
                  </a:moveTo>
                  <a:cubicBezTo>
                    <a:pt x="2602" y="0"/>
                    <a:pt x="1" y="6273"/>
                    <a:pt x="3673" y="9945"/>
                  </a:cubicBezTo>
                  <a:cubicBezTo>
                    <a:pt x="4862" y="11151"/>
                    <a:pt x="6324" y="11688"/>
                    <a:pt x="7758" y="11688"/>
                  </a:cubicBezTo>
                  <a:cubicBezTo>
                    <a:pt x="10750" y="11688"/>
                    <a:pt x="13617" y="9347"/>
                    <a:pt x="13617" y="5865"/>
                  </a:cubicBezTo>
                  <a:cubicBezTo>
                    <a:pt x="13617" y="2601"/>
                    <a:pt x="11016" y="0"/>
                    <a:pt x="7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8;p62">
              <a:extLst>
                <a:ext uri="{FF2B5EF4-FFF2-40B4-BE49-F238E27FC236}">
                  <a16:creationId xmlns:a16="http://schemas.microsoft.com/office/drawing/2014/main" id="{6547365E-B56C-9B4C-3494-D8F204982777}"/>
                </a:ext>
              </a:extLst>
            </p:cNvPr>
            <p:cNvSpPr/>
            <p:nvPr/>
          </p:nvSpPr>
          <p:spPr>
            <a:xfrm>
              <a:off x="1241799" y="1456811"/>
              <a:ext cx="1010750" cy="865839"/>
            </a:xfrm>
            <a:custGeom>
              <a:avLst/>
              <a:gdLst/>
              <a:ahLst/>
              <a:cxnLst/>
              <a:rect l="l" t="t" r="r" b="b"/>
              <a:pathLst>
                <a:path w="32894" h="28178" extrusionOk="0">
                  <a:moveTo>
                    <a:pt x="18818" y="0"/>
                  </a:moveTo>
                  <a:cubicBezTo>
                    <a:pt x="6273" y="0"/>
                    <a:pt x="0" y="15147"/>
                    <a:pt x="8874" y="24020"/>
                  </a:cubicBezTo>
                  <a:cubicBezTo>
                    <a:pt x="11745" y="26892"/>
                    <a:pt x="15274" y="28177"/>
                    <a:pt x="18733" y="28177"/>
                  </a:cubicBezTo>
                  <a:cubicBezTo>
                    <a:pt x="25964" y="28177"/>
                    <a:pt x="32894" y="22561"/>
                    <a:pt x="32894" y="14076"/>
                  </a:cubicBezTo>
                  <a:cubicBezTo>
                    <a:pt x="32894" y="6324"/>
                    <a:pt x="26621" y="0"/>
                    <a:pt x="18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9;p62">
              <a:extLst>
                <a:ext uri="{FF2B5EF4-FFF2-40B4-BE49-F238E27FC236}">
                  <a16:creationId xmlns:a16="http://schemas.microsoft.com/office/drawing/2014/main" id="{2E9C1C11-A53D-A475-3CF6-73F166E9875B}"/>
                </a:ext>
              </a:extLst>
            </p:cNvPr>
            <p:cNvSpPr/>
            <p:nvPr/>
          </p:nvSpPr>
          <p:spPr>
            <a:xfrm>
              <a:off x="1603766" y="1673070"/>
              <a:ext cx="432551" cy="432520"/>
            </a:xfrm>
            <a:custGeom>
              <a:avLst/>
              <a:gdLst/>
              <a:ahLst/>
              <a:cxnLst/>
              <a:rect l="l" t="t" r="r" b="b"/>
              <a:pathLst>
                <a:path w="14077" h="14076" extrusionOk="0">
                  <a:moveTo>
                    <a:pt x="7038" y="0"/>
                  </a:moveTo>
                  <a:cubicBezTo>
                    <a:pt x="3163" y="0"/>
                    <a:pt x="1" y="3162"/>
                    <a:pt x="1" y="7038"/>
                  </a:cubicBezTo>
                  <a:cubicBezTo>
                    <a:pt x="1" y="10914"/>
                    <a:pt x="3163" y="14075"/>
                    <a:pt x="7038" y="14075"/>
                  </a:cubicBezTo>
                  <a:cubicBezTo>
                    <a:pt x="10914" y="14075"/>
                    <a:pt x="14076" y="10914"/>
                    <a:pt x="14076" y="7038"/>
                  </a:cubicBezTo>
                  <a:cubicBezTo>
                    <a:pt x="14076" y="3162"/>
                    <a:pt x="10914" y="0"/>
                    <a:pt x="7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7" name="Google Shape;1317;p50">
            <a:extLst>
              <a:ext uri="{FF2B5EF4-FFF2-40B4-BE49-F238E27FC236}">
                <a16:creationId xmlns:a16="http://schemas.microsoft.com/office/drawing/2014/main" id="{2A4BF313-7091-8CFA-0CB1-6810AEF918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3140" y="289918"/>
            <a:ext cx="1530938" cy="490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Results</a:t>
            </a:r>
            <a:endParaRPr sz="250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E74FF20-2032-31E6-BAC2-636FB884FE09}"/>
              </a:ext>
            </a:extLst>
          </p:cNvPr>
          <p:cNvSpPr txBox="1"/>
          <p:nvPr/>
        </p:nvSpPr>
        <p:spPr>
          <a:xfrm>
            <a:off x="373140" y="1212978"/>
            <a:ext cx="46052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b="1">
              <a:solidFill>
                <a:srgbClr val="0E0E0E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shows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training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loss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decreases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steadily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stabilizes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validation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loss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despite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fluctuations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notably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around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epoch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30),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follows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similar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trend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endParaRPr lang="es-ES">
              <a:solidFill>
                <a:srgbClr val="0E0E0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alignment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between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both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losses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b="1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suggests</a:t>
            </a:r>
            <a:r>
              <a:rPr lang="es-ES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 </a:t>
            </a:r>
            <a:r>
              <a:rPr lang="es-ES" b="1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significant</a:t>
            </a:r>
            <a:r>
              <a:rPr lang="es-ES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b="1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overfitting</a:t>
            </a:r>
            <a:r>
              <a:rPr lang="es-ES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good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generalization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pic>
        <p:nvPicPr>
          <p:cNvPr id="14" name="Imagen 1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903859B-8136-6369-6A20-6FBF5E5D8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10" y="1823687"/>
            <a:ext cx="3535583" cy="280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76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>
          <a:extLst>
            <a:ext uri="{FF2B5EF4-FFF2-40B4-BE49-F238E27FC236}">
              <a16:creationId xmlns:a16="http://schemas.microsoft.com/office/drawing/2014/main" id="{4C88CA7D-BE8A-32E4-FE6B-EC52A8199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0">
            <a:extLst>
              <a:ext uri="{FF2B5EF4-FFF2-40B4-BE49-F238E27FC236}">
                <a16:creationId xmlns:a16="http://schemas.microsoft.com/office/drawing/2014/main" id="{5DA49151-994A-55AA-8F9A-68747A8B9D5D}"/>
              </a:ext>
            </a:extLst>
          </p:cNvPr>
          <p:cNvSpPr/>
          <p:nvPr/>
        </p:nvSpPr>
        <p:spPr>
          <a:xfrm>
            <a:off x="-191385" y="184833"/>
            <a:ext cx="3870250" cy="534419"/>
          </a:xfrm>
          <a:custGeom>
            <a:avLst/>
            <a:gdLst/>
            <a:ahLst/>
            <a:cxnLst/>
            <a:rect l="l" t="t" r="r" b="b"/>
            <a:pathLst>
              <a:path w="37025" h="8220" extrusionOk="0">
                <a:moveTo>
                  <a:pt x="13287" y="1"/>
                </a:moveTo>
                <a:cubicBezTo>
                  <a:pt x="12635" y="1"/>
                  <a:pt x="11914" y="205"/>
                  <a:pt x="11108" y="716"/>
                </a:cubicBezTo>
                <a:cubicBezTo>
                  <a:pt x="7002" y="3319"/>
                  <a:pt x="0" y="4969"/>
                  <a:pt x="3703" y="6105"/>
                </a:cubicBezTo>
                <a:cubicBezTo>
                  <a:pt x="3703" y="6105"/>
                  <a:pt x="9511" y="8165"/>
                  <a:pt x="13240" y="8165"/>
                </a:cubicBezTo>
                <a:cubicBezTo>
                  <a:pt x="13733" y="8165"/>
                  <a:pt x="14189" y="8129"/>
                  <a:pt x="14590" y="8048"/>
                </a:cubicBezTo>
                <a:cubicBezTo>
                  <a:pt x="15428" y="7879"/>
                  <a:pt x="16308" y="7818"/>
                  <a:pt x="17206" y="7818"/>
                </a:cubicBezTo>
                <a:cubicBezTo>
                  <a:pt x="19513" y="7818"/>
                  <a:pt x="21946" y="8220"/>
                  <a:pt x="24129" y="8220"/>
                </a:cubicBezTo>
                <a:cubicBezTo>
                  <a:pt x="24591" y="8220"/>
                  <a:pt x="25042" y="8202"/>
                  <a:pt x="25478" y="8158"/>
                </a:cubicBezTo>
                <a:cubicBezTo>
                  <a:pt x="28814" y="7828"/>
                  <a:pt x="37025" y="6435"/>
                  <a:pt x="36365" y="6105"/>
                </a:cubicBezTo>
                <a:cubicBezTo>
                  <a:pt x="35669" y="5775"/>
                  <a:pt x="30390" y="6435"/>
                  <a:pt x="27201" y="4162"/>
                </a:cubicBezTo>
                <a:cubicBezTo>
                  <a:pt x="25654" y="3055"/>
                  <a:pt x="24007" y="2740"/>
                  <a:pt x="22537" y="2740"/>
                </a:cubicBezTo>
                <a:cubicBezTo>
                  <a:pt x="20941" y="2740"/>
                  <a:pt x="19553" y="3112"/>
                  <a:pt x="18733" y="3246"/>
                </a:cubicBezTo>
                <a:cubicBezTo>
                  <a:pt x="18700" y="3250"/>
                  <a:pt x="18667" y="3252"/>
                  <a:pt x="18634" y="3252"/>
                </a:cubicBezTo>
                <a:cubicBezTo>
                  <a:pt x="17361" y="3252"/>
                  <a:pt x="15884" y="1"/>
                  <a:pt x="1328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0">
            <a:extLst>
              <a:ext uri="{FF2B5EF4-FFF2-40B4-BE49-F238E27FC236}">
                <a16:creationId xmlns:a16="http://schemas.microsoft.com/office/drawing/2014/main" id="{E53AE41C-2997-09F7-42EF-60B4ED2DAA45}"/>
              </a:ext>
            </a:extLst>
          </p:cNvPr>
          <p:cNvSpPr/>
          <p:nvPr/>
        </p:nvSpPr>
        <p:spPr>
          <a:xfrm rot="9129185">
            <a:off x="-3454838" y="4968759"/>
            <a:ext cx="5521729" cy="3004071"/>
          </a:xfrm>
          <a:custGeom>
            <a:avLst/>
            <a:gdLst/>
            <a:ahLst/>
            <a:cxnLst/>
            <a:rect l="l" t="t" r="r" b="b"/>
            <a:pathLst>
              <a:path w="56659" h="48590" extrusionOk="0">
                <a:moveTo>
                  <a:pt x="20781" y="0"/>
                </a:moveTo>
                <a:cubicBezTo>
                  <a:pt x="15942" y="0"/>
                  <a:pt x="11033" y="2008"/>
                  <a:pt x="7509" y="5387"/>
                </a:cubicBezTo>
                <a:cubicBezTo>
                  <a:pt x="2341" y="10341"/>
                  <a:pt x="1" y="17788"/>
                  <a:pt x="244" y="24931"/>
                </a:cubicBezTo>
                <a:cubicBezTo>
                  <a:pt x="426" y="31010"/>
                  <a:pt x="2676" y="36816"/>
                  <a:pt x="6597" y="41466"/>
                </a:cubicBezTo>
                <a:cubicBezTo>
                  <a:pt x="10457" y="45965"/>
                  <a:pt x="17174" y="47849"/>
                  <a:pt x="22889" y="48366"/>
                </a:cubicBezTo>
                <a:cubicBezTo>
                  <a:pt x="24557" y="48509"/>
                  <a:pt x="26299" y="48590"/>
                  <a:pt x="28070" y="48590"/>
                </a:cubicBezTo>
                <a:cubicBezTo>
                  <a:pt x="33076" y="48590"/>
                  <a:pt x="38306" y="47945"/>
                  <a:pt x="42707" y="46239"/>
                </a:cubicBezTo>
                <a:cubicBezTo>
                  <a:pt x="48604" y="43959"/>
                  <a:pt x="53892" y="39369"/>
                  <a:pt x="55716" y="33290"/>
                </a:cubicBezTo>
                <a:cubicBezTo>
                  <a:pt x="56628" y="30311"/>
                  <a:pt x="56658" y="26968"/>
                  <a:pt x="55443" y="24080"/>
                </a:cubicBezTo>
                <a:cubicBezTo>
                  <a:pt x="54379" y="21557"/>
                  <a:pt x="52585" y="19399"/>
                  <a:pt x="51704" y="16816"/>
                </a:cubicBezTo>
                <a:cubicBezTo>
                  <a:pt x="50731" y="13928"/>
                  <a:pt x="51522" y="11740"/>
                  <a:pt x="53072" y="9278"/>
                </a:cubicBezTo>
                <a:cubicBezTo>
                  <a:pt x="53619" y="8396"/>
                  <a:pt x="55199" y="6907"/>
                  <a:pt x="55382" y="5873"/>
                </a:cubicBezTo>
                <a:lnTo>
                  <a:pt x="55382" y="5873"/>
                </a:lnTo>
                <a:cubicBezTo>
                  <a:pt x="53406" y="6603"/>
                  <a:pt x="50974" y="7211"/>
                  <a:pt x="49455" y="8761"/>
                </a:cubicBezTo>
                <a:cubicBezTo>
                  <a:pt x="47813" y="10433"/>
                  <a:pt x="47388" y="12469"/>
                  <a:pt x="47570" y="14597"/>
                </a:cubicBezTo>
                <a:cubicBezTo>
                  <a:pt x="47783" y="17424"/>
                  <a:pt x="49120" y="20402"/>
                  <a:pt x="50032" y="22804"/>
                </a:cubicBezTo>
                <a:cubicBezTo>
                  <a:pt x="51066" y="25509"/>
                  <a:pt x="51856" y="28518"/>
                  <a:pt x="50822" y="31223"/>
                </a:cubicBezTo>
                <a:cubicBezTo>
                  <a:pt x="49708" y="34245"/>
                  <a:pt x="46413" y="36036"/>
                  <a:pt x="43159" y="36036"/>
                </a:cubicBezTo>
                <a:cubicBezTo>
                  <a:pt x="42420" y="36036"/>
                  <a:pt x="41683" y="35943"/>
                  <a:pt x="40974" y="35752"/>
                </a:cubicBezTo>
                <a:cubicBezTo>
                  <a:pt x="37144" y="34719"/>
                  <a:pt x="34257" y="31345"/>
                  <a:pt x="33011" y="27576"/>
                </a:cubicBezTo>
                <a:cubicBezTo>
                  <a:pt x="31734" y="23807"/>
                  <a:pt x="31916" y="19703"/>
                  <a:pt x="32585" y="15782"/>
                </a:cubicBezTo>
                <a:cubicBezTo>
                  <a:pt x="33102" y="12651"/>
                  <a:pt x="33922" y="9338"/>
                  <a:pt x="32707" y="6390"/>
                </a:cubicBezTo>
                <a:cubicBezTo>
                  <a:pt x="31734" y="4080"/>
                  <a:pt x="29637" y="2408"/>
                  <a:pt x="27357" y="1375"/>
                </a:cubicBezTo>
                <a:cubicBezTo>
                  <a:pt x="25279" y="437"/>
                  <a:pt x="23037" y="0"/>
                  <a:pt x="207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50">
            <a:extLst>
              <a:ext uri="{FF2B5EF4-FFF2-40B4-BE49-F238E27FC236}">
                <a16:creationId xmlns:a16="http://schemas.microsoft.com/office/drawing/2014/main" id="{3DE60D20-74B1-BF00-7F09-A46191ECAFF9}"/>
              </a:ext>
            </a:extLst>
          </p:cNvPr>
          <p:cNvSpPr/>
          <p:nvPr/>
        </p:nvSpPr>
        <p:spPr>
          <a:xfrm>
            <a:off x="3721916" y="567663"/>
            <a:ext cx="1530937" cy="389119"/>
          </a:xfrm>
          <a:custGeom>
            <a:avLst/>
            <a:gdLst/>
            <a:ahLst/>
            <a:cxnLst/>
            <a:rect l="l" t="t" r="r" b="b"/>
            <a:pathLst>
              <a:path w="45981" h="11687" extrusionOk="0">
                <a:moveTo>
                  <a:pt x="10428" y="1"/>
                </a:moveTo>
                <a:cubicBezTo>
                  <a:pt x="10280" y="1"/>
                  <a:pt x="10119" y="10"/>
                  <a:pt x="9945" y="29"/>
                </a:cubicBezTo>
                <a:cubicBezTo>
                  <a:pt x="5950" y="506"/>
                  <a:pt x="7013" y="4611"/>
                  <a:pt x="4447" y="5748"/>
                </a:cubicBezTo>
                <a:cubicBezTo>
                  <a:pt x="2008" y="6828"/>
                  <a:pt x="0" y="11284"/>
                  <a:pt x="6035" y="11284"/>
                </a:cubicBezTo>
                <a:cubicBezTo>
                  <a:pt x="6351" y="11284"/>
                  <a:pt x="6689" y="11272"/>
                  <a:pt x="7049" y="11246"/>
                </a:cubicBezTo>
                <a:cubicBezTo>
                  <a:pt x="9414" y="11083"/>
                  <a:pt x="13063" y="10485"/>
                  <a:pt x="16089" y="10485"/>
                </a:cubicBezTo>
                <a:cubicBezTo>
                  <a:pt x="17803" y="10485"/>
                  <a:pt x="19316" y="10677"/>
                  <a:pt x="20283" y="11246"/>
                </a:cubicBezTo>
                <a:cubicBezTo>
                  <a:pt x="20824" y="11561"/>
                  <a:pt x="21388" y="11687"/>
                  <a:pt x="21999" y="11687"/>
                </a:cubicBezTo>
                <a:cubicBezTo>
                  <a:pt x="24455" y="11687"/>
                  <a:pt x="27676" y="9648"/>
                  <a:pt x="33223" y="9560"/>
                </a:cubicBezTo>
                <a:cubicBezTo>
                  <a:pt x="40152" y="9487"/>
                  <a:pt x="45980" y="8754"/>
                  <a:pt x="39052" y="7837"/>
                </a:cubicBezTo>
                <a:cubicBezTo>
                  <a:pt x="32087" y="6921"/>
                  <a:pt x="33407" y="5088"/>
                  <a:pt x="26515" y="3438"/>
                </a:cubicBezTo>
                <a:cubicBezTo>
                  <a:pt x="22594" y="2500"/>
                  <a:pt x="21889" y="1977"/>
                  <a:pt x="20936" y="1977"/>
                </a:cubicBezTo>
                <a:cubicBezTo>
                  <a:pt x="20214" y="1977"/>
                  <a:pt x="19350" y="2277"/>
                  <a:pt x="16837" y="2925"/>
                </a:cubicBezTo>
                <a:cubicBezTo>
                  <a:pt x="16032" y="3136"/>
                  <a:pt x="15394" y="3227"/>
                  <a:pt x="14881" y="3227"/>
                </a:cubicBezTo>
                <a:cubicBezTo>
                  <a:pt x="11818" y="3227"/>
                  <a:pt x="13231" y="1"/>
                  <a:pt x="104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0">
            <a:extLst>
              <a:ext uri="{FF2B5EF4-FFF2-40B4-BE49-F238E27FC236}">
                <a16:creationId xmlns:a16="http://schemas.microsoft.com/office/drawing/2014/main" id="{7D4D2B00-2C3A-64DB-0A21-2EDB09457FA2}"/>
              </a:ext>
            </a:extLst>
          </p:cNvPr>
          <p:cNvSpPr/>
          <p:nvPr/>
        </p:nvSpPr>
        <p:spPr>
          <a:xfrm>
            <a:off x="7200711" y="86790"/>
            <a:ext cx="1451260" cy="532068"/>
          </a:xfrm>
          <a:custGeom>
            <a:avLst/>
            <a:gdLst/>
            <a:ahLst/>
            <a:cxnLst/>
            <a:rect l="l" t="t" r="r" b="b"/>
            <a:pathLst>
              <a:path w="29002" h="9592" extrusionOk="0">
                <a:moveTo>
                  <a:pt x="8884" y="0"/>
                </a:moveTo>
                <a:cubicBezTo>
                  <a:pt x="1803" y="0"/>
                  <a:pt x="4164" y="1560"/>
                  <a:pt x="1691" y="5501"/>
                </a:cubicBezTo>
                <a:cubicBezTo>
                  <a:pt x="1" y="8185"/>
                  <a:pt x="4244" y="9592"/>
                  <a:pt x="7919" y="9592"/>
                </a:cubicBezTo>
                <a:cubicBezTo>
                  <a:pt x="9263" y="9592"/>
                  <a:pt x="10532" y="9404"/>
                  <a:pt x="11406" y="9021"/>
                </a:cubicBezTo>
                <a:cubicBezTo>
                  <a:pt x="12291" y="8637"/>
                  <a:pt x="13241" y="8515"/>
                  <a:pt x="14236" y="8515"/>
                </a:cubicBezTo>
                <a:cubicBezTo>
                  <a:pt x="15993" y="8515"/>
                  <a:pt x="17889" y="8897"/>
                  <a:pt x="19800" y="8897"/>
                </a:cubicBezTo>
                <a:cubicBezTo>
                  <a:pt x="20841" y="8897"/>
                  <a:pt x="21886" y="8784"/>
                  <a:pt x="22917" y="8434"/>
                </a:cubicBezTo>
                <a:cubicBezTo>
                  <a:pt x="26876" y="7114"/>
                  <a:pt x="29002" y="6345"/>
                  <a:pt x="27059" y="5135"/>
                </a:cubicBezTo>
                <a:cubicBezTo>
                  <a:pt x="26670" y="4888"/>
                  <a:pt x="26260" y="4797"/>
                  <a:pt x="25809" y="4797"/>
                </a:cubicBezTo>
                <a:cubicBezTo>
                  <a:pt x="24533" y="4797"/>
                  <a:pt x="22930" y="5528"/>
                  <a:pt x="20564" y="5528"/>
                </a:cubicBezTo>
                <a:cubicBezTo>
                  <a:pt x="19669" y="5528"/>
                  <a:pt x="18665" y="5423"/>
                  <a:pt x="17528" y="5135"/>
                </a:cubicBezTo>
                <a:cubicBezTo>
                  <a:pt x="12322" y="3815"/>
                  <a:pt x="15072" y="39"/>
                  <a:pt x="9390" y="3"/>
                </a:cubicBezTo>
                <a:cubicBezTo>
                  <a:pt x="9216" y="1"/>
                  <a:pt x="9047" y="0"/>
                  <a:pt x="88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868;p62">
            <a:extLst>
              <a:ext uri="{FF2B5EF4-FFF2-40B4-BE49-F238E27FC236}">
                <a16:creationId xmlns:a16="http://schemas.microsoft.com/office/drawing/2014/main" id="{C313A5E5-2CBC-E18B-7BF6-EEFDC6581B21}"/>
              </a:ext>
            </a:extLst>
          </p:cNvPr>
          <p:cNvGrpSpPr/>
          <p:nvPr/>
        </p:nvGrpSpPr>
        <p:grpSpPr>
          <a:xfrm flipH="1">
            <a:off x="6893312" y="1946076"/>
            <a:ext cx="2066058" cy="2690361"/>
            <a:chOff x="356424" y="444499"/>
            <a:chExt cx="3411456" cy="4254508"/>
          </a:xfrm>
        </p:grpSpPr>
        <p:sp>
          <p:nvSpPr>
            <p:cNvPr id="3" name="Google Shape;1869;p62">
              <a:extLst>
                <a:ext uri="{FF2B5EF4-FFF2-40B4-BE49-F238E27FC236}">
                  <a16:creationId xmlns:a16="http://schemas.microsoft.com/office/drawing/2014/main" id="{9E2E0AFA-09A3-E53D-7276-0CC5A711717C}"/>
                </a:ext>
              </a:extLst>
            </p:cNvPr>
            <p:cNvSpPr/>
            <p:nvPr/>
          </p:nvSpPr>
          <p:spPr>
            <a:xfrm>
              <a:off x="2036283" y="444499"/>
              <a:ext cx="789789" cy="595499"/>
            </a:xfrm>
            <a:custGeom>
              <a:avLst/>
              <a:gdLst/>
              <a:ahLst/>
              <a:cxnLst/>
              <a:rect l="l" t="t" r="r" b="b"/>
              <a:pathLst>
                <a:path w="25703" h="19380" extrusionOk="0">
                  <a:moveTo>
                    <a:pt x="2958" y="1"/>
                  </a:moveTo>
                  <a:cubicBezTo>
                    <a:pt x="1326" y="1"/>
                    <a:pt x="0" y="1276"/>
                    <a:pt x="0" y="2908"/>
                  </a:cubicBezTo>
                  <a:lnTo>
                    <a:pt x="0" y="16422"/>
                  </a:lnTo>
                  <a:cubicBezTo>
                    <a:pt x="0" y="18054"/>
                    <a:pt x="1326" y="19380"/>
                    <a:pt x="2958" y="19380"/>
                  </a:cubicBezTo>
                  <a:lnTo>
                    <a:pt x="22745" y="19380"/>
                  </a:lnTo>
                  <a:cubicBezTo>
                    <a:pt x="24377" y="19380"/>
                    <a:pt x="25703" y="18054"/>
                    <a:pt x="25703" y="16422"/>
                  </a:cubicBezTo>
                  <a:lnTo>
                    <a:pt x="25703" y="2908"/>
                  </a:lnTo>
                  <a:cubicBezTo>
                    <a:pt x="25703" y="1276"/>
                    <a:pt x="24377" y="1"/>
                    <a:pt x="22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70;p62">
              <a:extLst>
                <a:ext uri="{FF2B5EF4-FFF2-40B4-BE49-F238E27FC236}">
                  <a16:creationId xmlns:a16="http://schemas.microsoft.com/office/drawing/2014/main" id="{3E62C137-161B-2E0E-063A-CB65A1A07D06}"/>
                </a:ext>
              </a:extLst>
            </p:cNvPr>
            <p:cNvSpPr/>
            <p:nvPr/>
          </p:nvSpPr>
          <p:spPr>
            <a:xfrm>
              <a:off x="2272883" y="2874908"/>
              <a:ext cx="407477" cy="363629"/>
            </a:xfrm>
            <a:custGeom>
              <a:avLst/>
              <a:gdLst/>
              <a:ahLst/>
              <a:cxnLst/>
              <a:rect l="l" t="t" r="r" b="b"/>
              <a:pathLst>
                <a:path w="13261" h="11834" extrusionOk="0">
                  <a:moveTo>
                    <a:pt x="2817" y="1"/>
                  </a:moveTo>
                  <a:cubicBezTo>
                    <a:pt x="1229" y="1"/>
                    <a:pt x="1" y="1308"/>
                    <a:pt x="1" y="2909"/>
                  </a:cubicBezTo>
                  <a:lnTo>
                    <a:pt x="1" y="8927"/>
                  </a:lnTo>
                  <a:cubicBezTo>
                    <a:pt x="1" y="10559"/>
                    <a:pt x="1276" y="11834"/>
                    <a:pt x="2908" y="11834"/>
                  </a:cubicBezTo>
                  <a:lnTo>
                    <a:pt x="10302" y="11834"/>
                  </a:lnTo>
                  <a:cubicBezTo>
                    <a:pt x="11934" y="11834"/>
                    <a:pt x="13260" y="10559"/>
                    <a:pt x="13260" y="8927"/>
                  </a:cubicBezTo>
                  <a:lnTo>
                    <a:pt x="13260" y="2909"/>
                  </a:lnTo>
                  <a:cubicBezTo>
                    <a:pt x="13260" y="1308"/>
                    <a:pt x="11983" y="1"/>
                    <a:pt x="10393" y="1"/>
                  </a:cubicBezTo>
                  <a:cubicBezTo>
                    <a:pt x="10363" y="1"/>
                    <a:pt x="10333" y="1"/>
                    <a:pt x="10302" y="2"/>
                  </a:cubicBezTo>
                  <a:lnTo>
                    <a:pt x="2908" y="2"/>
                  </a:lnTo>
                  <a:cubicBezTo>
                    <a:pt x="2877" y="1"/>
                    <a:pt x="2847" y="1"/>
                    <a:pt x="2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71;p62">
              <a:extLst>
                <a:ext uri="{FF2B5EF4-FFF2-40B4-BE49-F238E27FC236}">
                  <a16:creationId xmlns:a16="http://schemas.microsoft.com/office/drawing/2014/main" id="{8D402B4C-7902-8918-D6A9-620E3FC40D0C}"/>
                </a:ext>
              </a:extLst>
            </p:cNvPr>
            <p:cNvSpPr/>
            <p:nvPr/>
          </p:nvSpPr>
          <p:spPr>
            <a:xfrm>
              <a:off x="1998673" y="2574087"/>
              <a:ext cx="955902" cy="443521"/>
            </a:xfrm>
            <a:custGeom>
              <a:avLst/>
              <a:gdLst/>
              <a:ahLst/>
              <a:cxnLst/>
              <a:rect l="l" t="t" r="r" b="b"/>
              <a:pathLst>
                <a:path w="31109" h="14434" extrusionOk="0">
                  <a:moveTo>
                    <a:pt x="2958" y="1"/>
                  </a:moveTo>
                  <a:cubicBezTo>
                    <a:pt x="1326" y="1"/>
                    <a:pt x="0" y="1276"/>
                    <a:pt x="0" y="2908"/>
                  </a:cubicBezTo>
                  <a:lnTo>
                    <a:pt x="0" y="11475"/>
                  </a:lnTo>
                  <a:cubicBezTo>
                    <a:pt x="0" y="13107"/>
                    <a:pt x="1326" y="14433"/>
                    <a:pt x="2958" y="14433"/>
                  </a:cubicBezTo>
                  <a:lnTo>
                    <a:pt x="28202" y="14433"/>
                  </a:lnTo>
                  <a:cubicBezTo>
                    <a:pt x="29834" y="14433"/>
                    <a:pt x="31109" y="13107"/>
                    <a:pt x="31109" y="11475"/>
                  </a:cubicBezTo>
                  <a:lnTo>
                    <a:pt x="31109" y="2908"/>
                  </a:lnTo>
                  <a:cubicBezTo>
                    <a:pt x="31109" y="1276"/>
                    <a:pt x="29834" y="1"/>
                    <a:pt x="28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72;p62">
              <a:extLst>
                <a:ext uri="{FF2B5EF4-FFF2-40B4-BE49-F238E27FC236}">
                  <a16:creationId xmlns:a16="http://schemas.microsoft.com/office/drawing/2014/main" id="{AD0F50E8-5020-18B4-221D-14CCDD3AA4C6}"/>
                </a:ext>
              </a:extLst>
            </p:cNvPr>
            <p:cNvSpPr/>
            <p:nvPr/>
          </p:nvSpPr>
          <p:spPr>
            <a:xfrm>
              <a:off x="1794951" y="789260"/>
              <a:ext cx="1344543" cy="2034038"/>
            </a:xfrm>
            <a:custGeom>
              <a:avLst/>
              <a:gdLst/>
              <a:ahLst/>
              <a:cxnLst/>
              <a:rect l="l" t="t" r="r" b="b"/>
              <a:pathLst>
                <a:path w="43757" h="66196" extrusionOk="0">
                  <a:moveTo>
                    <a:pt x="2907" y="0"/>
                  </a:moveTo>
                  <a:cubicBezTo>
                    <a:pt x="1275" y="0"/>
                    <a:pt x="1" y="1275"/>
                    <a:pt x="1" y="2907"/>
                  </a:cubicBezTo>
                  <a:lnTo>
                    <a:pt x="1" y="63289"/>
                  </a:lnTo>
                  <a:cubicBezTo>
                    <a:pt x="1" y="64920"/>
                    <a:pt x="1275" y="66195"/>
                    <a:pt x="2907" y="66195"/>
                  </a:cubicBezTo>
                  <a:lnTo>
                    <a:pt x="40799" y="66195"/>
                  </a:lnTo>
                  <a:cubicBezTo>
                    <a:pt x="42431" y="66195"/>
                    <a:pt x="43756" y="64920"/>
                    <a:pt x="43756" y="63289"/>
                  </a:cubicBezTo>
                  <a:lnTo>
                    <a:pt x="43756" y="2907"/>
                  </a:lnTo>
                  <a:cubicBezTo>
                    <a:pt x="43756" y="1275"/>
                    <a:pt x="42431" y="0"/>
                    <a:pt x="40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3;p62">
              <a:extLst>
                <a:ext uri="{FF2B5EF4-FFF2-40B4-BE49-F238E27FC236}">
                  <a16:creationId xmlns:a16="http://schemas.microsoft.com/office/drawing/2014/main" id="{770ADD68-3DF6-8F32-95EF-5E845FCF1D53}"/>
                </a:ext>
              </a:extLst>
            </p:cNvPr>
            <p:cNvSpPr/>
            <p:nvPr/>
          </p:nvSpPr>
          <p:spPr>
            <a:xfrm>
              <a:off x="356424" y="1695009"/>
              <a:ext cx="1485582" cy="2369367"/>
            </a:xfrm>
            <a:custGeom>
              <a:avLst/>
              <a:gdLst/>
              <a:ahLst/>
              <a:cxnLst/>
              <a:rect l="l" t="t" r="r" b="b"/>
              <a:pathLst>
                <a:path w="48347" h="77109" extrusionOk="0">
                  <a:moveTo>
                    <a:pt x="38555" y="0"/>
                  </a:moveTo>
                  <a:cubicBezTo>
                    <a:pt x="17238" y="0"/>
                    <a:pt x="1" y="17288"/>
                    <a:pt x="1" y="38554"/>
                  </a:cubicBezTo>
                  <a:cubicBezTo>
                    <a:pt x="1" y="59871"/>
                    <a:pt x="17238" y="77109"/>
                    <a:pt x="38555" y="77109"/>
                  </a:cubicBezTo>
                  <a:lnTo>
                    <a:pt x="48346" y="77109"/>
                  </a:lnTo>
                  <a:lnTo>
                    <a:pt x="48346" y="65940"/>
                  </a:lnTo>
                  <a:lnTo>
                    <a:pt x="37535" y="65940"/>
                  </a:lnTo>
                  <a:cubicBezTo>
                    <a:pt x="22491" y="65940"/>
                    <a:pt x="10302" y="53752"/>
                    <a:pt x="10302" y="38707"/>
                  </a:cubicBezTo>
                  <a:cubicBezTo>
                    <a:pt x="10302" y="23663"/>
                    <a:pt x="22491" y="11424"/>
                    <a:pt x="37535" y="11424"/>
                  </a:cubicBezTo>
                  <a:lnTo>
                    <a:pt x="48346" y="11424"/>
                  </a:lnTo>
                  <a:lnTo>
                    <a:pt x="483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4;p62">
              <a:extLst>
                <a:ext uri="{FF2B5EF4-FFF2-40B4-BE49-F238E27FC236}">
                  <a16:creationId xmlns:a16="http://schemas.microsoft.com/office/drawing/2014/main" id="{1F618584-FCD3-9FBD-5FAB-B1DB3D7A3C1E}"/>
                </a:ext>
              </a:extLst>
            </p:cNvPr>
            <p:cNvSpPr/>
            <p:nvPr/>
          </p:nvSpPr>
          <p:spPr>
            <a:xfrm>
              <a:off x="1820025" y="3658485"/>
              <a:ext cx="1773899" cy="924560"/>
            </a:xfrm>
            <a:custGeom>
              <a:avLst/>
              <a:gdLst/>
              <a:ahLst/>
              <a:cxnLst/>
              <a:rect l="l" t="t" r="r" b="b"/>
              <a:pathLst>
                <a:path w="57730" h="30089" extrusionOk="0">
                  <a:moveTo>
                    <a:pt x="8772" y="0"/>
                  </a:moveTo>
                  <a:cubicBezTo>
                    <a:pt x="3927" y="0"/>
                    <a:pt x="0" y="3927"/>
                    <a:pt x="0" y="8772"/>
                  </a:cubicBezTo>
                  <a:lnTo>
                    <a:pt x="0" y="21317"/>
                  </a:lnTo>
                  <a:cubicBezTo>
                    <a:pt x="0" y="26162"/>
                    <a:pt x="3927" y="30089"/>
                    <a:pt x="8772" y="30089"/>
                  </a:cubicBezTo>
                  <a:lnTo>
                    <a:pt x="48907" y="30089"/>
                  </a:lnTo>
                  <a:cubicBezTo>
                    <a:pt x="53752" y="30089"/>
                    <a:pt x="57679" y="26162"/>
                    <a:pt x="57730" y="21317"/>
                  </a:cubicBezTo>
                  <a:lnTo>
                    <a:pt x="57730" y="8772"/>
                  </a:lnTo>
                  <a:cubicBezTo>
                    <a:pt x="57679" y="3927"/>
                    <a:pt x="53752" y="0"/>
                    <a:pt x="48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5;p62">
              <a:extLst>
                <a:ext uri="{FF2B5EF4-FFF2-40B4-BE49-F238E27FC236}">
                  <a16:creationId xmlns:a16="http://schemas.microsoft.com/office/drawing/2014/main" id="{B5CFCEE1-7358-AFDE-37C1-6AD8EFF4423C}"/>
                </a:ext>
              </a:extLst>
            </p:cNvPr>
            <p:cNvSpPr/>
            <p:nvPr/>
          </p:nvSpPr>
          <p:spPr>
            <a:xfrm>
              <a:off x="1429850" y="3439092"/>
              <a:ext cx="781953" cy="1143954"/>
            </a:xfrm>
            <a:custGeom>
              <a:avLst/>
              <a:gdLst/>
              <a:ahLst/>
              <a:cxnLst/>
              <a:rect l="l" t="t" r="r" b="b"/>
              <a:pathLst>
                <a:path w="25448" h="37229" extrusionOk="0">
                  <a:moveTo>
                    <a:pt x="8772" y="1"/>
                  </a:moveTo>
                  <a:cubicBezTo>
                    <a:pt x="3927" y="1"/>
                    <a:pt x="0" y="3927"/>
                    <a:pt x="0" y="8823"/>
                  </a:cubicBezTo>
                  <a:lnTo>
                    <a:pt x="0" y="28457"/>
                  </a:lnTo>
                  <a:cubicBezTo>
                    <a:pt x="0" y="33302"/>
                    <a:pt x="3927" y="37229"/>
                    <a:pt x="8772" y="37229"/>
                  </a:cubicBezTo>
                  <a:lnTo>
                    <a:pt x="16676" y="37229"/>
                  </a:lnTo>
                  <a:cubicBezTo>
                    <a:pt x="21521" y="37229"/>
                    <a:pt x="25448" y="33302"/>
                    <a:pt x="25448" y="28457"/>
                  </a:cubicBezTo>
                  <a:lnTo>
                    <a:pt x="25448" y="8823"/>
                  </a:lnTo>
                  <a:cubicBezTo>
                    <a:pt x="25448" y="3927"/>
                    <a:pt x="21521" y="1"/>
                    <a:pt x="16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6;p62">
              <a:extLst>
                <a:ext uri="{FF2B5EF4-FFF2-40B4-BE49-F238E27FC236}">
                  <a16:creationId xmlns:a16="http://schemas.microsoft.com/office/drawing/2014/main" id="{387848B7-1A26-FC66-8102-9D31F3784E9B}"/>
                </a:ext>
              </a:extLst>
            </p:cNvPr>
            <p:cNvSpPr/>
            <p:nvPr/>
          </p:nvSpPr>
          <p:spPr>
            <a:xfrm>
              <a:off x="820252" y="4252352"/>
              <a:ext cx="2947628" cy="446655"/>
            </a:xfrm>
            <a:custGeom>
              <a:avLst/>
              <a:gdLst/>
              <a:ahLst/>
              <a:cxnLst/>
              <a:rect l="l" t="t" r="r" b="b"/>
              <a:pathLst>
                <a:path w="95928" h="14536" extrusionOk="0">
                  <a:moveTo>
                    <a:pt x="2817" y="0"/>
                  </a:moveTo>
                  <a:cubicBezTo>
                    <a:pt x="1229" y="0"/>
                    <a:pt x="1" y="1307"/>
                    <a:pt x="1" y="2908"/>
                  </a:cubicBezTo>
                  <a:lnTo>
                    <a:pt x="1" y="14536"/>
                  </a:lnTo>
                  <a:lnTo>
                    <a:pt x="95928" y="14536"/>
                  </a:lnTo>
                  <a:lnTo>
                    <a:pt x="95928" y="2908"/>
                  </a:lnTo>
                  <a:cubicBezTo>
                    <a:pt x="95928" y="1307"/>
                    <a:pt x="94651" y="0"/>
                    <a:pt x="93061" y="0"/>
                  </a:cubicBezTo>
                  <a:cubicBezTo>
                    <a:pt x="93030" y="0"/>
                    <a:pt x="93000" y="0"/>
                    <a:pt x="92970" y="1"/>
                  </a:cubicBezTo>
                  <a:lnTo>
                    <a:pt x="2908" y="1"/>
                  </a:lnTo>
                  <a:cubicBezTo>
                    <a:pt x="2877" y="0"/>
                    <a:pt x="2847" y="0"/>
                    <a:pt x="2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7;p62">
              <a:extLst>
                <a:ext uri="{FF2B5EF4-FFF2-40B4-BE49-F238E27FC236}">
                  <a16:creationId xmlns:a16="http://schemas.microsoft.com/office/drawing/2014/main" id="{1F6BA2F2-273A-F14C-48FB-6509171A350D}"/>
                </a:ext>
              </a:extLst>
            </p:cNvPr>
            <p:cNvSpPr/>
            <p:nvPr/>
          </p:nvSpPr>
          <p:spPr>
            <a:xfrm>
              <a:off x="1580260" y="3656918"/>
              <a:ext cx="418447" cy="359143"/>
            </a:xfrm>
            <a:custGeom>
              <a:avLst/>
              <a:gdLst/>
              <a:ahLst/>
              <a:cxnLst/>
              <a:rect l="l" t="t" r="r" b="b"/>
              <a:pathLst>
                <a:path w="13618" h="11688" extrusionOk="0">
                  <a:moveTo>
                    <a:pt x="7803" y="0"/>
                  </a:moveTo>
                  <a:cubicBezTo>
                    <a:pt x="2602" y="0"/>
                    <a:pt x="1" y="6273"/>
                    <a:pt x="3673" y="9945"/>
                  </a:cubicBezTo>
                  <a:cubicBezTo>
                    <a:pt x="4862" y="11151"/>
                    <a:pt x="6324" y="11688"/>
                    <a:pt x="7758" y="11688"/>
                  </a:cubicBezTo>
                  <a:cubicBezTo>
                    <a:pt x="10750" y="11688"/>
                    <a:pt x="13617" y="9347"/>
                    <a:pt x="13617" y="5865"/>
                  </a:cubicBezTo>
                  <a:cubicBezTo>
                    <a:pt x="13617" y="2601"/>
                    <a:pt x="11016" y="0"/>
                    <a:pt x="7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8;p62">
              <a:extLst>
                <a:ext uri="{FF2B5EF4-FFF2-40B4-BE49-F238E27FC236}">
                  <a16:creationId xmlns:a16="http://schemas.microsoft.com/office/drawing/2014/main" id="{AA7B1296-B621-15F8-E6F7-5ED37F77269E}"/>
                </a:ext>
              </a:extLst>
            </p:cNvPr>
            <p:cNvSpPr/>
            <p:nvPr/>
          </p:nvSpPr>
          <p:spPr>
            <a:xfrm>
              <a:off x="1241799" y="1456811"/>
              <a:ext cx="1010750" cy="865839"/>
            </a:xfrm>
            <a:custGeom>
              <a:avLst/>
              <a:gdLst/>
              <a:ahLst/>
              <a:cxnLst/>
              <a:rect l="l" t="t" r="r" b="b"/>
              <a:pathLst>
                <a:path w="32894" h="28178" extrusionOk="0">
                  <a:moveTo>
                    <a:pt x="18818" y="0"/>
                  </a:moveTo>
                  <a:cubicBezTo>
                    <a:pt x="6273" y="0"/>
                    <a:pt x="0" y="15147"/>
                    <a:pt x="8874" y="24020"/>
                  </a:cubicBezTo>
                  <a:cubicBezTo>
                    <a:pt x="11745" y="26892"/>
                    <a:pt x="15274" y="28177"/>
                    <a:pt x="18733" y="28177"/>
                  </a:cubicBezTo>
                  <a:cubicBezTo>
                    <a:pt x="25964" y="28177"/>
                    <a:pt x="32894" y="22561"/>
                    <a:pt x="32894" y="14076"/>
                  </a:cubicBezTo>
                  <a:cubicBezTo>
                    <a:pt x="32894" y="6324"/>
                    <a:pt x="26621" y="0"/>
                    <a:pt x="18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9;p62">
              <a:extLst>
                <a:ext uri="{FF2B5EF4-FFF2-40B4-BE49-F238E27FC236}">
                  <a16:creationId xmlns:a16="http://schemas.microsoft.com/office/drawing/2014/main" id="{CBF7D813-88D0-D59D-F174-3FCF367B540B}"/>
                </a:ext>
              </a:extLst>
            </p:cNvPr>
            <p:cNvSpPr/>
            <p:nvPr/>
          </p:nvSpPr>
          <p:spPr>
            <a:xfrm>
              <a:off x="1603766" y="1673070"/>
              <a:ext cx="432551" cy="432520"/>
            </a:xfrm>
            <a:custGeom>
              <a:avLst/>
              <a:gdLst/>
              <a:ahLst/>
              <a:cxnLst/>
              <a:rect l="l" t="t" r="r" b="b"/>
              <a:pathLst>
                <a:path w="14077" h="14076" extrusionOk="0">
                  <a:moveTo>
                    <a:pt x="7038" y="0"/>
                  </a:moveTo>
                  <a:cubicBezTo>
                    <a:pt x="3163" y="0"/>
                    <a:pt x="1" y="3162"/>
                    <a:pt x="1" y="7038"/>
                  </a:cubicBezTo>
                  <a:cubicBezTo>
                    <a:pt x="1" y="10914"/>
                    <a:pt x="3163" y="14075"/>
                    <a:pt x="7038" y="14075"/>
                  </a:cubicBezTo>
                  <a:cubicBezTo>
                    <a:pt x="10914" y="14075"/>
                    <a:pt x="14076" y="10914"/>
                    <a:pt x="14076" y="7038"/>
                  </a:cubicBezTo>
                  <a:cubicBezTo>
                    <a:pt x="14076" y="3162"/>
                    <a:pt x="10914" y="0"/>
                    <a:pt x="7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7" name="Google Shape;1317;p50">
            <a:extLst>
              <a:ext uri="{FF2B5EF4-FFF2-40B4-BE49-F238E27FC236}">
                <a16:creationId xmlns:a16="http://schemas.microsoft.com/office/drawing/2014/main" id="{24094D46-EA52-82DC-1F29-F81467718A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3140" y="289918"/>
            <a:ext cx="1530938" cy="490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Results</a:t>
            </a:r>
            <a:endParaRPr sz="250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4151DAD-AB04-B87D-0E19-4753AE026DCA}"/>
              </a:ext>
            </a:extLst>
          </p:cNvPr>
          <p:cNvSpPr txBox="1"/>
          <p:nvPr/>
        </p:nvSpPr>
        <p:spPr>
          <a:xfrm>
            <a:off x="373140" y="1212978"/>
            <a:ext cx="46052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b="1">
              <a:solidFill>
                <a:srgbClr val="0E0E0E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shows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training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loss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decreases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steadily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stabilizes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validation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loss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despite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fluctuations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notably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around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epoch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30),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follows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similar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trend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endParaRPr lang="es-ES">
              <a:solidFill>
                <a:srgbClr val="0E0E0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alignment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between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both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losses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b="1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suggests</a:t>
            </a:r>
            <a:r>
              <a:rPr lang="es-ES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 </a:t>
            </a:r>
            <a:r>
              <a:rPr lang="es-ES" b="1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significant</a:t>
            </a:r>
            <a:r>
              <a:rPr lang="es-ES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b="1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overfitting</a:t>
            </a:r>
            <a:r>
              <a:rPr lang="es-ES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good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generalization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pic>
        <p:nvPicPr>
          <p:cNvPr id="14" name="Imagen 1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E88B4102-BDCE-58B0-6348-A89BD35EB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669" y="1832955"/>
            <a:ext cx="3535583" cy="280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45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>
          <a:extLst>
            <a:ext uri="{FF2B5EF4-FFF2-40B4-BE49-F238E27FC236}">
              <a16:creationId xmlns:a16="http://schemas.microsoft.com/office/drawing/2014/main" id="{60A673D4-CF04-D1D0-282B-50AEBD5DA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0">
            <a:extLst>
              <a:ext uri="{FF2B5EF4-FFF2-40B4-BE49-F238E27FC236}">
                <a16:creationId xmlns:a16="http://schemas.microsoft.com/office/drawing/2014/main" id="{689E80D8-949B-E9D7-4D3B-A462A4B56C4D}"/>
              </a:ext>
            </a:extLst>
          </p:cNvPr>
          <p:cNvSpPr/>
          <p:nvPr/>
        </p:nvSpPr>
        <p:spPr>
          <a:xfrm>
            <a:off x="-191385" y="184833"/>
            <a:ext cx="3870250" cy="534419"/>
          </a:xfrm>
          <a:custGeom>
            <a:avLst/>
            <a:gdLst/>
            <a:ahLst/>
            <a:cxnLst/>
            <a:rect l="l" t="t" r="r" b="b"/>
            <a:pathLst>
              <a:path w="37025" h="8220" extrusionOk="0">
                <a:moveTo>
                  <a:pt x="13287" y="1"/>
                </a:moveTo>
                <a:cubicBezTo>
                  <a:pt x="12635" y="1"/>
                  <a:pt x="11914" y="205"/>
                  <a:pt x="11108" y="716"/>
                </a:cubicBezTo>
                <a:cubicBezTo>
                  <a:pt x="7002" y="3319"/>
                  <a:pt x="0" y="4969"/>
                  <a:pt x="3703" y="6105"/>
                </a:cubicBezTo>
                <a:cubicBezTo>
                  <a:pt x="3703" y="6105"/>
                  <a:pt x="9511" y="8165"/>
                  <a:pt x="13240" y="8165"/>
                </a:cubicBezTo>
                <a:cubicBezTo>
                  <a:pt x="13733" y="8165"/>
                  <a:pt x="14189" y="8129"/>
                  <a:pt x="14590" y="8048"/>
                </a:cubicBezTo>
                <a:cubicBezTo>
                  <a:pt x="15428" y="7879"/>
                  <a:pt x="16308" y="7818"/>
                  <a:pt x="17206" y="7818"/>
                </a:cubicBezTo>
                <a:cubicBezTo>
                  <a:pt x="19513" y="7818"/>
                  <a:pt x="21946" y="8220"/>
                  <a:pt x="24129" y="8220"/>
                </a:cubicBezTo>
                <a:cubicBezTo>
                  <a:pt x="24591" y="8220"/>
                  <a:pt x="25042" y="8202"/>
                  <a:pt x="25478" y="8158"/>
                </a:cubicBezTo>
                <a:cubicBezTo>
                  <a:pt x="28814" y="7828"/>
                  <a:pt x="37025" y="6435"/>
                  <a:pt x="36365" y="6105"/>
                </a:cubicBezTo>
                <a:cubicBezTo>
                  <a:pt x="35669" y="5775"/>
                  <a:pt x="30390" y="6435"/>
                  <a:pt x="27201" y="4162"/>
                </a:cubicBezTo>
                <a:cubicBezTo>
                  <a:pt x="25654" y="3055"/>
                  <a:pt x="24007" y="2740"/>
                  <a:pt x="22537" y="2740"/>
                </a:cubicBezTo>
                <a:cubicBezTo>
                  <a:pt x="20941" y="2740"/>
                  <a:pt x="19553" y="3112"/>
                  <a:pt x="18733" y="3246"/>
                </a:cubicBezTo>
                <a:cubicBezTo>
                  <a:pt x="18700" y="3250"/>
                  <a:pt x="18667" y="3252"/>
                  <a:pt x="18634" y="3252"/>
                </a:cubicBezTo>
                <a:cubicBezTo>
                  <a:pt x="17361" y="3252"/>
                  <a:pt x="15884" y="1"/>
                  <a:pt x="1328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0">
            <a:extLst>
              <a:ext uri="{FF2B5EF4-FFF2-40B4-BE49-F238E27FC236}">
                <a16:creationId xmlns:a16="http://schemas.microsoft.com/office/drawing/2014/main" id="{D2928439-BA8B-3BF4-C337-6D03BFA52FA6}"/>
              </a:ext>
            </a:extLst>
          </p:cNvPr>
          <p:cNvSpPr/>
          <p:nvPr/>
        </p:nvSpPr>
        <p:spPr>
          <a:xfrm rot="9129185">
            <a:off x="-3454838" y="4968759"/>
            <a:ext cx="5521729" cy="3004071"/>
          </a:xfrm>
          <a:custGeom>
            <a:avLst/>
            <a:gdLst/>
            <a:ahLst/>
            <a:cxnLst/>
            <a:rect l="l" t="t" r="r" b="b"/>
            <a:pathLst>
              <a:path w="56659" h="48590" extrusionOk="0">
                <a:moveTo>
                  <a:pt x="20781" y="0"/>
                </a:moveTo>
                <a:cubicBezTo>
                  <a:pt x="15942" y="0"/>
                  <a:pt x="11033" y="2008"/>
                  <a:pt x="7509" y="5387"/>
                </a:cubicBezTo>
                <a:cubicBezTo>
                  <a:pt x="2341" y="10341"/>
                  <a:pt x="1" y="17788"/>
                  <a:pt x="244" y="24931"/>
                </a:cubicBezTo>
                <a:cubicBezTo>
                  <a:pt x="426" y="31010"/>
                  <a:pt x="2676" y="36816"/>
                  <a:pt x="6597" y="41466"/>
                </a:cubicBezTo>
                <a:cubicBezTo>
                  <a:pt x="10457" y="45965"/>
                  <a:pt x="17174" y="47849"/>
                  <a:pt x="22889" y="48366"/>
                </a:cubicBezTo>
                <a:cubicBezTo>
                  <a:pt x="24557" y="48509"/>
                  <a:pt x="26299" y="48590"/>
                  <a:pt x="28070" y="48590"/>
                </a:cubicBezTo>
                <a:cubicBezTo>
                  <a:pt x="33076" y="48590"/>
                  <a:pt x="38306" y="47945"/>
                  <a:pt x="42707" y="46239"/>
                </a:cubicBezTo>
                <a:cubicBezTo>
                  <a:pt x="48604" y="43959"/>
                  <a:pt x="53892" y="39369"/>
                  <a:pt x="55716" y="33290"/>
                </a:cubicBezTo>
                <a:cubicBezTo>
                  <a:pt x="56628" y="30311"/>
                  <a:pt x="56658" y="26968"/>
                  <a:pt x="55443" y="24080"/>
                </a:cubicBezTo>
                <a:cubicBezTo>
                  <a:pt x="54379" y="21557"/>
                  <a:pt x="52585" y="19399"/>
                  <a:pt x="51704" y="16816"/>
                </a:cubicBezTo>
                <a:cubicBezTo>
                  <a:pt x="50731" y="13928"/>
                  <a:pt x="51522" y="11740"/>
                  <a:pt x="53072" y="9278"/>
                </a:cubicBezTo>
                <a:cubicBezTo>
                  <a:pt x="53619" y="8396"/>
                  <a:pt x="55199" y="6907"/>
                  <a:pt x="55382" y="5873"/>
                </a:cubicBezTo>
                <a:lnTo>
                  <a:pt x="55382" y="5873"/>
                </a:lnTo>
                <a:cubicBezTo>
                  <a:pt x="53406" y="6603"/>
                  <a:pt x="50974" y="7211"/>
                  <a:pt x="49455" y="8761"/>
                </a:cubicBezTo>
                <a:cubicBezTo>
                  <a:pt x="47813" y="10433"/>
                  <a:pt x="47388" y="12469"/>
                  <a:pt x="47570" y="14597"/>
                </a:cubicBezTo>
                <a:cubicBezTo>
                  <a:pt x="47783" y="17424"/>
                  <a:pt x="49120" y="20402"/>
                  <a:pt x="50032" y="22804"/>
                </a:cubicBezTo>
                <a:cubicBezTo>
                  <a:pt x="51066" y="25509"/>
                  <a:pt x="51856" y="28518"/>
                  <a:pt x="50822" y="31223"/>
                </a:cubicBezTo>
                <a:cubicBezTo>
                  <a:pt x="49708" y="34245"/>
                  <a:pt x="46413" y="36036"/>
                  <a:pt x="43159" y="36036"/>
                </a:cubicBezTo>
                <a:cubicBezTo>
                  <a:pt x="42420" y="36036"/>
                  <a:pt x="41683" y="35943"/>
                  <a:pt x="40974" y="35752"/>
                </a:cubicBezTo>
                <a:cubicBezTo>
                  <a:pt x="37144" y="34719"/>
                  <a:pt x="34257" y="31345"/>
                  <a:pt x="33011" y="27576"/>
                </a:cubicBezTo>
                <a:cubicBezTo>
                  <a:pt x="31734" y="23807"/>
                  <a:pt x="31916" y="19703"/>
                  <a:pt x="32585" y="15782"/>
                </a:cubicBezTo>
                <a:cubicBezTo>
                  <a:pt x="33102" y="12651"/>
                  <a:pt x="33922" y="9338"/>
                  <a:pt x="32707" y="6390"/>
                </a:cubicBezTo>
                <a:cubicBezTo>
                  <a:pt x="31734" y="4080"/>
                  <a:pt x="29637" y="2408"/>
                  <a:pt x="27357" y="1375"/>
                </a:cubicBezTo>
                <a:cubicBezTo>
                  <a:pt x="25279" y="437"/>
                  <a:pt x="23037" y="0"/>
                  <a:pt x="207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50">
            <a:extLst>
              <a:ext uri="{FF2B5EF4-FFF2-40B4-BE49-F238E27FC236}">
                <a16:creationId xmlns:a16="http://schemas.microsoft.com/office/drawing/2014/main" id="{4983889C-15BE-96B2-8831-A3F1586DA999}"/>
              </a:ext>
            </a:extLst>
          </p:cNvPr>
          <p:cNvSpPr/>
          <p:nvPr/>
        </p:nvSpPr>
        <p:spPr>
          <a:xfrm>
            <a:off x="3721916" y="567663"/>
            <a:ext cx="1530937" cy="389119"/>
          </a:xfrm>
          <a:custGeom>
            <a:avLst/>
            <a:gdLst/>
            <a:ahLst/>
            <a:cxnLst/>
            <a:rect l="l" t="t" r="r" b="b"/>
            <a:pathLst>
              <a:path w="45981" h="11687" extrusionOk="0">
                <a:moveTo>
                  <a:pt x="10428" y="1"/>
                </a:moveTo>
                <a:cubicBezTo>
                  <a:pt x="10280" y="1"/>
                  <a:pt x="10119" y="10"/>
                  <a:pt x="9945" y="29"/>
                </a:cubicBezTo>
                <a:cubicBezTo>
                  <a:pt x="5950" y="506"/>
                  <a:pt x="7013" y="4611"/>
                  <a:pt x="4447" y="5748"/>
                </a:cubicBezTo>
                <a:cubicBezTo>
                  <a:pt x="2008" y="6828"/>
                  <a:pt x="0" y="11284"/>
                  <a:pt x="6035" y="11284"/>
                </a:cubicBezTo>
                <a:cubicBezTo>
                  <a:pt x="6351" y="11284"/>
                  <a:pt x="6689" y="11272"/>
                  <a:pt x="7049" y="11246"/>
                </a:cubicBezTo>
                <a:cubicBezTo>
                  <a:pt x="9414" y="11083"/>
                  <a:pt x="13063" y="10485"/>
                  <a:pt x="16089" y="10485"/>
                </a:cubicBezTo>
                <a:cubicBezTo>
                  <a:pt x="17803" y="10485"/>
                  <a:pt x="19316" y="10677"/>
                  <a:pt x="20283" y="11246"/>
                </a:cubicBezTo>
                <a:cubicBezTo>
                  <a:pt x="20824" y="11561"/>
                  <a:pt x="21388" y="11687"/>
                  <a:pt x="21999" y="11687"/>
                </a:cubicBezTo>
                <a:cubicBezTo>
                  <a:pt x="24455" y="11687"/>
                  <a:pt x="27676" y="9648"/>
                  <a:pt x="33223" y="9560"/>
                </a:cubicBezTo>
                <a:cubicBezTo>
                  <a:pt x="40152" y="9487"/>
                  <a:pt x="45980" y="8754"/>
                  <a:pt x="39052" y="7837"/>
                </a:cubicBezTo>
                <a:cubicBezTo>
                  <a:pt x="32087" y="6921"/>
                  <a:pt x="33407" y="5088"/>
                  <a:pt x="26515" y="3438"/>
                </a:cubicBezTo>
                <a:cubicBezTo>
                  <a:pt x="22594" y="2500"/>
                  <a:pt x="21889" y="1977"/>
                  <a:pt x="20936" y="1977"/>
                </a:cubicBezTo>
                <a:cubicBezTo>
                  <a:pt x="20214" y="1977"/>
                  <a:pt x="19350" y="2277"/>
                  <a:pt x="16837" y="2925"/>
                </a:cubicBezTo>
                <a:cubicBezTo>
                  <a:pt x="16032" y="3136"/>
                  <a:pt x="15394" y="3227"/>
                  <a:pt x="14881" y="3227"/>
                </a:cubicBezTo>
                <a:cubicBezTo>
                  <a:pt x="11818" y="3227"/>
                  <a:pt x="13231" y="1"/>
                  <a:pt x="104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0">
            <a:extLst>
              <a:ext uri="{FF2B5EF4-FFF2-40B4-BE49-F238E27FC236}">
                <a16:creationId xmlns:a16="http://schemas.microsoft.com/office/drawing/2014/main" id="{103AB0AA-F958-EBB3-4519-6F847AC1EF0A}"/>
              </a:ext>
            </a:extLst>
          </p:cNvPr>
          <p:cNvSpPr/>
          <p:nvPr/>
        </p:nvSpPr>
        <p:spPr>
          <a:xfrm>
            <a:off x="7200711" y="86790"/>
            <a:ext cx="1451260" cy="532068"/>
          </a:xfrm>
          <a:custGeom>
            <a:avLst/>
            <a:gdLst/>
            <a:ahLst/>
            <a:cxnLst/>
            <a:rect l="l" t="t" r="r" b="b"/>
            <a:pathLst>
              <a:path w="29002" h="9592" extrusionOk="0">
                <a:moveTo>
                  <a:pt x="8884" y="0"/>
                </a:moveTo>
                <a:cubicBezTo>
                  <a:pt x="1803" y="0"/>
                  <a:pt x="4164" y="1560"/>
                  <a:pt x="1691" y="5501"/>
                </a:cubicBezTo>
                <a:cubicBezTo>
                  <a:pt x="1" y="8185"/>
                  <a:pt x="4244" y="9592"/>
                  <a:pt x="7919" y="9592"/>
                </a:cubicBezTo>
                <a:cubicBezTo>
                  <a:pt x="9263" y="9592"/>
                  <a:pt x="10532" y="9404"/>
                  <a:pt x="11406" y="9021"/>
                </a:cubicBezTo>
                <a:cubicBezTo>
                  <a:pt x="12291" y="8637"/>
                  <a:pt x="13241" y="8515"/>
                  <a:pt x="14236" y="8515"/>
                </a:cubicBezTo>
                <a:cubicBezTo>
                  <a:pt x="15993" y="8515"/>
                  <a:pt x="17889" y="8897"/>
                  <a:pt x="19800" y="8897"/>
                </a:cubicBezTo>
                <a:cubicBezTo>
                  <a:pt x="20841" y="8897"/>
                  <a:pt x="21886" y="8784"/>
                  <a:pt x="22917" y="8434"/>
                </a:cubicBezTo>
                <a:cubicBezTo>
                  <a:pt x="26876" y="7114"/>
                  <a:pt x="29002" y="6345"/>
                  <a:pt x="27059" y="5135"/>
                </a:cubicBezTo>
                <a:cubicBezTo>
                  <a:pt x="26670" y="4888"/>
                  <a:pt x="26260" y="4797"/>
                  <a:pt x="25809" y="4797"/>
                </a:cubicBezTo>
                <a:cubicBezTo>
                  <a:pt x="24533" y="4797"/>
                  <a:pt x="22930" y="5528"/>
                  <a:pt x="20564" y="5528"/>
                </a:cubicBezTo>
                <a:cubicBezTo>
                  <a:pt x="19669" y="5528"/>
                  <a:pt x="18665" y="5423"/>
                  <a:pt x="17528" y="5135"/>
                </a:cubicBezTo>
                <a:cubicBezTo>
                  <a:pt x="12322" y="3815"/>
                  <a:pt x="15072" y="39"/>
                  <a:pt x="9390" y="3"/>
                </a:cubicBezTo>
                <a:cubicBezTo>
                  <a:pt x="9216" y="1"/>
                  <a:pt x="9047" y="0"/>
                  <a:pt x="88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868;p62">
            <a:extLst>
              <a:ext uri="{FF2B5EF4-FFF2-40B4-BE49-F238E27FC236}">
                <a16:creationId xmlns:a16="http://schemas.microsoft.com/office/drawing/2014/main" id="{0B34C801-A966-0BC4-AB3D-6762C5FC676E}"/>
              </a:ext>
            </a:extLst>
          </p:cNvPr>
          <p:cNvGrpSpPr/>
          <p:nvPr/>
        </p:nvGrpSpPr>
        <p:grpSpPr>
          <a:xfrm flipH="1">
            <a:off x="6893312" y="1946076"/>
            <a:ext cx="2066058" cy="2690361"/>
            <a:chOff x="356424" y="444499"/>
            <a:chExt cx="3411456" cy="4254508"/>
          </a:xfrm>
        </p:grpSpPr>
        <p:sp>
          <p:nvSpPr>
            <p:cNvPr id="3" name="Google Shape;1869;p62">
              <a:extLst>
                <a:ext uri="{FF2B5EF4-FFF2-40B4-BE49-F238E27FC236}">
                  <a16:creationId xmlns:a16="http://schemas.microsoft.com/office/drawing/2014/main" id="{F30F870E-92DB-DA0D-AF62-E4BFD020E0B1}"/>
                </a:ext>
              </a:extLst>
            </p:cNvPr>
            <p:cNvSpPr/>
            <p:nvPr/>
          </p:nvSpPr>
          <p:spPr>
            <a:xfrm>
              <a:off x="2036283" y="444499"/>
              <a:ext cx="789789" cy="595499"/>
            </a:xfrm>
            <a:custGeom>
              <a:avLst/>
              <a:gdLst/>
              <a:ahLst/>
              <a:cxnLst/>
              <a:rect l="l" t="t" r="r" b="b"/>
              <a:pathLst>
                <a:path w="25703" h="19380" extrusionOk="0">
                  <a:moveTo>
                    <a:pt x="2958" y="1"/>
                  </a:moveTo>
                  <a:cubicBezTo>
                    <a:pt x="1326" y="1"/>
                    <a:pt x="0" y="1276"/>
                    <a:pt x="0" y="2908"/>
                  </a:cubicBezTo>
                  <a:lnTo>
                    <a:pt x="0" y="16422"/>
                  </a:lnTo>
                  <a:cubicBezTo>
                    <a:pt x="0" y="18054"/>
                    <a:pt x="1326" y="19380"/>
                    <a:pt x="2958" y="19380"/>
                  </a:cubicBezTo>
                  <a:lnTo>
                    <a:pt x="22745" y="19380"/>
                  </a:lnTo>
                  <a:cubicBezTo>
                    <a:pt x="24377" y="19380"/>
                    <a:pt x="25703" y="18054"/>
                    <a:pt x="25703" y="16422"/>
                  </a:cubicBezTo>
                  <a:lnTo>
                    <a:pt x="25703" y="2908"/>
                  </a:lnTo>
                  <a:cubicBezTo>
                    <a:pt x="25703" y="1276"/>
                    <a:pt x="24377" y="1"/>
                    <a:pt x="22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70;p62">
              <a:extLst>
                <a:ext uri="{FF2B5EF4-FFF2-40B4-BE49-F238E27FC236}">
                  <a16:creationId xmlns:a16="http://schemas.microsoft.com/office/drawing/2014/main" id="{AB67DE4E-25AF-E9DC-A743-7313D418F5FC}"/>
                </a:ext>
              </a:extLst>
            </p:cNvPr>
            <p:cNvSpPr/>
            <p:nvPr/>
          </p:nvSpPr>
          <p:spPr>
            <a:xfrm>
              <a:off x="2272883" y="2874908"/>
              <a:ext cx="407477" cy="363629"/>
            </a:xfrm>
            <a:custGeom>
              <a:avLst/>
              <a:gdLst/>
              <a:ahLst/>
              <a:cxnLst/>
              <a:rect l="l" t="t" r="r" b="b"/>
              <a:pathLst>
                <a:path w="13261" h="11834" extrusionOk="0">
                  <a:moveTo>
                    <a:pt x="2817" y="1"/>
                  </a:moveTo>
                  <a:cubicBezTo>
                    <a:pt x="1229" y="1"/>
                    <a:pt x="1" y="1308"/>
                    <a:pt x="1" y="2909"/>
                  </a:cubicBezTo>
                  <a:lnTo>
                    <a:pt x="1" y="8927"/>
                  </a:lnTo>
                  <a:cubicBezTo>
                    <a:pt x="1" y="10559"/>
                    <a:pt x="1276" y="11834"/>
                    <a:pt x="2908" y="11834"/>
                  </a:cubicBezTo>
                  <a:lnTo>
                    <a:pt x="10302" y="11834"/>
                  </a:lnTo>
                  <a:cubicBezTo>
                    <a:pt x="11934" y="11834"/>
                    <a:pt x="13260" y="10559"/>
                    <a:pt x="13260" y="8927"/>
                  </a:cubicBezTo>
                  <a:lnTo>
                    <a:pt x="13260" y="2909"/>
                  </a:lnTo>
                  <a:cubicBezTo>
                    <a:pt x="13260" y="1308"/>
                    <a:pt x="11983" y="1"/>
                    <a:pt x="10393" y="1"/>
                  </a:cubicBezTo>
                  <a:cubicBezTo>
                    <a:pt x="10363" y="1"/>
                    <a:pt x="10333" y="1"/>
                    <a:pt x="10302" y="2"/>
                  </a:cubicBezTo>
                  <a:lnTo>
                    <a:pt x="2908" y="2"/>
                  </a:lnTo>
                  <a:cubicBezTo>
                    <a:pt x="2877" y="1"/>
                    <a:pt x="2847" y="1"/>
                    <a:pt x="2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71;p62">
              <a:extLst>
                <a:ext uri="{FF2B5EF4-FFF2-40B4-BE49-F238E27FC236}">
                  <a16:creationId xmlns:a16="http://schemas.microsoft.com/office/drawing/2014/main" id="{16A28E5F-28FD-84B4-341F-C1B50D409E79}"/>
                </a:ext>
              </a:extLst>
            </p:cNvPr>
            <p:cNvSpPr/>
            <p:nvPr/>
          </p:nvSpPr>
          <p:spPr>
            <a:xfrm>
              <a:off x="1998673" y="2574087"/>
              <a:ext cx="955902" cy="443521"/>
            </a:xfrm>
            <a:custGeom>
              <a:avLst/>
              <a:gdLst/>
              <a:ahLst/>
              <a:cxnLst/>
              <a:rect l="l" t="t" r="r" b="b"/>
              <a:pathLst>
                <a:path w="31109" h="14434" extrusionOk="0">
                  <a:moveTo>
                    <a:pt x="2958" y="1"/>
                  </a:moveTo>
                  <a:cubicBezTo>
                    <a:pt x="1326" y="1"/>
                    <a:pt x="0" y="1276"/>
                    <a:pt x="0" y="2908"/>
                  </a:cubicBezTo>
                  <a:lnTo>
                    <a:pt x="0" y="11475"/>
                  </a:lnTo>
                  <a:cubicBezTo>
                    <a:pt x="0" y="13107"/>
                    <a:pt x="1326" y="14433"/>
                    <a:pt x="2958" y="14433"/>
                  </a:cubicBezTo>
                  <a:lnTo>
                    <a:pt x="28202" y="14433"/>
                  </a:lnTo>
                  <a:cubicBezTo>
                    <a:pt x="29834" y="14433"/>
                    <a:pt x="31109" y="13107"/>
                    <a:pt x="31109" y="11475"/>
                  </a:cubicBezTo>
                  <a:lnTo>
                    <a:pt x="31109" y="2908"/>
                  </a:lnTo>
                  <a:cubicBezTo>
                    <a:pt x="31109" y="1276"/>
                    <a:pt x="29834" y="1"/>
                    <a:pt x="28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72;p62">
              <a:extLst>
                <a:ext uri="{FF2B5EF4-FFF2-40B4-BE49-F238E27FC236}">
                  <a16:creationId xmlns:a16="http://schemas.microsoft.com/office/drawing/2014/main" id="{87F475E6-9241-5C3F-2D1B-FA2DF42CAFD6}"/>
                </a:ext>
              </a:extLst>
            </p:cNvPr>
            <p:cNvSpPr/>
            <p:nvPr/>
          </p:nvSpPr>
          <p:spPr>
            <a:xfrm>
              <a:off x="1794951" y="789260"/>
              <a:ext cx="1344543" cy="2034038"/>
            </a:xfrm>
            <a:custGeom>
              <a:avLst/>
              <a:gdLst/>
              <a:ahLst/>
              <a:cxnLst/>
              <a:rect l="l" t="t" r="r" b="b"/>
              <a:pathLst>
                <a:path w="43757" h="66196" extrusionOk="0">
                  <a:moveTo>
                    <a:pt x="2907" y="0"/>
                  </a:moveTo>
                  <a:cubicBezTo>
                    <a:pt x="1275" y="0"/>
                    <a:pt x="1" y="1275"/>
                    <a:pt x="1" y="2907"/>
                  </a:cubicBezTo>
                  <a:lnTo>
                    <a:pt x="1" y="63289"/>
                  </a:lnTo>
                  <a:cubicBezTo>
                    <a:pt x="1" y="64920"/>
                    <a:pt x="1275" y="66195"/>
                    <a:pt x="2907" y="66195"/>
                  </a:cubicBezTo>
                  <a:lnTo>
                    <a:pt x="40799" y="66195"/>
                  </a:lnTo>
                  <a:cubicBezTo>
                    <a:pt x="42431" y="66195"/>
                    <a:pt x="43756" y="64920"/>
                    <a:pt x="43756" y="63289"/>
                  </a:cubicBezTo>
                  <a:lnTo>
                    <a:pt x="43756" y="2907"/>
                  </a:lnTo>
                  <a:cubicBezTo>
                    <a:pt x="43756" y="1275"/>
                    <a:pt x="42431" y="0"/>
                    <a:pt x="40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3;p62">
              <a:extLst>
                <a:ext uri="{FF2B5EF4-FFF2-40B4-BE49-F238E27FC236}">
                  <a16:creationId xmlns:a16="http://schemas.microsoft.com/office/drawing/2014/main" id="{02B2FF9D-73E4-B78B-A67E-080AC21EAC9D}"/>
                </a:ext>
              </a:extLst>
            </p:cNvPr>
            <p:cNvSpPr/>
            <p:nvPr/>
          </p:nvSpPr>
          <p:spPr>
            <a:xfrm>
              <a:off x="356424" y="1695009"/>
              <a:ext cx="1485582" cy="2369367"/>
            </a:xfrm>
            <a:custGeom>
              <a:avLst/>
              <a:gdLst/>
              <a:ahLst/>
              <a:cxnLst/>
              <a:rect l="l" t="t" r="r" b="b"/>
              <a:pathLst>
                <a:path w="48347" h="77109" extrusionOk="0">
                  <a:moveTo>
                    <a:pt x="38555" y="0"/>
                  </a:moveTo>
                  <a:cubicBezTo>
                    <a:pt x="17238" y="0"/>
                    <a:pt x="1" y="17288"/>
                    <a:pt x="1" y="38554"/>
                  </a:cubicBezTo>
                  <a:cubicBezTo>
                    <a:pt x="1" y="59871"/>
                    <a:pt x="17238" y="77109"/>
                    <a:pt x="38555" y="77109"/>
                  </a:cubicBezTo>
                  <a:lnTo>
                    <a:pt x="48346" y="77109"/>
                  </a:lnTo>
                  <a:lnTo>
                    <a:pt x="48346" y="65940"/>
                  </a:lnTo>
                  <a:lnTo>
                    <a:pt x="37535" y="65940"/>
                  </a:lnTo>
                  <a:cubicBezTo>
                    <a:pt x="22491" y="65940"/>
                    <a:pt x="10302" y="53752"/>
                    <a:pt x="10302" y="38707"/>
                  </a:cubicBezTo>
                  <a:cubicBezTo>
                    <a:pt x="10302" y="23663"/>
                    <a:pt x="22491" y="11424"/>
                    <a:pt x="37535" y="11424"/>
                  </a:cubicBezTo>
                  <a:lnTo>
                    <a:pt x="48346" y="11424"/>
                  </a:lnTo>
                  <a:lnTo>
                    <a:pt x="483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4;p62">
              <a:extLst>
                <a:ext uri="{FF2B5EF4-FFF2-40B4-BE49-F238E27FC236}">
                  <a16:creationId xmlns:a16="http://schemas.microsoft.com/office/drawing/2014/main" id="{784C7242-CF34-59F5-5DE7-D1496C5F63B8}"/>
                </a:ext>
              </a:extLst>
            </p:cNvPr>
            <p:cNvSpPr/>
            <p:nvPr/>
          </p:nvSpPr>
          <p:spPr>
            <a:xfrm>
              <a:off x="1820025" y="3658485"/>
              <a:ext cx="1773899" cy="924560"/>
            </a:xfrm>
            <a:custGeom>
              <a:avLst/>
              <a:gdLst/>
              <a:ahLst/>
              <a:cxnLst/>
              <a:rect l="l" t="t" r="r" b="b"/>
              <a:pathLst>
                <a:path w="57730" h="30089" extrusionOk="0">
                  <a:moveTo>
                    <a:pt x="8772" y="0"/>
                  </a:moveTo>
                  <a:cubicBezTo>
                    <a:pt x="3927" y="0"/>
                    <a:pt x="0" y="3927"/>
                    <a:pt x="0" y="8772"/>
                  </a:cubicBezTo>
                  <a:lnTo>
                    <a:pt x="0" y="21317"/>
                  </a:lnTo>
                  <a:cubicBezTo>
                    <a:pt x="0" y="26162"/>
                    <a:pt x="3927" y="30089"/>
                    <a:pt x="8772" y="30089"/>
                  </a:cubicBezTo>
                  <a:lnTo>
                    <a:pt x="48907" y="30089"/>
                  </a:lnTo>
                  <a:cubicBezTo>
                    <a:pt x="53752" y="30089"/>
                    <a:pt x="57679" y="26162"/>
                    <a:pt x="57730" y="21317"/>
                  </a:cubicBezTo>
                  <a:lnTo>
                    <a:pt x="57730" y="8772"/>
                  </a:lnTo>
                  <a:cubicBezTo>
                    <a:pt x="57679" y="3927"/>
                    <a:pt x="53752" y="0"/>
                    <a:pt x="48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5;p62">
              <a:extLst>
                <a:ext uri="{FF2B5EF4-FFF2-40B4-BE49-F238E27FC236}">
                  <a16:creationId xmlns:a16="http://schemas.microsoft.com/office/drawing/2014/main" id="{020D6D04-1EA6-5507-64C8-46E03C18CF65}"/>
                </a:ext>
              </a:extLst>
            </p:cNvPr>
            <p:cNvSpPr/>
            <p:nvPr/>
          </p:nvSpPr>
          <p:spPr>
            <a:xfrm>
              <a:off x="1429850" y="3439092"/>
              <a:ext cx="781953" cy="1143954"/>
            </a:xfrm>
            <a:custGeom>
              <a:avLst/>
              <a:gdLst/>
              <a:ahLst/>
              <a:cxnLst/>
              <a:rect l="l" t="t" r="r" b="b"/>
              <a:pathLst>
                <a:path w="25448" h="37229" extrusionOk="0">
                  <a:moveTo>
                    <a:pt x="8772" y="1"/>
                  </a:moveTo>
                  <a:cubicBezTo>
                    <a:pt x="3927" y="1"/>
                    <a:pt x="0" y="3927"/>
                    <a:pt x="0" y="8823"/>
                  </a:cubicBezTo>
                  <a:lnTo>
                    <a:pt x="0" y="28457"/>
                  </a:lnTo>
                  <a:cubicBezTo>
                    <a:pt x="0" y="33302"/>
                    <a:pt x="3927" y="37229"/>
                    <a:pt x="8772" y="37229"/>
                  </a:cubicBezTo>
                  <a:lnTo>
                    <a:pt x="16676" y="37229"/>
                  </a:lnTo>
                  <a:cubicBezTo>
                    <a:pt x="21521" y="37229"/>
                    <a:pt x="25448" y="33302"/>
                    <a:pt x="25448" y="28457"/>
                  </a:cubicBezTo>
                  <a:lnTo>
                    <a:pt x="25448" y="8823"/>
                  </a:lnTo>
                  <a:cubicBezTo>
                    <a:pt x="25448" y="3927"/>
                    <a:pt x="21521" y="1"/>
                    <a:pt x="16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6;p62">
              <a:extLst>
                <a:ext uri="{FF2B5EF4-FFF2-40B4-BE49-F238E27FC236}">
                  <a16:creationId xmlns:a16="http://schemas.microsoft.com/office/drawing/2014/main" id="{01BA069D-76AE-73CE-1434-9A19B8CD756D}"/>
                </a:ext>
              </a:extLst>
            </p:cNvPr>
            <p:cNvSpPr/>
            <p:nvPr/>
          </p:nvSpPr>
          <p:spPr>
            <a:xfrm>
              <a:off x="820252" y="4252352"/>
              <a:ext cx="2947628" cy="446655"/>
            </a:xfrm>
            <a:custGeom>
              <a:avLst/>
              <a:gdLst/>
              <a:ahLst/>
              <a:cxnLst/>
              <a:rect l="l" t="t" r="r" b="b"/>
              <a:pathLst>
                <a:path w="95928" h="14536" extrusionOk="0">
                  <a:moveTo>
                    <a:pt x="2817" y="0"/>
                  </a:moveTo>
                  <a:cubicBezTo>
                    <a:pt x="1229" y="0"/>
                    <a:pt x="1" y="1307"/>
                    <a:pt x="1" y="2908"/>
                  </a:cubicBezTo>
                  <a:lnTo>
                    <a:pt x="1" y="14536"/>
                  </a:lnTo>
                  <a:lnTo>
                    <a:pt x="95928" y="14536"/>
                  </a:lnTo>
                  <a:lnTo>
                    <a:pt x="95928" y="2908"/>
                  </a:lnTo>
                  <a:cubicBezTo>
                    <a:pt x="95928" y="1307"/>
                    <a:pt x="94651" y="0"/>
                    <a:pt x="93061" y="0"/>
                  </a:cubicBezTo>
                  <a:cubicBezTo>
                    <a:pt x="93030" y="0"/>
                    <a:pt x="93000" y="0"/>
                    <a:pt x="92970" y="1"/>
                  </a:cubicBezTo>
                  <a:lnTo>
                    <a:pt x="2908" y="1"/>
                  </a:lnTo>
                  <a:cubicBezTo>
                    <a:pt x="2877" y="0"/>
                    <a:pt x="2847" y="0"/>
                    <a:pt x="2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7;p62">
              <a:extLst>
                <a:ext uri="{FF2B5EF4-FFF2-40B4-BE49-F238E27FC236}">
                  <a16:creationId xmlns:a16="http://schemas.microsoft.com/office/drawing/2014/main" id="{690950E2-1EA4-3EEC-CD4F-02F3A10D6C31}"/>
                </a:ext>
              </a:extLst>
            </p:cNvPr>
            <p:cNvSpPr/>
            <p:nvPr/>
          </p:nvSpPr>
          <p:spPr>
            <a:xfrm>
              <a:off x="1580260" y="3656918"/>
              <a:ext cx="418447" cy="359143"/>
            </a:xfrm>
            <a:custGeom>
              <a:avLst/>
              <a:gdLst/>
              <a:ahLst/>
              <a:cxnLst/>
              <a:rect l="l" t="t" r="r" b="b"/>
              <a:pathLst>
                <a:path w="13618" h="11688" extrusionOk="0">
                  <a:moveTo>
                    <a:pt x="7803" y="0"/>
                  </a:moveTo>
                  <a:cubicBezTo>
                    <a:pt x="2602" y="0"/>
                    <a:pt x="1" y="6273"/>
                    <a:pt x="3673" y="9945"/>
                  </a:cubicBezTo>
                  <a:cubicBezTo>
                    <a:pt x="4862" y="11151"/>
                    <a:pt x="6324" y="11688"/>
                    <a:pt x="7758" y="11688"/>
                  </a:cubicBezTo>
                  <a:cubicBezTo>
                    <a:pt x="10750" y="11688"/>
                    <a:pt x="13617" y="9347"/>
                    <a:pt x="13617" y="5865"/>
                  </a:cubicBezTo>
                  <a:cubicBezTo>
                    <a:pt x="13617" y="2601"/>
                    <a:pt x="11016" y="0"/>
                    <a:pt x="7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8;p62">
              <a:extLst>
                <a:ext uri="{FF2B5EF4-FFF2-40B4-BE49-F238E27FC236}">
                  <a16:creationId xmlns:a16="http://schemas.microsoft.com/office/drawing/2014/main" id="{34D3AFEF-6D44-1062-C2AF-A1CA0AEACFB7}"/>
                </a:ext>
              </a:extLst>
            </p:cNvPr>
            <p:cNvSpPr/>
            <p:nvPr/>
          </p:nvSpPr>
          <p:spPr>
            <a:xfrm>
              <a:off x="1241799" y="1456811"/>
              <a:ext cx="1010750" cy="865839"/>
            </a:xfrm>
            <a:custGeom>
              <a:avLst/>
              <a:gdLst/>
              <a:ahLst/>
              <a:cxnLst/>
              <a:rect l="l" t="t" r="r" b="b"/>
              <a:pathLst>
                <a:path w="32894" h="28178" extrusionOk="0">
                  <a:moveTo>
                    <a:pt x="18818" y="0"/>
                  </a:moveTo>
                  <a:cubicBezTo>
                    <a:pt x="6273" y="0"/>
                    <a:pt x="0" y="15147"/>
                    <a:pt x="8874" y="24020"/>
                  </a:cubicBezTo>
                  <a:cubicBezTo>
                    <a:pt x="11745" y="26892"/>
                    <a:pt x="15274" y="28177"/>
                    <a:pt x="18733" y="28177"/>
                  </a:cubicBezTo>
                  <a:cubicBezTo>
                    <a:pt x="25964" y="28177"/>
                    <a:pt x="32894" y="22561"/>
                    <a:pt x="32894" y="14076"/>
                  </a:cubicBezTo>
                  <a:cubicBezTo>
                    <a:pt x="32894" y="6324"/>
                    <a:pt x="26621" y="0"/>
                    <a:pt x="18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9;p62">
              <a:extLst>
                <a:ext uri="{FF2B5EF4-FFF2-40B4-BE49-F238E27FC236}">
                  <a16:creationId xmlns:a16="http://schemas.microsoft.com/office/drawing/2014/main" id="{A067CC0D-E335-6C2B-2681-B70618BF6AE8}"/>
                </a:ext>
              </a:extLst>
            </p:cNvPr>
            <p:cNvSpPr/>
            <p:nvPr/>
          </p:nvSpPr>
          <p:spPr>
            <a:xfrm>
              <a:off x="1603766" y="1673070"/>
              <a:ext cx="432551" cy="432520"/>
            </a:xfrm>
            <a:custGeom>
              <a:avLst/>
              <a:gdLst/>
              <a:ahLst/>
              <a:cxnLst/>
              <a:rect l="l" t="t" r="r" b="b"/>
              <a:pathLst>
                <a:path w="14077" h="14076" extrusionOk="0">
                  <a:moveTo>
                    <a:pt x="7038" y="0"/>
                  </a:moveTo>
                  <a:cubicBezTo>
                    <a:pt x="3163" y="0"/>
                    <a:pt x="1" y="3162"/>
                    <a:pt x="1" y="7038"/>
                  </a:cubicBezTo>
                  <a:cubicBezTo>
                    <a:pt x="1" y="10914"/>
                    <a:pt x="3163" y="14075"/>
                    <a:pt x="7038" y="14075"/>
                  </a:cubicBezTo>
                  <a:cubicBezTo>
                    <a:pt x="10914" y="14075"/>
                    <a:pt x="14076" y="10914"/>
                    <a:pt x="14076" y="7038"/>
                  </a:cubicBezTo>
                  <a:cubicBezTo>
                    <a:pt x="14076" y="3162"/>
                    <a:pt x="10914" y="0"/>
                    <a:pt x="7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7" name="Google Shape;1317;p50">
            <a:extLst>
              <a:ext uri="{FF2B5EF4-FFF2-40B4-BE49-F238E27FC236}">
                <a16:creationId xmlns:a16="http://schemas.microsoft.com/office/drawing/2014/main" id="{ADB2324C-95A9-8330-0D56-4BB5F08436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3140" y="289918"/>
            <a:ext cx="1530938" cy="490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Results</a:t>
            </a:r>
            <a:endParaRPr sz="250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FD2F58C-B690-C7BF-1CB0-E26C4A6CE6E9}"/>
              </a:ext>
            </a:extLst>
          </p:cNvPr>
          <p:cNvSpPr txBox="1"/>
          <p:nvPr/>
        </p:nvSpPr>
        <p:spPr>
          <a:xfrm>
            <a:off x="403968" y="1396037"/>
            <a:ext cx="460526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training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loss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consistently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lower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validation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loss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towards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training. </a:t>
            </a:r>
          </a:p>
          <a:p>
            <a:endParaRPr lang="es-ES">
              <a:solidFill>
                <a:srgbClr val="0E0E0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could be a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slight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b="1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</a:t>
            </a:r>
            <a:r>
              <a:rPr lang="es-ES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es-ES" b="1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overfitting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appear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critical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curves do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diverge </a:t>
            </a:r>
            <a:r>
              <a:rPr lang="es-ES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significantly</a:t>
            </a:r>
            <a:r>
              <a:rPr lang="es-ES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es-ES" b="1">
              <a:solidFill>
                <a:srgbClr val="0E0E0E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Imagen 1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5CCD2E0-4BA7-FF5D-F2C9-0A055ABF8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669" y="1832955"/>
            <a:ext cx="3535583" cy="2803482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B287EBBE-B2DA-40D8-5FB2-088819293744}"/>
              </a:ext>
            </a:extLst>
          </p:cNvPr>
          <p:cNvSpPr/>
          <p:nvPr/>
        </p:nvSpPr>
        <p:spPr>
          <a:xfrm>
            <a:off x="7551940" y="3816289"/>
            <a:ext cx="1407430" cy="64109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906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>
          <a:extLst>
            <a:ext uri="{FF2B5EF4-FFF2-40B4-BE49-F238E27FC236}">
              <a16:creationId xmlns:a16="http://schemas.microsoft.com/office/drawing/2014/main" id="{9345916A-3E66-26FD-DE50-15BF25BEB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58">
            <a:extLst>
              <a:ext uri="{FF2B5EF4-FFF2-40B4-BE49-F238E27FC236}">
                <a16:creationId xmlns:a16="http://schemas.microsoft.com/office/drawing/2014/main" id="{73529E00-FCA1-DED5-0EC7-610B61523D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2343150"/>
            <a:ext cx="475284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Discussions</a:t>
            </a:r>
            <a:endParaRPr/>
          </a:p>
        </p:txBody>
      </p:sp>
      <p:sp>
        <p:nvSpPr>
          <p:cNvPr id="1631" name="Google Shape;1631;p58">
            <a:extLst>
              <a:ext uri="{FF2B5EF4-FFF2-40B4-BE49-F238E27FC236}">
                <a16:creationId xmlns:a16="http://schemas.microsoft.com/office/drawing/2014/main" id="{32E152A9-CAB9-FCA3-0485-82E16228AF8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794850"/>
            <a:ext cx="1885500" cy="15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632" name="Google Shape;1632;p58">
            <a:extLst>
              <a:ext uri="{FF2B5EF4-FFF2-40B4-BE49-F238E27FC236}">
                <a16:creationId xmlns:a16="http://schemas.microsoft.com/office/drawing/2014/main" id="{12D53ABA-DA03-DE66-B260-460FF26145F6}"/>
              </a:ext>
            </a:extLst>
          </p:cNvPr>
          <p:cNvSpPr/>
          <p:nvPr/>
        </p:nvSpPr>
        <p:spPr>
          <a:xfrm rot="9858171" flipH="1">
            <a:off x="-2829538" y="3272538"/>
            <a:ext cx="6745236" cy="3434063"/>
          </a:xfrm>
          <a:custGeom>
            <a:avLst/>
            <a:gdLst/>
            <a:ahLst/>
            <a:cxnLst/>
            <a:rect l="l" t="t" r="r" b="b"/>
            <a:pathLst>
              <a:path w="216546" h="113324" extrusionOk="0">
                <a:moveTo>
                  <a:pt x="216405" y="7885"/>
                </a:moveTo>
                <a:cubicBezTo>
                  <a:pt x="218297" y="16416"/>
                  <a:pt x="200783" y="45240"/>
                  <a:pt x="186059" y="54749"/>
                </a:cubicBezTo>
                <a:cubicBezTo>
                  <a:pt x="171335" y="64259"/>
                  <a:pt x="141507" y="56171"/>
                  <a:pt x="128062" y="64942"/>
                </a:cubicBezTo>
                <a:cubicBezTo>
                  <a:pt x="114617" y="73713"/>
                  <a:pt x="119989" y="100494"/>
                  <a:pt x="105391" y="107374"/>
                </a:cubicBezTo>
                <a:cubicBezTo>
                  <a:pt x="90793" y="114254"/>
                  <a:pt x="56928" y="116722"/>
                  <a:pt x="40474" y="106222"/>
                </a:cubicBezTo>
                <a:cubicBezTo>
                  <a:pt x="24021" y="95723"/>
                  <a:pt x="-15703" y="61487"/>
                  <a:pt x="6670" y="44377"/>
                </a:cubicBezTo>
                <a:cubicBezTo>
                  <a:pt x="29043" y="27267"/>
                  <a:pt x="139754" y="9646"/>
                  <a:pt x="174710" y="3564"/>
                </a:cubicBezTo>
                <a:cubicBezTo>
                  <a:pt x="209666" y="-2518"/>
                  <a:pt x="214514" y="-646"/>
                  <a:pt x="216405" y="788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633" name="Google Shape;1633;p58">
            <a:extLst>
              <a:ext uri="{FF2B5EF4-FFF2-40B4-BE49-F238E27FC236}">
                <a16:creationId xmlns:a16="http://schemas.microsoft.com/office/drawing/2014/main" id="{C947F8E6-43E5-25C2-D65B-5C4A0CDF613F}"/>
              </a:ext>
            </a:extLst>
          </p:cNvPr>
          <p:cNvSpPr/>
          <p:nvPr/>
        </p:nvSpPr>
        <p:spPr>
          <a:xfrm rot="-5633752">
            <a:off x="5437886" y="-5016730"/>
            <a:ext cx="2377141" cy="10476616"/>
          </a:xfrm>
          <a:custGeom>
            <a:avLst/>
            <a:gdLst/>
            <a:ahLst/>
            <a:cxnLst/>
            <a:rect l="l" t="t" r="r" b="b"/>
            <a:pathLst>
              <a:path w="120756" h="234202" extrusionOk="0">
                <a:moveTo>
                  <a:pt x="94495" y="471"/>
                </a:moveTo>
                <a:cubicBezTo>
                  <a:pt x="85796" y="300"/>
                  <a:pt x="71283" y="8035"/>
                  <a:pt x="68538" y="15208"/>
                </a:cubicBezTo>
                <a:cubicBezTo>
                  <a:pt x="65793" y="22381"/>
                  <a:pt x="79835" y="35395"/>
                  <a:pt x="78024" y="43509"/>
                </a:cubicBezTo>
                <a:cubicBezTo>
                  <a:pt x="76213" y="51623"/>
                  <a:pt x="59356" y="55928"/>
                  <a:pt x="57674" y="63892"/>
                </a:cubicBezTo>
                <a:cubicBezTo>
                  <a:pt x="55992" y="71856"/>
                  <a:pt x="73182" y="81664"/>
                  <a:pt x="67932" y="91293"/>
                </a:cubicBezTo>
                <a:cubicBezTo>
                  <a:pt x="62682" y="100922"/>
                  <a:pt x="31871" y="108338"/>
                  <a:pt x="26173" y="121665"/>
                </a:cubicBezTo>
                <a:cubicBezTo>
                  <a:pt x="20475" y="134992"/>
                  <a:pt x="38075" y="157819"/>
                  <a:pt x="33743" y="171257"/>
                </a:cubicBezTo>
                <a:cubicBezTo>
                  <a:pt x="29411" y="184695"/>
                  <a:pt x="1816" y="192003"/>
                  <a:pt x="183" y="202291"/>
                </a:cubicBezTo>
                <a:cubicBezTo>
                  <a:pt x="-1449" y="212579"/>
                  <a:pt x="7961" y="230422"/>
                  <a:pt x="23948" y="232984"/>
                </a:cubicBezTo>
                <a:cubicBezTo>
                  <a:pt x="39935" y="235546"/>
                  <a:pt x="83560" y="235572"/>
                  <a:pt x="96104" y="217665"/>
                </a:cubicBezTo>
                <a:cubicBezTo>
                  <a:pt x="108648" y="199759"/>
                  <a:pt x="95109" y="159117"/>
                  <a:pt x="99213" y="125545"/>
                </a:cubicBezTo>
                <a:cubicBezTo>
                  <a:pt x="103318" y="91973"/>
                  <a:pt x="121517" y="37078"/>
                  <a:pt x="120731" y="16232"/>
                </a:cubicBezTo>
                <a:cubicBezTo>
                  <a:pt x="119945" y="-4614"/>
                  <a:pt x="103194" y="642"/>
                  <a:pt x="94495" y="47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grpSp>
        <p:nvGrpSpPr>
          <p:cNvPr id="1634" name="Google Shape;1634;p58">
            <a:extLst>
              <a:ext uri="{FF2B5EF4-FFF2-40B4-BE49-F238E27FC236}">
                <a16:creationId xmlns:a16="http://schemas.microsoft.com/office/drawing/2014/main" id="{4C344240-2AD1-7A11-FF10-EF3C985CD5F2}"/>
              </a:ext>
            </a:extLst>
          </p:cNvPr>
          <p:cNvGrpSpPr/>
          <p:nvPr/>
        </p:nvGrpSpPr>
        <p:grpSpPr>
          <a:xfrm>
            <a:off x="7938899" y="3878064"/>
            <a:ext cx="983750" cy="1373064"/>
            <a:chOff x="7838458" y="3564749"/>
            <a:chExt cx="1192858" cy="1664926"/>
          </a:xfrm>
        </p:grpSpPr>
        <p:sp>
          <p:nvSpPr>
            <p:cNvPr id="1635" name="Google Shape;1635;p58">
              <a:extLst>
                <a:ext uri="{FF2B5EF4-FFF2-40B4-BE49-F238E27FC236}">
                  <a16:creationId xmlns:a16="http://schemas.microsoft.com/office/drawing/2014/main" id="{5435163B-F3E3-51A0-F98C-9D62A55D5111}"/>
                </a:ext>
              </a:extLst>
            </p:cNvPr>
            <p:cNvSpPr/>
            <p:nvPr/>
          </p:nvSpPr>
          <p:spPr>
            <a:xfrm flipH="1">
              <a:off x="8229610" y="3979620"/>
              <a:ext cx="801707" cy="1189672"/>
            </a:xfrm>
            <a:custGeom>
              <a:avLst/>
              <a:gdLst/>
              <a:ahLst/>
              <a:cxnLst/>
              <a:rect l="l" t="t" r="r" b="b"/>
              <a:pathLst>
                <a:path w="22737" h="33740" extrusionOk="0">
                  <a:moveTo>
                    <a:pt x="2350" y="0"/>
                  </a:moveTo>
                  <a:cubicBezTo>
                    <a:pt x="2138" y="0"/>
                    <a:pt x="1935" y="41"/>
                    <a:pt x="1733" y="122"/>
                  </a:cubicBezTo>
                  <a:cubicBezTo>
                    <a:pt x="0" y="912"/>
                    <a:pt x="2037" y="4407"/>
                    <a:pt x="2584" y="5502"/>
                  </a:cubicBezTo>
                  <a:cubicBezTo>
                    <a:pt x="3830" y="7964"/>
                    <a:pt x="5228" y="10335"/>
                    <a:pt x="6778" y="12614"/>
                  </a:cubicBezTo>
                  <a:lnTo>
                    <a:pt x="6991" y="12949"/>
                  </a:lnTo>
                  <a:cubicBezTo>
                    <a:pt x="7812" y="14164"/>
                    <a:pt x="8663" y="15350"/>
                    <a:pt x="9484" y="16535"/>
                  </a:cubicBezTo>
                  <a:cubicBezTo>
                    <a:pt x="9544" y="16596"/>
                    <a:pt x="9605" y="16657"/>
                    <a:pt x="9636" y="16718"/>
                  </a:cubicBezTo>
                  <a:cubicBezTo>
                    <a:pt x="11277" y="19028"/>
                    <a:pt x="12949" y="21338"/>
                    <a:pt x="14529" y="23709"/>
                  </a:cubicBezTo>
                  <a:lnTo>
                    <a:pt x="14620" y="23861"/>
                  </a:lnTo>
                  <a:lnTo>
                    <a:pt x="14651" y="23921"/>
                  </a:lnTo>
                  <a:cubicBezTo>
                    <a:pt x="15836" y="25684"/>
                    <a:pt x="16900" y="27538"/>
                    <a:pt x="17842" y="29453"/>
                  </a:cubicBezTo>
                  <a:cubicBezTo>
                    <a:pt x="17842" y="29484"/>
                    <a:pt x="17873" y="29514"/>
                    <a:pt x="17873" y="29545"/>
                  </a:cubicBezTo>
                  <a:cubicBezTo>
                    <a:pt x="18541" y="30912"/>
                    <a:pt x="19149" y="32311"/>
                    <a:pt x="19697" y="33739"/>
                  </a:cubicBezTo>
                  <a:lnTo>
                    <a:pt x="22736" y="33739"/>
                  </a:lnTo>
                  <a:cubicBezTo>
                    <a:pt x="21946" y="30396"/>
                    <a:pt x="20943" y="27052"/>
                    <a:pt x="19818" y="23800"/>
                  </a:cubicBezTo>
                  <a:cubicBezTo>
                    <a:pt x="19788" y="23709"/>
                    <a:pt x="19757" y="23648"/>
                    <a:pt x="19727" y="23557"/>
                  </a:cubicBezTo>
                  <a:cubicBezTo>
                    <a:pt x="19636" y="23313"/>
                    <a:pt x="19545" y="23040"/>
                    <a:pt x="19453" y="22797"/>
                  </a:cubicBezTo>
                  <a:cubicBezTo>
                    <a:pt x="18754" y="20943"/>
                    <a:pt x="17994" y="19058"/>
                    <a:pt x="17174" y="17234"/>
                  </a:cubicBezTo>
                  <a:cubicBezTo>
                    <a:pt x="17143" y="17143"/>
                    <a:pt x="17082" y="17022"/>
                    <a:pt x="17052" y="16930"/>
                  </a:cubicBezTo>
                  <a:cubicBezTo>
                    <a:pt x="15563" y="13678"/>
                    <a:pt x="13800" y="10547"/>
                    <a:pt x="11733" y="7660"/>
                  </a:cubicBezTo>
                  <a:lnTo>
                    <a:pt x="11611" y="7508"/>
                  </a:lnTo>
                  <a:cubicBezTo>
                    <a:pt x="11095" y="6778"/>
                    <a:pt x="10517" y="6079"/>
                    <a:pt x="9970" y="5380"/>
                  </a:cubicBezTo>
                  <a:cubicBezTo>
                    <a:pt x="9575" y="4955"/>
                    <a:pt x="9210" y="4529"/>
                    <a:pt x="8784" y="4103"/>
                  </a:cubicBezTo>
                  <a:cubicBezTo>
                    <a:pt x="8724" y="4012"/>
                    <a:pt x="8632" y="3952"/>
                    <a:pt x="8572" y="3860"/>
                  </a:cubicBezTo>
                  <a:cubicBezTo>
                    <a:pt x="7021" y="2310"/>
                    <a:pt x="5228" y="942"/>
                    <a:pt x="3313" y="213"/>
                  </a:cubicBezTo>
                  <a:cubicBezTo>
                    <a:pt x="3100" y="152"/>
                    <a:pt x="2888" y="61"/>
                    <a:pt x="2675" y="30"/>
                  </a:cubicBezTo>
                  <a:cubicBezTo>
                    <a:pt x="2563" y="10"/>
                    <a:pt x="2455" y="0"/>
                    <a:pt x="2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8">
              <a:extLst>
                <a:ext uri="{FF2B5EF4-FFF2-40B4-BE49-F238E27FC236}">
                  <a16:creationId xmlns:a16="http://schemas.microsoft.com/office/drawing/2014/main" id="{19356414-3630-161F-E690-3DFE911D4852}"/>
                </a:ext>
              </a:extLst>
            </p:cNvPr>
            <p:cNvSpPr/>
            <p:nvPr/>
          </p:nvSpPr>
          <p:spPr>
            <a:xfrm flipH="1">
              <a:off x="8039918" y="3564749"/>
              <a:ext cx="724205" cy="1605599"/>
            </a:xfrm>
            <a:custGeom>
              <a:avLst/>
              <a:gdLst/>
              <a:ahLst/>
              <a:cxnLst/>
              <a:rect l="l" t="t" r="r" b="b"/>
              <a:pathLst>
                <a:path w="20539" h="45536" extrusionOk="0">
                  <a:moveTo>
                    <a:pt x="3310" y="1"/>
                  </a:moveTo>
                  <a:cubicBezTo>
                    <a:pt x="1453" y="1"/>
                    <a:pt x="0" y="2059"/>
                    <a:pt x="234" y="4441"/>
                  </a:cubicBezTo>
                  <a:cubicBezTo>
                    <a:pt x="416" y="6295"/>
                    <a:pt x="1389" y="7936"/>
                    <a:pt x="2210" y="9486"/>
                  </a:cubicBezTo>
                  <a:cubicBezTo>
                    <a:pt x="2817" y="10611"/>
                    <a:pt x="3425" y="11705"/>
                    <a:pt x="4003" y="12800"/>
                  </a:cubicBezTo>
                  <a:lnTo>
                    <a:pt x="4276" y="13286"/>
                  </a:lnTo>
                  <a:lnTo>
                    <a:pt x="5614" y="15687"/>
                  </a:lnTo>
                  <a:cubicBezTo>
                    <a:pt x="6283" y="16933"/>
                    <a:pt x="6982" y="18210"/>
                    <a:pt x="7620" y="19487"/>
                  </a:cubicBezTo>
                  <a:cubicBezTo>
                    <a:pt x="7742" y="19699"/>
                    <a:pt x="7863" y="19942"/>
                    <a:pt x="7985" y="20186"/>
                  </a:cubicBezTo>
                  <a:cubicBezTo>
                    <a:pt x="9383" y="22952"/>
                    <a:pt x="10629" y="25839"/>
                    <a:pt x="11723" y="28788"/>
                  </a:cubicBezTo>
                  <a:cubicBezTo>
                    <a:pt x="11906" y="29304"/>
                    <a:pt x="12088" y="29882"/>
                    <a:pt x="12270" y="30459"/>
                  </a:cubicBezTo>
                  <a:cubicBezTo>
                    <a:pt x="12331" y="30581"/>
                    <a:pt x="12362" y="30672"/>
                    <a:pt x="12392" y="30794"/>
                  </a:cubicBezTo>
                  <a:cubicBezTo>
                    <a:pt x="13912" y="35627"/>
                    <a:pt x="15158" y="40551"/>
                    <a:pt x="16161" y="45536"/>
                  </a:cubicBezTo>
                  <a:lnTo>
                    <a:pt x="20538" y="45536"/>
                  </a:lnTo>
                  <a:cubicBezTo>
                    <a:pt x="20417" y="42952"/>
                    <a:pt x="20234" y="40399"/>
                    <a:pt x="20052" y="37845"/>
                  </a:cubicBezTo>
                  <a:cubicBezTo>
                    <a:pt x="19778" y="33924"/>
                    <a:pt x="19170" y="30064"/>
                    <a:pt x="18228" y="26295"/>
                  </a:cubicBezTo>
                  <a:cubicBezTo>
                    <a:pt x="18198" y="26204"/>
                    <a:pt x="18167" y="26113"/>
                    <a:pt x="18167" y="26022"/>
                  </a:cubicBezTo>
                  <a:cubicBezTo>
                    <a:pt x="17438" y="23134"/>
                    <a:pt x="16526" y="20307"/>
                    <a:pt x="15401" y="17541"/>
                  </a:cubicBezTo>
                  <a:cubicBezTo>
                    <a:pt x="15188" y="16994"/>
                    <a:pt x="14976" y="16447"/>
                    <a:pt x="14763" y="15930"/>
                  </a:cubicBezTo>
                  <a:cubicBezTo>
                    <a:pt x="14702" y="15839"/>
                    <a:pt x="14672" y="15718"/>
                    <a:pt x="14641" y="15626"/>
                  </a:cubicBezTo>
                  <a:cubicBezTo>
                    <a:pt x="13638" y="13286"/>
                    <a:pt x="12483" y="10976"/>
                    <a:pt x="11207" y="8787"/>
                  </a:cubicBezTo>
                  <a:lnTo>
                    <a:pt x="11024" y="8423"/>
                  </a:lnTo>
                  <a:lnTo>
                    <a:pt x="10933" y="8331"/>
                  </a:lnTo>
                  <a:cubicBezTo>
                    <a:pt x="9322" y="5596"/>
                    <a:pt x="7559" y="2374"/>
                    <a:pt x="5067" y="611"/>
                  </a:cubicBezTo>
                  <a:cubicBezTo>
                    <a:pt x="4468" y="188"/>
                    <a:pt x="3870" y="1"/>
                    <a:pt x="3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8">
              <a:extLst>
                <a:ext uri="{FF2B5EF4-FFF2-40B4-BE49-F238E27FC236}">
                  <a16:creationId xmlns:a16="http://schemas.microsoft.com/office/drawing/2014/main" id="{8DDF4552-E8A6-F332-D033-1220E8F6CBC8}"/>
                </a:ext>
              </a:extLst>
            </p:cNvPr>
            <p:cNvSpPr/>
            <p:nvPr/>
          </p:nvSpPr>
          <p:spPr>
            <a:xfrm flipH="1">
              <a:off x="7838458" y="3943302"/>
              <a:ext cx="330139" cy="1227048"/>
            </a:xfrm>
            <a:custGeom>
              <a:avLst/>
              <a:gdLst/>
              <a:ahLst/>
              <a:cxnLst/>
              <a:rect l="l" t="t" r="r" b="b"/>
              <a:pathLst>
                <a:path w="9363" h="34800" extrusionOk="0">
                  <a:moveTo>
                    <a:pt x="2805" y="0"/>
                  </a:moveTo>
                  <a:cubicBezTo>
                    <a:pt x="2464" y="0"/>
                    <a:pt x="2115" y="83"/>
                    <a:pt x="1764" y="270"/>
                  </a:cubicBezTo>
                  <a:cubicBezTo>
                    <a:pt x="487" y="909"/>
                    <a:pt x="31" y="2216"/>
                    <a:pt x="1" y="3675"/>
                  </a:cubicBezTo>
                  <a:lnTo>
                    <a:pt x="1" y="3948"/>
                  </a:lnTo>
                  <a:cubicBezTo>
                    <a:pt x="1" y="5741"/>
                    <a:pt x="578" y="7717"/>
                    <a:pt x="943" y="9115"/>
                  </a:cubicBezTo>
                  <a:cubicBezTo>
                    <a:pt x="1703" y="11851"/>
                    <a:pt x="2432" y="14587"/>
                    <a:pt x="3010" y="17383"/>
                  </a:cubicBezTo>
                  <a:cubicBezTo>
                    <a:pt x="3040" y="17504"/>
                    <a:pt x="3071" y="17626"/>
                    <a:pt x="3101" y="17778"/>
                  </a:cubicBezTo>
                  <a:cubicBezTo>
                    <a:pt x="3405" y="19267"/>
                    <a:pt x="3679" y="20726"/>
                    <a:pt x="3891" y="22246"/>
                  </a:cubicBezTo>
                  <a:cubicBezTo>
                    <a:pt x="3952" y="22763"/>
                    <a:pt x="4013" y="23280"/>
                    <a:pt x="4074" y="23796"/>
                  </a:cubicBezTo>
                  <a:cubicBezTo>
                    <a:pt x="4104" y="23948"/>
                    <a:pt x="4134" y="24100"/>
                    <a:pt x="4134" y="24222"/>
                  </a:cubicBezTo>
                  <a:cubicBezTo>
                    <a:pt x="4499" y="27748"/>
                    <a:pt x="4499" y="31243"/>
                    <a:pt x="4590" y="34800"/>
                  </a:cubicBezTo>
                  <a:lnTo>
                    <a:pt x="6657" y="34800"/>
                  </a:lnTo>
                  <a:cubicBezTo>
                    <a:pt x="7022" y="33827"/>
                    <a:pt x="7326" y="32854"/>
                    <a:pt x="7630" y="31851"/>
                  </a:cubicBezTo>
                  <a:cubicBezTo>
                    <a:pt x="7782" y="31334"/>
                    <a:pt x="7904" y="30818"/>
                    <a:pt x="8025" y="30301"/>
                  </a:cubicBezTo>
                  <a:cubicBezTo>
                    <a:pt x="8785" y="27231"/>
                    <a:pt x="9211" y="24100"/>
                    <a:pt x="9332" y="20939"/>
                  </a:cubicBezTo>
                  <a:cubicBezTo>
                    <a:pt x="9332" y="20848"/>
                    <a:pt x="9332" y="20787"/>
                    <a:pt x="9332" y="20726"/>
                  </a:cubicBezTo>
                  <a:cubicBezTo>
                    <a:pt x="9363" y="19967"/>
                    <a:pt x="9363" y="19176"/>
                    <a:pt x="9363" y="18416"/>
                  </a:cubicBezTo>
                  <a:cubicBezTo>
                    <a:pt x="9332" y="16258"/>
                    <a:pt x="9211" y="14100"/>
                    <a:pt x="8967" y="11942"/>
                  </a:cubicBezTo>
                  <a:cubicBezTo>
                    <a:pt x="8967" y="11851"/>
                    <a:pt x="8967" y="11760"/>
                    <a:pt x="8967" y="11669"/>
                  </a:cubicBezTo>
                  <a:cubicBezTo>
                    <a:pt x="8876" y="10969"/>
                    <a:pt x="8785" y="10240"/>
                    <a:pt x="8663" y="9541"/>
                  </a:cubicBezTo>
                  <a:cubicBezTo>
                    <a:pt x="8633" y="9206"/>
                    <a:pt x="8572" y="8872"/>
                    <a:pt x="8511" y="8568"/>
                  </a:cubicBezTo>
                  <a:cubicBezTo>
                    <a:pt x="8481" y="8386"/>
                    <a:pt x="8451" y="8234"/>
                    <a:pt x="8420" y="8082"/>
                  </a:cubicBezTo>
                  <a:cubicBezTo>
                    <a:pt x="8055" y="6167"/>
                    <a:pt x="7356" y="4343"/>
                    <a:pt x="6353" y="2702"/>
                  </a:cubicBezTo>
                  <a:cubicBezTo>
                    <a:pt x="5543" y="1450"/>
                    <a:pt x="4238" y="0"/>
                    <a:pt x="2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8" name="Google Shape;1638;p58">
              <a:extLst>
                <a:ext uri="{FF2B5EF4-FFF2-40B4-BE49-F238E27FC236}">
                  <a16:creationId xmlns:a16="http://schemas.microsoft.com/office/drawing/2014/main" id="{66A2C336-C962-270A-C141-ED810CE84A10}"/>
                </a:ext>
              </a:extLst>
            </p:cNvPr>
            <p:cNvGrpSpPr/>
            <p:nvPr/>
          </p:nvGrpSpPr>
          <p:grpSpPr>
            <a:xfrm flipH="1">
              <a:off x="7854772" y="3719604"/>
              <a:ext cx="1036367" cy="1438723"/>
              <a:chOff x="10572519" y="1329569"/>
              <a:chExt cx="2108150" cy="2926614"/>
            </a:xfrm>
          </p:grpSpPr>
          <p:sp>
            <p:nvSpPr>
              <p:cNvPr id="1639" name="Google Shape;1639;p58">
                <a:extLst>
                  <a:ext uri="{FF2B5EF4-FFF2-40B4-BE49-F238E27FC236}">
                    <a16:creationId xmlns:a16="http://schemas.microsoft.com/office/drawing/2014/main" id="{C0CB9C71-AA1F-7D96-34FA-55857661728D}"/>
                  </a:ext>
                </a:extLst>
              </p:cNvPr>
              <p:cNvSpPr/>
              <p:nvPr/>
            </p:nvSpPr>
            <p:spPr>
              <a:xfrm>
                <a:off x="11103753" y="1329569"/>
                <a:ext cx="1045032" cy="2889742"/>
              </a:xfrm>
              <a:custGeom>
                <a:avLst/>
                <a:gdLst/>
                <a:ahLst/>
                <a:cxnLst/>
                <a:rect l="l" t="t" r="r" b="b"/>
                <a:pathLst>
                  <a:path w="14571" h="40292" extrusionOk="0">
                    <a:moveTo>
                      <a:pt x="762" y="1"/>
                    </a:moveTo>
                    <a:cubicBezTo>
                      <a:pt x="376" y="1"/>
                      <a:pt x="1" y="435"/>
                      <a:pt x="254" y="899"/>
                    </a:cubicBezTo>
                    <a:cubicBezTo>
                      <a:pt x="1773" y="3543"/>
                      <a:pt x="3232" y="6188"/>
                      <a:pt x="4631" y="8893"/>
                    </a:cubicBezTo>
                    <a:cubicBezTo>
                      <a:pt x="9494" y="18285"/>
                      <a:pt x="13385" y="28680"/>
                      <a:pt x="13476" y="39744"/>
                    </a:cubicBezTo>
                    <a:cubicBezTo>
                      <a:pt x="13476" y="40109"/>
                      <a:pt x="13749" y="40291"/>
                      <a:pt x="14023" y="40291"/>
                    </a:cubicBezTo>
                    <a:cubicBezTo>
                      <a:pt x="14296" y="40291"/>
                      <a:pt x="14570" y="40109"/>
                      <a:pt x="14570" y="39744"/>
                    </a:cubicBezTo>
                    <a:cubicBezTo>
                      <a:pt x="14540" y="36614"/>
                      <a:pt x="14236" y="33513"/>
                      <a:pt x="13658" y="30474"/>
                    </a:cubicBezTo>
                    <a:cubicBezTo>
                      <a:pt x="11622" y="19471"/>
                      <a:pt x="6546" y="9622"/>
                      <a:pt x="1226" y="291"/>
                    </a:cubicBezTo>
                    <a:cubicBezTo>
                      <a:pt x="1105" y="86"/>
                      <a:pt x="932" y="1"/>
                      <a:pt x="7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58">
                <a:extLst>
                  <a:ext uri="{FF2B5EF4-FFF2-40B4-BE49-F238E27FC236}">
                    <a16:creationId xmlns:a16="http://schemas.microsoft.com/office/drawing/2014/main" id="{ED88E3A2-3A1B-4290-1D76-7BFB05D84CCD}"/>
                  </a:ext>
                </a:extLst>
              </p:cNvPr>
              <p:cNvSpPr/>
              <p:nvPr/>
            </p:nvSpPr>
            <p:spPr>
              <a:xfrm>
                <a:off x="12296392" y="2084932"/>
                <a:ext cx="294913" cy="2171251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0274" extrusionOk="0">
                    <a:moveTo>
                      <a:pt x="672" y="1"/>
                    </a:moveTo>
                    <a:cubicBezTo>
                      <a:pt x="338" y="1"/>
                      <a:pt x="1" y="279"/>
                      <a:pt x="130" y="701"/>
                    </a:cubicBezTo>
                    <a:cubicBezTo>
                      <a:pt x="707" y="2738"/>
                      <a:pt x="1193" y="4805"/>
                      <a:pt x="1558" y="6902"/>
                    </a:cubicBezTo>
                    <a:cubicBezTo>
                      <a:pt x="2926" y="14379"/>
                      <a:pt x="3078" y="22009"/>
                      <a:pt x="2014" y="29516"/>
                    </a:cubicBezTo>
                    <a:cubicBezTo>
                      <a:pt x="1941" y="29971"/>
                      <a:pt x="2293" y="30274"/>
                      <a:pt x="2607" y="30274"/>
                    </a:cubicBezTo>
                    <a:cubicBezTo>
                      <a:pt x="2818" y="30274"/>
                      <a:pt x="3011" y="30138"/>
                      <a:pt x="3047" y="29820"/>
                    </a:cubicBezTo>
                    <a:cubicBezTo>
                      <a:pt x="3382" y="27662"/>
                      <a:pt x="3595" y="25474"/>
                      <a:pt x="3716" y="23316"/>
                    </a:cubicBezTo>
                    <a:cubicBezTo>
                      <a:pt x="4111" y="15595"/>
                      <a:pt x="3260" y="7844"/>
                      <a:pt x="1193" y="397"/>
                    </a:cubicBezTo>
                    <a:cubicBezTo>
                      <a:pt x="1109" y="121"/>
                      <a:pt x="891" y="1"/>
                      <a:pt x="6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58">
                <a:extLst>
                  <a:ext uri="{FF2B5EF4-FFF2-40B4-BE49-F238E27FC236}">
                    <a16:creationId xmlns:a16="http://schemas.microsoft.com/office/drawing/2014/main" id="{2C686167-8D0C-3BE6-9CEA-612481089BBE}"/>
                  </a:ext>
                </a:extLst>
              </p:cNvPr>
              <p:cNvSpPr/>
              <p:nvPr/>
            </p:nvSpPr>
            <p:spPr>
              <a:xfrm>
                <a:off x="10572519" y="2035301"/>
                <a:ext cx="1258112" cy="2156477"/>
              </a:xfrm>
              <a:custGeom>
                <a:avLst/>
                <a:gdLst/>
                <a:ahLst/>
                <a:cxnLst/>
                <a:rect l="l" t="t" r="r" b="b"/>
                <a:pathLst>
                  <a:path w="17542" h="30068" extrusionOk="0">
                    <a:moveTo>
                      <a:pt x="639" y="1"/>
                    </a:moveTo>
                    <a:cubicBezTo>
                      <a:pt x="547" y="1"/>
                      <a:pt x="453" y="28"/>
                      <a:pt x="366" y="86"/>
                    </a:cubicBezTo>
                    <a:cubicBezTo>
                      <a:pt x="92" y="269"/>
                      <a:pt x="1" y="633"/>
                      <a:pt x="153" y="937"/>
                    </a:cubicBezTo>
                    <a:lnTo>
                      <a:pt x="4591" y="7533"/>
                    </a:lnTo>
                    <a:cubicBezTo>
                      <a:pt x="9211" y="14372"/>
                      <a:pt x="14348" y="21302"/>
                      <a:pt x="16354" y="29752"/>
                    </a:cubicBezTo>
                    <a:cubicBezTo>
                      <a:pt x="16387" y="29976"/>
                      <a:pt x="16568" y="30068"/>
                      <a:pt x="16772" y="30068"/>
                    </a:cubicBezTo>
                    <a:cubicBezTo>
                      <a:pt x="17123" y="30068"/>
                      <a:pt x="17541" y="29795"/>
                      <a:pt x="17387" y="29448"/>
                    </a:cubicBezTo>
                    <a:cubicBezTo>
                      <a:pt x="16840" y="27108"/>
                      <a:pt x="16080" y="24859"/>
                      <a:pt x="15108" y="22701"/>
                    </a:cubicBezTo>
                    <a:cubicBezTo>
                      <a:pt x="13405" y="18810"/>
                      <a:pt x="11156" y="15254"/>
                      <a:pt x="8846" y="11789"/>
                    </a:cubicBezTo>
                    <a:cubicBezTo>
                      <a:pt x="6293" y="7959"/>
                      <a:pt x="3679" y="4159"/>
                      <a:pt x="1126" y="329"/>
                    </a:cubicBezTo>
                    <a:cubicBezTo>
                      <a:pt x="1022" y="123"/>
                      <a:pt x="835" y="1"/>
                      <a:pt x="6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58">
                <a:extLst>
                  <a:ext uri="{FF2B5EF4-FFF2-40B4-BE49-F238E27FC236}">
                    <a16:creationId xmlns:a16="http://schemas.microsoft.com/office/drawing/2014/main" id="{8FFF170F-34AD-5DBE-A1FB-8C4621B0A826}"/>
                  </a:ext>
                </a:extLst>
              </p:cNvPr>
              <p:cNvSpPr/>
              <p:nvPr/>
            </p:nvSpPr>
            <p:spPr>
              <a:xfrm>
                <a:off x="11542682" y="1887341"/>
                <a:ext cx="126442" cy="220898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3080" extrusionOk="0">
                    <a:moveTo>
                      <a:pt x="1147" y="0"/>
                    </a:moveTo>
                    <a:cubicBezTo>
                      <a:pt x="1100" y="0"/>
                      <a:pt x="1051" y="7"/>
                      <a:pt x="1003" y="22"/>
                    </a:cubicBezTo>
                    <a:cubicBezTo>
                      <a:pt x="699" y="143"/>
                      <a:pt x="517" y="447"/>
                      <a:pt x="608" y="782"/>
                    </a:cubicBezTo>
                    <a:cubicBezTo>
                      <a:pt x="638" y="842"/>
                      <a:pt x="638" y="873"/>
                      <a:pt x="638" y="933"/>
                    </a:cubicBezTo>
                    <a:cubicBezTo>
                      <a:pt x="638" y="1025"/>
                      <a:pt x="638" y="1116"/>
                      <a:pt x="638" y="1207"/>
                    </a:cubicBezTo>
                    <a:cubicBezTo>
                      <a:pt x="638" y="1298"/>
                      <a:pt x="608" y="1389"/>
                      <a:pt x="578" y="1481"/>
                    </a:cubicBezTo>
                    <a:cubicBezTo>
                      <a:pt x="547" y="1572"/>
                      <a:pt x="517" y="1663"/>
                      <a:pt x="456" y="1724"/>
                    </a:cubicBezTo>
                    <a:cubicBezTo>
                      <a:pt x="395" y="1815"/>
                      <a:pt x="304" y="1906"/>
                      <a:pt x="243" y="1997"/>
                    </a:cubicBezTo>
                    <a:lnTo>
                      <a:pt x="304" y="1906"/>
                    </a:lnTo>
                    <a:lnTo>
                      <a:pt x="304" y="1906"/>
                    </a:lnTo>
                    <a:cubicBezTo>
                      <a:pt x="182" y="1997"/>
                      <a:pt x="91" y="2149"/>
                      <a:pt x="61" y="2301"/>
                    </a:cubicBezTo>
                    <a:cubicBezTo>
                      <a:pt x="0" y="2453"/>
                      <a:pt x="30" y="2636"/>
                      <a:pt x="91" y="2757"/>
                    </a:cubicBezTo>
                    <a:cubicBezTo>
                      <a:pt x="182" y="2909"/>
                      <a:pt x="304" y="3000"/>
                      <a:pt x="456" y="3061"/>
                    </a:cubicBezTo>
                    <a:cubicBezTo>
                      <a:pt x="500" y="3072"/>
                      <a:pt x="549" y="3079"/>
                      <a:pt x="599" y="3079"/>
                    </a:cubicBezTo>
                    <a:cubicBezTo>
                      <a:pt x="685" y="3079"/>
                      <a:pt x="774" y="3058"/>
                      <a:pt x="851" y="3000"/>
                    </a:cubicBezTo>
                    <a:cubicBezTo>
                      <a:pt x="1246" y="2696"/>
                      <a:pt x="1520" y="2271"/>
                      <a:pt x="1641" y="1785"/>
                    </a:cubicBezTo>
                    <a:cubicBezTo>
                      <a:pt x="1763" y="1359"/>
                      <a:pt x="1763" y="903"/>
                      <a:pt x="1672" y="447"/>
                    </a:cubicBezTo>
                    <a:cubicBezTo>
                      <a:pt x="1621" y="191"/>
                      <a:pt x="1397" y="0"/>
                      <a:pt x="11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58">
                <a:extLst>
                  <a:ext uri="{FF2B5EF4-FFF2-40B4-BE49-F238E27FC236}">
                    <a16:creationId xmlns:a16="http://schemas.microsoft.com/office/drawing/2014/main" id="{0F51E5AB-513E-D6E8-95FB-38C36B7BB6C7}"/>
                  </a:ext>
                </a:extLst>
              </p:cNvPr>
              <p:cNvSpPr/>
              <p:nvPr/>
            </p:nvSpPr>
            <p:spPr>
              <a:xfrm>
                <a:off x="11407489" y="2246877"/>
                <a:ext cx="303089" cy="288099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17" extrusionOk="0">
                    <a:moveTo>
                      <a:pt x="669" y="1"/>
                    </a:moveTo>
                    <a:cubicBezTo>
                      <a:pt x="621" y="1"/>
                      <a:pt x="570" y="8"/>
                      <a:pt x="517" y="24"/>
                    </a:cubicBezTo>
                    <a:cubicBezTo>
                      <a:pt x="213" y="115"/>
                      <a:pt x="0" y="419"/>
                      <a:pt x="61" y="723"/>
                    </a:cubicBezTo>
                    <a:cubicBezTo>
                      <a:pt x="669" y="2364"/>
                      <a:pt x="1915" y="3611"/>
                      <a:pt x="3466" y="4006"/>
                    </a:cubicBezTo>
                    <a:cubicBezTo>
                      <a:pt x="3501" y="4013"/>
                      <a:pt x="3536" y="4016"/>
                      <a:pt x="3571" y="4016"/>
                    </a:cubicBezTo>
                    <a:cubicBezTo>
                      <a:pt x="3837" y="4016"/>
                      <a:pt x="4081" y="3819"/>
                      <a:pt x="4134" y="3550"/>
                    </a:cubicBezTo>
                    <a:cubicBezTo>
                      <a:pt x="4225" y="3246"/>
                      <a:pt x="4043" y="2911"/>
                      <a:pt x="3739" y="2790"/>
                    </a:cubicBezTo>
                    <a:cubicBezTo>
                      <a:pt x="3587" y="2759"/>
                      <a:pt x="3435" y="2699"/>
                      <a:pt x="3253" y="2638"/>
                    </a:cubicBezTo>
                    <a:lnTo>
                      <a:pt x="3162" y="2608"/>
                    </a:lnTo>
                    <a:cubicBezTo>
                      <a:pt x="3141" y="2608"/>
                      <a:pt x="3081" y="2581"/>
                      <a:pt x="3078" y="2581"/>
                    </a:cubicBezTo>
                    <a:lnTo>
                      <a:pt x="3078" y="2581"/>
                    </a:lnTo>
                    <a:cubicBezTo>
                      <a:pt x="3077" y="2581"/>
                      <a:pt x="3091" y="2587"/>
                      <a:pt x="3131" y="2608"/>
                    </a:cubicBezTo>
                    <a:lnTo>
                      <a:pt x="2918" y="2516"/>
                    </a:lnTo>
                    <a:cubicBezTo>
                      <a:pt x="2766" y="2425"/>
                      <a:pt x="2645" y="2334"/>
                      <a:pt x="2493" y="2243"/>
                    </a:cubicBezTo>
                    <a:lnTo>
                      <a:pt x="2280" y="2060"/>
                    </a:lnTo>
                    <a:lnTo>
                      <a:pt x="2189" y="1969"/>
                    </a:lnTo>
                    <a:cubicBezTo>
                      <a:pt x="2067" y="1848"/>
                      <a:pt x="1946" y="1726"/>
                      <a:pt x="1824" y="1604"/>
                    </a:cubicBezTo>
                    <a:cubicBezTo>
                      <a:pt x="1794" y="1544"/>
                      <a:pt x="1733" y="1452"/>
                      <a:pt x="1672" y="1392"/>
                    </a:cubicBezTo>
                    <a:lnTo>
                      <a:pt x="1611" y="1301"/>
                    </a:lnTo>
                    <a:cubicBezTo>
                      <a:pt x="1490" y="1149"/>
                      <a:pt x="1429" y="997"/>
                      <a:pt x="1338" y="845"/>
                    </a:cubicBezTo>
                    <a:cubicBezTo>
                      <a:pt x="1307" y="753"/>
                      <a:pt x="1247" y="693"/>
                      <a:pt x="1216" y="601"/>
                    </a:cubicBezTo>
                    <a:lnTo>
                      <a:pt x="1186" y="480"/>
                    </a:lnTo>
                    <a:cubicBezTo>
                      <a:pt x="1186" y="459"/>
                      <a:pt x="1158" y="383"/>
                      <a:pt x="1159" y="383"/>
                    </a:cubicBezTo>
                    <a:lnTo>
                      <a:pt x="1159" y="383"/>
                    </a:lnTo>
                    <a:cubicBezTo>
                      <a:pt x="1159" y="383"/>
                      <a:pt x="1166" y="400"/>
                      <a:pt x="1186" y="449"/>
                    </a:cubicBezTo>
                    <a:cubicBezTo>
                      <a:pt x="1085" y="173"/>
                      <a:pt x="902" y="1"/>
                      <a:pt x="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58">
                <a:extLst>
                  <a:ext uri="{FF2B5EF4-FFF2-40B4-BE49-F238E27FC236}">
                    <a16:creationId xmlns:a16="http://schemas.microsoft.com/office/drawing/2014/main" id="{A789FA37-06F7-F99A-77F7-089CEFA7E9C4}"/>
                  </a:ext>
                </a:extLst>
              </p:cNvPr>
              <p:cNvSpPr/>
              <p:nvPr/>
            </p:nvSpPr>
            <p:spPr>
              <a:xfrm>
                <a:off x="11937216" y="2797047"/>
                <a:ext cx="2295" cy="5307"/>
              </a:xfrm>
              <a:custGeom>
                <a:avLst/>
                <a:gdLst/>
                <a:ahLst/>
                <a:cxnLst/>
                <a:rect l="l" t="t" r="r" b="b"/>
                <a:pathLst>
                  <a:path w="32" h="74" extrusionOk="0">
                    <a:moveTo>
                      <a:pt x="26" y="1"/>
                    </a:moveTo>
                    <a:cubicBezTo>
                      <a:pt x="17" y="1"/>
                      <a:pt x="1" y="29"/>
                      <a:pt x="1" y="73"/>
                    </a:cubicBezTo>
                    <a:lnTo>
                      <a:pt x="31" y="73"/>
                    </a:lnTo>
                    <a:lnTo>
                      <a:pt x="31" y="13"/>
                    </a:lnTo>
                    <a:cubicBezTo>
                      <a:pt x="31" y="4"/>
                      <a:pt x="29" y="1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58">
                <a:extLst>
                  <a:ext uri="{FF2B5EF4-FFF2-40B4-BE49-F238E27FC236}">
                    <a16:creationId xmlns:a16="http://schemas.microsoft.com/office/drawing/2014/main" id="{B769DC23-1DE1-7695-88AF-36FCEB53A274}"/>
                  </a:ext>
                </a:extLst>
              </p:cNvPr>
              <p:cNvSpPr/>
              <p:nvPr/>
            </p:nvSpPr>
            <p:spPr>
              <a:xfrm>
                <a:off x="11858754" y="2681505"/>
                <a:ext cx="185396" cy="25898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11" extrusionOk="0">
                    <a:moveTo>
                      <a:pt x="1637" y="1"/>
                    </a:moveTo>
                    <a:cubicBezTo>
                      <a:pt x="1599" y="1"/>
                      <a:pt x="1559" y="5"/>
                      <a:pt x="1520" y="13"/>
                    </a:cubicBezTo>
                    <a:cubicBezTo>
                      <a:pt x="1216" y="134"/>
                      <a:pt x="1034" y="469"/>
                      <a:pt x="1125" y="773"/>
                    </a:cubicBezTo>
                    <a:cubicBezTo>
                      <a:pt x="1125" y="833"/>
                      <a:pt x="1155" y="894"/>
                      <a:pt x="1186" y="955"/>
                    </a:cubicBezTo>
                    <a:lnTo>
                      <a:pt x="1186" y="1016"/>
                    </a:lnTo>
                    <a:cubicBezTo>
                      <a:pt x="1186" y="1137"/>
                      <a:pt x="1186" y="1228"/>
                      <a:pt x="1186" y="1350"/>
                    </a:cubicBezTo>
                    <a:lnTo>
                      <a:pt x="1186" y="1380"/>
                    </a:lnTo>
                    <a:cubicBezTo>
                      <a:pt x="1186" y="1441"/>
                      <a:pt x="1186" y="1502"/>
                      <a:pt x="1155" y="1563"/>
                    </a:cubicBezTo>
                    <a:lnTo>
                      <a:pt x="1125" y="1624"/>
                    </a:lnTo>
                    <a:cubicBezTo>
                      <a:pt x="1125" y="1654"/>
                      <a:pt x="1125" y="1654"/>
                      <a:pt x="1125" y="1684"/>
                    </a:cubicBezTo>
                    <a:lnTo>
                      <a:pt x="1125" y="1715"/>
                    </a:lnTo>
                    <a:lnTo>
                      <a:pt x="1095" y="1776"/>
                    </a:lnTo>
                    <a:cubicBezTo>
                      <a:pt x="1064" y="1867"/>
                      <a:pt x="1034" y="1928"/>
                      <a:pt x="973" y="2019"/>
                    </a:cubicBezTo>
                    <a:lnTo>
                      <a:pt x="912" y="2080"/>
                    </a:lnTo>
                    <a:cubicBezTo>
                      <a:pt x="882" y="2140"/>
                      <a:pt x="851" y="2171"/>
                      <a:pt x="791" y="2231"/>
                    </a:cubicBezTo>
                    <a:lnTo>
                      <a:pt x="760" y="2262"/>
                    </a:lnTo>
                    <a:lnTo>
                      <a:pt x="669" y="2323"/>
                    </a:lnTo>
                    <a:lnTo>
                      <a:pt x="548" y="2383"/>
                    </a:lnTo>
                    <a:lnTo>
                      <a:pt x="487" y="2414"/>
                    </a:lnTo>
                    <a:cubicBezTo>
                      <a:pt x="183" y="2505"/>
                      <a:pt x="0" y="2839"/>
                      <a:pt x="61" y="3174"/>
                    </a:cubicBezTo>
                    <a:cubicBezTo>
                      <a:pt x="114" y="3438"/>
                      <a:pt x="351" y="3611"/>
                      <a:pt x="613" y="3611"/>
                    </a:cubicBezTo>
                    <a:cubicBezTo>
                      <a:pt x="651" y="3611"/>
                      <a:pt x="691" y="3607"/>
                      <a:pt x="730" y="3599"/>
                    </a:cubicBezTo>
                    <a:cubicBezTo>
                      <a:pt x="1855" y="3235"/>
                      <a:pt x="2584" y="1745"/>
                      <a:pt x="2189" y="438"/>
                    </a:cubicBezTo>
                    <a:cubicBezTo>
                      <a:pt x="2136" y="173"/>
                      <a:pt x="1899" y="1"/>
                      <a:pt x="16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58">
                <a:extLst>
                  <a:ext uri="{FF2B5EF4-FFF2-40B4-BE49-F238E27FC236}">
                    <a16:creationId xmlns:a16="http://schemas.microsoft.com/office/drawing/2014/main" id="{EA7D6395-AE6F-0AAA-3184-6FE10BEB1F27}"/>
                  </a:ext>
                </a:extLst>
              </p:cNvPr>
              <p:cNvSpPr/>
              <p:nvPr/>
            </p:nvSpPr>
            <p:spPr>
              <a:xfrm>
                <a:off x="11004205" y="2428761"/>
                <a:ext cx="124291" cy="281716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3928" extrusionOk="0">
                    <a:moveTo>
                      <a:pt x="835" y="0"/>
                    </a:moveTo>
                    <a:cubicBezTo>
                      <a:pt x="800" y="0"/>
                      <a:pt x="765" y="4"/>
                      <a:pt x="730" y="11"/>
                    </a:cubicBezTo>
                    <a:cubicBezTo>
                      <a:pt x="578" y="72"/>
                      <a:pt x="456" y="193"/>
                      <a:pt x="395" y="315"/>
                    </a:cubicBezTo>
                    <a:cubicBezTo>
                      <a:pt x="335" y="467"/>
                      <a:pt x="304" y="619"/>
                      <a:pt x="335" y="771"/>
                    </a:cubicBezTo>
                    <a:cubicBezTo>
                      <a:pt x="426" y="983"/>
                      <a:pt x="487" y="1227"/>
                      <a:pt x="487" y="1439"/>
                    </a:cubicBezTo>
                    <a:lnTo>
                      <a:pt x="487" y="1500"/>
                    </a:lnTo>
                    <a:lnTo>
                      <a:pt x="487" y="1622"/>
                    </a:lnTo>
                    <a:lnTo>
                      <a:pt x="487" y="1986"/>
                    </a:lnTo>
                    <a:lnTo>
                      <a:pt x="487" y="2047"/>
                    </a:lnTo>
                    <a:cubicBezTo>
                      <a:pt x="487" y="2078"/>
                      <a:pt x="487" y="2108"/>
                      <a:pt x="456" y="2199"/>
                    </a:cubicBezTo>
                    <a:cubicBezTo>
                      <a:pt x="456" y="2321"/>
                      <a:pt x="426" y="2412"/>
                      <a:pt x="395" y="2503"/>
                    </a:cubicBezTo>
                    <a:lnTo>
                      <a:pt x="365" y="2594"/>
                    </a:lnTo>
                    <a:cubicBezTo>
                      <a:pt x="358" y="2609"/>
                      <a:pt x="352" y="2619"/>
                      <a:pt x="348" y="2623"/>
                    </a:cubicBezTo>
                    <a:lnTo>
                      <a:pt x="348" y="2623"/>
                    </a:lnTo>
                    <a:cubicBezTo>
                      <a:pt x="358" y="2599"/>
                      <a:pt x="365" y="2578"/>
                      <a:pt x="365" y="2564"/>
                    </a:cubicBezTo>
                    <a:lnTo>
                      <a:pt x="365" y="2564"/>
                    </a:lnTo>
                    <a:cubicBezTo>
                      <a:pt x="346" y="2602"/>
                      <a:pt x="339" y="2627"/>
                      <a:pt x="343" y="2627"/>
                    </a:cubicBezTo>
                    <a:cubicBezTo>
                      <a:pt x="344" y="2627"/>
                      <a:pt x="346" y="2626"/>
                      <a:pt x="348" y="2623"/>
                    </a:cubicBezTo>
                    <a:lnTo>
                      <a:pt x="348" y="2623"/>
                    </a:lnTo>
                    <a:cubicBezTo>
                      <a:pt x="337" y="2651"/>
                      <a:pt x="320" y="2684"/>
                      <a:pt x="304" y="2716"/>
                    </a:cubicBezTo>
                    <a:cubicBezTo>
                      <a:pt x="274" y="2807"/>
                      <a:pt x="213" y="2898"/>
                      <a:pt x="152" y="3020"/>
                    </a:cubicBezTo>
                    <a:cubicBezTo>
                      <a:pt x="0" y="3293"/>
                      <a:pt x="91" y="3658"/>
                      <a:pt x="335" y="3841"/>
                    </a:cubicBezTo>
                    <a:cubicBezTo>
                      <a:pt x="424" y="3900"/>
                      <a:pt x="523" y="3927"/>
                      <a:pt x="620" y="3927"/>
                    </a:cubicBezTo>
                    <a:cubicBezTo>
                      <a:pt x="821" y="3927"/>
                      <a:pt x="1013" y="3812"/>
                      <a:pt x="1095" y="3628"/>
                    </a:cubicBezTo>
                    <a:cubicBezTo>
                      <a:pt x="1642" y="2655"/>
                      <a:pt x="1733" y="1500"/>
                      <a:pt x="1398" y="467"/>
                    </a:cubicBezTo>
                    <a:cubicBezTo>
                      <a:pt x="1345" y="198"/>
                      <a:pt x="1101" y="0"/>
                      <a:pt x="8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58">
                <a:extLst>
                  <a:ext uri="{FF2B5EF4-FFF2-40B4-BE49-F238E27FC236}">
                    <a16:creationId xmlns:a16="http://schemas.microsoft.com/office/drawing/2014/main" id="{4C86E7E6-F565-C2C0-5E23-B980BF04FC61}"/>
                  </a:ext>
                </a:extLst>
              </p:cNvPr>
              <p:cNvSpPr/>
              <p:nvPr/>
            </p:nvSpPr>
            <p:spPr>
              <a:xfrm>
                <a:off x="11041284" y="2997650"/>
                <a:ext cx="241983" cy="123000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15" extrusionOk="0">
                    <a:moveTo>
                      <a:pt x="572" y="1"/>
                    </a:moveTo>
                    <a:cubicBezTo>
                      <a:pt x="370" y="1"/>
                      <a:pt x="174" y="109"/>
                      <a:pt x="91" y="316"/>
                    </a:cubicBezTo>
                    <a:cubicBezTo>
                      <a:pt x="30" y="468"/>
                      <a:pt x="0" y="620"/>
                      <a:pt x="61" y="772"/>
                    </a:cubicBezTo>
                    <a:cubicBezTo>
                      <a:pt x="91" y="924"/>
                      <a:pt x="182" y="1045"/>
                      <a:pt x="304" y="1137"/>
                    </a:cubicBezTo>
                    <a:cubicBezTo>
                      <a:pt x="1033" y="1501"/>
                      <a:pt x="1824" y="1714"/>
                      <a:pt x="2614" y="1714"/>
                    </a:cubicBezTo>
                    <a:cubicBezTo>
                      <a:pt x="3374" y="1653"/>
                      <a:pt x="3374" y="529"/>
                      <a:pt x="2614" y="468"/>
                    </a:cubicBezTo>
                    <a:cubicBezTo>
                      <a:pt x="2462" y="468"/>
                      <a:pt x="2280" y="468"/>
                      <a:pt x="2097" y="438"/>
                    </a:cubicBezTo>
                    <a:lnTo>
                      <a:pt x="1945" y="438"/>
                    </a:lnTo>
                    <a:lnTo>
                      <a:pt x="1702" y="377"/>
                    </a:lnTo>
                    <a:cubicBezTo>
                      <a:pt x="1550" y="346"/>
                      <a:pt x="1398" y="286"/>
                      <a:pt x="1246" y="255"/>
                    </a:cubicBezTo>
                    <a:lnTo>
                      <a:pt x="1003" y="134"/>
                    </a:lnTo>
                    <a:cubicBezTo>
                      <a:pt x="961" y="134"/>
                      <a:pt x="933" y="119"/>
                      <a:pt x="910" y="110"/>
                    </a:cubicBezTo>
                    <a:lnTo>
                      <a:pt x="910" y="110"/>
                    </a:lnTo>
                    <a:cubicBezTo>
                      <a:pt x="890" y="92"/>
                      <a:pt x="863" y="73"/>
                      <a:pt x="851" y="73"/>
                    </a:cubicBezTo>
                    <a:cubicBezTo>
                      <a:pt x="764" y="24"/>
                      <a:pt x="667" y="1"/>
                      <a:pt x="5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58">
                <a:extLst>
                  <a:ext uri="{FF2B5EF4-FFF2-40B4-BE49-F238E27FC236}">
                    <a16:creationId xmlns:a16="http://schemas.microsoft.com/office/drawing/2014/main" id="{07A80B01-23B5-DDC6-B067-9D6235C5032C}"/>
                  </a:ext>
                </a:extLst>
              </p:cNvPr>
              <p:cNvSpPr/>
              <p:nvPr/>
            </p:nvSpPr>
            <p:spPr>
              <a:xfrm>
                <a:off x="12257663" y="2559580"/>
                <a:ext cx="229002" cy="267516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730" extrusionOk="0">
                    <a:moveTo>
                      <a:pt x="592" y="0"/>
                    </a:moveTo>
                    <a:cubicBezTo>
                      <a:pt x="557" y="0"/>
                      <a:pt x="522" y="3"/>
                      <a:pt x="487" y="10"/>
                    </a:cubicBezTo>
                    <a:cubicBezTo>
                      <a:pt x="153" y="132"/>
                      <a:pt x="1" y="466"/>
                      <a:pt x="92" y="801"/>
                    </a:cubicBezTo>
                    <a:cubicBezTo>
                      <a:pt x="335" y="2108"/>
                      <a:pt x="1217" y="3202"/>
                      <a:pt x="2463" y="3719"/>
                    </a:cubicBezTo>
                    <a:cubicBezTo>
                      <a:pt x="2498" y="3726"/>
                      <a:pt x="2533" y="3729"/>
                      <a:pt x="2568" y="3729"/>
                    </a:cubicBezTo>
                    <a:cubicBezTo>
                      <a:pt x="2834" y="3729"/>
                      <a:pt x="3078" y="3532"/>
                      <a:pt x="3132" y="3263"/>
                    </a:cubicBezTo>
                    <a:cubicBezTo>
                      <a:pt x="3192" y="2959"/>
                      <a:pt x="3040" y="2624"/>
                      <a:pt x="2736" y="2503"/>
                    </a:cubicBezTo>
                    <a:lnTo>
                      <a:pt x="2645" y="2473"/>
                    </a:lnTo>
                    <a:lnTo>
                      <a:pt x="2493" y="2412"/>
                    </a:lnTo>
                    <a:cubicBezTo>
                      <a:pt x="2402" y="2321"/>
                      <a:pt x="2280" y="2260"/>
                      <a:pt x="2189" y="2199"/>
                    </a:cubicBezTo>
                    <a:cubicBezTo>
                      <a:pt x="2129" y="2138"/>
                      <a:pt x="2098" y="2108"/>
                      <a:pt x="2037" y="2077"/>
                    </a:cubicBezTo>
                    <a:lnTo>
                      <a:pt x="1977" y="2017"/>
                    </a:lnTo>
                    <a:cubicBezTo>
                      <a:pt x="1885" y="1925"/>
                      <a:pt x="1794" y="1834"/>
                      <a:pt x="1703" y="1713"/>
                    </a:cubicBezTo>
                    <a:lnTo>
                      <a:pt x="1581" y="1561"/>
                    </a:lnTo>
                    <a:lnTo>
                      <a:pt x="1551" y="1500"/>
                    </a:lnTo>
                    <a:cubicBezTo>
                      <a:pt x="1490" y="1378"/>
                      <a:pt x="1399" y="1257"/>
                      <a:pt x="1338" y="1135"/>
                    </a:cubicBezTo>
                    <a:cubicBezTo>
                      <a:pt x="1338" y="1074"/>
                      <a:pt x="1277" y="983"/>
                      <a:pt x="1277" y="953"/>
                    </a:cubicBezTo>
                    <a:cubicBezTo>
                      <a:pt x="1277" y="922"/>
                      <a:pt x="1247" y="892"/>
                      <a:pt x="1247" y="862"/>
                    </a:cubicBezTo>
                    <a:lnTo>
                      <a:pt x="1247" y="892"/>
                    </a:lnTo>
                    <a:cubicBezTo>
                      <a:pt x="1217" y="740"/>
                      <a:pt x="1156" y="618"/>
                      <a:pt x="1156" y="466"/>
                    </a:cubicBezTo>
                    <a:cubicBezTo>
                      <a:pt x="1102" y="198"/>
                      <a:pt x="858" y="0"/>
                      <a:pt x="5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58">
                <a:extLst>
                  <a:ext uri="{FF2B5EF4-FFF2-40B4-BE49-F238E27FC236}">
                    <a16:creationId xmlns:a16="http://schemas.microsoft.com/office/drawing/2014/main" id="{D7AD00CB-D8B2-C00F-6882-985E205A9157}"/>
                  </a:ext>
                </a:extLst>
              </p:cNvPr>
              <p:cNvSpPr/>
              <p:nvPr/>
            </p:nvSpPr>
            <p:spPr>
              <a:xfrm>
                <a:off x="12445140" y="2734722"/>
                <a:ext cx="72" cy="7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58">
                <a:extLst>
                  <a:ext uri="{FF2B5EF4-FFF2-40B4-BE49-F238E27FC236}">
                    <a16:creationId xmlns:a16="http://schemas.microsoft.com/office/drawing/2014/main" id="{A85BA3A9-224B-2D28-38A4-BA219E3F35E6}"/>
                  </a:ext>
                </a:extLst>
              </p:cNvPr>
              <p:cNvSpPr/>
              <p:nvPr/>
            </p:nvSpPr>
            <p:spPr>
              <a:xfrm>
                <a:off x="12405909" y="2708544"/>
                <a:ext cx="3227" cy="3514"/>
              </a:xfrm>
              <a:custGeom>
                <a:avLst/>
                <a:gdLst/>
                <a:ahLst/>
                <a:cxnLst/>
                <a:rect l="l" t="t" r="r" b="b"/>
                <a:pathLst>
                  <a:path w="45" h="49" extrusionOk="0">
                    <a:moveTo>
                      <a:pt x="1" y="0"/>
                    </a:moveTo>
                    <a:cubicBezTo>
                      <a:pt x="1" y="19"/>
                      <a:pt x="34" y="49"/>
                      <a:pt x="40" y="49"/>
                    </a:cubicBezTo>
                    <a:cubicBezTo>
                      <a:pt x="44" y="49"/>
                      <a:pt x="36" y="3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58">
                <a:extLst>
                  <a:ext uri="{FF2B5EF4-FFF2-40B4-BE49-F238E27FC236}">
                    <a16:creationId xmlns:a16="http://schemas.microsoft.com/office/drawing/2014/main" id="{D8D522A7-BB2D-DE9A-94B7-4BDA526CCCDA}"/>
                  </a:ext>
                </a:extLst>
              </p:cNvPr>
              <p:cNvSpPr/>
              <p:nvPr/>
            </p:nvSpPr>
            <p:spPr>
              <a:xfrm>
                <a:off x="12347099" y="2623483"/>
                <a:ext cx="2152" cy="3586"/>
              </a:xfrm>
              <a:custGeom>
                <a:avLst/>
                <a:gdLst/>
                <a:ahLst/>
                <a:cxnLst/>
                <a:rect l="l" t="t" r="r" b="b"/>
                <a:pathLst>
                  <a:path w="30" h="5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9"/>
                      <a:pt x="22" y="49"/>
                      <a:pt x="26" y="49"/>
                    </a:cubicBezTo>
                    <a:cubicBezTo>
                      <a:pt x="29" y="49"/>
                      <a:pt x="24" y="37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58">
                <a:extLst>
                  <a:ext uri="{FF2B5EF4-FFF2-40B4-BE49-F238E27FC236}">
                    <a16:creationId xmlns:a16="http://schemas.microsoft.com/office/drawing/2014/main" id="{56624EB7-3A43-0C15-A7E7-49F854CC9F60}"/>
                  </a:ext>
                </a:extLst>
              </p:cNvPr>
              <p:cNvSpPr/>
              <p:nvPr/>
            </p:nvSpPr>
            <p:spPr>
              <a:xfrm>
                <a:off x="12530201" y="2954904"/>
                <a:ext cx="150469" cy="22642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3157" extrusionOk="0">
                    <a:moveTo>
                      <a:pt x="1520" y="0"/>
                    </a:moveTo>
                    <a:cubicBezTo>
                      <a:pt x="1186" y="0"/>
                      <a:pt x="943" y="274"/>
                      <a:pt x="973" y="608"/>
                    </a:cubicBezTo>
                    <a:lnTo>
                      <a:pt x="973" y="851"/>
                    </a:lnTo>
                    <a:cubicBezTo>
                      <a:pt x="943" y="1003"/>
                      <a:pt x="912" y="1125"/>
                      <a:pt x="882" y="1277"/>
                    </a:cubicBezTo>
                    <a:cubicBezTo>
                      <a:pt x="821" y="1398"/>
                      <a:pt x="760" y="1550"/>
                      <a:pt x="669" y="1672"/>
                    </a:cubicBezTo>
                    <a:cubicBezTo>
                      <a:pt x="578" y="1793"/>
                      <a:pt x="487" y="1885"/>
                      <a:pt x="395" y="1976"/>
                    </a:cubicBezTo>
                    <a:lnTo>
                      <a:pt x="365" y="2006"/>
                    </a:lnTo>
                    <a:cubicBezTo>
                      <a:pt x="91" y="2189"/>
                      <a:pt x="0" y="2553"/>
                      <a:pt x="122" y="2857"/>
                    </a:cubicBezTo>
                    <a:cubicBezTo>
                      <a:pt x="204" y="3041"/>
                      <a:pt x="396" y="3157"/>
                      <a:pt x="596" y="3157"/>
                    </a:cubicBezTo>
                    <a:cubicBezTo>
                      <a:pt x="693" y="3157"/>
                      <a:pt x="792" y="3130"/>
                      <a:pt x="882" y="3070"/>
                    </a:cubicBezTo>
                    <a:cubicBezTo>
                      <a:pt x="1642" y="2492"/>
                      <a:pt x="2098" y="1581"/>
                      <a:pt x="2067" y="608"/>
                    </a:cubicBezTo>
                    <a:cubicBezTo>
                      <a:pt x="2067" y="274"/>
                      <a:pt x="1824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3" name="Google Shape;1653;p58">
              <a:extLst>
                <a:ext uri="{FF2B5EF4-FFF2-40B4-BE49-F238E27FC236}">
                  <a16:creationId xmlns:a16="http://schemas.microsoft.com/office/drawing/2014/main" id="{30FD7D90-D364-0EDE-E399-F4BB90D9D9B8}"/>
                </a:ext>
              </a:extLst>
            </p:cNvPr>
            <p:cNvSpPr/>
            <p:nvPr/>
          </p:nvSpPr>
          <p:spPr>
            <a:xfrm rot="1671585" flipH="1">
              <a:off x="8483095" y="4625758"/>
              <a:ext cx="161690" cy="600964"/>
            </a:xfrm>
            <a:custGeom>
              <a:avLst/>
              <a:gdLst/>
              <a:ahLst/>
              <a:cxnLst/>
              <a:rect l="l" t="t" r="r" b="b"/>
              <a:pathLst>
                <a:path w="9363" h="34800" extrusionOk="0">
                  <a:moveTo>
                    <a:pt x="2805" y="0"/>
                  </a:moveTo>
                  <a:cubicBezTo>
                    <a:pt x="2464" y="0"/>
                    <a:pt x="2115" y="83"/>
                    <a:pt x="1764" y="270"/>
                  </a:cubicBezTo>
                  <a:cubicBezTo>
                    <a:pt x="487" y="909"/>
                    <a:pt x="31" y="2216"/>
                    <a:pt x="1" y="3675"/>
                  </a:cubicBezTo>
                  <a:lnTo>
                    <a:pt x="1" y="3948"/>
                  </a:lnTo>
                  <a:cubicBezTo>
                    <a:pt x="1" y="5741"/>
                    <a:pt x="578" y="7717"/>
                    <a:pt x="943" y="9115"/>
                  </a:cubicBezTo>
                  <a:cubicBezTo>
                    <a:pt x="1703" y="11851"/>
                    <a:pt x="2432" y="14587"/>
                    <a:pt x="3010" y="17383"/>
                  </a:cubicBezTo>
                  <a:cubicBezTo>
                    <a:pt x="3040" y="17504"/>
                    <a:pt x="3071" y="17626"/>
                    <a:pt x="3101" y="17778"/>
                  </a:cubicBezTo>
                  <a:cubicBezTo>
                    <a:pt x="3405" y="19267"/>
                    <a:pt x="3679" y="20726"/>
                    <a:pt x="3891" y="22246"/>
                  </a:cubicBezTo>
                  <a:cubicBezTo>
                    <a:pt x="3952" y="22763"/>
                    <a:pt x="4013" y="23280"/>
                    <a:pt x="4074" y="23796"/>
                  </a:cubicBezTo>
                  <a:cubicBezTo>
                    <a:pt x="4104" y="23948"/>
                    <a:pt x="4134" y="24100"/>
                    <a:pt x="4134" y="24222"/>
                  </a:cubicBezTo>
                  <a:cubicBezTo>
                    <a:pt x="4499" y="27748"/>
                    <a:pt x="4499" y="31243"/>
                    <a:pt x="4590" y="34800"/>
                  </a:cubicBezTo>
                  <a:lnTo>
                    <a:pt x="6657" y="34800"/>
                  </a:lnTo>
                  <a:cubicBezTo>
                    <a:pt x="7022" y="33827"/>
                    <a:pt x="7326" y="32854"/>
                    <a:pt x="7630" y="31851"/>
                  </a:cubicBezTo>
                  <a:cubicBezTo>
                    <a:pt x="7782" y="31334"/>
                    <a:pt x="7904" y="30818"/>
                    <a:pt x="8025" y="30301"/>
                  </a:cubicBezTo>
                  <a:cubicBezTo>
                    <a:pt x="8785" y="27231"/>
                    <a:pt x="9211" y="24100"/>
                    <a:pt x="9332" y="20939"/>
                  </a:cubicBezTo>
                  <a:cubicBezTo>
                    <a:pt x="9332" y="20848"/>
                    <a:pt x="9332" y="20787"/>
                    <a:pt x="9332" y="20726"/>
                  </a:cubicBezTo>
                  <a:cubicBezTo>
                    <a:pt x="9363" y="19967"/>
                    <a:pt x="9363" y="19176"/>
                    <a:pt x="9363" y="18416"/>
                  </a:cubicBezTo>
                  <a:cubicBezTo>
                    <a:pt x="9332" y="16258"/>
                    <a:pt x="9211" y="14100"/>
                    <a:pt x="8967" y="11942"/>
                  </a:cubicBezTo>
                  <a:cubicBezTo>
                    <a:pt x="8967" y="11851"/>
                    <a:pt x="8967" y="11760"/>
                    <a:pt x="8967" y="11669"/>
                  </a:cubicBezTo>
                  <a:cubicBezTo>
                    <a:pt x="8876" y="10969"/>
                    <a:pt x="8785" y="10240"/>
                    <a:pt x="8663" y="9541"/>
                  </a:cubicBezTo>
                  <a:cubicBezTo>
                    <a:pt x="8633" y="9206"/>
                    <a:pt x="8572" y="8872"/>
                    <a:pt x="8511" y="8568"/>
                  </a:cubicBezTo>
                  <a:cubicBezTo>
                    <a:pt x="8481" y="8386"/>
                    <a:pt x="8451" y="8234"/>
                    <a:pt x="8420" y="8082"/>
                  </a:cubicBezTo>
                  <a:cubicBezTo>
                    <a:pt x="8055" y="6167"/>
                    <a:pt x="7356" y="4343"/>
                    <a:pt x="6353" y="2702"/>
                  </a:cubicBezTo>
                  <a:cubicBezTo>
                    <a:pt x="5543" y="1450"/>
                    <a:pt x="4238" y="0"/>
                    <a:pt x="2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4" name="Google Shape;1654;p58">
              <a:extLst>
                <a:ext uri="{FF2B5EF4-FFF2-40B4-BE49-F238E27FC236}">
                  <a16:creationId xmlns:a16="http://schemas.microsoft.com/office/drawing/2014/main" id="{88D1E70E-23E5-94CF-B86A-C8B66C79BC9B}"/>
                </a:ext>
              </a:extLst>
            </p:cNvPr>
            <p:cNvGrpSpPr/>
            <p:nvPr/>
          </p:nvGrpSpPr>
          <p:grpSpPr>
            <a:xfrm rot="1671164" flipH="1">
              <a:off x="8477704" y="4684390"/>
              <a:ext cx="101858" cy="522828"/>
              <a:chOff x="12357048" y="2112958"/>
              <a:chExt cx="423006" cy="2171251"/>
            </a:xfrm>
          </p:grpSpPr>
          <p:sp>
            <p:nvSpPr>
              <p:cNvPr id="1655" name="Google Shape;1655;p58">
                <a:extLst>
                  <a:ext uri="{FF2B5EF4-FFF2-40B4-BE49-F238E27FC236}">
                    <a16:creationId xmlns:a16="http://schemas.microsoft.com/office/drawing/2014/main" id="{2F27B1E6-1E0E-B087-1AFB-8DAF30E2A2AB}"/>
                  </a:ext>
                </a:extLst>
              </p:cNvPr>
              <p:cNvSpPr/>
              <p:nvPr/>
            </p:nvSpPr>
            <p:spPr>
              <a:xfrm>
                <a:off x="12395777" y="2112958"/>
                <a:ext cx="294913" cy="2171251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0274" extrusionOk="0">
                    <a:moveTo>
                      <a:pt x="672" y="1"/>
                    </a:moveTo>
                    <a:cubicBezTo>
                      <a:pt x="338" y="1"/>
                      <a:pt x="1" y="279"/>
                      <a:pt x="130" y="701"/>
                    </a:cubicBezTo>
                    <a:cubicBezTo>
                      <a:pt x="707" y="2738"/>
                      <a:pt x="1193" y="4805"/>
                      <a:pt x="1558" y="6902"/>
                    </a:cubicBezTo>
                    <a:cubicBezTo>
                      <a:pt x="2926" y="14379"/>
                      <a:pt x="3078" y="22009"/>
                      <a:pt x="2014" y="29516"/>
                    </a:cubicBezTo>
                    <a:cubicBezTo>
                      <a:pt x="1941" y="29971"/>
                      <a:pt x="2293" y="30274"/>
                      <a:pt x="2607" y="30274"/>
                    </a:cubicBezTo>
                    <a:cubicBezTo>
                      <a:pt x="2818" y="30274"/>
                      <a:pt x="3011" y="30138"/>
                      <a:pt x="3047" y="29820"/>
                    </a:cubicBezTo>
                    <a:cubicBezTo>
                      <a:pt x="3382" y="27662"/>
                      <a:pt x="3595" y="25474"/>
                      <a:pt x="3716" y="23316"/>
                    </a:cubicBezTo>
                    <a:cubicBezTo>
                      <a:pt x="4111" y="15595"/>
                      <a:pt x="3260" y="7844"/>
                      <a:pt x="1193" y="397"/>
                    </a:cubicBezTo>
                    <a:cubicBezTo>
                      <a:pt x="1109" y="121"/>
                      <a:pt x="891" y="1"/>
                      <a:pt x="6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58">
                <a:extLst>
                  <a:ext uri="{FF2B5EF4-FFF2-40B4-BE49-F238E27FC236}">
                    <a16:creationId xmlns:a16="http://schemas.microsoft.com/office/drawing/2014/main" id="{00C8E4AD-BEB8-75C6-0F72-498F5DC02FED}"/>
                  </a:ext>
                </a:extLst>
              </p:cNvPr>
              <p:cNvSpPr/>
              <p:nvPr/>
            </p:nvSpPr>
            <p:spPr>
              <a:xfrm>
                <a:off x="12357048" y="2587606"/>
                <a:ext cx="229002" cy="267516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730" extrusionOk="0">
                    <a:moveTo>
                      <a:pt x="592" y="0"/>
                    </a:moveTo>
                    <a:cubicBezTo>
                      <a:pt x="557" y="0"/>
                      <a:pt x="522" y="3"/>
                      <a:pt x="487" y="10"/>
                    </a:cubicBezTo>
                    <a:cubicBezTo>
                      <a:pt x="153" y="132"/>
                      <a:pt x="1" y="466"/>
                      <a:pt x="92" y="801"/>
                    </a:cubicBezTo>
                    <a:cubicBezTo>
                      <a:pt x="335" y="2108"/>
                      <a:pt x="1217" y="3202"/>
                      <a:pt x="2463" y="3719"/>
                    </a:cubicBezTo>
                    <a:cubicBezTo>
                      <a:pt x="2498" y="3726"/>
                      <a:pt x="2533" y="3729"/>
                      <a:pt x="2568" y="3729"/>
                    </a:cubicBezTo>
                    <a:cubicBezTo>
                      <a:pt x="2834" y="3729"/>
                      <a:pt x="3078" y="3532"/>
                      <a:pt x="3132" y="3263"/>
                    </a:cubicBezTo>
                    <a:cubicBezTo>
                      <a:pt x="3192" y="2959"/>
                      <a:pt x="3040" y="2624"/>
                      <a:pt x="2736" y="2503"/>
                    </a:cubicBezTo>
                    <a:lnTo>
                      <a:pt x="2645" y="2473"/>
                    </a:lnTo>
                    <a:lnTo>
                      <a:pt x="2493" y="2412"/>
                    </a:lnTo>
                    <a:cubicBezTo>
                      <a:pt x="2402" y="2321"/>
                      <a:pt x="2280" y="2260"/>
                      <a:pt x="2189" y="2199"/>
                    </a:cubicBezTo>
                    <a:cubicBezTo>
                      <a:pt x="2129" y="2138"/>
                      <a:pt x="2098" y="2108"/>
                      <a:pt x="2037" y="2077"/>
                    </a:cubicBezTo>
                    <a:lnTo>
                      <a:pt x="1977" y="2017"/>
                    </a:lnTo>
                    <a:cubicBezTo>
                      <a:pt x="1885" y="1925"/>
                      <a:pt x="1794" y="1834"/>
                      <a:pt x="1703" y="1713"/>
                    </a:cubicBezTo>
                    <a:lnTo>
                      <a:pt x="1581" y="1561"/>
                    </a:lnTo>
                    <a:lnTo>
                      <a:pt x="1551" y="1500"/>
                    </a:lnTo>
                    <a:cubicBezTo>
                      <a:pt x="1490" y="1378"/>
                      <a:pt x="1399" y="1257"/>
                      <a:pt x="1338" y="1135"/>
                    </a:cubicBezTo>
                    <a:cubicBezTo>
                      <a:pt x="1338" y="1074"/>
                      <a:pt x="1277" y="983"/>
                      <a:pt x="1277" y="953"/>
                    </a:cubicBezTo>
                    <a:cubicBezTo>
                      <a:pt x="1277" y="922"/>
                      <a:pt x="1247" y="892"/>
                      <a:pt x="1247" y="862"/>
                    </a:cubicBezTo>
                    <a:lnTo>
                      <a:pt x="1247" y="892"/>
                    </a:lnTo>
                    <a:cubicBezTo>
                      <a:pt x="1217" y="740"/>
                      <a:pt x="1156" y="618"/>
                      <a:pt x="1156" y="466"/>
                    </a:cubicBezTo>
                    <a:cubicBezTo>
                      <a:pt x="1102" y="198"/>
                      <a:pt x="858" y="0"/>
                      <a:pt x="5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58">
                <a:extLst>
                  <a:ext uri="{FF2B5EF4-FFF2-40B4-BE49-F238E27FC236}">
                    <a16:creationId xmlns:a16="http://schemas.microsoft.com/office/drawing/2014/main" id="{3DB88213-30E6-3D73-7EC8-311EA3FD5489}"/>
                  </a:ext>
                </a:extLst>
              </p:cNvPr>
              <p:cNvSpPr/>
              <p:nvPr/>
            </p:nvSpPr>
            <p:spPr>
              <a:xfrm>
                <a:off x="12629585" y="2982930"/>
                <a:ext cx="150469" cy="22642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3157" extrusionOk="0">
                    <a:moveTo>
                      <a:pt x="1520" y="0"/>
                    </a:moveTo>
                    <a:cubicBezTo>
                      <a:pt x="1186" y="0"/>
                      <a:pt x="943" y="274"/>
                      <a:pt x="973" y="608"/>
                    </a:cubicBezTo>
                    <a:lnTo>
                      <a:pt x="973" y="851"/>
                    </a:lnTo>
                    <a:cubicBezTo>
                      <a:pt x="943" y="1003"/>
                      <a:pt x="912" y="1125"/>
                      <a:pt x="882" y="1277"/>
                    </a:cubicBezTo>
                    <a:cubicBezTo>
                      <a:pt x="821" y="1398"/>
                      <a:pt x="760" y="1550"/>
                      <a:pt x="669" y="1672"/>
                    </a:cubicBezTo>
                    <a:cubicBezTo>
                      <a:pt x="578" y="1793"/>
                      <a:pt x="487" y="1885"/>
                      <a:pt x="395" y="1976"/>
                    </a:cubicBezTo>
                    <a:lnTo>
                      <a:pt x="365" y="2006"/>
                    </a:lnTo>
                    <a:cubicBezTo>
                      <a:pt x="91" y="2189"/>
                      <a:pt x="0" y="2553"/>
                      <a:pt x="122" y="2857"/>
                    </a:cubicBezTo>
                    <a:cubicBezTo>
                      <a:pt x="204" y="3041"/>
                      <a:pt x="396" y="3157"/>
                      <a:pt x="596" y="3157"/>
                    </a:cubicBezTo>
                    <a:cubicBezTo>
                      <a:pt x="693" y="3157"/>
                      <a:pt x="792" y="3130"/>
                      <a:pt x="882" y="3070"/>
                    </a:cubicBezTo>
                    <a:cubicBezTo>
                      <a:pt x="1642" y="2492"/>
                      <a:pt x="2098" y="1581"/>
                      <a:pt x="2067" y="608"/>
                    </a:cubicBezTo>
                    <a:cubicBezTo>
                      <a:pt x="2067" y="274"/>
                      <a:pt x="1824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58" name="Google Shape;1658;p58">
            <a:extLst>
              <a:ext uri="{FF2B5EF4-FFF2-40B4-BE49-F238E27FC236}">
                <a16:creationId xmlns:a16="http://schemas.microsoft.com/office/drawing/2014/main" id="{55D8C735-0DFE-2D01-B942-E7A593ADC558}"/>
              </a:ext>
            </a:extLst>
          </p:cNvPr>
          <p:cNvGrpSpPr/>
          <p:nvPr/>
        </p:nvGrpSpPr>
        <p:grpSpPr>
          <a:xfrm>
            <a:off x="-268" y="3680765"/>
            <a:ext cx="1086700" cy="1462730"/>
            <a:chOff x="169882" y="4025211"/>
            <a:chExt cx="1086700" cy="1462730"/>
          </a:xfrm>
        </p:grpSpPr>
        <p:sp>
          <p:nvSpPr>
            <p:cNvPr id="1659" name="Google Shape;1659;p58">
              <a:extLst>
                <a:ext uri="{FF2B5EF4-FFF2-40B4-BE49-F238E27FC236}">
                  <a16:creationId xmlns:a16="http://schemas.microsoft.com/office/drawing/2014/main" id="{796162F8-4986-DBF7-7406-EFF5EA0FE4B8}"/>
                </a:ext>
              </a:extLst>
            </p:cNvPr>
            <p:cNvSpPr/>
            <p:nvPr/>
          </p:nvSpPr>
          <p:spPr>
            <a:xfrm>
              <a:off x="169882" y="4403160"/>
              <a:ext cx="730369" cy="1083813"/>
            </a:xfrm>
            <a:custGeom>
              <a:avLst/>
              <a:gdLst/>
              <a:ahLst/>
              <a:cxnLst/>
              <a:rect l="l" t="t" r="r" b="b"/>
              <a:pathLst>
                <a:path w="22737" h="33740" extrusionOk="0">
                  <a:moveTo>
                    <a:pt x="2350" y="0"/>
                  </a:moveTo>
                  <a:cubicBezTo>
                    <a:pt x="2138" y="0"/>
                    <a:pt x="1935" y="41"/>
                    <a:pt x="1733" y="122"/>
                  </a:cubicBezTo>
                  <a:cubicBezTo>
                    <a:pt x="0" y="912"/>
                    <a:pt x="2037" y="4407"/>
                    <a:pt x="2584" y="5502"/>
                  </a:cubicBezTo>
                  <a:cubicBezTo>
                    <a:pt x="3830" y="7964"/>
                    <a:pt x="5228" y="10335"/>
                    <a:pt x="6778" y="12614"/>
                  </a:cubicBezTo>
                  <a:lnTo>
                    <a:pt x="6991" y="12949"/>
                  </a:lnTo>
                  <a:cubicBezTo>
                    <a:pt x="7812" y="14164"/>
                    <a:pt x="8663" y="15350"/>
                    <a:pt x="9484" y="16535"/>
                  </a:cubicBezTo>
                  <a:cubicBezTo>
                    <a:pt x="9544" y="16596"/>
                    <a:pt x="9605" y="16657"/>
                    <a:pt x="9636" y="16718"/>
                  </a:cubicBezTo>
                  <a:cubicBezTo>
                    <a:pt x="11277" y="19028"/>
                    <a:pt x="12949" y="21338"/>
                    <a:pt x="14529" y="23709"/>
                  </a:cubicBezTo>
                  <a:lnTo>
                    <a:pt x="14620" y="23861"/>
                  </a:lnTo>
                  <a:lnTo>
                    <a:pt x="14651" y="23921"/>
                  </a:lnTo>
                  <a:cubicBezTo>
                    <a:pt x="15836" y="25684"/>
                    <a:pt x="16900" y="27538"/>
                    <a:pt x="17842" y="29453"/>
                  </a:cubicBezTo>
                  <a:cubicBezTo>
                    <a:pt x="17842" y="29484"/>
                    <a:pt x="17873" y="29514"/>
                    <a:pt x="17873" y="29545"/>
                  </a:cubicBezTo>
                  <a:cubicBezTo>
                    <a:pt x="18541" y="30912"/>
                    <a:pt x="19149" y="32311"/>
                    <a:pt x="19697" y="33739"/>
                  </a:cubicBezTo>
                  <a:lnTo>
                    <a:pt x="22736" y="33739"/>
                  </a:lnTo>
                  <a:cubicBezTo>
                    <a:pt x="21946" y="30396"/>
                    <a:pt x="20943" y="27052"/>
                    <a:pt x="19818" y="23800"/>
                  </a:cubicBezTo>
                  <a:cubicBezTo>
                    <a:pt x="19788" y="23709"/>
                    <a:pt x="19757" y="23648"/>
                    <a:pt x="19727" y="23557"/>
                  </a:cubicBezTo>
                  <a:cubicBezTo>
                    <a:pt x="19636" y="23313"/>
                    <a:pt x="19545" y="23040"/>
                    <a:pt x="19453" y="22797"/>
                  </a:cubicBezTo>
                  <a:cubicBezTo>
                    <a:pt x="18754" y="20943"/>
                    <a:pt x="17994" y="19058"/>
                    <a:pt x="17174" y="17234"/>
                  </a:cubicBezTo>
                  <a:cubicBezTo>
                    <a:pt x="17143" y="17143"/>
                    <a:pt x="17082" y="17022"/>
                    <a:pt x="17052" y="16930"/>
                  </a:cubicBezTo>
                  <a:cubicBezTo>
                    <a:pt x="15563" y="13678"/>
                    <a:pt x="13800" y="10547"/>
                    <a:pt x="11733" y="7660"/>
                  </a:cubicBezTo>
                  <a:lnTo>
                    <a:pt x="11611" y="7508"/>
                  </a:lnTo>
                  <a:cubicBezTo>
                    <a:pt x="11095" y="6778"/>
                    <a:pt x="10517" y="6079"/>
                    <a:pt x="9970" y="5380"/>
                  </a:cubicBezTo>
                  <a:cubicBezTo>
                    <a:pt x="9575" y="4955"/>
                    <a:pt x="9210" y="4529"/>
                    <a:pt x="8784" y="4103"/>
                  </a:cubicBezTo>
                  <a:cubicBezTo>
                    <a:pt x="8724" y="4012"/>
                    <a:pt x="8632" y="3952"/>
                    <a:pt x="8572" y="3860"/>
                  </a:cubicBezTo>
                  <a:cubicBezTo>
                    <a:pt x="7021" y="2310"/>
                    <a:pt x="5228" y="942"/>
                    <a:pt x="3313" y="213"/>
                  </a:cubicBezTo>
                  <a:cubicBezTo>
                    <a:pt x="3100" y="152"/>
                    <a:pt x="2888" y="61"/>
                    <a:pt x="2675" y="30"/>
                  </a:cubicBezTo>
                  <a:cubicBezTo>
                    <a:pt x="2563" y="10"/>
                    <a:pt x="2455" y="0"/>
                    <a:pt x="2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8">
              <a:extLst>
                <a:ext uri="{FF2B5EF4-FFF2-40B4-BE49-F238E27FC236}">
                  <a16:creationId xmlns:a16="http://schemas.microsoft.com/office/drawing/2014/main" id="{CB9EF86F-9729-812D-C637-8419CCE2D0D9}"/>
                </a:ext>
              </a:extLst>
            </p:cNvPr>
            <p:cNvSpPr/>
            <p:nvPr/>
          </p:nvSpPr>
          <p:spPr>
            <a:xfrm>
              <a:off x="413295" y="4025211"/>
              <a:ext cx="659764" cy="1462730"/>
            </a:xfrm>
            <a:custGeom>
              <a:avLst/>
              <a:gdLst/>
              <a:ahLst/>
              <a:cxnLst/>
              <a:rect l="l" t="t" r="r" b="b"/>
              <a:pathLst>
                <a:path w="20539" h="45536" extrusionOk="0">
                  <a:moveTo>
                    <a:pt x="3310" y="1"/>
                  </a:moveTo>
                  <a:cubicBezTo>
                    <a:pt x="1453" y="1"/>
                    <a:pt x="0" y="2059"/>
                    <a:pt x="234" y="4441"/>
                  </a:cubicBezTo>
                  <a:cubicBezTo>
                    <a:pt x="416" y="6295"/>
                    <a:pt x="1389" y="7936"/>
                    <a:pt x="2210" y="9486"/>
                  </a:cubicBezTo>
                  <a:cubicBezTo>
                    <a:pt x="2817" y="10611"/>
                    <a:pt x="3425" y="11705"/>
                    <a:pt x="4003" y="12800"/>
                  </a:cubicBezTo>
                  <a:lnTo>
                    <a:pt x="4276" y="13286"/>
                  </a:lnTo>
                  <a:lnTo>
                    <a:pt x="5614" y="15687"/>
                  </a:lnTo>
                  <a:cubicBezTo>
                    <a:pt x="6283" y="16933"/>
                    <a:pt x="6982" y="18210"/>
                    <a:pt x="7620" y="19487"/>
                  </a:cubicBezTo>
                  <a:cubicBezTo>
                    <a:pt x="7742" y="19699"/>
                    <a:pt x="7863" y="19942"/>
                    <a:pt x="7985" y="20186"/>
                  </a:cubicBezTo>
                  <a:cubicBezTo>
                    <a:pt x="9383" y="22952"/>
                    <a:pt x="10629" y="25839"/>
                    <a:pt x="11723" y="28788"/>
                  </a:cubicBezTo>
                  <a:cubicBezTo>
                    <a:pt x="11906" y="29304"/>
                    <a:pt x="12088" y="29882"/>
                    <a:pt x="12270" y="30459"/>
                  </a:cubicBezTo>
                  <a:cubicBezTo>
                    <a:pt x="12331" y="30581"/>
                    <a:pt x="12362" y="30672"/>
                    <a:pt x="12392" y="30794"/>
                  </a:cubicBezTo>
                  <a:cubicBezTo>
                    <a:pt x="13912" y="35627"/>
                    <a:pt x="15158" y="40551"/>
                    <a:pt x="16161" y="45536"/>
                  </a:cubicBezTo>
                  <a:lnTo>
                    <a:pt x="20538" y="45536"/>
                  </a:lnTo>
                  <a:cubicBezTo>
                    <a:pt x="20417" y="42952"/>
                    <a:pt x="20234" y="40399"/>
                    <a:pt x="20052" y="37845"/>
                  </a:cubicBezTo>
                  <a:cubicBezTo>
                    <a:pt x="19778" y="33924"/>
                    <a:pt x="19170" y="30064"/>
                    <a:pt x="18228" y="26295"/>
                  </a:cubicBezTo>
                  <a:cubicBezTo>
                    <a:pt x="18198" y="26204"/>
                    <a:pt x="18167" y="26113"/>
                    <a:pt x="18167" y="26022"/>
                  </a:cubicBezTo>
                  <a:cubicBezTo>
                    <a:pt x="17438" y="23134"/>
                    <a:pt x="16526" y="20307"/>
                    <a:pt x="15401" y="17541"/>
                  </a:cubicBezTo>
                  <a:cubicBezTo>
                    <a:pt x="15188" y="16994"/>
                    <a:pt x="14976" y="16447"/>
                    <a:pt x="14763" y="15930"/>
                  </a:cubicBezTo>
                  <a:cubicBezTo>
                    <a:pt x="14702" y="15839"/>
                    <a:pt x="14672" y="15718"/>
                    <a:pt x="14641" y="15626"/>
                  </a:cubicBezTo>
                  <a:cubicBezTo>
                    <a:pt x="13638" y="13286"/>
                    <a:pt x="12483" y="10976"/>
                    <a:pt x="11207" y="8787"/>
                  </a:cubicBezTo>
                  <a:lnTo>
                    <a:pt x="11024" y="8423"/>
                  </a:lnTo>
                  <a:lnTo>
                    <a:pt x="10933" y="8331"/>
                  </a:lnTo>
                  <a:cubicBezTo>
                    <a:pt x="9322" y="5596"/>
                    <a:pt x="7559" y="2374"/>
                    <a:pt x="5067" y="611"/>
                  </a:cubicBezTo>
                  <a:cubicBezTo>
                    <a:pt x="4468" y="188"/>
                    <a:pt x="3870" y="1"/>
                    <a:pt x="3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8">
              <a:extLst>
                <a:ext uri="{FF2B5EF4-FFF2-40B4-BE49-F238E27FC236}">
                  <a16:creationId xmlns:a16="http://schemas.microsoft.com/office/drawing/2014/main" id="{D8077501-0C16-A518-A1A1-ECC6491012B4}"/>
                </a:ext>
              </a:extLst>
            </p:cNvPr>
            <p:cNvSpPr/>
            <p:nvPr/>
          </p:nvSpPr>
          <p:spPr>
            <a:xfrm>
              <a:off x="955819" y="4370074"/>
              <a:ext cx="300763" cy="1117863"/>
            </a:xfrm>
            <a:custGeom>
              <a:avLst/>
              <a:gdLst/>
              <a:ahLst/>
              <a:cxnLst/>
              <a:rect l="l" t="t" r="r" b="b"/>
              <a:pathLst>
                <a:path w="9363" h="34800" extrusionOk="0">
                  <a:moveTo>
                    <a:pt x="2805" y="0"/>
                  </a:moveTo>
                  <a:cubicBezTo>
                    <a:pt x="2464" y="0"/>
                    <a:pt x="2115" y="83"/>
                    <a:pt x="1764" y="270"/>
                  </a:cubicBezTo>
                  <a:cubicBezTo>
                    <a:pt x="487" y="909"/>
                    <a:pt x="31" y="2216"/>
                    <a:pt x="1" y="3675"/>
                  </a:cubicBezTo>
                  <a:lnTo>
                    <a:pt x="1" y="3948"/>
                  </a:lnTo>
                  <a:cubicBezTo>
                    <a:pt x="1" y="5741"/>
                    <a:pt x="578" y="7717"/>
                    <a:pt x="943" y="9115"/>
                  </a:cubicBezTo>
                  <a:cubicBezTo>
                    <a:pt x="1703" y="11851"/>
                    <a:pt x="2432" y="14587"/>
                    <a:pt x="3010" y="17383"/>
                  </a:cubicBezTo>
                  <a:cubicBezTo>
                    <a:pt x="3040" y="17504"/>
                    <a:pt x="3071" y="17626"/>
                    <a:pt x="3101" y="17778"/>
                  </a:cubicBezTo>
                  <a:cubicBezTo>
                    <a:pt x="3405" y="19267"/>
                    <a:pt x="3679" y="20726"/>
                    <a:pt x="3891" y="22246"/>
                  </a:cubicBezTo>
                  <a:cubicBezTo>
                    <a:pt x="3952" y="22763"/>
                    <a:pt x="4013" y="23280"/>
                    <a:pt x="4074" y="23796"/>
                  </a:cubicBezTo>
                  <a:cubicBezTo>
                    <a:pt x="4104" y="23948"/>
                    <a:pt x="4134" y="24100"/>
                    <a:pt x="4134" y="24222"/>
                  </a:cubicBezTo>
                  <a:cubicBezTo>
                    <a:pt x="4499" y="27748"/>
                    <a:pt x="4499" y="31243"/>
                    <a:pt x="4590" y="34800"/>
                  </a:cubicBezTo>
                  <a:lnTo>
                    <a:pt x="6657" y="34800"/>
                  </a:lnTo>
                  <a:cubicBezTo>
                    <a:pt x="7022" y="33827"/>
                    <a:pt x="7326" y="32854"/>
                    <a:pt x="7630" y="31851"/>
                  </a:cubicBezTo>
                  <a:cubicBezTo>
                    <a:pt x="7782" y="31334"/>
                    <a:pt x="7904" y="30818"/>
                    <a:pt x="8025" y="30301"/>
                  </a:cubicBezTo>
                  <a:cubicBezTo>
                    <a:pt x="8785" y="27231"/>
                    <a:pt x="9211" y="24100"/>
                    <a:pt x="9332" y="20939"/>
                  </a:cubicBezTo>
                  <a:cubicBezTo>
                    <a:pt x="9332" y="20848"/>
                    <a:pt x="9332" y="20787"/>
                    <a:pt x="9332" y="20726"/>
                  </a:cubicBezTo>
                  <a:cubicBezTo>
                    <a:pt x="9363" y="19967"/>
                    <a:pt x="9363" y="19176"/>
                    <a:pt x="9363" y="18416"/>
                  </a:cubicBezTo>
                  <a:cubicBezTo>
                    <a:pt x="9332" y="16258"/>
                    <a:pt x="9211" y="14100"/>
                    <a:pt x="8967" y="11942"/>
                  </a:cubicBezTo>
                  <a:cubicBezTo>
                    <a:pt x="8967" y="11851"/>
                    <a:pt x="8967" y="11760"/>
                    <a:pt x="8967" y="11669"/>
                  </a:cubicBezTo>
                  <a:cubicBezTo>
                    <a:pt x="8876" y="10969"/>
                    <a:pt x="8785" y="10240"/>
                    <a:pt x="8663" y="9541"/>
                  </a:cubicBezTo>
                  <a:cubicBezTo>
                    <a:pt x="8633" y="9206"/>
                    <a:pt x="8572" y="8872"/>
                    <a:pt x="8511" y="8568"/>
                  </a:cubicBezTo>
                  <a:cubicBezTo>
                    <a:pt x="8481" y="8386"/>
                    <a:pt x="8451" y="8234"/>
                    <a:pt x="8420" y="8082"/>
                  </a:cubicBezTo>
                  <a:cubicBezTo>
                    <a:pt x="8055" y="6167"/>
                    <a:pt x="7356" y="4343"/>
                    <a:pt x="6353" y="2702"/>
                  </a:cubicBezTo>
                  <a:cubicBezTo>
                    <a:pt x="5543" y="1450"/>
                    <a:pt x="4238" y="0"/>
                    <a:pt x="2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2" name="Google Shape;1662;p58">
              <a:extLst>
                <a:ext uri="{FF2B5EF4-FFF2-40B4-BE49-F238E27FC236}">
                  <a16:creationId xmlns:a16="http://schemas.microsoft.com/office/drawing/2014/main" id="{76CB15E9-5007-04CC-ACBE-D58BC36D1261}"/>
                </a:ext>
              </a:extLst>
            </p:cNvPr>
            <p:cNvGrpSpPr/>
            <p:nvPr/>
          </p:nvGrpSpPr>
          <p:grpSpPr>
            <a:xfrm>
              <a:off x="297081" y="4166221"/>
              <a:ext cx="944030" cy="1310538"/>
              <a:chOff x="10572519" y="1329569"/>
              <a:chExt cx="2108150" cy="2926614"/>
            </a:xfrm>
          </p:grpSpPr>
          <p:sp>
            <p:nvSpPr>
              <p:cNvPr id="1663" name="Google Shape;1663;p58">
                <a:extLst>
                  <a:ext uri="{FF2B5EF4-FFF2-40B4-BE49-F238E27FC236}">
                    <a16:creationId xmlns:a16="http://schemas.microsoft.com/office/drawing/2014/main" id="{41202829-D021-F772-FCDA-2A59F3A12383}"/>
                  </a:ext>
                </a:extLst>
              </p:cNvPr>
              <p:cNvSpPr/>
              <p:nvPr/>
            </p:nvSpPr>
            <p:spPr>
              <a:xfrm>
                <a:off x="11103753" y="1329569"/>
                <a:ext cx="1045032" cy="2889742"/>
              </a:xfrm>
              <a:custGeom>
                <a:avLst/>
                <a:gdLst/>
                <a:ahLst/>
                <a:cxnLst/>
                <a:rect l="l" t="t" r="r" b="b"/>
                <a:pathLst>
                  <a:path w="14571" h="40292" extrusionOk="0">
                    <a:moveTo>
                      <a:pt x="762" y="1"/>
                    </a:moveTo>
                    <a:cubicBezTo>
                      <a:pt x="376" y="1"/>
                      <a:pt x="1" y="435"/>
                      <a:pt x="254" y="899"/>
                    </a:cubicBezTo>
                    <a:cubicBezTo>
                      <a:pt x="1773" y="3543"/>
                      <a:pt x="3232" y="6188"/>
                      <a:pt x="4631" y="8893"/>
                    </a:cubicBezTo>
                    <a:cubicBezTo>
                      <a:pt x="9494" y="18285"/>
                      <a:pt x="13385" y="28680"/>
                      <a:pt x="13476" y="39744"/>
                    </a:cubicBezTo>
                    <a:cubicBezTo>
                      <a:pt x="13476" y="40109"/>
                      <a:pt x="13749" y="40291"/>
                      <a:pt x="14023" y="40291"/>
                    </a:cubicBezTo>
                    <a:cubicBezTo>
                      <a:pt x="14296" y="40291"/>
                      <a:pt x="14570" y="40109"/>
                      <a:pt x="14570" y="39744"/>
                    </a:cubicBezTo>
                    <a:cubicBezTo>
                      <a:pt x="14540" y="36614"/>
                      <a:pt x="14236" y="33513"/>
                      <a:pt x="13658" y="30474"/>
                    </a:cubicBezTo>
                    <a:cubicBezTo>
                      <a:pt x="11622" y="19471"/>
                      <a:pt x="6546" y="9622"/>
                      <a:pt x="1226" y="291"/>
                    </a:cubicBezTo>
                    <a:cubicBezTo>
                      <a:pt x="1105" y="86"/>
                      <a:pt x="932" y="1"/>
                      <a:pt x="7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58">
                <a:extLst>
                  <a:ext uri="{FF2B5EF4-FFF2-40B4-BE49-F238E27FC236}">
                    <a16:creationId xmlns:a16="http://schemas.microsoft.com/office/drawing/2014/main" id="{C1D7DC6F-4559-2CA8-9D21-C4419BEFCC72}"/>
                  </a:ext>
                </a:extLst>
              </p:cNvPr>
              <p:cNvSpPr/>
              <p:nvPr/>
            </p:nvSpPr>
            <p:spPr>
              <a:xfrm>
                <a:off x="12296392" y="2084932"/>
                <a:ext cx="294913" cy="2171251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0274" extrusionOk="0">
                    <a:moveTo>
                      <a:pt x="672" y="1"/>
                    </a:moveTo>
                    <a:cubicBezTo>
                      <a:pt x="338" y="1"/>
                      <a:pt x="1" y="279"/>
                      <a:pt x="130" y="701"/>
                    </a:cubicBezTo>
                    <a:cubicBezTo>
                      <a:pt x="707" y="2738"/>
                      <a:pt x="1193" y="4805"/>
                      <a:pt x="1558" y="6902"/>
                    </a:cubicBezTo>
                    <a:cubicBezTo>
                      <a:pt x="2926" y="14379"/>
                      <a:pt x="3078" y="22009"/>
                      <a:pt x="2014" y="29516"/>
                    </a:cubicBezTo>
                    <a:cubicBezTo>
                      <a:pt x="1941" y="29971"/>
                      <a:pt x="2293" y="30274"/>
                      <a:pt x="2607" y="30274"/>
                    </a:cubicBezTo>
                    <a:cubicBezTo>
                      <a:pt x="2818" y="30274"/>
                      <a:pt x="3011" y="30138"/>
                      <a:pt x="3047" y="29820"/>
                    </a:cubicBezTo>
                    <a:cubicBezTo>
                      <a:pt x="3382" y="27662"/>
                      <a:pt x="3595" y="25474"/>
                      <a:pt x="3716" y="23316"/>
                    </a:cubicBezTo>
                    <a:cubicBezTo>
                      <a:pt x="4111" y="15595"/>
                      <a:pt x="3260" y="7844"/>
                      <a:pt x="1193" y="397"/>
                    </a:cubicBezTo>
                    <a:cubicBezTo>
                      <a:pt x="1109" y="121"/>
                      <a:pt x="891" y="1"/>
                      <a:pt x="6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58">
                <a:extLst>
                  <a:ext uri="{FF2B5EF4-FFF2-40B4-BE49-F238E27FC236}">
                    <a16:creationId xmlns:a16="http://schemas.microsoft.com/office/drawing/2014/main" id="{D65DDD70-5E0A-CE86-5355-A17662E163F9}"/>
                  </a:ext>
                </a:extLst>
              </p:cNvPr>
              <p:cNvSpPr/>
              <p:nvPr/>
            </p:nvSpPr>
            <p:spPr>
              <a:xfrm>
                <a:off x="10572519" y="2035301"/>
                <a:ext cx="1258112" cy="2156477"/>
              </a:xfrm>
              <a:custGeom>
                <a:avLst/>
                <a:gdLst/>
                <a:ahLst/>
                <a:cxnLst/>
                <a:rect l="l" t="t" r="r" b="b"/>
                <a:pathLst>
                  <a:path w="17542" h="30068" extrusionOk="0">
                    <a:moveTo>
                      <a:pt x="639" y="1"/>
                    </a:moveTo>
                    <a:cubicBezTo>
                      <a:pt x="547" y="1"/>
                      <a:pt x="453" y="28"/>
                      <a:pt x="366" y="86"/>
                    </a:cubicBezTo>
                    <a:cubicBezTo>
                      <a:pt x="92" y="269"/>
                      <a:pt x="1" y="633"/>
                      <a:pt x="153" y="937"/>
                    </a:cubicBezTo>
                    <a:lnTo>
                      <a:pt x="4591" y="7533"/>
                    </a:lnTo>
                    <a:cubicBezTo>
                      <a:pt x="9211" y="14372"/>
                      <a:pt x="14348" y="21302"/>
                      <a:pt x="16354" y="29752"/>
                    </a:cubicBezTo>
                    <a:cubicBezTo>
                      <a:pt x="16387" y="29976"/>
                      <a:pt x="16568" y="30068"/>
                      <a:pt x="16772" y="30068"/>
                    </a:cubicBezTo>
                    <a:cubicBezTo>
                      <a:pt x="17123" y="30068"/>
                      <a:pt x="17541" y="29795"/>
                      <a:pt x="17387" y="29448"/>
                    </a:cubicBezTo>
                    <a:cubicBezTo>
                      <a:pt x="16840" y="27108"/>
                      <a:pt x="16080" y="24859"/>
                      <a:pt x="15108" y="22701"/>
                    </a:cubicBezTo>
                    <a:cubicBezTo>
                      <a:pt x="13405" y="18810"/>
                      <a:pt x="11156" y="15254"/>
                      <a:pt x="8846" y="11789"/>
                    </a:cubicBezTo>
                    <a:cubicBezTo>
                      <a:pt x="6293" y="7959"/>
                      <a:pt x="3679" y="4159"/>
                      <a:pt x="1126" y="329"/>
                    </a:cubicBezTo>
                    <a:cubicBezTo>
                      <a:pt x="1022" y="123"/>
                      <a:pt x="835" y="1"/>
                      <a:pt x="6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58">
                <a:extLst>
                  <a:ext uri="{FF2B5EF4-FFF2-40B4-BE49-F238E27FC236}">
                    <a16:creationId xmlns:a16="http://schemas.microsoft.com/office/drawing/2014/main" id="{60F433FF-600D-3A30-7F90-A01B95C7C349}"/>
                  </a:ext>
                </a:extLst>
              </p:cNvPr>
              <p:cNvSpPr/>
              <p:nvPr/>
            </p:nvSpPr>
            <p:spPr>
              <a:xfrm>
                <a:off x="11542682" y="1887341"/>
                <a:ext cx="126442" cy="220898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3080" extrusionOk="0">
                    <a:moveTo>
                      <a:pt x="1147" y="0"/>
                    </a:moveTo>
                    <a:cubicBezTo>
                      <a:pt x="1100" y="0"/>
                      <a:pt x="1051" y="7"/>
                      <a:pt x="1003" y="22"/>
                    </a:cubicBezTo>
                    <a:cubicBezTo>
                      <a:pt x="699" y="143"/>
                      <a:pt x="517" y="447"/>
                      <a:pt x="608" y="782"/>
                    </a:cubicBezTo>
                    <a:cubicBezTo>
                      <a:pt x="638" y="842"/>
                      <a:pt x="638" y="873"/>
                      <a:pt x="638" y="933"/>
                    </a:cubicBezTo>
                    <a:cubicBezTo>
                      <a:pt x="638" y="1025"/>
                      <a:pt x="638" y="1116"/>
                      <a:pt x="638" y="1207"/>
                    </a:cubicBezTo>
                    <a:cubicBezTo>
                      <a:pt x="638" y="1298"/>
                      <a:pt x="608" y="1389"/>
                      <a:pt x="578" y="1481"/>
                    </a:cubicBezTo>
                    <a:cubicBezTo>
                      <a:pt x="547" y="1572"/>
                      <a:pt x="517" y="1663"/>
                      <a:pt x="456" y="1724"/>
                    </a:cubicBezTo>
                    <a:cubicBezTo>
                      <a:pt x="395" y="1815"/>
                      <a:pt x="304" y="1906"/>
                      <a:pt x="243" y="1997"/>
                    </a:cubicBezTo>
                    <a:lnTo>
                      <a:pt x="304" y="1906"/>
                    </a:lnTo>
                    <a:lnTo>
                      <a:pt x="304" y="1906"/>
                    </a:lnTo>
                    <a:cubicBezTo>
                      <a:pt x="182" y="1997"/>
                      <a:pt x="91" y="2149"/>
                      <a:pt x="61" y="2301"/>
                    </a:cubicBezTo>
                    <a:cubicBezTo>
                      <a:pt x="0" y="2453"/>
                      <a:pt x="30" y="2636"/>
                      <a:pt x="91" y="2757"/>
                    </a:cubicBezTo>
                    <a:cubicBezTo>
                      <a:pt x="182" y="2909"/>
                      <a:pt x="304" y="3000"/>
                      <a:pt x="456" y="3061"/>
                    </a:cubicBezTo>
                    <a:cubicBezTo>
                      <a:pt x="500" y="3072"/>
                      <a:pt x="549" y="3079"/>
                      <a:pt x="599" y="3079"/>
                    </a:cubicBezTo>
                    <a:cubicBezTo>
                      <a:pt x="685" y="3079"/>
                      <a:pt x="774" y="3058"/>
                      <a:pt x="851" y="3000"/>
                    </a:cubicBezTo>
                    <a:cubicBezTo>
                      <a:pt x="1246" y="2696"/>
                      <a:pt x="1520" y="2271"/>
                      <a:pt x="1641" y="1785"/>
                    </a:cubicBezTo>
                    <a:cubicBezTo>
                      <a:pt x="1763" y="1359"/>
                      <a:pt x="1763" y="903"/>
                      <a:pt x="1672" y="447"/>
                    </a:cubicBezTo>
                    <a:cubicBezTo>
                      <a:pt x="1621" y="191"/>
                      <a:pt x="1397" y="0"/>
                      <a:pt x="11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58">
                <a:extLst>
                  <a:ext uri="{FF2B5EF4-FFF2-40B4-BE49-F238E27FC236}">
                    <a16:creationId xmlns:a16="http://schemas.microsoft.com/office/drawing/2014/main" id="{E7DE059D-EBE5-F9AB-EA2C-A1B02DA44CCF}"/>
                  </a:ext>
                </a:extLst>
              </p:cNvPr>
              <p:cNvSpPr/>
              <p:nvPr/>
            </p:nvSpPr>
            <p:spPr>
              <a:xfrm>
                <a:off x="11407489" y="2246877"/>
                <a:ext cx="303089" cy="288099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17" extrusionOk="0">
                    <a:moveTo>
                      <a:pt x="669" y="1"/>
                    </a:moveTo>
                    <a:cubicBezTo>
                      <a:pt x="621" y="1"/>
                      <a:pt x="570" y="8"/>
                      <a:pt x="517" y="24"/>
                    </a:cubicBezTo>
                    <a:cubicBezTo>
                      <a:pt x="213" y="115"/>
                      <a:pt x="0" y="419"/>
                      <a:pt x="61" y="723"/>
                    </a:cubicBezTo>
                    <a:cubicBezTo>
                      <a:pt x="669" y="2364"/>
                      <a:pt x="1915" y="3611"/>
                      <a:pt x="3466" y="4006"/>
                    </a:cubicBezTo>
                    <a:cubicBezTo>
                      <a:pt x="3501" y="4013"/>
                      <a:pt x="3536" y="4016"/>
                      <a:pt x="3571" y="4016"/>
                    </a:cubicBezTo>
                    <a:cubicBezTo>
                      <a:pt x="3837" y="4016"/>
                      <a:pt x="4081" y="3819"/>
                      <a:pt x="4134" y="3550"/>
                    </a:cubicBezTo>
                    <a:cubicBezTo>
                      <a:pt x="4225" y="3246"/>
                      <a:pt x="4043" y="2911"/>
                      <a:pt x="3739" y="2790"/>
                    </a:cubicBezTo>
                    <a:cubicBezTo>
                      <a:pt x="3587" y="2759"/>
                      <a:pt x="3435" y="2699"/>
                      <a:pt x="3253" y="2638"/>
                    </a:cubicBezTo>
                    <a:lnTo>
                      <a:pt x="3162" y="2608"/>
                    </a:lnTo>
                    <a:cubicBezTo>
                      <a:pt x="3141" y="2608"/>
                      <a:pt x="3081" y="2581"/>
                      <a:pt x="3078" y="2581"/>
                    </a:cubicBezTo>
                    <a:lnTo>
                      <a:pt x="3078" y="2581"/>
                    </a:lnTo>
                    <a:cubicBezTo>
                      <a:pt x="3077" y="2581"/>
                      <a:pt x="3091" y="2587"/>
                      <a:pt x="3131" y="2608"/>
                    </a:cubicBezTo>
                    <a:lnTo>
                      <a:pt x="2918" y="2516"/>
                    </a:lnTo>
                    <a:cubicBezTo>
                      <a:pt x="2766" y="2425"/>
                      <a:pt x="2645" y="2334"/>
                      <a:pt x="2493" y="2243"/>
                    </a:cubicBezTo>
                    <a:lnTo>
                      <a:pt x="2280" y="2060"/>
                    </a:lnTo>
                    <a:lnTo>
                      <a:pt x="2189" y="1969"/>
                    </a:lnTo>
                    <a:cubicBezTo>
                      <a:pt x="2067" y="1848"/>
                      <a:pt x="1946" y="1726"/>
                      <a:pt x="1824" y="1604"/>
                    </a:cubicBezTo>
                    <a:cubicBezTo>
                      <a:pt x="1794" y="1544"/>
                      <a:pt x="1733" y="1452"/>
                      <a:pt x="1672" y="1392"/>
                    </a:cubicBezTo>
                    <a:lnTo>
                      <a:pt x="1611" y="1301"/>
                    </a:lnTo>
                    <a:cubicBezTo>
                      <a:pt x="1490" y="1149"/>
                      <a:pt x="1429" y="997"/>
                      <a:pt x="1338" y="845"/>
                    </a:cubicBezTo>
                    <a:cubicBezTo>
                      <a:pt x="1307" y="753"/>
                      <a:pt x="1247" y="693"/>
                      <a:pt x="1216" y="601"/>
                    </a:cubicBezTo>
                    <a:lnTo>
                      <a:pt x="1186" y="480"/>
                    </a:lnTo>
                    <a:cubicBezTo>
                      <a:pt x="1186" y="459"/>
                      <a:pt x="1158" y="383"/>
                      <a:pt x="1159" y="383"/>
                    </a:cubicBezTo>
                    <a:lnTo>
                      <a:pt x="1159" y="383"/>
                    </a:lnTo>
                    <a:cubicBezTo>
                      <a:pt x="1159" y="383"/>
                      <a:pt x="1166" y="400"/>
                      <a:pt x="1186" y="449"/>
                    </a:cubicBezTo>
                    <a:cubicBezTo>
                      <a:pt x="1085" y="173"/>
                      <a:pt x="902" y="1"/>
                      <a:pt x="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58">
                <a:extLst>
                  <a:ext uri="{FF2B5EF4-FFF2-40B4-BE49-F238E27FC236}">
                    <a16:creationId xmlns:a16="http://schemas.microsoft.com/office/drawing/2014/main" id="{7BEE8549-84B2-E1CD-7461-6BFF1B0A5F9F}"/>
                  </a:ext>
                </a:extLst>
              </p:cNvPr>
              <p:cNvSpPr/>
              <p:nvPr/>
            </p:nvSpPr>
            <p:spPr>
              <a:xfrm>
                <a:off x="11937216" y="2797047"/>
                <a:ext cx="2295" cy="5307"/>
              </a:xfrm>
              <a:custGeom>
                <a:avLst/>
                <a:gdLst/>
                <a:ahLst/>
                <a:cxnLst/>
                <a:rect l="l" t="t" r="r" b="b"/>
                <a:pathLst>
                  <a:path w="32" h="74" extrusionOk="0">
                    <a:moveTo>
                      <a:pt x="26" y="1"/>
                    </a:moveTo>
                    <a:cubicBezTo>
                      <a:pt x="17" y="1"/>
                      <a:pt x="1" y="29"/>
                      <a:pt x="1" y="73"/>
                    </a:cubicBezTo>
                    <a:lnTo>
                      <a:pt x="31" y="73"/>
                    </a:lnTo>
                    <a:lnTo>
                      <a:pt x="31" y="13"/>
                    </a:lnTo>
                    <a:cubicBezTo>
                      <a:pt x="31" y="4"/>
                      <a:pt x="29" y="1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58">
                <a:extLst>
                  <a:ext uri="{FF2B5EF4-FFF2-40B4-BE49-F238E27FC236}">
                    <a16:creationId xmlns:a16="http://schemas.microsoft.com/office/drawing/2014/main" id="{7D3D9E99-7335-6C95-5374-96A0D6923625}"/>
                  </a:ext>
                </a:extLst>
              </p:cNvPr>
              <p:cNvSpPr/>
              <p:nvPr/>
            </p:nvSpPr>
            <p:spPr>
              <a:xfrm>
                <a:off x="11858754" y="2681505"/>
                <a:ext cx="185396" cy="25898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11" extrusionOk="0">
                    <a:moveTo>
                      <a:pt x="1637" y="1"/>
                    </a:moveTo>
                    <a:cubicBezTo>
                      <a:pt x="1599" y="1"/>
                      <a:pt x="1559" y="5"/>
                      <a:pt x="1520" y="13"/>
                    </a:cubicBezTo>
                    <a:cubicBezTo>
                      <a:pt x="1216" y="134"/>
                      <a:pt x="1034" y="469"/>
                      <a:pt x="1125" y="773"/>
                    </a:cubicBezTo>
                    <a:cubicBezTo>
                      <a:pt x="1125" y="833"/>
                      <a:pt x="1155" y="894"/>
                      <a:pt x="1186" y="955"/>
                    </a:cubicBezTo>
                    <a:lnTo>
                      <a:pt x="1186" y="1016"/>
                    </a:lnTo>
                    <a:cubicBezTo>
                      <a:pt x="1186" y="1137"/>
                      <a:pt x="1186" y="1228"/>
                      <a:pt x="1186" y="1350"/>
                    </a:cubicBezTo>
                    <a:lnTo>
                      <a:pt x="1186" y="1380"/>
                    </a:lnTo>
                    <a:cubicBezTo>
                      <a:pt x="1186" y="1441"/>
                      <a:pt x="1186" y="1502"/>
                      <a:pt x="1155" y="1563"/>
                    </a:cubicBezTo>
                    <a:lnTo>
                      <a:pt x="1125" y="1624"/>
                    </a:lnTo>
                    <a:cubicBezTo>
                      <a:pt x="1125" y="1654"/>
                      <a:pt x="1125" y="1654"/>
                      <a:pt x="1125" y="1684"/>
                    </a:cubicBezTo>
                    <a:lnTo>
                      <a:pt x="1125" y="1715"/>
                    </a:lnTo>
                    <a:lnTo>
                      <a:pt x="1095" y="1776"/>
                    </a:lnTo>
                    <a:cubicBezTo>
                      <a:pt x="1064" y="1867"/>
                      <a:pt x="1034" y="1928"/>
                      <a:pt x="973" y="2019"/>
                    </a:cubicBezTo>
                    <a:lnTo>
                      <a:pt x="912" y="2080"/>
                    </a:lnTo>
                    <a:cubicBezTo>
                      <a:pt x="882" y="2140"/>
                      <a:pt x="851" y="2171"/>
                      <a:pt x="791" y="2231"/>
                    </a:cubicBezTo>
                    <a:lnTo>
                      <a:pt x="760" y="2262"/>
                    </a:lnTo>
                    <a:lnTo>
                      <a:pt x="669" y="2323"/>
                    </a:lnTo>
                    <a:lnTo>
                      <a:pt x="548" y="2383"/>
                    </a:lnTo>
                    <a:lnTo>
                      <a:pt x="487" y="2414"/>
                    </a:lnTo>
                    <a:cubicBezTo>
                      <a:pt x="183" y="2505"/>
                      <a:pt x="0" y="2839"/>
                      <a:pt x="61" y="3174"/>
                    </a:cubicBezTo>
                    <a:cubicBezTo>
                      <a:pt x="114" y="3438"/>
                      <a:pt x="351" y="3611"/>
                      <a:pt x="613" y="3611"/>
                    </a:cubicBezTo>
                    <a:cubicBezTo>
                      <a:pt x="651" y="3611"/>
                      <a:pt x="691" y="3607"/>
                      <a:pt x="730" y="3599"/>
                    </a:cubicBezTo>
                    <a:cubicBezTo>
                      <a:pt x="1855" y="3235"/>
                      <a:pt x="2584" y="1745"/>
                      <a:pt x="2189" y="438"/>
                    </a:cubicBezTo>
                    <a:cubicBezTo>
                      <a:pt x="2136" y="173"/>
                      <a:pt x="1899" y="1"/>
                      <a:pt x="16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58">
                <a:extLst>
                  <a:ext uri="{FF2B5EF4-FFF2-40B4-BE49-F238E27FC236}">
                    <a16:creationId xmlns:a16="http://schemas.microsoft.com/office/drawing/2014/main" id="{1AF0BFB5-FD36-2C41-F49A-4E19A451DD7F}"/>
                  </a:ext>
                </a:extLst>
              </p:cNvPr>
              <p:cNvSpPr/>
              <p:nvPr/>
            </p:nvSpPr>
            <p:spPr>
              <a:xfrm>
                <a:off x="11004205" y="2428761"/>
                <a:ext cx="124291" cy="281716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3928" extrusionOk="0">
                    <a:moveTo>
                      <a:pt x="835" y="0"/>
                    </a:moveTo>
                    <a:cubicBezTo>
                      <a:pt x="800" y="0"/>
                      <a:pt x="765" y="4"/>
                      <a:pt x="730" y="11"/>
                    </a:cubicBezTo>
                    <a:cubicBezTo>
                      <a:pt x="578" y="72"/>
                      <a:pt x="456" y="193"/>
                      <a:pt x="395" y="315"/>
                    </a:cubicBezTo>
                    <a:cubicBezTo>
                      <a:pt x="335" y="467"/>
                      <a:pt x="304" y="619"/>
                      <a:pt x="335" y="771"/>
                    </a:cubicBezTo>
                    <a:cubicBezTo>
                      <a:pt x="426" y="983"/>
                      <a:pt x="487" y="1227"/>
                      <a:pt x="487" y="1439"/>
                    </a:cubicBezTo>
                    <a:lnTo>
                      <a:pt x="487" y="1500"/>
                    </a:lnTo>
                    <a:lnTo>
                      <a:pt x="487" y="1622"/>
                    </a:lnTo>
                    <a:lnTo>
                      <a:pt x="487" y="1986"/>
                    </a:lnTo>
                    <a:lnTo>
                      <a:pt x="487" y="2047"/>
                    </a:lnTo>
                    <a:cubicBezTo>
                      <a:pt x="487" y="2078"/>
                      <a:pt x="487" y="2108"/>
                      <a:pt x="456" y="2199"/>
                    </a:cubicBezTo>
                    <a:cubicBezTo>
                      <a:pt x="456" y="2321"/>
                      <a:pt x="426" y="2412"/>
                      <a:pt x="395" y="2503"/>
                    </a:cubicBezTo>
                    <a:lnTo>
                      <a:pt x="365" y="2594"/>
                    </a:lnTo>
                    <a:cubicBezTo>
                      <a:pt x="358" y="2609"/>
                      <a:pt x="352" y="2619"/>
                      <a:pt x="348" y="2623"/>
                    </a:cubicBezTo>
                    <a:lnTo>
                      <a:pt x="348" y="2623"/>
                    </a:lnTo>
                    <a:cubicBezTo>
                      <a:pt x="358" y="2599"/>
                      <a:pt x="365" y="2578"/>
                      <a:pt x="365" y="2564"/>
                    </a:cubicBezTo>
                    <a:lnTo>
                      <a:pt x="365" y="2564"/>
                    </a:lnTo>
                    <a:cubicBezTo>
                      <a:pt x="346" y="2602"/>
                      <a:pt x="339" y="2627"/>
                      <a:pt x="343" y="2627"/>
                    </a:cubicBezTo>
                    <a:cubicBezTo>
                      <a:pt x="344" y="2627"/>
                      <a:pt x="346" y="2626"/>
                      <a:pt x="348" y="2623"/>
                    </a:cubicBezTo>
                    <a:lnTo>
                      <a:pt x="348" y="2623"/>
                    </a:lnTo>
                    <a:cubicBezTo>
                      <a:pt x="337" y="2651"/>
                      <a:pt x="320" y="2684"/>
                      <a:pt x="304" y="2716"/>
                    </a:cubicBezTo>
                    <a:cubicBezTo>
                      <a:pt x="274" y="2807"/>
                      <a:pt x="213" y="2898"/>
                      <a:pt x="152" y="3020"/>
                    </a:cubicBezTo>
                    <a:cubicBezTo>
                      <a:pt x="0" y="3293"/>
                      <a:pt x="91" y="3658"/>
                      <a:pt x="335" y="3841"/>
                    </a:cubicBezTo>
                    <a:cubicBezTo>
                      <a:pt x="424" y="3900"/>
                      <a:pt x="523" y="3927"/>
                      <a:pt x="620" y="3927"/>
                    </a:cubicBezTo>
                    <a:cubicBezTo>
                      <a:pt x="821" y="3927"/>
                      <a:pt x="1013" y="3812"/>
                      <a:pt x="1095" y="3628"/>
                    </a:cubicBezTo>
                    <a:cubicBezTo>
                      <a:pt x="1642" y="2655"/>
                      <a:pt x="1733" y="1500"/>
                      <a:pt x="1398" y="467"/>
                    </a:cubicBezTo>
                    <a:cubicBezTo>
                      <a:pt x="1345" y="198"/>
                      <a:pt x="1101" y="0"/>
                      <a:pt x="8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58">
                <a:extLst>
                  <a:ext uri="{FF2B5EF4-FFF2-40B4-BE49-F238E27FC236}">
                    <a16:creationId xmlns:a16="http://schemas.microsoft.com/office/drawing/2014/main" id="{864C958E-92D2-E43B-4610-3E598786D031}"/>
                  </a:ext>
                </a:extLst>
              </p:cNvPr>
              <p:cNvSpPr/>
              <p:nvPr/>
            </p:nvSpPr>
            <p:spPr>
              <a:xfrm>
                <a:off x="11041284" y="2997650"/>
                <a:ext cx="241983" cy="123000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15" extrusionOk="0">
                    <a:moveTo>
                      <a:pt x="572" y="1"/>
                    </a:moveTo>
                    <a:cubicBezTo>
                      <a:pt x="370" y="1"/>
                      <a:pt x="174" y="109"/>
                      <a:pt x="91" y="316"/>
                    </a:cubicBezTo>
                    <a:cubicBezTo>
                      <a:pt x="30" y="468"/>
                      <a:pt x="0" y="620"/>
                      <a:pt x="61" y="772"/>
                    </a:cubicBezTo>
                    <a:cubicBezTo>
                      <a:pt x="91" y="924"/>
                      <a:pt x="182" y="1045"/>
                      <a:pt x="304" y="1137"/>
                    </a:cubicBezTo>
                    <a:cubicBezTo>
                      <a:pt x="1033" y="1501"/>
                      <a:pt x="1824" y="1714"/>
                      <a:pt x="2614" y="1714"/>
                    </a:cubicBezTo>
                    <a:cubicBezTo>
                      <a:pt x="3374" y="1653"/>
                      <a:pt x="3374" y="529"/>
                      <a:pt x="2614" y="468"/>
                    </a:cubicBezTo>
                    <a:cubicBezTo>
                      <a:pt x="2462" y="468"/>
                      <a:pt x="2280" y="468"/>
                      <a:pt x="2097" y="438"/>
                    </a:cubicBezTo>
                    <a:lnTo>
                      <a:pt x="1945" y="438"/>
                    </a:lnTo>
                    <a:lnTo>
                      <a:pt x="1702" y="377"/>
                    </a:lnTo>
                    <a:cubicBezTo>
                      <a:pt x="1550" y="346"/>
                      <a:pt x="1398" y="286"/>
                      <a:pt x="1246" y="255"/>
                    </a:cubicBezTo>
                    <a:lnTo>
                      <a:pt x="1003" y="134"/>
                    </a:lnTo>
                    <a:cubicBezTo>
                      <a:pt x="961" y="134"/>
                      <a:pt x="933" y="119"/>
                      <a:pt x="910" y="110"/>
                    </a:cubicBezTo>
                    <a:lnTo>
                      <a:pt x="910" y="110"/>
                    </a:lnTo>
                    <a:cubicBezTo>
                      <a:pt x="890" y="92"/>
                      <a:pt x="863" y="73"/>
                      <a:pt x="851" y="73"/>
                    </a:cubicBezTo>
                    <a:cubicBezTo>
                      <a:pt x="764" y="24"/>
                      <a:pt x="667" y="1"/>
                      <a:pt x="5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58">
                <a:extLst>
                  <a:ext uri="{FF2B5EF4-FFF2-40B4-BE49-F238E27FC236}">
                    <a16:creationId xmlns:a16="http://schemas.microsoft.com/office/drawing/2014/main" id="{80EE2144-42BB-72C4-CA8D-6D07B566DF2B}"/>
                  </a:ext>
                </a:extLst>
              </p:cNvPr>
              <p:cNvSpPr/>
              <p:nvPr/>
            </p:nvSpPr>
            <p:spPr>
              <a:xfrm>
                <a:off x="12257663" y="2559580"/>
                <a:ext cx="229002" cy="267516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730" extrusionOk="0">
                    <a:moveTo>
                      <a:pt x="592" y="0"/>
                    </a:moveTo>
                    <a:cubicBezTo>
                      <a:pt x="557" y="0"/>
                      <a:pt x="522" y="3"/>
                      <a:pt x="487" y="10"/>
                    </a:cubicBezTo>
                    <a:cubicBezTo>
                      <a:pt x="153" y="132"/>
                      <a:pt x="1" y="466"/>
                      <a:pt x="92" y="801"/>
                    </a:cubicBezTo>
                    <a:cubicBezTo>
                      <a:pt x="335" y="2108"/>
                      <a:pt x="1217" y="3202"/>
                      <a:pt x="2463" y="3719"/>
                    </a:cubicBezTo>
                    <a:cubicBezTo>
                      <a:pt x="2498" y="3726"/>
                      <a:pt x="2533" y="3729"/>
                      <a:pt x="2568" y="3729"/>
                    </a:cubicBezTo>
                    <a:cubicBezTo>
                      <a:pt x="2834" y="3729"/>
                      <a:pt x="3078" y="3532"/>
                      <a:pt x="3132" y="3263"/>
                    </a:cubicBezTo>
                    <a:cubicBezTo>
                      <a:pt x="3192" y="2959"/>
                      <a:pt x="3040" y="2624"/>
                      <a:pt x="2736" y="2503"/>
                    </a:cubicBezTo>
                    <a:lnTo>
                      <a:pt x="2645" y="2473"/>
                    </a:lnTo>
                    <a:lnTo>
                      <a:pt x="2493" y="2412"/>
                    </a:lnTo>
                    <a:cubicBezTo>
                      <a:pt x="2402" y="2321"/>
                      <a:pt x="2280" y="2260"/>
                      <a:pt x="2189" y="2199"/>
                    </a:cubicBezTo>
                    <a:cubicBezTo>
                      <a:pt x="2129" y="2138"/>
                      <a:pt x="2098" y="2108"/>
                      <a:pt x="2037" y="2077"/>
                    </a:cubicBezTo>
                    <a:lnTo>
                      <a:pt x="1977" y="2017"/>
                    </a:lnTo>
                    <a:cubicBezTo>
                      <a:pt x="1885" y="1925"/>
                      <a:pt x="1794" y="1834"/>
                      <a:pt x="1703" y="1713"/>
                    </a:cubicBezTo>
                    <a:lnTo>
                      <a:pt x="1581" y="1561"/>
                    </a:lnTo>
                    <a:lnTo>
                      <a:pt x="1551" y="1500"/>
                    </a:lnTo>
                    <a:cubicBezTo>
                      <a:pt x="1490" y="1378"/>
                      <a:pt x="1399" y="1257"/>
                      <a:pt x="1338" y="1135"/>
                    </a:cubicBezTo>
                    <a:cubicBezTo>
                      <a:pt x="1338" y="1074"/>
                      <a:pt x="1277" y="983"/>
                      <a:pt x="1277" y="953"/>
                    </a:cubicBezTo>
                    <a:cubicBezTo>
                      <a:pt x="1277" y="922"/>
                      <a:pt x="1247" y="892"/>
                      <a:pt x="1247" y="862"/>
                    </a:cubicBezTo>
                    <a:lnTo>
                      <a:pt x="1247" y="892"/>
                    </a:lnTo>
                    <a:cubicBezTo>
                      <a:pt x="1217" y="740"/>
                      <a:pt x="1156" y="618"/>
                      <a:pt x="1156" y="466"/>
                    </a:cubicBezTo>
                    <a:cubicBezTo>
                      <a:pt x="1102" y="198"/>
                      <a:pt x="858" y="0"/>
                      <a:pt x="5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58">
                <a:extLst>
                  <a:ext uri="{FF2B5EF4-FFF2-40B4-BE49-F238E27FC236}">
                    <a16:creationId xmlns:a16="http://schemas.microsoft.com/office/drawing/2014/main" id="{B889AE27-DD94-9A93-9219-F9DA417526A9}"/>
                  </a:ext>
                </a:extLst>
              </p:cNvPr>
              <p:cNvSpPr/>
              <p:nvPr/>
            </p:nvSpPr>
            <p:spPr>
              <a:xfrm>
                <a:off x="12445140" y="2734722"/>
                <a:ext cx="72" cy="7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58">
                <a:extLst>
                  <a:ext uri="{FF2B5EF4-FFF2-40B4-BE49-F238E27FC236}">
                    <a16:creationId xmlns:a16="http://schemas.microsoft.com/office/drawing/2014/main" id="{BB08AC36-B903-1776-8524-25FD40341BD0}"/>
                  </a:ext>
                </a:extLst>
              </p:cNvPr>
              <p:cNvSpPr/>
              <p:nvPr/>
            </p:nvSpPr>
            <p:spPr>
              <a:xfrm>
                <a:off x="12405909" y="2708544"/>
                <a:ext cx="3227" cy="3514"/>
              </a:xfrm>
              <a:custGeom>
                <a:avLst/>
                <a:gdLst/>
                <a:ahLst/>
                <a:cxnLst/>
                <a:rect l="l" t="t" r="r" b="b"/>
                <a:pathLst>
                  <a:path w="45" h="49" extrusionOk="0">
                    <a:moveTo>
                      <a:pt x="1" y="0"/>
                    </a:moveTo>
                    <a:cubicBezTo>
                      <a:pt x="1" y="19"/>
                      <a:pt x="34" y="49"/>
                      <a:pt x="40" y="49"/>
                    </a:cubicBezTo>
                    <a:cubicBezTo>
                      <a:pt x="44" y="49"/>
                      <a:pt x="36" y="3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58">
                <a:extLst>
                  <a:ext uri="{FF2B5EF4-FFF2-40B4-BE49-F238E27FC236}">
                    <a16:creationId xmlns:a16="http://schemas.microsoft.com/office/drawing/2014/main" id="{B410892A-4CDA-9F24-E69D-8C51736683AE}"/>
                  </a:ext>
                </a:extLst>
              </p:cNvPr>
              <p:cNvSpPr/>
              <p:nvPr/>
            </p:nvSpPr>
            <p:spPr>
              <a:xfrm>
                <a:off x="12347099" y="2623483"/>
                <a:ext cx="2152" cy="3586"/>
              </a:xfrm>
              <a:custGeom>
                <a:avLst/>
                <a:gdLst/>
                <a:ahLst/>
                <a:cxnLst/>
                <a:rect l="l" t="t" r="r" b="b"/>
                <a:pathLst>
                  <a:path w="30" h="5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9"/>
                      <a:pt x="22" y="49"/>
                      <a:pt x="26" y="49"/>
                    </a:cubicBezTo>
                    <a:cubicBezTo>
                      <a:pt x="29" y="49"/>
                      <a:pt x="24" y="37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58">
                <a:extLst>
                  <a:ext uri="{FF2B5EF4-FFF2-40B4-BE49-F238E27FC236}">
                    <a16:creationId xmlns:a16="http://schemas.microsoft.com/office/drawing/2014/main" id="{39D75F6E-0455-5001-587F-287D866E9001}"/>
                  </a:ext>
                </a:extLst>
              </p:cNvPr>
              <p:cNvSpPr/>
              <p:nvPr/>
            </p:nvSpPr>
            <p:spPr>
              <a:xfrm>
                <a:off x="12530201" y="2954904"/>
                <a:ext cx="150469" cy="22642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3157" extrusionOk="0">
                    <a:moveTo>
                      <a:pt x="1520" y="0"/>
                    </a:moveTo>
                    <a:cubicBezTo>
                      <a:pt x="1186" y="0"/>
                      <a:pt x="943" y="274"/>
                      <a:pt x="973" y="608"/>
                    </a:cubicBezTo>
                    <a:lnTo>
                      <a:pt x="973" y="851"/>
                    </a:lnTo>
                    <a:cubicBezTo>
                      <a:pt x="943" y="1003"/>
                      <a:pt x="912" y="1125"/>
                      <a:pt x="882" y="1277"/>
                    </a:cubicBezTo>
                    <a:cubicBezTo>
                      <a:pt x="821" y="1398"/>
                      <a:pt x="760" y="1550"/>
                      <a:pt x="669" y="1672"/>
                    </a:cubicBezTo>
                    <a:cubicBezTo>
                      <a:pt x="578" y="1793"/>
                      <a:pt x="487" y="1885"/>
                      <a:pt x="395" y="1976"/>
                    </a:cubicBezTo>
                    <a:lnTo>
                      <a:pt x="365" y="2006"/>
                    </a:lnTo>
                    <a:cubicBezTo>
                      <a:pt x="91" y="2189"/>
                      <a:pt x="0" y="2553"/>
                      <a:pt x="122" y="2857"/>
                    </a:cubicBezTo>
                    <a:cubicBezTo>
                      <a:pt x="204" y="3041"/>
                      <a:pt x="396" y="3157"/>
                      <a:pt x="596" y="3157"/>
                    </a:cubicBezTo>
                    <a:cubicBezTo>
                      <a:pt x="693" y="3157"/>
                      <a:pt x="792" y="3130"/>
                      <a:pt x="882" y="3070"/>
                    </a:cubicBezTo>
                    <a:cubicBezTo>
                      <a:pt x="1642" y="2492"/>
                      <a:pt x="2098" y="1581"/>
                      <a:pt x="2067" y="608"/>
                    </a:cubicBezTo>
                    <a:cubicBezTo>
                      <a:pt x="2067" y="274"/>
                      <a:pt x="1824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77" name="Google Shape;1677;p58">
            <a:extLst>
              <a:ext uri="{FF2B5EF4-FFF2-40B4-BE49-F238E27FC236}">
                <a16:creationId xmlns:a16="http://schemas.microsoft.com/office/drawing/2014/main" id="{3D9B5C6F-60E3-EEF7-5FCA-A6468DA95A5A}"/>
              </a:ext>
            </a:extLst>
          </p:cNvPr>
          <p:cNvSpPr/>
          <p:nvPr/>
        </p:nvSpPr>
        <p:spPr>
          <a:xfrm>
            <a:off x="544055" y="491984"/>
            <a:ext cx="1530937" cy="389119"/>
          </a:xfrm>
          <a:custGeom>
            <a:avLst/>
            <a:gdLst/>
            <a:ahLst/>
            <a:cxnLst/>
            <a:rect l="l" t="t" r="r" b="b"/>
            <a:pathLst>
              <a:path w="45981" h="11687" extrusionOk="0">
                <a:moveTo>
                  <a:pt x="10428" y="1"/>
                </a:moveTo>
                <a:cubicBezTo>
                  <a:pt x="10280" y="1"/>
                  <a:pt x="10119" y="10"/>
                  <a:pt x="9945" y="29"/>
                </a:cubicBezTo>
                <a:cubicBezTo>
                  <a:pt x="5950" y="506"/>
                  <a:pt x="7013" y="4611"/>
                  <a:pt x="4447" y="5748"/>
                </a:cubicBezTo>
                <a:cubicBezTo>
                  <a:pt x="2008" y="6828"/>
                  <a:pt x="0" y="11284"/>
                  <a:pt x="6035" y="11284"/>
                </a:cubicBezTo>
                <a:cubicBezTo>
                  <a:pt x="6351" y="11284"/>
                  <a:pt x="6689" y="11272"/>
                  <a:pt x="7049" y="11246"/>
                </a:cubicBezTo>
                <a:cubicBezTo>
                  <a:pt x="9414" y="11083"/>
                  <a:pt x="13063" y="10485"/>
                  <a:pt x="16089" y="10485"/>
                </a:cubicBezTo>
                <a:cubicBezTo>
                  <a:pt x="17803" y="10485"/>
                  <a:pt x="19316" y="10677"/>
                  <a:pt x="20283" y="11246"/>
                </a:cubicBezTo>
                <a:cubicBezTo>
                  <a:pt x="20824" y="11561"/>
                  <a:pt x="21388" y="11687"/>
                  <a:pt x="21999" y="11687"/>
                </a:cubicBezTo>
                <a:cubicBezTo>
                  <a:pt x="24455" y="11687"/>
                  <a:pt x="27676" y="9648"/>
                  <a:pt x="33223" y="9560"/>
                </a:cubicBezTo>
                <a:cubicBezTo>
                  <a:pt x="40152" y="9487"/>
                  <a:pt x="45980" y="8754"/>
                  <a:pt x="39052" y="7837"/>
                </a:cubicBezTo>
                <a:cubicBezTo>
                  <a:pt x="32087" y="6921"/>
                  <a:pt x="33407" y="5088"/>
                  <a:pt x="26515" y="3438"/>
                </a:cubicBezTo>
                <a:cubicBezTo>
                  <a:pt x="22594" y="2500"/>
                  <a:pt x="21889" y="1977"/>
                  <a:pt x="20936" y="1977"/>
                </a:cubicBezTo>
                <a:cubicBezTo>
                  <a:pt x="20214" y="1977"/>
                  <a:pt x="19350" y="2277"/>
                  <a:pt x="16837" y="2925"/>
                </a:cubicBezTo>
                <a:cubicBezTo>
                  <a:pt x="16032" y="3136"/>
                  <a:pt x="15394" y="3227"/>
                  <a:pt x="14881" y="3227"/>
                </a:cubicBezTo>
                <a:cubicBezTo>
                  <a:pt x="11818" y="3227"/>
                  <a:pt x="13231" y="1"/>
                  <a:pt x="104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58">
            <a:extLst>
              <a:ext uri="{FF2B5EF4-FFF2-40B4-BE49-F238E27FC236}">
                <a16:creationId xmlns:a16="http://schemas.microsoft.com/office/drawing/2014/main" id="{969C28B0-9A7B-83CD-3DB1-ED0B81767207}"/>
              </a:ext>
            </a:extLst>
          </p:cNvPr>
          <p:cNvSpPr/>
          <p:nvPr/>
        </p:nvSpPr>
        <p:spPr>
          <a:xfrm>
            <a:off x="3269900" y="1373079"/>
            <a:ext cx="1451260" cy="532068"/>
          </a:xfrm>
          <a:custGeom>
            <a:avLst/>
            <a:gdLst/>
            <a:ahLst/>
            <a:cxnLst/>
            <a:rect l="l" t="t" r="r" b="b"/>
            <a:pathLst>
              <a:path w="29002" h="9592" extrusionOk="0">
                <a:moveTo>
                  <a:pt x="8884" y="0"/>
                </a:moveTo>
                <a:cubicBezTo>
                  <a:pt x="1803" y="0"/>
                  <a:pt x="4164" y="1560"/>
                  <a:pt x="1691" y="5501"/>
                </a:cubicBezTo>
                <a:cubicBezTo>
                  <a:pt x="1" y="8185"/>
                  <a:pt x="4244" y="9592"/>
                  <a:pt x="7919" y="9592"/>
                </a:cubicBezTo>
                <a:cubicBezTo>
                  <a:pt x="9263" y="9592"/>
                  <a:pt x="10532" y="9404"/>
                  <a:pt x="11406" y="9021"/>
                </a:cubicBezTo>
                <a:cubicBezTo>
                  <a:pt x="12291" y="8637"/>
                  <a:pt x="13241" y="8515"/>
                  <a:pt x="14236" y="8515"/>
                </a:cubicBezTo>
                <a:cubicBezTo>
                  <a:pt x="15993" y="8515"/>
                  <a:pt x="17889" y="8897"/>
                  <a:pt x="19800" y="8897"/>
                </a:cubicBezTo>
                <a:cubicBezTo>
                  <a:pt x="20841" y="8897"/>
                  <a:pt x="21886" y="8784"/>
                  <a:pt x="22917" y="8434"/>
                </a:cubicBezTo>
                <a:cubicBezTo>
                  <a:pt x="26876" y="7114"/>
                  <a:pt x="29002" y="6345"/>
                  <a:pt x="27059" y="5135"/>
                </a:cubicBezTo>
                <a:cubicBezTo>
                  <a:pt x="26670" y="4888"/>
                  <a:pt x="26260" y="4797"/>
                  <a:pt x="25809" y="4797"/>
                </a:cubicBezTo>
                <a:cubicBezTo>
                  <a:pt x="24533" y="4797"/>
                  <a:pt x="22930" y="5528"/>
                  <a:pt x="20564" y="5528"/>
                </a:cubicBezTo>
                <a:cubicBezTo>
                  <a:pt x="19669" y="5528"/>
                  <a:pt x="18665" y="5423"/>
                  <a:pt x="17528" y="5135"/>
                </a:cubicBezTo>
                <a:cubicBezTo>
                  <a:pt x="12322" y="3815"/>
                  <a:pt x="15072" y="39"/>
                  <a:pt x="9390" y="3"/>
                </a:cubicBezTo>
                <a:cubicBezTo>
                  <a:pt x="9216" y="1"/>
                  <a:pt x="9047" y="0"/>
                  <a:pt x="88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9" name="Google Shape;1679;p58">
            <a:extLst>
              <a:ext uri="{FF2B5EF4-FFF2-40B4-BE49-F238E27FC236}">
                <a16:creationId xmlns:a16="http://schemas.microsoft.com/office/drawing/2014/main" id="{37A9C7E8-0B4C-D95C-9605-9727E62FA765}"/>
              </a:ext>
            </a:extLst>
          </p:cNvPr>
          <p:cNvGrpSpPr/>
          <p:nvPr/>
        </p:nvGrpSpPr>
        <p:grpSpPr>
          <a:xfrm rot="9209630">
            <a:off x="5033665" y="1468481"/>
            <a:ext cx="2919883" cy="2508970"/>
            <a:chOff x="1279700" y="1038050"/>
            <a:chExt cx="2684092" cy="2260917"/>
          </a:xfrm>
        </p:grpSpPr>
        <p:sp>
          <p:nvSpPr>
            <p:cNvPr id="1680" name="Google Shape;1680;p58">
              <a:extLst>
                <a:ext uri="{FF2B5EF4-FFF2-40B4-BE49-F238E27FC236}">
                  <a16:creationId xmlns:a16="http://schemas.microsoft.com/office/drawing/2014/main" id="{B6E67FC5-3D66-EFE3-A142-CA3468700330}"/>
                </a:ext>
              </a:extLst>
            </p:cNvPr>
            <p:cNvSpPr/>
            <p:nvPr/>
          </p:nvSpPr>
          <p:spPr>
            <a:xfrm>
              <a:off x="1279700" y="1038050"/>
              <a:ext cx="2684092" cy="2260917"/>
            </a:xfrm>
            <a:custGeom>
              <a:avLst/>
              <a:gdLst/>
              <a:ahLst/>
              <a:cxnLst/>
              <a:rect l="l" t="t" r="r" b="b"/>
              <a:pathLst>
                <a:path w="27147" h="22867" extrusionOk="0">
                  <a:moveTo>
                    <a:pt x="21319" y="0"/>
                  </a:moveTo>
                  <a:cubicBezTo>
                    <a:pt x="21241" y="0"/>
                    <a:pt x="21161" y="11"/>
                    <a:pt x="21081" y="33"/>
                  </a:cubicBezTo>
                  <a:lnTo>
                    <a:pt x="645" y="7161"/>
                  </a:lnTo>
                  <a:cubicBezTo>
                    <a:pt x="228" y="7312"/>
                    <a:pt x="0" y="7767"/>
                    <a:pt x="152" y="8184"/>
                  </a:cubicBezTo>
                  <a:lnTo>
                    <a:pt x="5081" y="22364"/>
                  </a:lnTo>
                  <a:cubicBezTo>
                    <a:pt x="5200" y="22662"/>
                    <a:pt x="5507" y="22867"/>
                    <a:pt x="5835" y="22867"/>
                  </a:cubicBezTo>
                  <a:cubicBezTo>
                    <a:pt x="5925" y="22867"/>
                    <a:pt x="6015" y="22851"/>
                    <a:pt x="6105" y="22819"/>
                  </a:cubicBezTo>
                  <a:lnTo>
                    <a:pt x="26540" y="15729"/>
                  </a:lnTo>
                  <a:cubicBezTo>
                    <a:pt x="26957" y="15577"/>
                    <a:pt x="27147" y="15122"/>
                    <a:pt x="27033" y="14705"/>
                  </a:cubicBezTo>
                  <a:lnTo>
                    <a:pt x="22066" y="526"/>
                  </a:lnTo>
                  <a:cubicBezTo>
                    <a:pt x="21944" y="189"/>
                    <a:pt x="21648" y="0"/>
                    <a:pt x="21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8">
              <a:extLst>
                <a:ext uri="{FF2B5EF4-FFF2-40B4-BE49-F238E27FC236}">
                  <a16:creationId xmlns:a16="http://schemas.microsoft.com/office/drawing/2014/main" id="{890D79B5-9A64-ABEC-507D-225BE5FD013A}"/>
                </a:ext>
              </a:extLst>
            </p:cNvPr>
            <p:cNvSpPr/>
            <p:nvPr/>
          </p:nvSpPr>
          <p:spPr>
            <a:xfrm>
              <a:off x="1485850" y="1784046"/>
              <a:ext cx="401225" cy="358413"/>
            </a:xfrm>
            <a:custGeom>
              <a:avLst/>
              <a:gdLst/>
              <a:ahLst/>
              <a:cxnLst/>
              <a:rect l="l" t="t" r="r" b="b"/>
              <a:pathLst>
                <a:path w="4058" h="3625" extrusionOk="0">
                  <a:moveTo>
                    <a:pt x="2056" y="0"/>
                  </a:moveTo>
                  <a:cubicBezTo>
                    <a:pt x="1853" y="0"/>
                    <a:pt x="1645" y="35"/>
                    <a:pt x="1441" y="108"/>
                  </a:cubicBezTo>
                  <a:cubicBezTo>
                    <a:pt x="494" y="450"/>
                    <a:pt x="1" y="1473"/>
                    <a:pt x="304" y="2421"/>
                  </a:cubicBezTo>
                  <a:cubicBezTo>
                    <a:pt x="574" y="3142"/>
                    <a:pt x="1273" y="3625"/>
                    <a:pt x="2023" y="3625"/>
                  </a:cubicBezTo>
                  <a:cubicBezTo>
                    <a:pt x="2219" y="3625"/>
                    <a:pt x="2420" y="3592"/>
                    <a:pt x="2617" y="3521"/>
                  </a:cubicBezTo>
                  <a:cubicBezTo>
                    <a:pt x="3565" y="3179"/>
                    <a:pt x="4057" y="2156"/>
                    <a:pt x="3716" y="1208"/>
                  </a:cubicBezTo>
                  <a:cubicBezTo>
                    <a:pt x="3478" y="464"/>
                    <a:pt x="2796" y="0"/>
                    <a:pt x="2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8">
              <a:extLst>
                <a:ext uri="{FF2B5EF4-FFF2-40B4-BE49-F238E27FC236}">
                  <a16:creationId xmlns:a16="http://schemas.microsoft.com/office/drawing/2014/main" id="{2F9445B1-D9BB-77BD-5E19-E50050DB0DD0}"/>
                </a:ext>
              </a:extLst>
            </p:cNvPr>
            <p:cNvSpPr/>
            <p:nvPr/>
          </p:nvSpPr>
          <p:spPr>
            <a:xfrm>
              <a:off x="1628326" y="1784441"/>
              <a:ext cx="258749" cy="347735"/>
            </a:xfrm>
            <a:custGeom>
              <a:avLst/>
              <a:gdLst/>
              <a:ahLst/>
              <a:cxnLst/>
              <a:rect l="l" t="t" r="r" b="b"/>
              <a:pathLst>
                <a:path w="2617" h="3517" extrusionOk="0">
                  <a:moveTo>
                    <a:pt x="594" y="0"/>
                  </a:moveTo>
                  <a:cubicBezTo>
                    <a:pt x="398" y="0"/>
                    <a:pt x="197" y="34"/>
                    <a:pt x="0" y="104"/>
                  </a:cubicBezTo>
                  <a:lnTo>
                    <a:pt x="1176" y="3517"/>
                  </a:lnTo>
                  <a:cubicBezTo>
                    <a:pt x="2124" y="3175"/>
                    <a:pt x="2616" y="2152"/>
                    <a:pt x="2275" y="1204"/>
                  </a:cubicBezTo>
                  <a:cubicBezTo>
                    <a:pt x="2035" y="483"/>
                    <a:pt x="1343" y="0"/>
                    <a:pt x="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8">
              <a:extLst>
                <a:ext uri="{FF2B5EF4-FFF2-40B4-BE49-F238E27FC236}">
                  <a16:creationId xmlns:a16="http://schemas.microsoft.com/office/drawing/2014/main" id="{A3CF31AB-DC91-79CD-7E9D-AAC5048B91C9}"/>
                </a:ext>
              </a:extLst>
            </p:cNvPr>
            <p:cNvSpPr/>
            <p:nvPr/>
          </p:nvSpPr>
          <p:spPr>
            <a:xfrm>
              <a:off x="1954408" y="1621004"/>
              <a:ext cx="404982" cy="356930"/>
            </a:xfrm>
            <a:custGeom>
              <a:avLst/>
              <a:gdLst/>
              <a:ahLst/>
              <a:cxnLst/>
              <a:rect l="l" t="t" r="r" b="b"/>
              <a:pathLst>
                <a:path w="4096" h="3610" extrusionOk="0">
                  <a:moveTo>
                    <a:pt x="2010" y="0"/>
                  </a:moveTo>
                  <a:cubicBezTo>
                    <a:pt x="1822" y="0"/>
                    <a:pt x="1630" y="29"/>
                    <a:pt x="1442" y="89"/>
                  </a:cubicBezTo>
                  <a:cubicBezTo>
                    <a:pt x="532" y="430"/>
                    <a:pt x="1" y="1454"/>
                    <a:pt x="342" y="2402"/>
                  </a:cubicBezTo>
                  <a:cubicBezTo>
                    <a:pt x="610" y="3146"/>
                    <a:pt x="1298" y="3610"/>
                    <a:pt x="2040" y="3610"/>
                  </a:cubicBezTo>
                  <a:cubicBezTo>
                    <a:pt x="2244" y="3610"/>
                    <a:pt x="2451" y="3575"/>
                    <a:pt x="2655" y="3501"/>
                  </a:cubicBezTo>
                  <a:cubicBezTo>
                    <a:pt x="3565" y="3198"/>
                    <a:pt x="4096" y="2175"/>
                    <a:pt x="3754" y="1227"/>
                  </a:cubicBezTo>
                  <a:cubicBezTo>
                    <a:pt x="3481" y="467"/>
                    <a:pt x="2770" y="0"/>
                    <a:pt x="20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8">
              <a:extLst>
                <a:ext uri="{FF2B5EF4-FFF2-40B4-BE49-F238E27FC236}">
                  <a16:creationId xmlns:a16="http://schemas.microsoft.com/office/drawing/2014/main" id="{06AC176D-1050-7E83-CAEB-D7AE7965F7AE}"/>
                </a:ext>
              </a:extLst>
            </p:cNvPr>
            <p:cNvSpPr/>
            <p:nvPr/>
          </p:nvSpPr>
          <p:spPr>
            <a:xfrm>
              <a:off x="2096884" y="1621004"/>
              <a:ext cx="262506" cy="346251"/>
            </a:xfrm>
            <a:custGeom>
              <a:avLst/>
              <a:gdLst/>
              <a:ahLst/>
              <a:cxnLst/>
              <a:rect l="l" t="t" r="r" b="b"/>
              <a:pathLst>
                <a:path w="2655" h="3502" extrusionOk="0">
                  <a:moveTo>
                    <a:pt x="569" y="0"/>
                  </a:moveTo>
                  <a:cubicBezTo>
                    <a:pt x="381" y="0"/>
                    <a:pt x="189" y="29"/>
                    <a:pt x="1" y="89"/>
                  </a:cubicBezTo>
                  <a:lnTo>
                    <a:pt x="1214" y="3501"/>
                  </a:lnTo>
                  <a:cubicBezTo>
                    <a:pt x="2124" y="3198"/>
                    <a:pt x="2655" y="2175"/>
                    <a:pt x="2313" y="1227"/>
                  </a:cubicBezTo>
                  <a:cubicBezTo>
                    <a:pt x="2040" y="467"/>
                    <a:pt x="1329" y="0"/>
                    <a:pt x="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8">
              <a:extLst>
                <a:ext uri="{FF2B5EF4-FFF2-40B4-BE49-F238E27FC236}">
                  <a16:creationId xmlns:a16="http://schemas.microsoft.com/office/drawing/2014/main" id="{3C3DB23B-81DE-5199-54BF-D8B3F09527FF}"/>
                </a:ext>
              </a:extLst>
            </p:cNvPr>
            <p:cNvSpPr/>
            <p:nvPr/>
          </p:nvSpPr>
          <p:spPr>
            <a:xfrm>
              <a:off x="2456781" y="1446691"/>
              <a:ext cx="401225" cy="356930"/>
            </a:xfrm>
            <a:custGeom>
              <a:avLst/>
              <a:gdLst/>
              <a:ahLst/>
              <a:cxnLst/>
              <a:rect l="l" t="t" r="r" b="b"/>
              <a:pathLst>
                <a:path w="4058" h="3610" extrusionOk="0">
                  <a:moveTo>
                    <a:pt x="2056" y="0"/>
                  </a:moveTo>
                  <a:cubicBezTo>
                    <a:pt x="1852" y="0"/>
                    <a:pt x="1645" y="35"/>
                    <a:pt x="1441" y="108"/>
                  </a:cubicBezTo>
                  <a:cubicBezTo>
                    <a:pt x="493" y="449"/>
                    <a:pt x="0" y="1473"/>
                    <a:pt x="342" y="2421"/>
                  </a:cubicBezTo>
                  <a:cubicBezTo>
                    <a:pt x="584" y="3149"/>
                    <a:pt x="1312" y="3610"/>
                    <a:pt x="2060" y="3610"/>
                  </a:cubicBezTo>
                  <a:cubicBezTo>
                    <a:pt x="2246" y="3610"/>
                    <a:pt x="2434" y="3581"/>
                    <a:pt x="2616" y="3520"/>
                  </a:cubicBezTo>
                  <a:cubicBezTo>
                    <a:pt x="3564" y="3179"/>
                    <a:pt x="4057" y="2156"/>
                    <a:pt x="3754" y="1208"/>
                  </a:cubicBezTo>
                  <a:cubicBezTo>
                    <a:pt x="3486" y="464"/>
                    <a:pt x="2798" y="0"/>
                    <a:pt x="2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8">
              <a:extLst>
                <a:ext uri="{FF2B5EF4-FFF2-40B4-BE49-F238E27FC236}">
                  <a16:creationId xmlns:a16="http://schemas.microsoft.com/office/drawing/2014/main" id="{8C78FB6D-07E7-50B7-549B-475AE4016EAC}"/>
                </a:ext>
              </a:extLst>
            </p:cNvPr>
            <p:cNvSpPr/>
            <p:nvPr/>
          </p:nvSpPr>
          <p:spPr>
            <a:xfrm>
              <a:off x="2599256" y="1446691"/>
              <a:ext cx="262506" cy="348130"/>
            </a:xfrm>
            <a:custGeom>
              <a:avLst/>
              <a:gdLst/>
              <a:ahLst/>
              <a:cxnLst/>
              <a:rect l="l" t="t" r="r" b="b"/>
              <a:pathLst>
                <a:path w="2655" h="3521" extrusionOk="0">
                  <a:moveTo>
                    <a:pt x="615" y="0"/>
                  </a:moveTo>
                  <a:cubicBezTo>
                    <a:pt x="411" y="0"/>
                    <a:pt x="204" y="35"/>
                    <a:pt x="0" y="108"/>
                  </a:cubicBezTo>
                  <a:lnTo>
                    <a:pt x="1213" y="3520"/>
                  </a:lnTo>
                  <a:cubicBezTo>
                    <a:pt x="2123" y="3179"/>
                    <a:pt x="2654" y="2156"/>
                    <a:pt x="2313" y="1208"/>
                  </a:cubicBezTo>
                  <a:cubicBezTo>
                    <a:pt x="2045" y="464"/>
                    <a:pt x="1357" y="0"/>
                    <a:pt x="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8">
              <a:extLst>
                <a:ext uri="{FF2B5EF4-FFF2-40B4-BE49-F238E27FC236}">
                  <a16:creationId xmlns:a16="http://schemas.microsoft.com/office/drawing/2014/main" id="{3BD0F5C8-AFF5-4D2B-EEBB-3D9506358F75}"/>
                </a:ext>
              </a:extLst>
            </p:cNvPr>
            <p:cNvSpPr/>
            <p:nvPr/>
          </p:nvSpPr>
          <p:spPr>
            <a:xfrm>
              <a:off x="2992869" y="1261107"/>
              <a:ext cx="401126" cy="356930"/>
            </a:xfrm>
            <a:custGeom>
              <a:avLst/>
              <a:gdLst/>
              <a:ahLst/>
              <a:cxnLst/>
              <a:rect l="l" t="t" r="r" b="b"/>
              <a:pathLst>
                <a:path w="4057" h="3610" extrusionOk="0">
                  <a:moveTo>
                    <a:pt x="2009" y="0"/>
                  </a:moveTo>
                  <a:cubicBezTo>
                    <a:pt x="1821" y="0"/>
                    <a:pt x="1629" y="29"/>
                    <a:pt x="1441" y="90"/>
                  </a:cubicBezTo>
                  <a:cubicBezTo>
                    <a:pt x="493" y="431"/>
                    <a:pt x="0" y="1454"/>
                    <a:pt x="303" y="2402"/>
                  </a:cubicBezTo>
                  <a:cubicBezTo>
                    <a:pt x="571" y="3146"/>
                    <a:pt x="1260" y="3610"/>
                    <a:pt x="2002" y="3610"/>
                  </a:cubicBezTo>
                  <a:cubicBezTo>
                    <a:pt x="2205" y="3610"/>
                    <a:pt x="2412" y="3575"/>
                    <a:pt x="2616" y="3502"/>
                  </a:cubicBezTo>
                  <a:cubicBezTo>
                    <a:pt x="3564" y="3198"/>
                    <a:pt x="4057" y="2175"/>
                    <a:pt x="3716" y="1227"/>
                  </a:cubicBezTo>
                  <a:cubicBezTo>
                    <a:pt x="3473" y="468"/>
                    <a:pt x="2767" y="0"/>
                    <a:pt x="2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8">
              <a:extLst>
                <a:ext uri="{FF2B5EF4-FFF2-40B4-BE49-F238E27FC236}">
                  <a16:creationId xmlns:a16="http://schemas.microsoft.com/office/drawing/2014/main" id="{2A4ED050-969E-B8C9-8930-49AEF525D9BE}"/>
                </a:ext>
              </a:extLst>
            </p:cNvPr>
            <p:cNvSpPr/>
            <p:nvPr/>
          </p:nvSpPr>
          <p:spPr>
            <a:xfrm>
              <a:off x="3135246" y="1262986"/>
              <a:ext cx="258749" cy="344373"/>
            </a:xfrm>
            <a:custGeom>
              <a:avLst/>
              <a:gdLst/>
              <a:ahLst/>
              <a:cxnLst/>
              <a:rect l="l" t="t" r="r" b="b"/>
              <a:pathLst>
                <a:path w="2617" h="3483" extrusionOk="0">
                  <a:moveTo>
                    <a:pt x="600" y="0"/>
                  </a:moveTo>
                  <a:cubicBezTo>
                    <a:pt x="399" y="0"/>
                    <a:pt x="197" y="35"/>
                    <a:pt x="1" y="108"/>
                  </a:cubicBezTo>
                  <a:lnTo>
                    <a:pt x="1176" y="3483"/>
                  </a:lnTo>
                  <a:cubicBezTo>
                    <a:pt x="2124" y="3179"/>
                    <a:pt x="2617" y="2156"/>
                    <a:pt x="2276" y="1208"/>
                  </a:cubicBezTo>
                  <a:cubicBezTo>
                    <a:pt x="2038" y="464"/>
                    <a:pt x="1332" y="0"/>
                    <a:pt x="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8">
              <a:extLst>
                <a:ext uri="{FF2B5EF4-FFF2-40B4-BE49-F238E27FC236}">
                  <a16:creationId xmlns:a16="http://schemas.microsoft.com/office/drawing/2014/main" id="{DFFF44F8-42B4-4A6E-05B3-BE9173D7C35E}"/>
                </a:ext>
              </a:extLst>
            </p:cNvPr>
            <p:cNvSpPr/>
            <p:nvPr/>
          </p:nvSpPr>
          <p:spPr>
            <a:xfrm>
              <a:off x="1654527" y="2269511"/>
              <a:ext cx="401225" cy="356930"/>
            </a:xfrm>
            <a:custGeom>
              <a:avLst/>
              <a:gdLst/>
              <a:ahLst/>
              <a:cxnLst/>
              <a:rect l="l" t="t" r="r" b="b"/>
              <a:pathLst>
                <a:path w="4058" h="3610" extrusionOk="0">
                  <a:moveTo>
                    <a:pt x="2010" y="0"/>
                  </a:moveTo>
                  <a:cubicBezTo>
                    <a:pt x="1822" y="0"/>
                    <a:pt x="1630" y="29"/>
                    <a:pt x="1442" y="89"/>
                  </a:cubicBezTo>
                  <a:cubicBezTo>
                    <a:pt x="494" y="431"/>
                    <a:pt x="1" y="1454"/>
                    <a:pt x="304" y="2402"/>
                  </a:cubicBezTo>
                  <a:cubicBezTo>
                    <a:pt x="572" y="3146"/>
                    <a:pt x="1260" y="3610"/>
                    <a:pt x="2002" y="3610"/>
                  </a:cubicBezTo>
                  <a:cubicBezTo>
                    <a:pt x="2206" y="3610"/>
                    <a:pt x="2413" y="3575"/>
                    <a:pt x="2617" y="3502"/>
                  </a:cubicBezTo>
                  <a:cubicBezTo>
                    <a:pt x="3565" y="3198"/>
                    <a:pt x="4058" y="2137"/>
                    <a:pt x="3716" y="1227"/>
                  </a:cubicBezTo>
                  <a:cubicBezTo>
                    <a:pt x="3473" y="467"/>
                    <a:pt x="2768" y="0"/>
                    <a:pt x="20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8">
              <a:extLst>
                <a:ext uri="{FF2B5EF4-FFF2-40B4-BE49-F238E27FC236}">
                  <a16:creationId xmlns:a16="http://schemas.microsoft.com/office/drawing/2014/main" id="{352127DF-A026-71B7-8BF7-C5BD2004BC13}"/>
                </a:ext>
              </a:extLst>
            </p:cNvPr>
            <p:cNvSpPr/>
            <p:nvPr/>
          </p:nvSpPr>
          <p:spPr>
            <a:xfrm>
              <a:off x="1797003" y="2269511"/>
              <a:ext cx="258749" cy="346251"/>
            </a:xfrm>
            <a:custGeom>
              <a:avLst/>
              <a:gdLst/>
              <a:ahLst/>
              <a:cxnLst/>
              <a:rect l="l" t="t" r="r" b="b"/>
              <a:pathLst>
                <a:path w="2617" h="3502" extrusionOk="0">
                  <a:moveTo>
                    <a:pt x="555" y="0"/>
                  </a:moveTo>
                  <a:cubicBezTo>
                    <a:pt x="369" y="0"/>
                    <a:pt x="182" y="29"/>
                    <a:pt x="1" y="89"/>
                  </a:cubicBezTo>
                  <a:lnTo>
                    <a:pt x="1176" y="3502"/>
                  </a:lnTo>
                  <a:cubicBezTo>
                    <a:pt x="2124" y="3198"/>
                    <a:pt x="2617" y="2137"/>
                    <a:pt x="2275" y="1227"/>
                  </a:cubicBezTo>
                  <a:cubicBezTo>
                    <a:pt x="2032" y="467"/>
                    <a:pt x="1303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8">
              <a:extLst>
                <a:ext uri="{FF2B5EF4-FFF2-40B4-BE49-F238E27FC236}">
                  <a16:creationId xmlns:a16="http://schemas.microsoft.com/office/drawing/2014/main" id="{782ED510-B1A4-09AF-8207-FBCDAA9C3DC4}"/>
                </a:ext>
              </a:extLst>
            </p:cNvPr>
            <p:cNvSpPr/>
            <p:nvPr/>
          </p:nvSpPr>
          <p:spPr>
            <a:xfrm>
              <a:off x="2123184" y="2106371"/>
              <a:ext cx="401126" cy="357029"/>
            </a:xfrm>
            <a:custGeom>
              <a:avLst/>
              <a:gdLst/>
              <a:ahLst/>
              <a:cxnLst/>
              <a:rect l="l" t="t" r="r" b="b"/>
              <a:pathLst>
                <a:path w="4057" h="3611" extrusionOk="0">
                  <a:moveTo>
                    <a:pt x="2055" y="1"/>
                  </a:moveTo>
                  <a:cubicBezTo>
                    <a:pt x="1852" y="1"/>
                    <a:pt x="1645" y="36"/>
                    <a:pt x="1441" y="109"/>
                  </a:cubicBezTo>
                  <a:cubicBezTo>
                    <a:pt x="493" y="412"/>
                    <a:pt x="0" y="1436"/>
                    <a:pt x="341" y="2384"/>
                  </a:cubicBezTo>
                  <a:cubicBezTo>
                    <a:pt x="584" y="3143"/>
                    <a:pt x="1314" y="3610"/>
                    <a:pt x="2062" y="3610"/>
                  </a:cubicBezTo>
                  <a:cubicBezTo>
                    <a:pt x="2248" y="3610"/>
                    <a:pt x="2435" y="3582"/>
                    <a:pt x="2616" y="3521"/>
                  </a:cubicBezTo>
                  <a:cubicBezTo>
                    <a:pt x="3564" y="3180"/>
                    <a:pt x="4057" y="2156"/>
                    <a:pt x="3754" y="1209"/>
                  </a:cubicBezTo>
                  <a:cubicBezTo>
                    <a:pt x="3486" y="465"/>
                    <a:pt x="2797" y="1"/>
                    <a:pt x="20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8">
              <a:extLst>
                <a:ext uri="{FF2B5EF4-FFF2-40B4-BE49-F238E27FC236}">
                  <a16:creationId xmlns:a16="http://schemas.microsoft.com/office/drawing/2014/main" id="{5CE95BF2-A500-CCCB-1FBA-93507DA4E9B1}"/>
                </a:ext>
              </a:extLst>
            </p:cNvPr>
            <p:cNvSpPr/>
            <p:nvPr/>
          </p:nvSpPr>
          <p:spPr>
            <a:xfrm>
              <a:off x="2265561" y="2106371"/>
              <a:ext cx="258749" cy="348229"/>
            </a:xfrm>
            <a:custGeom>
              <a:avLst/>
              <a:gdLst/>
              <a:ahLst/>
              <a:cxnLst/>
              <a:rect l="l" t="t" r="r" b="b"/>
              <a:pathLst>
                <a:path w="2617" h="3522" extrusionOk="0">
                  <a:moveTo>
                    <a:pt x="615" y="1"/>
                  </a:moveTo>
                  <a:cubicBezTo>
                    <a:pt x="412" y="1"/>
                    <a:pt x="205" y="36"/>
                    <a:pt x="1" y="109"/>
                  </a:cubicBezTo>
                  <a:lnTo>
                    <a:pt x="1176" y="3521"/>
                  </a:lnTo>
                  <a:cubicBezTo>
                    <a:pt x="2124" y="3180"/>
                    <a:pt x="2617" y="2156"/>
                    <a:pt x="2314" y="1209"/>
                  </a:cubicBezTo>
                  <a:cubicBezTo>
                    <a:pt x="2046" y="465"/>
                    <a:pt x="1357" y="1"/>
                    <a:pt x="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8">
              <a:extLst>
                <a:ext uri="{FF2B5EF4-FFF2-40B4-BE49-F238E27FC236}">
                  <a16:creationId xmlns:a16="http://schemas.microsoft.com/office/drawing/2014/main" id="{51FD399B-C8F8-4F87-CE23-7FC401FBB44B}"/>
                </a:ext>
              </a:extLst>
            </p:cNvPr>
            <p:cNvSpPr/>
            <p:nvPr/>
          </p:nvSpPr>
          <p:spPr>
            <a:xfrm>
              <a:off x="2625458" y="1930180"/>
              <a:ext cx="404982" cy="358512"/>
            </a:xfrm>
            <a:custGeom>
              <a:avLst/>
              <a:gdLst/>
              <a:ahLst/>
              <a:cxnLst/>
              <a:rect l="l" t="t" r="r" b="b"/>
              <a:pathLst>
                <a:path w="4096" h="3626" extrusionOk="0">
                  <a:moveTo>
                    <a:pt x="2056" y="1"/>
                  </a:moveTo>
                  <a:cubicBezTo>
                    <a:pt x="1852" y="1"/>
                    <a:pt x="1645" y="36"/>
                    <a:pt x="1441" y="109"/>
                  </a:cubicBezTo>
                  <a:cubicBezTo>
                    <a:pt x="493" y="450"/>
                    <a:pt x="1" y="1474"/>
                    <a:pt x="342" y="2422"/>
                  </a:cubicBezTo>
                  <a:cubicBezTo>
                    <a:pt x="612" y="3143"/>
                    <a:pt x="1311" y="3626"/>
                    <a:pt x="2060" y="3626"/>
                  </a:cubicBezTo>
                  <a:cubicBezTo>
                    <a:pt x="2257" y="3626"/>
                    <a:pt x="2457" y="3592"/>
                    <a:pt x="2655" y="3521"/>
                  </a:cubicBezTo>
                  <a:cubicBezTo>
                    <a:pt x="3564" y="3180"/>
                    <a:pt x="4095" y="2156"/>
                    <a:pt x="3754" y="1209"/>
                  </a:cubicBezTo>
                  <a:cubicBezTo>
                    <a:pt x="3486" y="465"/>
                    <a:pt x="2798" y="1"/>
                    <a:pt x="2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8">
              <a:extLst>
                <a:ext uri="{FF2B5EF4-FFF2-40B4-BE49-F238E27FC236}">
                  <a16:creationId xmlns:a16="http://schemas.microsoft.com/office/drawing/2014/main" id="{3F34990A-060C-C4FF-FFA4-175D82BFEB78}"/>
                </a:ext>
              </a:extLst>
            </p:cNvPr>
            <p:cNvSpPr/>
            <p:nvPr/>
          </p:nvSpPr>
          <p:spPr>
            <a:xfrm>
              <a:off x="2767933" y="1930674"/>
              <a:ext cx="258749" cy="347735"/>
            </a:xfrm>
            <a:custGeom>
              <a:avLst/>
              <a:gdLst/>
              <a:ahLst/>
              <a:cxnLst/>
              <a:rect l="l" t="t" r="r" b="b"/>
              <a:pathLst>
                <a:path w="2617" h="3517" extrusionOk="0">
                  <a:moveTo>
                    <a:pt x="591" y="0"/>
                  </a:moveTo>
                  <a:cubicBezTo>
                    <a:pt x="396" y="0"/>
                    <a:pt x="196" y="34"/>
                    <a:pt x="0" y="104"/>
                  </a:cubicBezTo>
                  <a:lnTo>
                    <a:pt x="1176" y="3516"/>
                  </a:lnTo>
                  <a:cubicBezTo>
                    <a:pt x="2123" y="3175"/>
                    <a:pt x="2616" y="2151"/>
                    <a:pt x="2313" y="1242"/>
                  </a:cubicBezTo>
                  <a:cubicBezTo>
                    <a:pt x="2042" y="490"/>
                    <a:pt x="1342" y="0"/>
                    <a:pt x="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8">
              <a:extLst>
                <a:ext uri="{FF2B5EF4-FFF2-40B4-BE49-F238E27FC236}">
                  <a16:creationId xmlns:a16="http://schemas.microsoft.com/office/drawing/2014/main" id="{6CD2FE3E-5641-9CEA-7C24-EAD437BC71A7}"/>
                </a:ext>
              </a:extLst>
            </p:cNvPr>
            <p:cNvSpPr/>
            <p:nvPr/>
          </p:nvSpPr>
          <p:spPr>
            <a:xfrm>
              <a:off x="3157789" y="1746573"/>
              <a:ext cx="404883" cy="356930"/>
            </a:xfrm>
            <a:custGeom>
              <a:avLst/>
              <a:gdLst/>
              <a:ahLst/>
              <a:cxnLst/>
              <a:rect l="l" t="t" r="r" b="b"/>
              <a:pathLst>
                <a:path w="4095" h="3610" extrusionOk="0">
                  <a:moveTo>
                    <a:pt x="2056" y="0"/>
                  </a:moveTo>
                  <a:cubicBezTo>
                    <a:pt x="1852" y="0"/>
                    <a:pt x="1645" y="35"/>
                    <a:pt x="1441" y="108"/>
                  </a:cubicBezTo>
                  <a:cubicBezTo>
                    <a:pt x="531" y="412"/>
                    <a:pt x="0" y="1435"/>
                    <a:pt x="342" y="2383"/>
                  </a:cubicBezTo>
                  <a:cubicBezTo>
                    <a:pt x="615" y="3142"/>
                    <a:pt x="1326" y="3610"/>
                    <a:pt x="2085" y="3610"/>
                  </a:cubicBezTo>
                  <a:cubicBezTo>
                    <a:pt x="2274" y="3610"/>
                    <a:pt x="2466" y="3581"/>
                    <a:pt x="2654" y="3521"/>
                  </a:cubicBezTo>
                  <a:cubicBezTo>
                    <a:pt x="3564" y="3179"/>
                    <a:pt x="4095" y="2156"/>
                    <a:pt x="3754" y="1208"/>
                  </a:cubicBezTo>
                  <a:cubicBezTo>
                    <a:pt x="3486" y="464"/>
                    <a:pt x="2798" y="0"/>
                    <a:pt x="2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8">
              <a:extLst>
                <a:ext uri="{FF2B5EF4-FFF2-40B4-BE49-F238E27FC236}">
                  <a16:creationId xmlns:a16="http://schemas.microsoft.com/office/drawing/2014/main" id="{A61C84FF-FFDE-7BA0-F892-DB6321E170EB}"/>
                </a:ext>
              </a:extLst>
            </p:cNvPr>
            <p:cNvSpPr/>
            <p:nvPr/>
          </p:nvSpPr>
          <p:spPr>
            <a:xfrm>
              <a:off x="3300265" y="1746573"/>
              <a:ext cx="262408" cy="348130"/>
            </a:xfrm>
            <a:custGeom>
              <a:avLst/>
              <a:gdLst/>
              <a:ahLst/>
              <a:cxnLst/>
              <a:rect l="l" t="t" r="r" b="b"/>
              <a:pathLst>
                <a:path w="2654" h="3521" extrusionOk="0">
                  <a:moveTo>
                    <a:pt x="615" y="0"/>
                  </a:moveTo>
                  <a:cubicBezTo>
                    <a:pt x="411" y="0"/>
                    <a:pt x="204" y="35"/>
                    <a:pt x="0" y="108"/>
                  </a:cubicBezTo>
                  <a:lnTo>
                    <a:pt x="1213" y="3521"/>
                  </a:lnTo>
                  <a:cubicBezTo>
                    <a:pt x="2123" y="3179"/>
                    <a:pt x="2654" y="2156"/>
                    <a:pt x="2313" y="1208"/>
                  </a:cubicBezTo>
                  <a:cubicBezTo>
                    <a:pt x="2045" y="464"/>
                    <a:pt x="1357" y="0"/>
                    <a:pt x="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8">
              <a:extLst>
                <a:ext uri="{FF2B5EF4-FFF2-40B4-BE49-F238E27FC236}">
                  <a16:creationId xmlns:a16="http://schemas.microsoft.com/office/drawing/2014/main" id="{A0CD7771-86F3-1413-2877-4C85759C61C9}"/>
                </a:ext>
              </a:extLst>
            </p:cNvPr>
            <p:cNvSpPr/>
            <p:nvPr/>
          </p:nvSpPr>
          <p:spPr>
            <a:xfrm>
              <a:off x="2291861" y="2589958"/>
              <a:ext cx="401126" cy="358512"/>
            </a:xfrm>
            <a:custGeom>
              <a:avLst/>
              <a:gdLst/>
              <a:ahLst/>
              <a:cxnLst/>
              <a:rect l="l" t="t" r="r" b="b"/>
              <a:pathLst>
                <a:path w="4057" h="3626" extrusionOk="0">
                  <a:moveTo>
                    <a:pt x="2055" y="1"/>
                  </a:moveTo>
                  <a:cubicBezTo>
                    <a:pt x="1852" y="1"/>
                    <a:pt x="1645" y="36"/>
                    <a:pt x="1441" y="109"/>
                  </a:cubicBezTo>
                  <a:cubicBezTo>
                    <a:pt x="493" y="450"/>
                    <a:pt x="0" y="1474"/>
                    <a:pt x="341" y="2422"/>
                  </a:cubicBezTo>
                  <a:cubicBezTo>
                    <a:pt x="582" y="3142"/>
                    <a:pt x="1298" y="3625"/>
                    <a:pt x="2037" y="3625"/>
                  </a:cubicBezTo>
                  <a:cubicBezTo>
                    <a:pt x="2231" y="3625"/>
                    <a:pt x="2427" y="3592"/>
                    <a:pt x="2616" y="3521"/>
                  </a:cubicBezTo>
                  <a:cubicBezTo>
                    <a:pt x="3564" y="3180"/>
                    <a:pt x="4057" y="2156"/>
                    <a:pt x="3754" y="1208"/>
                  </a:cubicBezTo>
                  <a:cubicBezTo>
                    <a:pt x="3486" y="464"/>
                    <a:pt x="2798" y="1"/>
                    <a:pt x="20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8">
              <a:extLst>
                <a:ext uri="{FF2B5EF4-FFF2-40B4-BE49-F238E27FC236}">
                  <a16:creationId xmlns:a16="http://schemas.microsoft.com/office/drawing/2014/main" id="{5421BC40-6452-9A45-1768-4E1CF0469713}"/>
                </a:ext>
              </a:extLst>
            </p:cNvPr>
            <p:cNvSpPr/>
            <p:nvPr/>
          </p:nvSpPr>
          <p:spPr>
            <a:xfrm>
              <a:off x="2434238" y="2589958"/>
              <a:ext cx="258749" cy="348229"/>
            </a:xfrm>
            <a:custGeom>
              <a:avLst/>
              <a:gdLst/>
              <a:ahLst/>
              <a:cxnLst/>
              <a:rect l="l" t="t" r="r" b="b"/>
              <a:pathLst>
                <a:path w="2617" h="3522" extrusionOk="0">
                  <a:moveTo>
                    <a:pt x="615" y="1"/>
                  </a:moveTo>
                  <a:cubicBezTo>
                    <a:pt x="412" y="1"/>
                    <a:pt x="205" y="36"/>
                    <a:pt x="1" y="109"/>
                  </a:cubicBezTo>
                  <a:lnTo>
                    <a:pt x="1176" y="3521"/>
                  </a:lnTo>
                  <a:cubicBezTo>
                    <a:pt x="2124" y="3180"/>
                    <a:pt x="2617" y="2156"/>
                    <a:pt x="2314" y="1208"/>
                  </a:cubicBezTo>
                  <a:cubicBezTo>
                    <a:pt x="2046" y="464"/>
                    <a:pt x="1358" y="1"/>
                    <a:pt x="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8">
              <a:extLst>
                <a:ext uri="{FF2B5EF4-FFF2-40B4-BE49-F238E27FC236}">
                  <a16:creationId xmlns:a16="http://schemas.microsoft.com/office/drawing/2014/main" id="{C94D4549-6402-5213-5BCA-EE73F61527D0}"/>
                </a:ext>
              </a:extLst>
            </p:cNvPr>
            <p:cNvSpPr/>
            <p:nvPr/>
          </p:nvSpPr>
          <p:spPr>
            <a:xfrm>
              <a:off x="2794135" y="2414162"/>
              <a:ext cx="401225" cy="358512"/>
            </a:xfrm>
            <a:custGeom>
              <a:avLst/>
              <a:gdLst/>
              <a:ahLst/>
              <a:cxnLst/>
              <a:rect l="l" t="t" r="r" b="b"/>
              <a:pathLst>
                <a:path w="4058" h="3626" extrusionOk="0">
                  <a:moveTo>
                    <a:pt x="2035" y="1"/>
                  </a:moveTo>
                  <a:cubicBezTo>
                    <a:pt x="1839" y="1"/>
                    <a:pt x="1638" y="34"/>
                    <a:pt x="1441" y="105"/>
                  </a:cubicBezTo>
                  <a:cubicBezTo>
                    <a:pt x="494" y="446"/>
                    <a:pt x="1" y="1470"/>
                    <a:pt x="342" y="2418"/>
                  </a:cubicBezTo>
                  <a:cubicBezTo>
                    <a:pt x="580" y="3162"/>
                    <a:pt x="1285" y="3625"/>
                    <a:pt x="2018" y="3625"/>
                  </a:cubicBezTo>
                  <a:cubicBezTo>
                    <a:pt x="2218" y="3625"/>
                    <a:pt x="2421" y="3591"/>
                    <a:pt x="2617" y="3517"/>
                  </a:cubicBezTo>
                  <a:cubicBezTo>
                    <a:pt x="3565" y="3176"/>
                    <a:pt x="4057" y="2152"/>
                    <a:pt x="3754" y="1204"/>
                  </a:cubicBezTo>
                  <a:cubicBezTo>
                    <a:pt x="3484" y="484"/>
                    <a:pt x="2785" y="1"/>
                    <a:pt x="20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8">
              <a:extLst>
                <a:ext uri="{FF2B5EF4-FFF2-40B4-BE49-F238E27FC236}">
                  <a16:creationId xmlns:a16="http://schemas.microsoft.com/office/drawing/2014/main" id="{2317A6E2-CC5B-4C6D-30DB-5FF355BB9C3C}"/>
                </a:ext>
              </a:extLst>
            </p:cNvPr>
            <p:cNvSpPr/>
            <p:nvPr/>
          </p:nvSpPr>
          <p:spPr>
            <a:xfrm>
              <a:off x="2936610" y="2415645"/>
              <a:ext cx="258749" cy="346350"/>
            </a:xfrm>
            <a:custGeom>
              <a:avLst/>
              <a:gdLst/>
              <a:ahLst/>
              <a:cxnLst/>
              <a:rect l="l" t="t" r="r" b="b"/>
              <a:pathLst>
                <a:path w="2617" h="3503" extrusionOk="0">
                  <a:moveTo>
                    <a:pt x="569" y="1"/>
                  </a:moveTo>
                  <a:cubicBezTo>
                    <a:pt x="381" y="1"/>
                    <a:pt x="189" y="30"/>
                    <a:pt x="0" y="90"/>
                  </a:cubicBezTo>
                  <a:lnTo>
                    <a:pt x="1176" y="3502"/>
                  </a:lnTo>
                  <a:cubicBezTo>
                    <a:pt x="2124" y="3199"/>
                    <a:pt x="2616" y="2137"/>
                    <a:pt x="2313" y="1227"/>
                  </a:cubicBezTo>
                  <a:cubicBezTo>
                    <a:pt x="2040" y="468"/>
                    <a:pt x="1329" y="1"/>
                    <a:pt x="5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8">
              <a:extLst>
                <a:ext uri="{FF2B5EF4-FFF2-40B4-BE49-F238E27FC236}">
                  <a16:creationId xmlns:a16="http://schemas.microsoft.com/office/drawing/2014/main" id="{9D7A4E47-3DB6-50A5-744C-04C39700C5BE}"/>
                </a:ext>
              </a:extLst>
            </p:cNvPr>
            <p:cNvSpPr/>
            <p:nvPr/>
          </p:nvSpPr>
          <p:spPr>
            <a:xfrm>
              <a:off x="3326466" y="2230160"/>
              <a:ext cx="401225" cy="358413"/>
            </a:xfrm>
            <a:custGeom>
              <a:avLst/>
              <a:gdLst/>
              <a:ahLst/>
              <a:cxnLst/>
              <a:rect l="l" t="t" r="r" b="b"/>
              <a:pathLst>
                <a:path w="4058" h="3625" extrusionOk="0">
                  <a:moveTo>
                    <a:pt x="2056" y="0"/>
                  </a:moveTo>
                  <a:cubicBezTo>
                    <a:pt x="1852" y="0"/>
                    <a:pt x="1645" y="35"/>
                    <a:pt x="1441" y="108"/>
                  </a:cubicBezTo>
                  <a:cubicBezTo>
                    <a:pt x="493" y="449"/>
                    <a:pt x="0" y="1473"/>
                    <a:pt x="342" y="2421"/>
                  </a:cubicBezTo>
                  <a:cubicBezTo>
                    <a:pt x="582" y="3142"/>
                    <a:pt x="1298" y="3625"/>
                    <a:pt x="2038" y="3625"/>
                  </a:cubicBezTo>
                  <a:cubicBezTo>
                    <a:pt x="2232" y="3625"/>
                    <a:pt x="2427" y="3591"/>
                    <a:pt x="2616" y="3520"/>
                  </a:cubicBezTo>
                  <a:cubicBezTo>
                    <a:pt x="3564" y="3179"/>
                    <a:pt x="4057" y="2156"/>
                    <a:pt x="3754" y="1208"/>
                  </a:cubicBezTo>
                  <a:cubicBezTo>
                    <a:pt x="3486" y="464"/>
                    <a:pt x="2798" y="0"/>
                    <a:pt x="2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8">
              <a:extLst>
                <a:ext uri="{FF2B5EF4-FFF2-40B4-BE49-F238E27FC236}">
                  <a16:creationId xmlns:a16="http://schemas.microsoft.com/office/drawing/2014/main" id="{BB463BB9-07BF-16CC-14EA-E244EB933859}"/>
                </a:ext>
              </a:extLst>
            </p:cNvPr>
            <p:cNvSpPr/>
            <p:nvPr/>
          </p:nvSpPr>
          <p:spPr>
            <a:xfrm>
              <a:off x="3468942" y="2230160"/>
              <a:ext cx="262506" cy="348130"/>
            </a:xfrm>
            <a:custGeom>
              <a:avLst/>
              <a:gdLst/>
              <a:ahLst/>
              <a:cxnLst/>
              <a:rect l="l" t="t" r="r" b="b"/>
              <a:pathLst>
                <a:path w="2655" h="3521" extrusionOk="0">
                  <a:moveTo>
                    <a:pt x="615" y="0"/>
                  </a:moveTo>
                  <a:cubicBezTo>
                    <a:pt x="411" y="0"/>
                    <a:pt x="204" y="35"/>
                    <a:pt x="0" y="108"/>
                  </a:cubicBezTo>
                  <a:lnTo>
                    <a:pt x="1213" y="3520"/>
                  </a:lnTo>
                  <a:cubicBezTo>
                    <a:pt x="2123" y="3179"/>
                    <a:pt x="2654" y="2156"/>
                    <a:pt x="2313" y="1208"/>
                  </a:cubicBezTo>
                  <a:cubicBezTo>
                    <a:pt x="2045" y="464"/>
                    <a:pt x="1357" y="0"/>
                    <a:pt x="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8">
              <a:extLst>
                <a:ext uri="{FF2B5EF4-FFF2-40B4-BE49-F238E27FC236}">
                  <a16:creationId xmlns:a16="http://schemas.microsoft.com/office/drawing/2014/main" id="{7700F12F-1480-7C54-4233-F14FD5D8FA7A}"/>
                </a:ext>
              </a:extLst>
            </p:cNvPr>
            <p:cNvSpPr/>
            <p:nvPr/>
          </p:nvSpPr>
          <p:spPr>
            <a:xfrm>
              <a:off x="1849405" y="2753098"/>
              <a:ext cx="401225" cy="357029"/>
            </a:xfrm>
            <a:custGeom>
              <a:avLst/>
              <a:gdLst/>
              <a:ahLst/>
              <a:cxnLst/>
              <a:rect l="l" t="t" r="r" b="b"/>
              <a:pathLst>
                <a:path w="4058" h="3611" extrusionOk="0">
                  <a:moveTo>
                    <a:pt x="1999" y="0"/>
                  </a:moveTo>
                  <a:cubicBezTo>
                    <a:pt x="1812" y="0"/>
                    <a:pt x="1624" y="29"/>
                    <a:pt x="1442" y="90"/>
                  </a:cubicBezTo>
                  <a:cubicBezTo>
                    <a:pt x="494" y="431"/>
                    <a:pt x="1" y="1455"/>
                    <a:pt x="342" y="2402"/>
                  </a:cubicBezTo>
                  <a:cubicBezTo>
                    <a:pt x="580" y="3146"/>
                    <a:pt x="1262" y="3610"/>
                    <a:pt x="2003" y="3610"/>
                  </a:cubicBezTo>
                  <a:cubicBezTo>
                    <a:pt x="2206" y="3610"/>
                    <a:pt x="2413" y="3575"/>
                    <a:pt x="2617" y="3502"/>
                  </a:cubicBezTo>
                  <a:cubicBezTo>
                    <a:pt x="3565" y="3161"/>
                    <a:pt x="4058" y="2137"/>
                    <a:pt x="3717" y="1189"/>
                  </a:cubicBezTo>
                  <a:cubicBezTo>
                    <a:pt x="3474" y="461"/>
                    <a:pt x="2746" y="0"/>
                    <a:pt x="1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8">
              <a:extLst>
                <a:ext uri="{FF2B5EF4-FFF2-40B4-BE49-F238E27FC236}">
                  <a16:creationId xmlns:a16="http://schemas.microsoft.com/office/drawing/2014/main" id="{3022C66A-4801-BB64-A7A0-84C27750F9CE}"/>
                </a:ext>
              </a:extLst>
            </p:cNvPr>
            <p:cNvSpPr/>
            <p:nvPr/>
          </p:nvSpPr>
          <p:spPr>
            <a:xfrm>
              <a:off x="1991881" y="2750725"/>
              <a:ext cx="258749" cy="348229"/>
            </a:xfrm>
            <a:custGeom>
              <a:avLst/>
              <a:gdLst/>
              <a:ahLst/>
              <a:cxnLst/>
              <a:rect l="l" t="t" r="r" b="b"/>
              <a:pathLst>
                <a:path w="2617" h="3522" extrusionOk="0">
                  <a:moveTo>
                    <a:pt x="600" y="1"/>
                  </a:moveTo>
                  <a:cubicBezTo>
                    <a:pt x="399" y="1"/>
                    <a:pt x="196" y="36"/>
                    <a:pt x="1" y="109"/>
                  </a:cubicBezTo>
                  <a:lnTo>
                    <a:pt x="1176" y="3521"/>
                  </a:lnTo>
                  <a:cubicBezTo>
                    <a:pt x="2124" y="3180"/>
                    <a:pt x="2617" y="2156"/>
                    <a:pt x="2276" y="1209"/>
                  </a:cubicBezTo>
                  <a:cubicBezTo>
                    <a:pt x="2037" y="465"/>
                    <a:pt x="1332" y="1"/>
                    <a:pt x="6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09766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55"/>
          <p:cNvSpPr txBox="1">
            <a:spLocks noGrp="1"/>
          </p:cNvSpPr>
          <p:nvPr>
            <p:ph type="title"/>
          </p:nvPr>
        </p:nvSpPr>
        <p:spPr>
          <a:xfrm>
            <a:off x="713225" y="1411549"/>
            <a:ext cx="7717500" cy="17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86%</a:t>
            </a:r>
            <a:endParaRPr/>
          </a:p>
        </p:txBody>
      </p:sp>
      <p:sp>
        <p:nvSpPr>
          <p:cNvPr id="1495" name="Google Shape;1495;p55"/>
          <p:cNvSpPr txBox="1">
            <a:spLocks noGrp="1"/>
          </p:cNvSpPr>
          <p:nvPr>
            <p:ph type="subTitle" idx="1"/>
          </p:nvPr>
        </p:nvSpPr>
        <p:spPr>
          <a:xfrm>
            <a:off x="713250" y="3208251"/>
            <a:ext cx="7717500" cy="4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(correctly identify malignant tumors)</a:t>
            </a:r>
            <a:endParaRPr/>
          </a:p>
        </p:txBody>
      </p:sp>
      <p:sp>
        <p:nvSpPr>
          <p:cNvPr id="1496" name="Google Shape;1496;p55"/>
          <p:cNvSpPr/>
          <p:nvPr/>
        </p:nvSpPr>
        <p:spPr>
          <a:xfrm rot="-6337560">
            <a:off x="5267857" y="-1713308"/>
            <a:ext cx="5521667" cy="3004104"/>
          </a:xfrm>
          <a:custGeom>
            <a:avLst/>
            <a:gdLst/>
            <a:ahLst/>
            <a:cxnLst/>
            <a:rect l="l" t="t" r="r" b="b"/>
            <a:pathLst>
              <a:path w="56659" h="48590" extrusionOk="0">
                <a:moveTo>
                  <a:pt x="20781" y="0"/>
                </a:moveTo>
                <a:cubicBezTo>
                  <a:pt x="15942" y="0"/>
                  <a:pt x="11033" y="2008"/>
                  <a:pt x="7509" y="5387"/>
                </a:cubicBezTo>
                <a:cubicBezTo>
                  <a:pt x="2341" y="10341"/>
                  <a:pt x="1" y="17788"/>
                  <a:pt x="244" y="24931"/>
                </a:cubicBezTo>
                <a:cubicBezTo>
                  <a:pt x="426" y="31010"/>
                  <a:pt x="2676" y="36816"/>
                  <a:pt x="6597" y="41466"/>
                </a:cubicBezTo>
                <a:cubicBezTo>
                  <a:pt x="10457" y="45965"/>
                  <a:pt x="17174" y="47849"/>
                  <a:pt x="22889" y="48366"/>
                </a:cubicBezTo>
                <a:cubicBezTo>
                  <a:pt x="24557" y="48509"/>
                  <a:pt x="26299" y="48590"/>
                  <a:pt x="28070" y="48590"/>
                </a:cubicBezTo>
                <a:cubicBezTo>
                  <a:pt x="33076" y="48590"/>
                  <a:pt x="38306" y="47945"/>
                  <a:pt x="42707" y="46239"/>
                </a:cubicBezTo>
                <a:cubicBezTo>
                  <a:pt x="48604" y="43959"/>
                  <a:pt x="53892" y="39369"/>
                  <a:pt x="55716" y="33290"/>
                </a:cubicBezTo>
                <a:cubicBezTo>
                  <a:pt x="56628" y="30311"/>
                  <a:pt x="56658" y="26968"/>
                  <a:pt x="55443" y="24080"/>
                </a:cubicBezTo>
                <a:cubicBezTo>
                  <a:pt x="54379" y="21557"/>
                  <a:pt x="52585" y="19399"/>
                  <a:pt x="51704" y="16816"/>
                </a:cubicBezTo>
                <a:cubicBezTo>
                  <a:pt x="50731" y="13928"/>
                  <a:pt x="51522" y="11740"/>
                  <a:pt x="53072" y="9278"/>
                </a:cubicBezTo>
                <a:cubicBezTo>
                  <a:pt x="53619" y="8396"/>
                  <a:pt x="55199" y="6907"/>
                  <a:pt x="55382" y="5873"/>
                </a:cubicBezTo>
                <a:lnTo>
                  <a:pt x="55382" y="5873"/>
                </a:lnTo>
                <a:cubicBezTo>
                  <a:pt x="53406" y="6603"/>
                  <a:pt x="50974" y="7211"/>
                  <a:pt x="49455" y="8761"/>
                </a:cubicBezTo>
                <a:cubicBezTo>
                  <a:pt x="47813" y="10433"/>
                  <a:pt x="47388" y="12469"/>
                  <a:pt x="47570" y="14597"/>
                </a:cubicBezTo>
                <a:cubicBezTo>
                  <a:pt x="47783" y="17424"/>
                  <a:pt x="49120" y="20402"/>
                  <a:pt x="50032" y="22804"/>
                </a:cubicBezTo>
                <a:cubicBezTo>
                  <a:pt x="51066" y="25509"/>
                  <a:pt x="51856" y="28518"/>
                  <a:pt x="50822" y="31223"/>
                </a:cubicBezTo>
                <a:cubicBezTo>
                  <a:pt x="49708" y="34245"/>
                  <a:pt x="46413" y="36036"/>
                  <a:pt x="43159" y="36036"/>
                </a:cubicBezTo>
                <a:cubicBezTo>
                  <a:pt x="42420" y="36036"/>
                  <a:pt x="41683" y="35943"/>
                  <a:pt x="40974" y="35752"/>
                </a:cubicBezTo>
                <a:cubicBezTo>
                  <a:pt x="37144" y="34719"/>
                  <a:pt x="34257" y="31345"/>
                  <a:pt x="33011" y="27576"/>
                </a:cubicBezTo>
                <a:cubicBezTo>
                  <a:pt x="31734" y="23807"/>
                  <a:pt x="31916" y="19703"/>
                  <a:pt x="32585" y="15782"/>
                </a:cubicBezTo>
                <a:cubicBezTo>
                  <a:pt x="33102" y="12651"/>
                  <a:pt x="33922" y="9338"/>
                  <a:pt x="32707" y="6390"/>
                </a:cubicBezTo>
                <a:cubicBezTo>
                  <a:pt x="31734" y="4080"/>
                  <a:pt x="29637" y="2408"/>
                  <a:pt x="27357" y="1375"/>
                </a:cubicBezTo>
                <a:cubicBezTo>
                  <a:pt x="25279" y="437"/>
                  <a:pt x="23037" y="0"/>
                  <a:pt x="207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7" name="Google Shape;1497;p55"/>
          <p:cNvGrpSpPr/>
          <p:nvPr/>
        </p:nvGrpSpPr>
        <p:grpSpPr>
          <a:xfrm>
            <a:off x="1127687" y="3824024"/>
            <a:ext cx="983750" cy="1373064"/>
            <a:chOff x="7838458" y="3564749"/>
            <a:chExt cx="1192858" cy="1664926"/>
          </a:xfrm>
        </p:grpSpPr>
        <p:sp>
          <p:nvSpPr>
            <p:cNvPr id="1498" name="Google Shape;1498;p55"/>
            <p:cNvSpPr/>
            <p:nvPr/>
          </p:nvSpPr>
          <p:spPr>
            <a:xfrm flipH="1">
              <a:off x="8229610" y="3979620"/>
              <a:ext cx="801707" cy="1189672"/>
            </a:xfrm>
            <a:custGeom>
              <a:avLst/>
              <a:gdLst/>
              <a:ahLst/>
              <a:cxnLst/>
              <a:rect l="l" t="t" r="r" b="b"/>
              <a:pathLst>
                <a:path w="22737" h="33740" extrusionOk="0">
                  <a:moveTo>
                    <a:pt x="2350" y="0"/>
                  </a:moveTo>
                  <a:cubicBezTo>
                    <a:pt x="2138" y="0"/>
                    <a:pt x="1935" y="41"/>
                    <a:pt x="1733" y="122"/>
                  </a:cubicBezTo>
                  <a:cubicBezTo>
                    <a:pt x="0" y="912"/>
                    <a:pt x="2037" y="4407"/>
                    <a:pt x="2584" y="5502"/>
                  </a:cubicBezTo>
                  <a:cubicBezTo>
                    <a:pt x="3830" y="7964"/>
                    <a:pt x="5228" y="10335"/>
                    <a:pt x="6778" y="12614"/>
                  </a:cubicBezTo>
                  <a:lnTo>
                    <a:pt x="6991" y="12949"/>
                  </a:lnTo>
                  <a:cubicBezTo>
                    <a:pt x="7812" y="14164"/>
                    <a:pt x="8663" y="15350"/>
                    <a:pt x="9484" y="16535"/>
                  </a:cubicBezTo>
                  <a:cubicBezTo>
                    <a:pt x="9544" y="16596"/>
                    <a:pt x="9605" y="16657"/>
                    <a:pt x="9636" y="16718"/>
                  </a:cubicBezTo>
                  <a:cubicBezTo>
                    <a:pt x="11277" y="19028"/>
                    <a:pt x="12949" y="21338"/>
                    <a:pt x="14529" y="23709"/>
                  </a:cubicBezTo>
                  <a:lnTo>
                    <a:pt x="14620" y="23861"/>
                  </a:lnTo>
                  <a:lnTo>
                    <a:pt x="14651" y="23921"/>
                  </a:lnTo>
                  <a:cubicBezTo>
                    <a:pt x="15836" y="25684"/>
                    <a:pt x="16900" y="27538"/>
                    <a:pt x="17842" y="29453"/>
                  </a:cubicBezTo>
                  <a:cubicBezTo>
                    <a:pt x="17842" y="29484"/>
                    <a:pt x="17873" y="29514"/>
                    <a:pt x="17873" y="29545"/>
                  </a:cubicBezTo>
                  <a:cubicBezTo>
                    <a:pt x="18541" y="30912"/>
                    <a:pt x="19149" y="32311"/>
                    <a:pt x="19697" y="33739"/>
                  </a:cubicBezTo>
                  <a:lnTo>
                    <a:pt x="22736" y="33739"/>
                  </a:lnTo>
                  <a:cubicBezTo>
                    <a:pt x="21946" y="30396"/>
                    <a:pt x="20943" y="27052"/>
                    <a:pt x="19818" y="23800"/>
                  </a:cubicBezTo>
                  <a:cubicBezTo>
                    <a:pt x="19788" y="23709"/>
                    <a:pt x="19757" y="23648"/>
                    <a:pt x="19727" y="23557"/>
                  </a:cubicBezTo>
                  <a:cubicBezTo>
                    <a:pt x="19636" y="23313"/>
                    <a:pt x="19545" y="23040"/>
                    <a:pt x="19453" y="22797"/>
                  </a:cubicBezTo>
                  <a:cubicBezTo>
                    <a:pt x="18754" y="20943"/>
                    <a:pt x="17994" y="19058"/>
                    <a:pt x="17174" y="17234"/>
                  </a:cubicBezTo>
                  <a:cubicBezTo>
                    <a:pt x="17143" y="17143"/>
                    <a:pt x="17082" y="17022"/>
                    <a:pt x="17052" y="16930"/>
                  </a:cubicBezTo>
                  <a:cubicBezTo>
                    <a:pt x="15563" y="13678"/>
                    <a:pt x="13800" y="10547"/>
                    <a:pt x="11733" y="7660"/>
                  </a:cubicBezTo>
                  <a:lnTo>
                    <a:pt x="11611" y="7508"/>
                  </a:lnTo>
                  <a:cubicBezTo>
                    <a:pt x="11095" y="6778"/>
                    <a:pt x="10517" y="6079"/>
                    <a:pt x="9970" y="5380"/>
                  </a:cubicBezTo>
                  <a:cubicBezTo>
                    <a:pt x="9575" y="4955"/>
                    <a:pt x="9210" y="4529"/>
                    <a:pt x="8784" y="4103"/>
                  </a:cubicBezTo>
                  <a:cubicBezTo>
                    <a:pt x="8724" y="4012"/>
                    <a:pt x="8632" y="3952"/>
                    <a:pt x="8572" y="3860"/>
                  </a:cubicBezTo>
                  <a:cubicBezTo>
                    <a:pt x="7021" y="2310"/>
                    <a:pt x="5228" y="942"/>
                    <a:pt x="3313" y="213"/>
                  </a:cubicBezTo>
                  <a:cubicBezTo>
                    <a:pt x="3100" y="152"/>
                    <a:pt x="2888" y="61"/>
                    <a:pt x="2675" y="30"/>
                  </a:cubicBezTo>
                  <a:cubicBezTo>
                    <a:pt x="2563" y="10"/>
                    <a:pt x="2455" y="0"/>
                    <a:pt x="2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5"/>
            <p:cNvSpPr/>
            <p:nvPr/>
          </p:nvSpPr>
          <p:spPr>
            <a:xfrm flipH="1">
              <a:off x="8039918" y="3564749"/>
              <a:ext cx="724205" cy="1605599"/>
            </a:xfrm>
            <a:custGeom>
              <a:avLst/>
              <a:gdLst/>
              <a:ahLst/>
              <a:cxnLst/>
              <a:rect l="l" t="t" r="r" b="b"/>
              <a:pathLst>
                <a:path w="20539" h="45536" extrusionOk="0">
                  <a:moveTo>
                    <a:pt x="3310" y="1"/>
                  </a:moveTo>
                  <a:cubicBezTo>
                    <a:pt x="1453" y="1"/>
                    <a:pt x="0" y="2059"/>
                    <a:pt x="234" y="4441"/>
                  </a:cubicBezTo>
                  <a:cubicBezTo>
                    <a:pt x="416" y="6295"/>
                    <a:pt x="1389" y="7936"/>
                    <a:pt x="2210" y="9486"/>
                  </a:cubicBezTo>
                  <a:cubicBezTo>
                    <a:pt x="2817" y="10611"/>
                    <a:pt x="3425" y="11705"/>
                    <a:pt x="4003" y="12800"/>
                  </a:cubicBezTo>
                  <a:lnTo>
                    <a:pt x="4276" y="13286"/>
                  </a:lnTo>
                  <a:lnTo>
                    <a:pt x="5614" y="15687"/>
                  </a:lnTo>
                  <a:cubicBezTo>
                    <a:pt x="6283" y="16933"/>
                    <a:pt x="6982" y="18210"/>
                    <a:pt x="7620" y="19487"/>
                  </a:cubicBezTo>
                  <a:cubicBezTo>
                    <a:pt x="7742" y="19699"/>
                    <a:pt x="7863" y="19942"/>
                    <a:pt x="7985" y="20186"/>
                  </a:cubicBezTo>
                  <a:cubicBezTo>
                    <a:pt x="9383" y="22952"/>
                    <a:pt x="10629" y="25839"/>
                    <a:pt x="11723" y="28788"/>
                  </a:cubicBezTo>
                  <a:cubicBezTo>
                    <a:pt x="11906" y="29304"/>
                    <a:pt x="12088" y="29882"/>
                    <a:pt x="12270" y="30459"/>
                  </a:cubicBezTo>
                  <a:cubicBezTo>
                    <a:pt x="12331" y="30581"/>
                    <a:pt x="12362" y="30672"/>
                    <a:pt x="12392" y="30794"/>
                  </a:cubicBezTo>
                  <a:cubicBezTo>
                    <a:pt x="13912" y="35627"/>
                    <a:pt x="15158" y="40551"/>
                    <a:pt x="16161" y="45536"/>
                  </a:cubicBezTo>
                  <a:lnTo>
                    <a:pt x="20538" y="45536"/>
                  </a:lnTo>
                  <a:cubicBezTo>
                    <a:pt x="20417" y="42952"/>
                    <a:pt x="20234" y="40399"/>
                    <a:pt x="20052" y="37845"/>
                  </a:cubicBezTo>
                  <a:cubicBezTo>
                    <a:pt x="19778" y="33924"/>
                    <a:pt x="19170" y="30064"/>
                    <a:pt x="18228" y="26295"/>
                  </a:cubicBezTo>
                  <a:cubicBezTo>
                    <a:pt x="18198" y="26204"/>
                    <a:pt x="18167" y="26113"/>
                    <a:pt x="18167" y="26022"/>
                  </a:cubicBezTo>
                  <a:cubicBezTo>
                    <a:pt x="17438" y="23134"/>
                    <a:pt x="16526" y="20307"/>
                    <a:pt x="15401" y="17541"/>
                  </a:cubicBezTo>
                  <a:cubicBezTo>
                    <a:pt x="15188" y="16994"/>
                    <a:pt x="14976" y="16447"/>
                    <a:pt x="14763" y="15930"/>
                  </a:cubicBezTo>
                  <a:cubicBezTo>
                    <a:pt x="14702" y="15839"/>
                    <a:pt x="14672" y="15718"/>
                    <a:pt x="14641" y="15626"/>
                  </a:cubicBezTo>
                  <a:cubicBezTo>
                    <a:pt x="13638" y="13286"/>
                    <a:pt x="12483" y="10976"/>
                    <a:pt x="11207" y="8787"/>
                  </a:cubicBezTo>
                  <a:lnTo>
                    <a:pt x="11024" y="8423"/>
                  </a:lnTo>
                  <a:lnTo>
                    <a:pt x="10933" y="8331"/>
                  </a:lnTo>
                  <a:cubicBezTo>
                    <a:pt x="9322" y="5596"/>
                    <a:pt x="7559" y="2374"/>
                    <a:pt x="5067" y="611"/>
                  </a:cubicBezTo>
                  <a:cubicBezTo>
                    <a:pt x="4468" y="188"/>
                    <a:pt x="3870" y="1"/>
                    <a:pt x="3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5"/>
            <p:cNvSpPr/>
            <p:nvPr/>
          </p:nvSpPr>
          <p:spPr>
            <a:xfrm flipH="1">
              <a:off x="7838458" y="3943302"/>
              <a:ext cx="330139" cy="1227048"/>
            </a:xfrm>
            <a:custGeom>
              <a:avLst/>
              <a:gdLst/>
              <a:ahLst/>
              <a:cxnLst/>
              <a:rect l="l" t="t" r="r" b="b"/>
              <a:pathLst>
                <a:path w="9363" h="34800" extrusionOk="0">
                  <a:moveTo>
                    <a:pt x="2805" y="0"/>
                  </a:moveTo>
                  <a:cubicBezTo>
                    <a:pt x="2464" y="0"/>
                    <a:pt x="2115" y="83"/>
                    <a:pt x="1764" y="270"/>
                  </a:cubicBezTo>
                  <a:cubicBezTo>
                    <a:pt x="487" y="909"/>
                    <a:pt x="31" y="2216"/>
                    <a:pt x="1" y="3675"/>
                  </a:cubicBezTo>
                  <a:lnTo>
                    <a:pt x="1" y="3948"/>
                  </a:lnTo>
                  <a:cubicBezTo>
                    <a:pt x="1" y="5741"/>
                    <a:pt x="578" y="7717"/>
                    <a:pt x="943" y="9115"/>
                  </a:cubicBezTo>
                  <a:cubicBezTo>
                    <a:pt x="1703" y="11851"/>
                    <a:pt x="2432" y="14587"/>
                    <a:pt x="3010" y="17383"/>
                  </a:cubicBezTo>
                  <a:cubicBezTo>
                    <a:pt x="3040" y="17504"/>
                    <a:pt x="3071" y="17626"/>
                    <a:pt x="3101" y="17778"/>
                  </a:cubicBezTo>
                  <a:cubicBezTo>
                    <a:pt x="3405" y="19267"/>
                    <a:pt x="3679" y="20726"/>
                    <a:pt x="3891" y="22246"/>
                  </a:cubicBezTo>
                  <a:cubicBezTo>
                    <a:pt x="3952" y="22763"/>
                    <a:pt x="4013" y="23280"/>
                    <a:pt x="4074" y="23796"/>
                  </a:cubicBezTo>
                  <a:cubicBezTo>
                    <a:pt x="4104" y="23948"/>
                    <a:pt x="4134" y="24100"/>
                    <a:pt x="4134" y="24222"/>
                  </a:cubicBezTo>
                  <a:cubicBezTo>
                    <a:pt x="4499" y="27748"/>
                    <a:pt x="4499" y="31243"/>
                    <a:pt x="4590" y="34800"/>
                  </a:cubicBezTo>
                  <a:lnTo>
                    <a:pt x="6657" y="34800"/>
                  </a:lnTo>
                  <a:cubicBezTo>
                    <a:pt x="7022" y="33827"/>
                    <a:pt x="7326" y="32854"/>
                    <a:pt x="7630" y="31851"/>
                  </a:cubicBezTo>
                  <a:cubicBezTo>
                    <a:pt x="7782" y="31334"/>
                    <a:pt x="7904" y="30818"/>
                    <a:pt x="8025" y="30301"/>
                  </a:cubicBezTo>
                  <a:cubicBezTo>
                    <a:pt x="8785" y="27231"/>
                    <a:pt x="9211" y="24100"/>
                    <a:pt x="9332" y="20939"/>
                  </a:cubicBezTo>
                  <a:cubicBezTo>
                    <a:pt x="9332" y="20848"/>
                    <a:pt x="9332" y="20787"/>
                    <a:pt x="9332" y="20726"/>
                  </a:cubicBezTo>
                  <a:cubicBezTo>
                    <a:pt x="9363" y="19967"/>
                    <a:pt x="9363" y="19176"/>
                    <a:pt x="9363" y="18416"/>
                  </a:cubicBezTo>
                  <a:cubicBezTo>
                    <a:pt x="9332" y="16258"/>
                    <a:pt x="9211" y="14100"/>
                    <a:pt x="8967" y="11942"/>
                  </a:cubicBezTo>
                  <a:cubicBezTo>
                    <a:pt x="8967" y="11851"/>
                    <a:pt x="8967" y="11760"/>
                    <a:pt x="8967" y="11669"/>
                  </a:cubicBezTo>
                  <a:cubicBezTo>
                    <a:pt x="8876" y="10969"/>
                    <a:pt x="8785" y="10240"/>
                    <a:pt x="8663" y="9541"/>
                  </a:cubicBezTo>
                  <a:cubicBezTo>
                    <a:pt x="8633" y="9206"/>
                    <a:pt x="8572" y="8872"/>
                    <a:pt x="8511" y="8568"/>
                  </a:cubicBezTo>
                  <a:cubicBezTo>
                    <a:pt x="8481" y="8386"/>
                    <a:pt x="8451" y="8234"/>
                    <a:pt x="8420" y="8082"/>
                  </a:cubicBezTo>
                  <a:cubicBezTo>
                    <a:pt x="8055" y="6167"/>
                    <a:pt x="7356" y="4343"/>
                    <a:pt x="6353" y="2702"/>
                  </a:cubicBezTo>
                  <a:cubicBezTo>
                    <a:pt x="5543" y="1450"/>
                    <a:pt x="4238" y="0"/>
                    <a:pt x="2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1" name="Google Shape;1501;p55"/>
            <p:cNvGrpSpPr/>
            <p:nvPr/>
          </p:nvGrpSpPr>
          <p:grpSpPr>
            <a:xfrm flipH="1">
              <a:off x="7854772" y="3719604"/>
              <a:ext cx="1036367" cy="1438723"/>
              <a:chOff x="10572519" y="1329569"/>
              <a:chExt cx="2108150" cy="2926614"/>
            </a:xfrm>
          </p:grpSpPr>
          <p:sp>
            <p:nvSpPr>
              <p:cNvPr id="1502" name="Google Shape;1502;p55"/>
              <p:cNvSpPr/>
              <p:nvPr/>
            </p:nvSpPr>
            <p:spPr>
              <a:xfrm>
                <a:off x="11103753" y="1329569"/>
                <a:ext cx="1045032" cy="2889742"/>
              </a:xfrm>
              <a:custGeom>
                <a:avLst/>
                <a:gdLst/>
                <a:ahLst/>
                <a:cxnLst/>
                <a:rect l="l" t="t" r="r" b="b"/>
                <a:pathLst>
                  <a:path w="14571" h="40292" extrusionOk="0">
                    <a:moveTo>
                      <a:pt x="762" y="1"/>
                    </a:moveTo>
                    <a:cubicBezTo>
                      <a:pt x="376" y="1"/>
                      <a:pt x="1" y="435"/>
                      <a:pt x="254" y="899"/>
                    </a:cubicBezTo>
                    <a:cubicBezTo>
                      <a:pt x="1773" y="3543"/>
                      <a:pt x="3232" y="6188"/>
                      <a:pt x="4631" y="8893"/>
                    </a:cubicBezTo>
                    <a:cubicBezTo>
                      <a:pt x="9494" y="18285"/>
                      <a:pt x="13385" y="28680"/>
                      <a:pt x="13476" y="39744"/>
                    </a:cubicBezTo>
                    <a:cubicBezTo>
                      <a:pt x="13476" y="40109"/>
                      <a:pt x="13749" y="40291"/>
                      <a:pt x="14023" y="40291"/>
                    </a:cubicBezTo>
                    <a:cubicBezTo>
                      <a:pt x="14296" y="40291"/>
                      <a:pt x="14570" y="40109"/>
                      <a:pt x="14570" y="39744"/>
                    </a:cubicBezTo>
                    <a:cubicBezTo>
                      <a:pt x="14540" y="36614"/>
                      <a:pt x="14236" y="33513"/>
                      <a:pt x="13658" y="30474"/>
                    </a:cubicBezTo>
                    <a:cubicBezTo>
                      <a:pt x="11622" y="19471"/>
                      <a:pt x="6546" y="9622"/>
                      <a:pt x="1226" y="291"/>
                    </a:cubicBezTo>
                    <a:cubicBezTo>
                      <a:pt x="1105" y="86"/>
                      <a:pt x="932" y="1"/>
                      <a:pt x="7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55"/>
              <p:cNvSpPr/>
              <p:nvPr/>
            </p:nvSpPr>
            <p:spPr>
              <a:xfrm>
                <a:off x="12296392" y="2084932"/>
                <a:ext cx="294913" cy="2171251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0274" extrusionOk="0">
                    <a:moveTo>
                      <a:pt x="672" y="1"/>
                    </a:moveTo>
                    <a:cubicBezTo>
                      <a:pt x="338" y="1"/>
                      <a:pt x="1" y="279"/>
                      <a:pt x="130" y="701"/>
                    </a:cubicBezTo>
                    <a:cubicBezTo>
                      <a:pt x="707" y="2738"/>
                      <a:pt x="1193" y="4805"/>
                      <a:pt x="1558" y="6902"/>
                    </a:cubicBezTo>
                    <a:cubicBezTo>
                      <a:pt x="2926" y="14379"/>
                      <a:pt x="3078" y="22009"/>
                      <a:pt x="2014" y="29516"/>
                    </a:cubicBezTo>
                    <a:cubicBezTo>
                      <a:pt x="1941" y="29971"/>
                      <a:pt x="2293" y="30274"/>
                      <a:pt x="2607" y="30274"/>
                    </a:cubicBezTo>
                    <a:cubicBezTo>
                      <a:pt x="2818" y="30274"/>
                      <a:pt x="3011" y="30138"/>
                      <a:pt x="3047" y="29820"/>
                    </a:cubicBezTo>
                    <a:cubicBezTo>
                      <a:pt x="3382" y="27662"/>
                      <a:pt x="3595" y="25474"/>
                      <a:pt x="3716" y="23316"/>
                    </a:cubicBezTo>
                    <a:cubicBezTo>
                      <a:pt x="4111" y="15595"/>
                      <a:pt x="3260" y="7844"/>
                      <a:pt x="1193" y="397"/>
                    </a:cubicBezTo>
                    <a:cubicBezTo>
                      <a:pt x="1109" y="121"/>
                      <a:pt x="891" y="1"/>
                      <a:pt x="6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55"/>
              <p:cNvSpPr/>
              <p:nvPr/>
            </p:nvSpPr>
            <p:spPr>
              <a:xfrm>
                <a:off x="10572519" y="2035301"/>
                <a:ext cx="1258112" cy="2156477"/>
              </a:xfrm>
              <a:custGeom>
                <a:avLst/>
                <a:gdLst/>
                <a:ahLst/>
                <a:cxnLst/>
                <a:rect l="l" t="t" r="r" b="b"/>
                <a:pathLst>
                  <a:path w="17542" h="30068" extrusionOk="0">
                    <a:moveTo>
                      <a:pt x="639" y="1"/>
                    </a:moveTo>
                    <a:cubicBezTo>
                      <a:pt x="547" y="1"/>
                      <a:pt x="453" y="28"/>
                      <a:pt x="366" y="86"/>
                    </a:cubicBezTo>
                    <a:cubicBezTo>
                      <a:pt x="92" y="269"/>
                      <a:pt x="1" y="633"/>
                      <a:pt x="153" y="937"/>
                    </a:cubicBezTo>
                    <a:lnTo>
                      <a:pt x="4591" y="7533"/>
                    </a:lnTo>
                    <a:cubicBezTo>
                      <a:pt x="9211" y="14372"/>
                      <a:pt x="14348" y="21302"/>
                      <a:pt x="16354" y="29752"/>
                    </a:cubicBezTo>
                    <a:cubicBezTo>
                      <a:pt x="16387" y="29976"/>
                      <a:pt x="16568" y="30068"/>
                      <a:pt x="16772" y="30068"/>
                    </a:cubicBezTo>
                    <a:cubicBezTo>
                      <a:pt x="17123" y="30068"/>
                      <a:pt x="17541" y="29795"/>
                      <a:pt x="17387" y="29448"/>
                    </a:cubicBezTo>
                    <a:cubicBezTo>
                      <a:pt x="16840" y="27108"/>
                      <a:pt x="16080" y="24859"/>
                      <a:pt x="15108" y="22701"/>
                    </a:cubicBezTo>
                    <a:cubicBezTo>
                      <a:pt x="13405" y="18810"/>
                      <a:pt x="11156" y="15254"/>
                      <a:pt x="8846" y="11789"/>
                    </a:cubicBezTo>
                    <a:cubicBezTo>
                      <a:pt x="6293" y="7959"/>
                      <a:pt x="3679" y="4159"/>
                      <a:pt x="1126" y="329"/>
                    </a:cubicBezTo>
                    <a:cubicBezTo>
                      <a:pt x="1022" y="123"/>
                      <a:pt x="835" y="1"/>
                      <a:pt x="6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55"/>
              <p:cNvSpPr/>
              <p:nvPr/>
            </p:nvSpPr>
            <p:spPr>
              <a:xfrm>
                <a:off x="11542682" y="1887341"/>
                <a:ext cx="126442" cy="220898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3080" extrusionOk="0">
                    <a:moveTo>
                      <a:pt x="1147" y="0"/>
                    </a:moveTo>
                    <a:cubicBezTo>
                      <a:pt x="1100" y="0"/>
                      <a:pt x="1051" y="7"/>
                      <a:pt x="1003" y="22"/>
                    </a:cubicBezTo>
                    <a:cubicBezTo>
                      <a:pt x="699" y="143"/>
                      <a:pt x="517" y="447"/>
                      <a:pt x="608" y="782"/>
                    </a:cubicBezTo>
                    <a:cubicBezTo>
                      <a:pt x="638" y="842"/>
                      <a:pt x="638" y="873"/>
                      <a:pt x="638" y="933"/>
                    </a:cubicBezTo>
                    <a:cubicBezTo>
                      <a:pt x="638" y="1025"/>
                      <a:pt x="638" y="1116"/>
                      <a:pt x="638" y="1207"/>
                    </a:cubicBezTo>
                    <a:cubicBezTo>
                      <a:pt x="638" y="1298"/>
                      <a:pt x="608" y="1389"/>
                      <a:pt x="578" y="1481"/>
                    </a:cubicBezTo>
                    <a:cubicBezTo>
                      <a:pt x="547" y="1572"/>
                      <a:pt x="517" y="1663"/>
                      <a:pt x="456" y="1724"/>
                    </a:cubicBezTo>
                    <a:cubicBezTo>
                      <a:pt x="395" y="1815"/>
                      <a:pt x="304" y="1906"/>
                      <a:pt x="243" y="1997"/>
                    </a:cubicBezTo>
                    <a:lnTo>
                      <a:pt x="304" y="1906"/>
                    </a:lnTo>
                    <a:lnTo>
                      <a:pt x="304" y="1906"/>
                    </a:lnTo>
                    <a:cubicBezTo>
                      <a:pt x="182" y="1997"/>
                      <a:pt x="91" y="2149"/>
                      <a:pt x="61" y="2301"/>
                    </a:cubicBezTo>
                    <a:cubicBezTo>
                      <a:pt x="0" y="2453"/>
                      <a:pt x="30" y="2636"/>
                      <a:pt x="91" y="2757"/>
                    </a:cubicBezTo>
                    <a:cubicBezTo>
                      <a:pt x="182" y="2909"/>
                      <a:pt x="304" y="3000"/>
                      <a:pt x="456" y="3061"/>
                    </a:cubicBezTo>
                    <a:cubicBezTo>
                      <a:pt x="500" y="3072"/>
                      <a:pt x="549" y="3079"/>
                      <a:pt x="599" y="3079"/>
                    </a:cubicBezTo>
                    <a:cubicBezTo>
                      <a:pt x="685" y="3079"/>
                      <a:pt x="774" y="3058"/>
                      <a:pt x="851" y="3000"/>
                    </a:cubicBezTo>
                    <a:cubicBezTo>
                      <a:pt x="1246" y="2696"/>
                      <a:pt x="1520" y="2271"/>
                      <a:pt x="1641" y="1785"/>
                    </a:cubicBezTo>
                    <a:cubicBezTo>
                      <a:pt x="1763" y="1359"/>
                      <a:pt x="1763" y="903"/>
                      <a:pt x="1672" y="447"/>
                    </a:cubicBezTo>
                    <a:cubicBezTo>
                      <a:pt x="1621" y="191"/>
                      <a:pt x="1397" y="0"/>
                      <a:pt x="11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55"/>
              <p:cNvSpPr/>
              <p:nvPr/>
            </p:nvSpPr>
            <p:spPr>
              <a:xfrm>
                <a:off x="11407489" y="2246877"/>
                <a:ext cx="303089" cy="288099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17" extrusionOk="0">
                    <a:moveTo>
                      <a:pt x="669" y="1"/>
                    </a:moveTo>
                    <a:cubicBezTo>
                      <a:pt x="621" y="1"/>
                      <a:pt x="570" y="8"/>
                      <a:pt x="517" y="24"/>
                    </a:cubicBezTo>
                    <a:cubicBezTo>
                      <a:pt x="213" y="115"/>
                      <a:pt x="0" y="419"/>
                      <a:pt x="61" y="723"/>
                    </a:cubicBezTo>
                    <a:cubicBezTo>
                      <a:pt x="669" y="2364"/>
                      <a:pt x="1915" y="3611"/>
                      <a:pt x="3466" y="4006"/>
                    </a:cubicBezTo>
                    <a:cubicBezTo>
                      <a:pt x="3501" y="4013"/>
                      <a:pt x="3536" y="4016"/>
                      <a:pt x="3571" y="4016"/>
                    </a:cubicBezTo>
                    <a:cubicBezTo>
                      <a:pt x="3837" y="4016"/>
                      <a:pt x="4081" y="3819"/>
                      <a:pt x="4134" y="3550"/>
                    </a:cubicBezTo>
                    <a:cubicBezTo>
                      <a:pt x="4225" y="3246"/>
                      <a:pt x="4043" y="2911"/>
                      <a:pt x="3739" y="2790"/>
                    </a:cubicBezTo>
                    <a:cubicBezTo>
                      <a:pt x="3587" y="2759"/>
                      <a:pt x="3435" y="2699"/>
                      <a:pt x="3253" y="2638"/>
                    </a:cubicBezTo>
                    <a:lnTo>
                      <a:pt x="3162" y="2608"/>
                    </a:lnTo>
                    <a:cubicBezTo>
                      <a:pt x="3141" y="2608"/>
                      <a:pt x="3081" y="2581"/>
                      <a:pt x="3078" y="2581"/>
                    </a:cubicBezTo>
                    <a:lnTo>
                      <a:pt x="3078" y="2581"/>
                    </a:lnTo>
                    <a:cubicBezTo>
                      <a:pt x="3077" y="2581"/>
                      <a:pt x="3091" y="2587"/>
                      <a:pt x="3131" y="2608"/>
                    </a:cubicBezTo>
                    <a:lnTo>
                      <a:pt x="2918" y="2516"/>
                    </a:lnTo>
                    <a:cubicBezTo>
                      <a:pt x="2766" y="2425"/>
                      <a:pt x="2645" y="2334"/>
                      <a:pt x="2493" y="2243"/>
                    </a:cubicBezTo>
                    <a:lnTo>
                      <a:pt x="2280" y="2060"/>
                    </a:lnTo>
                    <a:lnTo>
                      <a:pt x="2189" y="1969"/>
                    </a:lnTo>
                    <a:cubicBezTo>
                      <a:pt x="2067" y="1848"/>
                      <a:pt x="1946" y="1726"/>
                      <a:pt x="1824" y="1604"/>
                    </a:cubicBezTo>
                    <a:cubicBezTo>
                      <a:pt x="1794" y="1544"/>
                      <a:pt x="1733" y="1452"/>
                      <a:pt x="1672" y="1392"/>
                    </a:cubicBezTo>
                    <a:lnTo>
                      <a:pt x="1611" y="1301"/>
                    </a:lnTo>
                    <a:cubicBezTo>
                      <a:pt x="1490" y="1149"/>
                      <a:pt x="1429" y="997"/>
                      <a:pt x="1338" y="845"/>
                    </a:cubicBezTo>
                    <a:cubicBezTo>
                      <a:pt x="1307" y="753"/>
                      <a:pt x="1247" y="693"/>
                      <a:pt x="1216" y="601"/>
                    </a:cubicBezTo>
                    <a:lnTo>
                      <a:pt x="1186" y="480"/>
                    </a:lnTo>
                    <a:cubicBezTo>
                      <a:pt x="1186" y="459"/>
                      <a:pt x="1158" y="383"/>
                      <a:pt x="1159" y="383"/>
                    </a:cubicBezTo>
                    <a:lnTo>
                      <a:pt x="1159" y="383"/>
                    </a:lnTo>
                    <a:cubicBezTo>
                      <a:pt x="1159" y="383"/>
                      <a:pt x="1166" y="400"/>
                      <a:pt x="1186" y="449"/>
                    </a:cubicBezTo>
                    <a:cubicBezTo>
                      <a:pt x="1085" y="173"/>
                      <a:pt x="902" y="1"/>
                      <a:pt x="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55"/>
              <p:cNvSpPr/>
              <p:nvPr/>
            </p:nvSpPr>
            <p:spPr>
              <a:xfrm>
                <a:off x="11937216" y="2797047"/>
                <a:ext cx="2295" cy="5307"/>
              </a:xfrm>
              <a:custGeom>
                <a:avLst/>
                <a:gdLst/>
                <a:ahLst/>
                <a:cxnLst/>
                <a:rect l="l" t="t" r="r" b="b"/>
                <a:pathLst>
                  <a:path w="32" h="74" extrusionOk="0">
                    <a:moveTo>
                      <a:pt x="26" y="1"/>
                    </a:moveTo>
                    <a:cubicBezTo>
                      <a:pt x="17" y="1"/>
                      <a:pt x="1" y="29"/>
                      <a:pt x="1" y="73"/>
                    </a:cubicBezTo>
                    <a:lnTo>
                      <a:pt x="31" y="73"/>
                    </a:lnTo>
                    <a:lnTo>
                      <a:pt x="31" y="13"/>
                    </a:lnTo>
                    <a:cubicBezTo>
                      <a:pt x="31" y="4"/>
                      <a:pt x="29" y="1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55"/>
              <p:cNvSpPr/>
              <p:nvPr/>
            </p:nvSpPr>
            <p:spPr>
              <a:xfrm>
                <a:off x="11858754" y="2681505"/>
                <a:ext cx="185396" cy="25898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11" extrusionOk="0">
                    <a:moveTo>
                      <a:pt x="1637" y="1"/>
                    </a:moveTo>
                    <a:cubicBezTo>
                      <a:pt x="1599" y="1"/>
                      <a:pt x="1559" y="5"/>
                      <a:pt x="1520" y="13"/>
                    </a:cubicBezTo>
                    <a:cubicBezTo>
                      <a:pt x="1216" y="134"/>
                      <a:pt x="1034" y="469"/>
                      <a:pt x="1125" y="773"/>
                    </a:cubicBezTo>
                    <a:cubicBezTo>
                      <a:pt x="1125" y="833"/>
                      <a:pt x="1155" y="894"/>
                      <a:pt x="1186" y="955"/>
                    </a:cubicBezTo>
                    <a:lnTo>
                      <a:pt x="1186" y="1016"/>
                    </a:lnTo>
                    <a:cubicBezTo>
                      <a:pt x="1186" y="1137"/>
                      <a:pt x="1186" y="1228"/>
                      <a:pt x="1186" y="1350"/>
                    </a:cubicBezTo>
                    <a:lnTo>
                      <a:pt x="1186" y="1380"/>
                    </a:lnTo>
                    <a:cubicBezTo>
                      <a:pt x="1186" y="1441"/>
                      <a:pt x="1186" y="1502"/>
                      <a:pt x="1155" y="1563"/>
                    </a:cubicBezTo>
                    <a:lnTo>
                      <a:pt x="1125" y="1624"/>
                    </a:lnTo>
                    <a:cubicBezTo>
                      <a:pt x="1125" y="1654"/>
                      <a:pt x="1125" y="1654"/>
                      <a:pt x="1125" y="1684"/>
                    </a:cubicBezTo>
                    <a:lnTo>
                      <a:pt x="1125" y="1715"/>
                    </a:lnTo>
                    <a:lnTo>
                      <a:pt x="1095" y="1776"/>
                    </a:lnTo>
                    <a:cubicBezTo>
                      <a:pt x="1064" y="1867"/>
                      <a:pt x="1034" y="1928"/>
                      <a:pt x="973" y="2019"/>
                    </a:cubicBezTo>
                    <a:lnTo>
                      <a:pt x="912" y="2080"/>
                    </a:lnTo>
                    <a:cubicBezTo>
                      <a:pt x="882" y="2140"/>
                      <a:pt x="851" y="2171"/>
                      <a:pt x="791" y="2231"/>
                    </a:cubicBezTo>
                    <a:lnTo>
                      <a:pt x="760" y="2262"/>
                    </a:lnTo>
                    <a:lnTo>
                      <a:pt x="669" y="2323"/>
                    </a:lnTo>
                    <a:lnTo>
                      <a:pt x="548" y="2383"/>
                    </a:lnTo>
                    <a:lnTo>
                      <a:pt x="487" y="2414"/>
                    </a:lnTo>
                    <a:cubicBezTo>
                      <a:pt x="183" y="2505"/>
                      <a:pt x="0" y="2839"/>
                      <a:pt x="61" y="3174"/>
                    </a:cubicBezTo>
                    <a:cubicBezTo>
                      <a:pt x="114" y="3438"/>
                      <a:pt x="351" y="3611"/>
                      <a:pt x="613" y="3611"/>
                    </a:cubicBezTo>
                    <a:cubicBezTo>
                      <a:pt x="651" y="3611"/>
                      <a:pt x="691" y="3607"/>
                      <a:pt x="730" y="3599"/>
                    </a:cubicBezTo>
                    <a:cubicBezTo>
                      <a:pt x="1855" y="3235"/>
                      <a:pt x="2584" y="1745"/>
                      <a:pt x="2189" y="438"/>
                    </a:cubicBezTo>
                    <a:cubicBezTo>
                      <a:pt x="2136" y="173"/>
                      <a:pt x="1899" y="1"/>
                      <a:pt x="16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55"/>
              <p:cNvSpPr/>
              <p:nvPr/>
            </p:nvSpPr>
            <p:spPr>
              <a:xfrm>
                <a:off x="11004205" y="2428761"/>
                <a:ext cx="124291" cy="281716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3928" extrusionOk="0">
                    <a:moveTo>
                      <a:pt x="835" y="0"/>
                    </a:moveTo>
                    <a:cubicBezTo>
                      <a:pt x="800" y="0"/>
                      <a:pt x="765" y="4"/>
                      <a:pt x="730" y="11"/>
                    </a:cubicBezTo>
                    <a:cubicBezTo>
                      <a:pt x="578" y="72"/>
                      <a:pt x="456" y="193"/>
                      <a:pt x="395" y="315"/>
                    </a:cubicBezTo>
                    <a:cubicBezTo>
                      <a:pt x="335" y="467"/>
                      <a:pt x="304" y="619"/>
                      <a:pt x="335" y="771"/>
                    </a:cubicBezTo>
                    <a:cubicBezTo>
                      <a:pt x="426" y="983"/>
                      <a:pt x="487" y="1227"/>
                      <a:pt x="487" y="1439"/>
                    </a:cubicBezTo>
                    <a:lnTo>
                      <a:pt x="487" y="1500"/>
                    </a:lnTo>
                    <a:lnTo>
                      <a:pt x="487" y="1622"/>
                    </a:lnTo>
                    <a:lnTo>
                      <a:pt x="487" y="1986"/>
                    </a:lnTo>
                    <a:lnTo>
                      <a:pt x="487" y="2047"/>
                    </a:lnTo>
                    <a:cubicBezTo>
                      <a:pt x="487" y="2078"/>
                      <a:pt x="487" y="2108"/>
                      <a:pt x="456" y="2199"/>
                    </a:cubicBezTo>
                    <a:cubicBezTo>
                      <a:pt x="456" y="2321"/>
                      <a:pt x="426" y="2412"/>
                      <a:pt x="395" y="2503"/>
                    </a:cubicBezTo>
                    <a:lnTo>
                      <a:pt x="365" y="2594"/>
                    </a:lnTo>
                    <a:cubicBezTo>
                      <a:pt x="358" y="2609"/>
                      <a:pt x="352" y="2619"/>
                      <a:pt x="348" y="2623"/>
                    </a:cubicBezTo>
                    <a:lnTo>
                      <a:pt x="348" y="2623"/>
                    </a:lnTo>
                    <a:cubicBezTo>
                      <a:pt x="358" y="2599"/>
                      <a:pt x="365" y="2578"/>
                      <a:pt x="365" y="2564"/>
                    </a:cubicBezTo>
                    <a:lnTo>
                      <a:pt x="365" y="2564"/>
                    </a:lnTo>
                    <a:cubicBezTo>
                      <a:pt x="346" y="2602"/>
                      <a:pt x="339" y="2627"/>
                      <a:pt x="343" y="2627"/>
                    </a:cubicBezTo>
                    <a:cubicBezTo>
                      <a:pt x="344" y="2627"/>
                      <a:pt x="346" y="2626"/>
                      <a:pt x="348" y="2623"/>
                    </a:cubicBezTo>
                    <a:lnTo>
                      <a:pt x="348" y="2623"/>
                    </a:lnTo>
                    <a:cubicBezTo>
                      <a:pt x="337" y="2651"/>
                      <a:pt x="320" y="2684"/>
                      <a:pt x="304" y="2716"/>
                    </a:cubicBezTo>
                    <a:cubicBezTo>
                      <a:pt x="274" y="2807"/>
                      <a:pt x="213" y="2898"/>
                      <a:pt x="152" y="3020"/>
                    </a:cubicBezTo>
                    <a:cubicBezTo>
                      <a:pt x="0" y="3293"/>
                      <a:pt x="91" y="3658"/>
                      <a:pt x="335" y="3841"/>
                    </a:cubicBezTo>
                    <a:cubicBezTo>
                      <a:pt x="424" y="3900"/>
                      <a:pt x="523" y="3927"/>
                      <a:pt x="620" y="3927"/>
                    </a:cubicBezTo>
                    <a:cubicBezTo>
                      <a:pt x="821" y="3927"/>
                      <a:pt x="1013" y="3812"/>
                      <a:pt x="1095" y="3628"/>
                    </a:cubicBezTo>
                    <a:cubicBezTo>
                      <a:pt x="1642" y="2655"/>
                      <a:pt x="1733" y="1500"/>
                      <a:pt x="1398" y="467"/>
                    </a:cubicBezTo>
                    <a:cubicBezTo>
                      <a:pt x="1345" y="198"/>
                      <a:pt x="1101" y="0"/>
                      <a:pt x="8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55"/>
              <p:cNvSpPr/>
              <p:nvPr/>
            </p:nvSpPr>
            <p:spPr>
              <a:xfrm>
                <a:off x="11041284" y="2997650"/>
                <a:ext cx="241983" cy="123000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15" extrusionOk="0">
                    <a:moveTo>
                      <a:pt x="572" y="1"/>
                    </a:moveTo>
                    <a:cubicBezTo>
                      <a:pt x="370" y="1"/>
                      <a:pt x="174" y="109"/>
                      <a:pt x="91" y="316"/>
                    </a:cubicBezTo>
                    <a:cubicBezTo>
                      <a:pt x="30" y="468"/>
                      <a:pt x="0" y="620"/>
                      <a:pt x="61" y="772"/>
                    </a:cubicBezTo>
                    <a:cubicBezTo>
                      <a:pt x="91" y="924"/>
                      <a:pt x="182" y="1045"/>
                      <a:pt x="304" y="1137"/>
                    </a:cubicBezTo>
                    <a:cubicBezTo>
                      <a:pt x="1033" y="1501"/>
                      <a:pt x="1824" y="1714"/>
                      <a:pt x="2614" y="1714"/>
                    </a:cubicBezTo>
                    <a:cubicBezTo>
                      <a:pt x="3374" y="1653"/>
                      <a:pt x="3374" y="529"/>
                      <a:pt x="2614" y="468"/>
                    </a:cubicBezTo>
                    <a:cubicBezTo>
                      <a:pt x="2462" y="468"/>
                      <a:pt x="2280" y="468"/>
                      <a:pt x="2097" y="438"/>
                    </a:cubicBezTo>
                    <a:lnTo>
                      <a:pt x="1945" y="438"/>
                    </a:lnTo>
                    <a:lnTo>
                      <a:pt x="1702" y="377"/>
                    </a:lnTo>
                    <a:cubicBezTo>
                      <a:pt x="1550" y="346"/>
                      <a:pt x="1398" y="286"/>
                      <a:pt x="1246" y="255"/>
                    </a:cubicBezTo>
                    <a:lnTo>
                      <a:pt x="1003" y="134"/>
                    </a:lnTo>
                    <a:cubicBezTo>
                      <a:pt x="961" y="134"/>
                      <a:pt x="933" y="119"/>
                      <a:pt x="910" y="110"/>
                    </a:cubicBezTo>
                    <a:lnTo>
                      <a:pt x="910" y="110"/>
                    </a:lnTo>
                    <a:cubicBezTo>
                      <a:pt x="890" y="92"/>
                      <a:pt x="863" y="73"/>
                      <a:pt x="851" y="73"/>
                    </a:cubicBezTo>
                    <a:cubicBezTo>
                      <a:pt x="764" y="24"/>
                      <a:pt x="667" y="1"/>
                      <a:pt x="5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55"/>
              <p:cNvSpPr/>
              <p:nvPr/>
            </p:nvSpPr>
            <p:spPr>
              <a:xfrm>
                <a:off x="12257663" y="2559580"/>
                <a:ext cx="229002" cy="267516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730" extrusionOk="0">
                    <a:moveTo>
                      <a:pt x="592" y="0"/>
                    </a:moveTo>
                    <a:cubicBezTo>
                      <a:pt x="557" y="0"/>
                      <a:pt x="522" y="3"/>
                      <a:pt x="487" y="10"/>
                    </a:cubicBezTo>
                    <a:cubicBezTo>
                      <a:pt x="153" y="132"/>
                      <a:pt x="1" y="466"/>
                      <a:pt x="92" y="801"/>
                    </a:cubicBezTo>
                    <a:cubicBezTo>
                      <a:pt x="335" y="2108"/>
                      <a:pt x="1217" y="3202"/>
                      <a:pt x="2463" y="3719"/>
                    </a:cubicBezTo>
                    <a:cubicBezTo>
                      <a:pt x="2498" y="3726"/>
                      <a:pt x="2533" y="3729"/>
                      <a:pt x="2568" y="3729"/>
                    </a:cubicBezTo>
                    <a:cubicBezTo>
                      <a:pt x="2834" y="3729"/>
                      <a:pt x="3078" y="3532"/>
                      <a:pt x="3132" y="3263"/>
                    </a:cubicBezTo>
                    <a:cubicBezTo>
                      <a:pt x="3192" y="2959"/>
                      <a:pt x="3040" y="2624"/>
                      <a:pt x="2736" y="2503"/>
                    </a:cubicBezTo>
                    <a:lnTo>
                      <a:pt x="2645" y="2473"/>
                    </a:lnTo>
                    <a:lnTo>
                      <a:pt x="2493" y="2412"/>
                    </a:lnTo>
                    <a:cubicBezTo>
                      <a:pt x="2402" y="2321"/>
                      <a:pt x="2280" y="2260"/>
                      <a:pt x="2189" y="2199"/>
                    </a:cubicBezTo>
                    <a:cubicBezTo>
                      <a:pt x="2129" y="2138"/>
                      <a:pt x="2098" y="2108"/>
                      <a:pt x="2037" y="2077"/>
                    </a:cubicBezTo>
                    <a:lnTo>
                      <a:pt x="1977" y="2017"/>
                    </a:lnTo>
                    <a:cubicBezTo>
                      <a:pt x="1885" y="1925"/>
                      <a:pt x="1794" y="1834"/>
                      <a:pt x="1703" y="1713"/>
                    </a:cubicBezTo>
                    <a:lnTo>
                      <a:pt x="1581" y="1561"/>
                    </a:lnTo>
                    <a:lnTo>
                      <a:pt x="1551" y="1500"/>
                    </a:lnTo>
                    <a:cubicBezTo>
                      <a:pt x="1490" y="1378"/>
                      <a:pt x="1399" y="1257"/>
                      <a:pt x="1338" y="1135"/>
                    </a:cubicBezTo>
                    <a:cubicBezTo>
                      <a:pt x="1338" y="1074"/>
                      <a:pt x="1277" y="983"/>
                      <a:pt x="1277" y="953"/>
                    </a:cubicBezTo>
                    <a:cubicBezTo>
                      <a:pt x="1277" y="922"/>
                      <a:pt x="1247" y="892"/>
                      <a:pt x="1247" y="862"/>
                    </a:cubicBezTo>
                    <a:lnTo>
                      <a:pt x="1247" y="892"/>
                    </a:lnTo>
                    <a:cubicBezTo>
                      <a:pt x="1217" y="740"/>
                      <a:pt x="1156" y="618"/>
                      <a:pt x="1156" y="466"/>
                    </a:cubicBezTo>
                    <a:cubicBezTo>
                      <a:pt x="1102" y="198"/>
                      <a:pt x="858" y="0"/>
                      <a:pt x="5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55"/>
              <p:cNvSpPr/>
              <p:nvPr/>
            </p:nvSpPr>
            <p:spPr>
              <a:xfrm>
                <a:off x="12445140" y="2734722"/>
                <a:ext cx="72" cy="7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55"/>
              <p:cNvSpPr/>
              <p:nvPr/>
            </p:nvSpPr>
            <p:spPr>
              <a:xfrm>
                <a:off x="12405909" y="2708544"/>
                <a:ext cx="3227" cy="3514"/>
              </a:xfrm>
              <a:custGeom>
                <a:avLst/>
                <a:gdLst/>
                <a:ahLst/>
                <a:cxnLst/>
                <a:rect l="l" t="t" r="r" b="b"/>
                <a:pathLst>
                  <a:path w="45" h="49" extrusionOk="0">
                    <a:moveTo>
                      <a:pt x="1" y="0"/>
                    </a:moveTo>
                    <a:cubicBezTo>
                      <a:pt x="1" y="19"/>
                      <a:pt x="34" y="49"/>
                      <a:pt x="40" y="49"/>
                    </a:cubicBezTo>
                    <a:cubicBezTo>
                      <a:pt x="44" y="49"/>
                      <a:pt x="36" y="3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55"/>
              <p:cNvSpPr/>
              <p:nvPr/>
            </p:nvSpPr>
            <p:spPr>
              <a:xfrm>
                <a:off x="12347099" y="2623483"/>
                <a:ext cx="2152" cy="3586"/>
              </a:xfrm>
              <a:custGeom>
                <a:avLst/>
                <a:gdLst/>
                <a:ahLst/>
                <a:cxnLst/>
                <a:rect l="l" t="t" r="r" b="b"/>
                <a:pathLst>
                  <a:path w="30" h="5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9"/>
                      <a:pt x="22" y="49"/>
                      <a:pt x="26" y="49"/>
                    </a:cubicBezTo>
                    <a:cubicBezTo>
                      <a:pt x="29" y="49"/>
                      <a:pt x="24" y="37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55"/>
              <p:cNvSpPr/>
              <p:nvPr/>
            </p:nvSpPr>
            <p:spPr>
              <a:xfrm>
                <a:off x="12530201" y="2954904"/>
                <a:ext cx="150469" cy="22642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3157" extrusionOk="0">
                    <a:moveTo>
                      <a:pt x="1520" y="0"/>
                    </a:moveTo>
                    <a:cubicBezTo>
                      <a:pt x="1186" y="0"/>
                      <a:pt x="943" y="274"/>
                      <a:pt x="973" y="608"/>
                    </a:cubicBezTo>
                    <a:lnTo>
                      <a:pt x="973" y="851"/>
                    </a:lnTo>
                    <a:cubicBezTo>
                      <a:pt x="943" y="1003"/>
                      <a:pt x="912" y="1125"/>
                      <a:pt x="882" y="1277"/>
                    </a:cubicBezTo>
                    <a:cubicBezTo>
                      <a:pt x="821" y="1398"/>
                      <a:pt x="760" y="1550"/>
                      <a:pt x="669" y="1672"/>
                    </a:cubicBezTo>
                    <a:cubicBezTo>
                      <a:pt x="578" y="1793"/>
                      <a:pt x="487" y="1885"/>
                      <a:pt x="395" y="1976"/>
                    </a:cubicBezTo>
                    <a:lnTo>
                      <a:pt x="365" y="2006"/>
                    </a:lnTo>
                    <a:cubicBezTo>
                      <a:pt x="91" y="2189"/>
                      <a:pt x="0" y="2553"/>
                      <a:pt x="122" y="2857"/>
                    </a:cubicBezTo>
                    <a:cubicBezTo>
                      <a:pt x="204" y="3041"/>
                      <a:pt x="396" y="3157"/>
                      <a:pt x="596" y="3157"/>
                    </a:cubicBezTo>
                    <a:cubicBezTo>
                      <a:pt x="693" y="3157"/>
                      <a:pt x="792" y="3130"/>
                      <a:pt x="882" y="3070"/>
                    </a:cubicBezTo>
                    <a:cubicBezTo>
                      <a:pt x="1642" y="2492"/>
                      <a:pt x="2098" y="1581"/>
                      <a:pt x="2067" y="608"/>
                    </a:cubicBezTo>
                    <a:cubicBezTo>
                      <a:pt x="2067" y="274"/>
                      <a:pt x="1824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6" name="Google Shape;1516;p55"/>
            <p:cNvSpPr/>
            <p:nvPr/>
          </p:nvSpPr>
          <p:spPr>
            <a:xfrm rot="1671585" flipH="1">
              <a:off x="8483095" y="4625758"/>
              <a:ext cx="161690" cy="600964"/>
            </a:xfrm>
            <a:custGeom>
              <a:avLst/>
              <a:gdLst/>
              <a:ahLst/>
              <a:cxnLst/>
              <a:rect l="l" t="t" r="r" b="b"/>
              <a:pathLst>
                <a:path w="9363" h="34800" extrusionOk="0">
                  <a:moveTo>
                    <a:pt x="2805" y="0"/>
                  </a:moveTo>
                  <a:cubicBezTo>
                    <a:pt x="2464" y="0"/>
                    <a:pt x="2115" y="83"/>
                    <a:pt x="1764" y="270"/>
                  </a:cubicBezTo>
                  <a:cubicBezTo>
                    <a:pt x="487" y="909"/>
                    <a:pt x="31" y="2216"/>
                    <a:pt x="1" y="3675"/>
                  </a:cubicBezTo>
                  <a:lnTo>
                    <a:pt x="1" y="3948"/>
                  </a:lnTo>
                  <a:cubicBezTo>
                    <a:pt x="1" y="5741"/>
                    <a:pt x="578" y="7717"/>
                    <a:pt x="943" y="9115"/>
                  </a:cubicBezTo>
                  <a:cubicBezTo>
                    <a:pt x="1703" y="11851"/>
                    <a:pt x="2432" y="14587"/>
                    <a:pt x="3010" y="17383"/>
                  </a:cubicBezTo>
                  <a:cubicBezTo>
                    <a:pt x="3040" y="17504"/>
                    <a:pt x="3071" y="17626"/>
                    <a:pt x="3101" y="17778"/>
                  </a:cubicBezTo>
                  <a:cubicBezTo>
                    <a:pt x="3405" y="19267"/>
                    <a:pt x="3679" y="20726"/>
                    <a:pt x="3891" y="22246"/>
                  </a:cubicBezTo>
                  <a:cubicBezTo>
                    <a:pt x="3952" y="22763"/>
                    <a:pt x="4013" y="23280"/>
                    <a:pt x="4074" y="23796"/>
                  </a:cubicBezTo>
                  <a:cubicBezTo>
                    <a:pt x="4104" y="23948"/>
                    <a:pt x="4134" y="24100"/>
                    <a:pt x="4134" y="24222"/>
                  </a:cubicBezTo>
                  <a:cubicBezTo>
                    <a:pt x="4499" y="27748"/>
                    <a:pt x="4499" y="31243"/>
                    <a:pt x="4590" y="34800"/>
                  </a:cubicBezTo>
                  <a:lnTo>
                    <a:pt x="6657" y="34800"/>
                  </a:lnTo>
                  <a:cubicBezTo>
                    <a:pt x="7022" y="33827"/>
                    <a:pt x="7326" y="32854"/>
                    <a:pt x="7630" y="31851"/>
                  </a:cubicBezTo>
                  <a:cubicBezTo>
                    <a:pt x="7782" y="31334"/>
                    <a:pt x="7904" y="30818"/>
                    <a:pt x="8025" y="30301"/>
                  </a:cubicBezTo>
                  <a:cubicBezTo>
                    <a:pt x="8785" y="27231"/>
                    <a:pt x="9211" y="24100"/>
                    <a:pt x="9332" y="20939"/>
                  </a:cubicBezTo>
                  <a:cubicBezTo>
                    <a:pt x="9332" y="20848"/>
                    <a:pt x="9332" y="20787"/>
                    <a:pt x="9332" y="20726"/>
                  </a:cubicBezTo>
                  <a:cubicBezTo>
                    <a:pt x="9363" y="19967"/>
                    <a:pt x="9363" y="19176"/>
                    <a:pt x="9363" y="18416"/>
                  </a:cubicBezTo>
                  <a:cubicBezTo>
                    <a:pt x="9332" y="16258"/>
                    <a:pt x="9211" y="14100"/>
                    <a:pt x="8967" y="11942"/>
                  </a:cubicBezTo>
                  <a:cubicBezTo>
                    <a:pt x="8967" y="11851"/>
                    <a:pt x="8967" y="11760"/>
                    <a:pt x="8967" y="11669"/>
                  </a:cubicBezTo>
                  <a:cubicBezTo>
                    <a:pt x="8876" y="10969"/>
                    <a:pt x="8785" y="10240"/>
                    <a:pt x="8663" y="9541"/>
                  </a:cubicBezTo>
                  <a:cubicBezTo>
                    <a:pt x="8633" y="9206"/>
                    <a:pt x="8572" y="8872"/>
                    <a:pt x="8511" y="8568"/>
                  </a:cubicBezTo>
                  <a:cubicBezTo>
                    <a:pt x="8481" y="8386"/>
                    <a:pt x="8451" y="8234"/>
                    <a:pt x="8420" y="8082"/>
                  </a:cubicBezTo>
                  <a:cubicBezTo>
                    <a:pt x="8055" y="6167"/>
                    <a:pt x="7356" y="4343"/>
                    <a:pt x="6353" y="2702"/>
                  </a:cubicBezTo>
                  <a:cubicBezTo>
                    <a:pt x="5543" y="1450"/>
                    <a:pt x="4238" y="0"/>
                    <a:pt x="2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7" name="Google Shape;1517;p55"/>
            <p:cNvGrpSpPr/>
            <p:nvPr/>
          </p:nvGrpSpPr>
          <p:grpSpPr>
            <a:xfrm rot="1671164" flipH="1">
              <a:off x="8477704" y="4684390"/>
              <a:ext cx="101858" cy="522828"/>
              <a:chOff x="12357048" y="2112958"/>
              <a:chExt cx="423006" cy="2171251"/>
            </a:xfrm>
          </p:grpSpPr>
          <p:sp>
            <p:nvSpPr>
              <p:cNvPr id="1518" name="Google Shape;1518;p55"/>
              <p:cNvSpPr/>
              <p:nvPr/>
            </p:nvSpPr>
            <p:spPr>
              <a:xfrm>
                <a:off x="12395777" y="2112958"/>
                <a:ext cx="294913" cy="2171251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0274" extrusionOk="0">
                    <a:moveTo>
                      <a:pt x="672" y="1"/>
                    </a:moveTo>
                    <a:cubicBezTo>
                      <a:pt x="338" y="1"/>
                      <a:pt x="1" y="279"/>
                      <a:pt x="130" y="701"/>
                    </a:cubicBezTo>
                    <a:cubicBezTo>
                      <a:pt x="707" y="2738"/>
                      <a:pt x="1193" y="4805"/>
                      <a:pt x="1558" y="6902"/>
                    </a:cubicBezTo>
                    <a:cubicBezTo>
                      <a:pt x="2926" y="14379"/>
                      <a:pt x="3078" y="22009"/>
                      <a:pt x="2014" y="29516"/>
                    </a:cubicBezTo>
                    <a:cubicBezTo>
                      <a:pt x="1941" y="29971"/>
                      <a:pt x="2293" y="30274"/>
                      <a:pt x="2607" y="30274"/>
                    </a:cubicBezTo>
                    <a:cubicBezTo>
                      <a:pt x="2818" y="30274"/>
                      <a:pt x="3011" y="30138"/>
                      <a:pt x="3047" y="29820"/>
                    </a:cubicBezTo>
                    <a:cubicBezTo>
                      <a:pt x="3382" y="27662"/>
                      <a:pt x="3595" y="25474"/>
                      <a:pt x="3716" y="23316"/>
                    </a:cubicBezTo>
                    <a:cubicBezTo>
                      <a:pt x="4111" y="15595"/>
                      <a:pt x="3260" y="7844"/>
                      <a:pt x="1193" y="397"/>
                    </a:cubicBezTo>
                    <a:cubicBezTo>
                      <a:pt x="1109" y="121"/>
                      <a:pt x="891" y="1"/>
                      <a:pt x="6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55"/>
              <p:cNvSpPr/>
              <p:nvPr/>
            </p:nvSpPr>
            <p:spPr>
              <a:xfrm>
                <a:off x="12357048" y="2587606"/>
                <a:ext cx="229002" cy="267516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730" extrusionOk="0">
                    <a:moveTo>
                      <a:pt x="592" y="0"/>
                    </a:moveTo>
                    <a:cubicBezTo>
                      <a:pt x="557" y="0"/>
                      <a:pt x="522" y="3"/>
                      <a:pt x="487" y="10"/>
                    </a:cubicBezTo>
                    <a:cubicBezTo>
                      <a:pt x="153" y="132"/>
                      <a:pt x="1" y="466"/>
                      <a:pt x="92" y="801"/>
                    </a:cubicBezTo>
                    <a:cubicBezTo>
                      <a:pt x="335" y="2108"/>
                      <a:pt x="1217" y="3202"/>
                      <a:pt x="2463" y="3719"/>
                    </a:cubicBezTo>
                    <a:cubicBezTo>
                      <a:pt x="2498" y="3726"/>
                      <a:pt x="2533" y="3729"/>
                      <a:pt x="2568" y="3729"/>
                    </a:cubicBezTo>
                    <a:cubicBezTo>
                      <a:pt x="2834" y="3729"/>
                      <a:pt x="3078" y="3532"/>
                      <a:pt x="3132" y="3263"/>
                    </a:cubicBezTo>
                    <a:cubicBezTo>
                      <a:pt x="3192" y="2959"/>
                      <a:pt x="3040" y="2624"/>
                      <a:pt x="2736" y="2503"/>
                    </a:cubicBezTo>
                    <a:lnTo>
                      <a:pt x="2645" y="2473"/>
                    </a:lnTo>
                    <a:lnTo>
                      <a:pt x="2493" y="2412"/>
                    </a:lnTo>
                    <a:cubicBezTo>
                      <a:pt x="2402" y="2321"/>
                      <a:pt x="2280" y="2260"/>
                      <a:pt x="2189" y="2199"/>
                    </a:cubicBezTo>
                    <a:cubicBezTo>
                      <a:pt x="2129" y="2138"/>
                      <a:pt x="2098" y="2108"/>
                      <a:pt x="2037" y="2077"/>
                    </a:cubicBezTo>
                    <a:lnTo>
                      <a:pt x="1977" y="2017"/>
                    </a:lnTo>
                    <a:cubicBezTo>
                      <a:pt x="1885" y="1925"/>
                      <a:pt x="1794" y="1834"/>
                      <a:pt x="1703" y="1713"/>
                    </a:cubicBezTo>
                    <a:lnTo>
                      <a:pt x="1581" y="1561"/>
                    </a:lnTo>
                    <a:lnTo>
                      <a:pt x="1551" y="1500"/>
                    </a:lnTo>
                    <a:cubicBezTo>
                      <a:pt x="1490" y="1378"/>
                      <a:pt x="1399" y="1257"/>
                      <a:pt x="1338" y="1135"/>
                    </a:cubicBezTo>
                    <a:cubicBezTo>
                      <a:pt x="1338" y="1074"/>
                      <a:pt x="1277" y="983"/>
                      <a:pt x="1277" y="953"/>
                    </a:cubicBezTo>
                    <a:cubicBezTo>
                      <a:pt x="1277" y="922"/>
                      <a:pt x="1247" y="892"/>
                      <a:pt x="1247" y="862"/>
                    </a:cubicBezTo>
                    <a:lnTo>
                      <a:pt x="1247" y="892"/>
                    </a:lnTo>
                    <a:cubicBezTo>
                      <a:pt x="1217" y="740"/>
                      <a:pt x="1156" y="618"/>
                      <a:pt x="1156" y="466"/>
                    </a:cubicBezTo>
                    <a:cubicBezTo>
                      <a:pt x="1102" y="198"/>
                      <a:pt x="858" y="0"/>
                      <a:pt x="5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55"/>
              <p:cNvSpPr/>
              <p:nvPr/>
            </p:nvSpPr>
            <p:spPr>
              <a:xfrm>
                <a:off x="12629585" y="2982930"/>
                <a:ext cx="150469" cy="22642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3157" extrusionOk="0">
                    <a:moveTo>
                      <a:pt x="1520" y="0"/>
                    </a:moveTo>
                    <a:cubicBezTo>
                      <a:pt x="1186" y="0"/>
                      <a:pt x="943" y="274"/>
                      <a:pt x="973" y="608"/>
                    </a:cubicBezTo>
                    <a:lnTo>
                      <a:pt x="973" y="851"/>
                    </a:lnTo>
                    <a:cubicBezTo>
                      <a:pt x="943" y="1003"/>
                      <a:pt x="912" y="1125"/>
                      <a:pt x="882" y="1277"/>
                    </a:cubicBezTo>
                    <a:cubicBezTo>
                      <a:pt x="821" y="1398"/>
                      <a:pt x="760" y="1550"/>
                      <a:pt x="669" y="1672"/>
                    </a:cubicBezTo>
                    <a:cubicBezTo>
                      <a:pt x="578" y="1793"/>
                      <a:pt x="487" y="1885"/>
                      <a:pt x="395" y="1976"/>
                    </a:cubicBezTo>
                    <a:lnTo>
                      <a:pt x="365" y="2006"/>
                    </a:lnTo>
                    <a:cubicBezTo>
                      <a:pt x="91" y="2189"/>
                      <a:pt x="0" y="2553"/>
                      <a:pt x="122" y="2857"/>
                    </a:cubicBezTo>
                    <a:cubicBezTo>
                      <a:pt x="204" y="3041"/>
                      <a:pt x="396" y="3157"/>
                      <a:pt x="596" y="3157"/>
                    </a:cubicBezTo>
                    <a:cubicBezTo>
                      <a:pt x="693" y="3157"/>
                      <a:pt x="792" y="3130"/>
                      <a:pt x="882" y="3070"/>
                    </a:cubicBezTo>
                    <a:cubicBezTo>
                      <a:pt x="1642" y="2492"/>
                      <a:pt x="2098" y="1581"/>
                      <a:pt x="2067" y="608"/>
                    </a:cubicBezTo>
                    <a:cubicBezTo>
                      <a:pt x="2067" y="274"/>
                      <a:pt x="1824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1" name="Google Shape;1521;p55"/>
          <p:cNvSpPr/>
          <p:nvPr/>
        </p:nvSpPr>
        <p:spPr>
          <a:xfrm>
            <a:off x="713251" y="2243899"/>
            <a:ext cx="1056758" cy="268596"/>
          </a:xfrm>
          <a:custGeom>
            <a:avLst/>
            <a:gdLst/>
            <a:ahLst/>
            <a:cxnLst/>
            <a:rect l="l" t="t" r="r" b="b"/>
            <a:pathLst>
              <a:path w="45981" h="11687" extrusionOk="0">
                <a:moveTo>
                  <a:pt x="10428" y="1"/>
                </a:moveTo>
                <a:cubicBezTo>
                  <a:pt x="10280" y="1"/>
                  <a:pt x="10119" y="10"/>
                  <a:pt x="9945" y="29"/>
                </a:cubicBezTo>
                <a:cubicBezTo>
                  <a:pt x="5950" y="506"/>
                  <a:pt x="7013" y="4611"/>
                  <a:pt x="4447" y="5748"/>
                </a:cubicBezTo>
                <a:cubicBezTo>
                  <a:pt x="2008" y="6828"/>
                  <a:pt x="0" y="11284"/>
                  <a:pt x="6035" y="11284"/>
                </a:cubicBezTo>
                <a:cubicBezTo>
                  <a:pt x="6351" y="11284"/>
                  <a:pt x="6689" y="11272"/>
                  <a:pt x="7049" y="11246"/>
                </a:cubicBezTo>
                <a:cubicBezTo>
                  <a:pt x="9414" y="11083"/>
                  <a:pt x="13063" y="10485"/>
                  <a:pt x="16089" y="10485"/>
                </a:cubicBezTo>
                <a:cubicBezTo>
                  <a:pt x="17803" y="10485"/>
                  <a:pt x="19316" y="10677"/>
                  <a:pt x="20283" y="11246"/>
                </a:cubicBezTo>
                <a:cubicBezTo>
                  <a:pt x="20824" y="11561"/>
                  <a:pt x="21388" y="11687"/>
                  <a:pt x="21999" y="11687"/>
                </a:cubicBezTo>
                <a:cubicBezTo>
                  <a:pt x="24455" y="11687"/>
                  <a:pt x="27676" y="9648"/>
                  <a:pt x="33223" y="9560"/>
                </a:cubicBezTo>
                <a:cubicBezTo>
                  <a:pt x="40152" y="9487"/>
                  <a:pt x="45980" y="8754"/>
                  <a:pt x="39052" y="7837"/>
                </a:cubicBezTo>
                <a:cubicBezTo>
                  <a:pt x="32087" y="6921"/>
                  <a:pt x="33407" y="5088"/>
                  <a:pt x="26515" y="3438"/>
                </a:cubicBezTo>
                <a:cubicBezTo>
                  <a:pt x="22594" y="2500"/>
                  <a:pt x="21889" y="1977"/>
                  <a:pt x="20936" y="1977"/>
                </a:cubicBezTo>
                <a:cubicBezTo>
                  <a:pt x="20214" y="1977"/>
                  <a:pt x="19350" y="2277"/>
                  <a:pt x="16837" y="2925"/>
                </a:cubicBezTo>
                <a:cubicBezTo>
                  <a:pt x="16032" y="3136"/>
                  <a:pt x="15394" y="3227"/>
                  <a:pt x="14881" y="3227"/>
                </a:cubicBezTo>
                <a:cubicBezTo>
                  <a:pt x="11818" y="3227"/>
                  <a:pt x="13231" y="1"/>
                  <a:pt x="104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2" name="Google Shape;1522;p55"/>
          <p:cNvSpPr/>
          <p:nvPr/>
        </p:nvSpPr>
        <p:spPr>
          <a:xfrm>
            <a:off x="3287170" y="598225"/>
            <a:ext cx="2176741" cy="553263"/>
          </a:xfrm>
          <a:custGeom>
            <a:avLst/>
            <a:gdLst/>
            <a:ahLst/>
            <a:cxnLst/>
            <a:rect l="l" t="t" r="r" b="b"/>
            <a:pathLst>
              <a:path w="45981" h="11687" extrusionOk="0">
                <a:moveTo>
                  <a:pt x="10428" y="1"/>
                </a:moveTo>
                <a:cubicBezTo>
                  <a:pt x="10280" y="1"/>
                  <a:pt x="10119" y="10"/>
                  <a:pt x="9945" y="29"/>
                </a:cubicBezTo>
                <a:cubicBezTo>
                  <a:pt x="5950" y="506"/>
                  <a:pt x="7013" y="4611"/>
                  <a:pt x="4447" y="5748"/>
                </a:cubicBezTo>
                <a:cubicBezTo>
                  <a:pt x="2008" y="6828"/>
                  <a:pt x="0" y="11284"/>
                  <a:pt x="6035" y="11284"/>
                </a:cubicBezTo>
                <a:cubicBezTo>
                  <a:pt x="6351" y="11284"/>
                  <a:pt x="6689" y="11272"/>
                  <a:pt x="7049" y="11246"/>
                </a:cubicBezTo>
                <a:cubicBezTo>
                  <a:pt x="9414" y="11083"/>
                  <a:pt x="13063" y="10485"/>
                  <a:pt x="16089" y="10485"/>
                </a:cubicBezTo>
                <a:cubicBezTo>
                  <a:pt x="17803" y="10485"/>
                  <a:pt x="19316" y="10677"/>
                  <a:pt x="20283" y="11246"/>
                </a:cubicBezTo>
                <a:cubicBezTo>
                  <a:pt x="20824" y="11561"/>
                  <a:pt x="21388" y="11687"/>
                  <a:pt x="21999" y="11687"/>
                </a:cubicBezTo>
                <a:cubicBezTo>
                  <a:pt x="24455" y="11687"/>
                  <a:pt x="27676" y="9648"/>
                  <a:pt x="33223" y="9560"/>
                </a:cubicBezTo>
                <a:cubicBezTo>
                  <a:pt x="40152" y="9487"/>
                  <a:pt x="45980" y="8754"/>
                  <a:pt x="39052" y="7837"/>
                </a:cubicBezTo>
                <a:cubicBezTo>
                  <a:pt x="32087" y="6921"/>
                  <a:pt x="33407" y="5088"/>
                  <a:pt x="26515" y="3438"/>
                </a:cubicBezTo>
                <a:cubicBezTo>
                  <a:pt x="22594" y="2500"/>
                  <a:pt x="21889" y="1977"/>
                  <a:pt x="20936" y="1977"/>
                </a:cubicBezTo>
                <a:cubicBezTo>
                  <a:pt x="20214" y="1977"/>
                  <a:pt x="19350" y="2277"/>
                  <a:pt x="16837" y="2925"/>
                </a:cubicBezTo>
                <a:cubicBezTo>
                  <a:pt x="16032" y="3136"/>
                  <a:pt x="15394" y="3227"/>
                  <a:pt x="14881" y="3227"/>
                </a:cubicBezTo>
                <a:cubicBezTo>
                  <a:pt x="11818" y="3227"/>
                  <a:pt x="13231" y="1"/>
                  <a:pt x="104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55"/>
          <p:cNvSpPr/>
          <p:nvPr/>
        </p:nvSpPr>
        <p:spPr>
          <a:xfrm>
            <a:off x="7865901" y="3157761"/>
            <a:ext cx="1056758" cy="268596"/>
          </a:xfrm>
          <a:custGeom>
            <a:avLst/>
            <a:gdLst/>
            <a:ahLst/>
            <a:cxnLst/>
            <a:rect l="l" t="t" r="r" b="b"/>
            <a:pathLst>
              <a:path w="45981" h="11687" extrusionOk="0">
                <a:moveTo>
                  <a:pt x="10428" y="1"/>
                </a:moveTo>
                <a:cubicBezTo>
                  <a:pt x="10280" y="1"/>
                  <a:pt x="10119" y="10"/>
                  <a:pt x="9945" y="29"/>
                </a:cubicBezTo>
                <a:cubicBezTo>
                  <a:pt x="5950" y="506"/>
                  <a:pt x="7013" y="4611"/>
                  <a:pt x="4447" y="5748"/>
                </a:cubicBezTo>
                <a:cubicBezTo>
                  <a:pt x="2008" y="6828"/>
                  <a:pt x="0" y="11284"/>
                  <a:pt x="6035" y="11284"/>
                </a:cubicBezTo>
                <a:cubicBezTo>
                  <a:pt x="6351" y="11284"/>
                  <a:pt x="6689" y="11272"/>
                  <a:pt x="7049" y="11246"/>
                </a:cubicBezTo>
                <a:cubicBezTo>
                  <a:pt x="9414" y="11083"/>
                  <a:pt x="13063" y="10485"/>
                  <a:pt x="16089" y="10485"/>
                </a:cubicBezTo>
                <a:cubicBezTo>
                  <a:pt x="17803" y="10485"/>
                  <a:pt x="19316" y="10677"/>
                  <a:pt x="20283" y="11246"/>
                </a:cubicBezTo>
                <a:cubicBezTo>
                  <a:pt x="20824" y="11561"/>
                  <a:pt x="21388" y="11687"/>
                  <a:pt x="21999" y="11687"/>
                </a:cubicBezTo>
                <a:cubicBezTo>
                  <a:pt x="24455" y="11687"/>
                  <a:pt x="27676" y="9648"/>
                  <a:pt x="33223" y="9560"/>
                </a:cubicBezTo>
                <a:cubicBezTo>
                  <a:pt x="40152" y="9487"/>
                  <a:pt x="45980" y="8754"/>
                  <a:pt x="39052" y="7837"/>
                </a:cubicBezTo>
                <a:cubicBezTo>
                  <a:pt x="32087" y="6921"/>
                  <a:pt x="33407" y="5088"/>
                  <a:pt x="26515" y="3438"/>
                </a:cubicBezTo>
                <a:cubicBezTo>
                  <a:pt x="22594" y="2500"/>
                  <a:pt x="21889" y="1977"/>
                  <a:pt x="20936" y="1977"/>
                </a:cubicBezTo>
                <a:cubicBezTo>
                  <a:pt x="20214" y="1977"/>
                  <a:pt x="19350" y="2277"/>
                  <a:pt x="16837" y="2925"/>
                </a:cubicBezTo>
                <a:cubicBezTo>
                  <a:pt x="16032" y="3136"/>
                  <a:pt x="15394" y="3227"/>
                  <a:pt x="14881" y="3227"/>
                </a:cubicBezTo>
                <a:cubicBezTo>
                  <a:pt x="11818" y="3227"/>
                  <a:pt x="13231" y="1"/>
                  <a:pt x="104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55"/>
          <p:cNvSpPr/>
          <p:nvPr/>
        </p:nvSpPr>
        <p:spPr>
          <a:xfrm>
            <a:off x="4260620" y="3731950"/>
            <a:ext cx="2176741" cy="553263"/>
          </a:xfrm>
          <a:custGeom>
            <a:avLst/>
            <a:gdLst/>
            <a:ahLst/>
            <a:cxnLst/>
            <a:rect l="l" t="t" r="r" b="b"/>
            <a:pathLst>
              <a:path w="45981" h="11687" extrusionOk="0">
                <a:moveTo>
                  <a:pt x="10428" y="1"/>
                </a:moveTo>
                <a:cubicBezTo>
                  <a:pt x="10280" y="1"/>
                  <a:pt x="10119" y="10"/>
                  <a:pt x="9945" y="29"/>
                </a:cubicBezTo>
                <a:cubicBezTo>
                  <a:pt x="5950" y="506"/>
                  <a:pt x="7013" y="4611"/>
                  <a:pt x="4447" y="5748"/>
                </a:cubicBezTo>
                <a:cubicBezTo>
                  <a:pt x="2008" y="6828"/>
                  <a:pt x="0" y="11284"/>
                  <a:pt x="6035" y="11284"/>
                </a:cubicBezTo>
                <a:cubicBezTo>
                  <a:pt x="6351" y="11284"/>
                  <a:pt x="6689" y="11272"/>
                  <a:pt x="7049" y="11246"/>
                </a:cubicBezTo>
                <a:cubicBezTo>
                  <a:pt x="9414" y="11083"/>
                  <a:pt x="13063" y="10485"/>
                  <a:pt x="16089" y="10485"/>
                </a:cubicBezTo>
                <a:cubicBezTo>
                  <a:pt x="17803" y="10485"/>
                  <a:pt x="19316" y="10677"/>
                  <a:pt x="20283" y="11246"/>
                </a:cubicBezTo>
                <a:cubicBezTo>
                  <a:pt x="20824" y="11561"/>
                  <a:pt x="21388" y="11687"/>
                  <a:pt x="21999" y="11687"/>
                </a:cubicBezTo>
                <a:cubicBezTo>
                  <a:pt x="24455" y="11687"/>
                  <a:pt x="27676" y="9648"/>
                  <a:pt x="33223" y="9560"/>
                </a:cubicBezTo>
                <a:cubicBezTo>
                  <a:pt x="40152" y="9487"/>
                  <a:pt x="45980" y="8754"/>
                  <a:pt x="39052" y="7837"/>
                </a:cubicBezTo>
                <a:cubicBezTo>
                  <a:pt x="32087" y="6921"/>
                  <a:pt x="33407" y="5088"/>
                  <a:pt x="26515" y="3438"/>
                </a:cubicBezTo>
                <a:cubicBezTo>
                  <a:pt x="22594" y="2500"/>
                  <a:pt x="21889" y="1977"/>
                  <a:pt x="20936" y="1977"/>
                </a:cubicBezTo>
                <a:cubicBezTo>
                  <a:pt x="20214" y="1977"/>
                  <a:pt x="19350" y="2277"/>
                  <a:pt x="16837" y="2925"/>
                </a:cubicBezTo>
                <a:cubicBezTo>
                  <a:pt x="16032" y="3136"/>
                  <a:pt x="15394" y="3227"/>
                  <a:pt x="14881" y="3227"/>
                </a:cubicBezTo>
                <a:cubicBezTo>
                  <a:pt x="11818" y="3227"/>
                  <a:pt x="13231" y="1"/>
                  <a:pt x="104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55"/>
          <p:cNvSpPr/>
          <p:nvPr/>
        </p:nvSpPr>
        <p:spPr>
          <a:xfrm flipH="1">
            <a:off x="-1140111" y="-4262501"/>
            <a:ext cx="2377082" cy="10476441"/>
          </a:xfrm>
          <a:custGeom>
            <a:avLst/>
            <a:gdLst/>
            <a:ahLst/>
            <a:cxnLst/>
            <a:rect l="l" t="t" r="r" b="b"/>
            <a:pathLst>
              <a:path w="120756" h="234202" extrusionOk="0">
                <a:moveTo>
                  <a:pt x="94495" y="471"/>
                </a:moveTo>
                <a:cubicBezTo>
                  <a:pt x="85796" y="300"/>
                  <a:pt x="71283" y="8035"/>
                  <a:pt x="68538" y="15208"/>
                </a:cubicBezTo>
                <a:cubicBezTo>
                  <a:pt x="65793" y="22381"/>
                  <a:pt x="79835" y="35395"/>
                  <a:pt x="78024" y="43509"/>
                </a:cubicBezTo>
                <a:cubicBezTo>
                  <a:pt x="76213" y="51623"/>
                  <a:pt x="59356" y="55928"/>
                  <a:pt x="57674" y="63892"/>
                </a:cubicBezTo>
                <a:cubicBezTo>
                  <a:pt x="55992" y="71856"/>
                  <a:pt x="73182" y="81664"/>
                  <a:pt x="67932" y="91293"/>
                </a:cubicBezTo>
                <a:cubicBezTo>
                  <a:pt x="62682" y="100922"/>
                  <a:pt x="31871" y="108338"/>
                  <a:pt x="26173" y="121665"/>
                </a:cubicBezTo>
                <a:cubicBezTo>
                  <a:pt x="20475" y="134992"/>
                  <a:pt x="38075" y="157819"/>
                  <a:pt x="33743" y="171257"/>
                </a:cubicBezTo>
                <a:cubicBezTo>
                  <a:pt x="29411" y="184695"/>
                  <a:pt x="1816" y="192003"/>
                  <a:pt x="183" y="202291"/>
                </a:cubicBezTo>
                <a:cubicBezTo>
                  <a:pt x="-1449" y="212579"/>
                  <a:pt x="7961" y="230422"/>
                  <a:pt x="23948" y="232984"/>
                </a:cubicBezTo>
                <a:cubicBezTo>
                  <a:pt x="39935" y="235546"/>
                  <a:pt x="83560" y="235572"/>
                  <a:pt x="96104" y="217665"/>
                </a:cubicBezTo>
                <a:cubicBezTo>
                  <a:pt x="108648" y="199759"/>
                  <a:pt x="95109" y="159117"/>
                  <a:pt x="99213" y="125545"/>
                </a:cubicBezTo>
                <a:cubicBezTo>
                  <a:pt x="103318" y="91973"/>
                  <a:pt x="121517" y="37078"/>
                  <a:pt x="120731" y="16232"/>
                </a:cubicBezTo>
                <a:cubicBezTo>
                  <a:pt x="119945" y="-4614"/>
                  <a:pt x="103194" y="642"/>
                  <a:pt x="94495" y="47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grpSp>
        <p:nvGrpSpPr>
          <p:cNvPr id="1526" name="Google Shape;1526;p55"/>
          <p:cNvGrpSpPr/>
          <p:nvPr/>
        </p:nvGrpSpPr>
        <p:grpSpPr>
          <a:xfrm flipH="1">
            <a:off x="275803" y="3836396"/>
            <a:ext cx="874837" cy="1373064"/>
            <a:chOff x="7970523" y="3564749"/>
            <a:chExt cx="1060794" cy="1664926"/>
          </a:xfrm>
        </p:grpSpPr>
        <p:sp>
          <p:nvSpPr>
            <p:cNvPr id="1527" name="Google Shape;1527;p55"/>
            <p:cNvSpPr/>
            <p:nvPr/>
          </p:nvSpPr>
          <p:spPr>
            <a:xfrm flipH="1">
              <a:off x="8229610" y="3979620"/>
              <a:ext cx="801707" cy="1189672"/>
            </a:xfrm>
            <a:custGeom>
              <a:avLst/>
              <a:gdLst/>
              <a:ahLst/>
              <a:cxnLst/>
              <a:rect l="l" t="t" r="r" b="b"/>
              <a:pathLst>
                <a:path w="22737" h="33740" extrusionOk="0">
                  <a:moveTo>
                    <a:pt x="2350" y="0"/>
                  </a:moveTo>
                  <a:cubicBezTo>
                    <a:pt x="2138" y="0"/>
                    <a:pt x="1935" y="41"/>
                    <a:pt x="1733" y="122"/>
                  </a:cubicBezTo>
                  <a:cubicBezTo>
                    <a:pt x="0" y="912"/>
                    <a:pt x="2037" y="4407"/>
                    <a:pt x="2584" y="5502"/>
                  </a:cubicBezTo>
                  <a:cubicBezTo>
                    <a:pt x="3830" y="7964"/>
                    <a:pt x="5228" y="10335"/>
                    <a:pt x="6778" y="12614"/>
                  </a:cubicBezTo>
                  <a:lnTo>
                    <a:pt x="6991" y="12949"/>
                  </a:lnTo>
                  <a:cubicBezTo>
                    <a:pt x="7812" y="14164"/>
                    <a:pt x="8663" y="15350"/>
                    <a:pt x="9484" y="16535"/>
                  </a:cubicBezTo>
                  <a:cubicBezTo>
                    <a:pt x="9544" y="16596"/>
                    <a:pt x="9605" y="16657"/>
                    <a:pt x="9636" y="16718"/>
                  </a:cubicBezTo>
                  <a:cubicBezTo>
                    <a:pt x="11277" y="19028"/>
                    <a:pt x="12949" y="21338"/>
                    <a:pt x="14529" y="23709"/>
                  </a:cubicBezTo>
                  <a:lnTo>
                    <a:pt x="14620" y="23861"/>
                  </a:lnTo>
                  <a:lnTo>
                    <a:pt x="14651" y="23921"/>
                  </a:lnTo>
                  <a:cubicBezTo>
                    <a:pt x="15836" y="25684"/>
                    <a:pt x="16900" y="27538"/>
                    <a:pt x="17842" y="29453"/>
                  </a:cubicBezTo>
                  <a:cubicBezTo>
                    <a:pt x="17842" y="29484"/>
                    <a:pt x="17873" y="29514"/>
                    <a:pt x="17873" y="29545"/>
                  </a:cubicBezTo>
                  <a:cubicBezTo>
                    <a:pt x="18541" y="30912"/>
                    <a:pt x="19149" y="32311"/>
                    <a:pt x="19697" y="33739"/>
                  </a:cubicBezTo>
                  <a:lnTo>
                    <a:pt x="22736" y="33739"/>
                  </a:lnTo>
                  <a:cubicBezTo>
                    <a:pt x="21946" y="30396"/>
                    <a:pt x="20943" y="27052"/>
                    <a:pt x="19818" y="23800"/>
                  </a:cubicBezTo>
                  <a:cubicBezTo>
                    <a:pt x="19788" y="23709"/>
                    <a:pt x="19757" y="23648"/>
                    <a:pt x="19727" y="23557"/>
                  </a:cubicBezTo>
                  <a:cubicBezTo>
                    <a:pt x="19636" y="23313"/>
                    <a:pt x="19545" y="23040"/>
                    <a:pt x="19453" y="22797"/>
                  </a:cubicBezTo>
                  <a:cubicBezTo>
                    <a:pt x="18754" y="20943"/>
                    <a:pt x="17994" y="19058"/>
                    <a:pt x="17174" y="17234"/>
                  </a:cubicBezTo>
                  <a:cubicBezTo>
                    <a:pt x="17143" y="17143"/>
                    <a:pt x="17082" y="17022"/>
                    <a:pt x="17052" y="16930"/>
                  </a:cubicBezTo>
                  <a:cubicBezTo>
                    <a:pt x="15563" y="13678"/>
                    <a:pt x="13800" y="10547"/>
                    <a:pt x="11733" y="7660"/>
                  </a:cubicBezTo>
                  <a:lnTo>
                    <a:pt x="11611" y="7508"/>
                  </a:lnTo>
                  <a:cubicBezTo>
                    <a:pt x="11095" y="6778"/>
                    <a:pt x="10517" y="6079"/>
                    <a:pt x="9970" y="5380"/>
                  </a:cubicBezTo>
                  <a:cubicBezTo>
                    <a:pt x="9575" y="4955"/>
                    <a:pt x="9210" y="4529"/>
                    <a:pt x="8784" y="4103"/>
                  </a:cubicBezTo>
                  <a:cubicBezTo>
                    <a:pt x="8724" y="4012"/>
                    <a:pt x="8632" y="3952"/>
                    <a:pt x="8572" y="3860"/>
                  </a:cubicBezTo>
                  <a:cubicBezTo>
                    <a:pt x="7021" y="2310"/>
                    <a:pt x="5228" y="942"/>
                    <a:pt x="3313" y="213"/>
                  </a:cubicBezTo>
                  <a:cubicBezTo>
                    <a:pt x="3100" y="152"/>
                    <a:pt x="2888" y="61"/>
                    <a:pt x="2675" y="30"/>
                  </a:cubicBezTo>
                  <a:cubicBezTo>
                    <a:pt x="2563" y="10"/>
                    <a:pt x="2455" y="0"/>
                    <a:pt x="2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5"/>
            <p:cNvSpPr/>
            <p:nvPr/>
          </p:nvSpPr>
          <p:spPr>
            <a:xfrm flipH="1">
              <a:off x="8039918" y="3564749"/>
              <a:ext cx="724205" cy="1605599"/>
            </a:xfrm>
            <a:custGeom>
              <a:avLst/>
              <a:gdLst/>
              <a:ahLst/>
              <a:cxnLst/>
              <a:rect l="l" t="t" r="r" b="b"/>
              <a:pathLst>
                <a:path w="20539" h="45536" extrusionOk="0">
                  <a:moveTo>
                    <a:pt x="3310" y="1"/>
                  </a:moveTo>
                  <a:cubicBezTo>
                    <a:pt x="1453" y="1"/>
                    <a:pt x="0" y="2059"/>
                    <a:pt x="234" y="4441"/>
                  </a:cubicBezTo>
                  <a:cubicBezTo>
                    <a:pt x="416" y="6295"/>
                    <a:pt x="1389" y="7936"/>
                    <a:pt x="2210" y="9486"/>
                  </a:cubicBezTo>
                  <a:cubicBezTo>
                    <a:pt x="2817" y="10611"/>
                    <a:pt x="3425" y="11705"/>
                    <a:pt x="4003" y="12800"/>
                  </a:cubicBezTo>
                  <a:lnTo>
                    <a:pt x="4276" y="13286"/>
                  </a:lnTo>
                  <a:lnTo>
                    <a:pt x="5614" y="15687"/>
                  </a:lnTo>
                  <a:cubicBezTo>
                    <a:pt x="6283" y="16933"/>
                    <a:pt x="6982" y="18210"/>
                    <a:pt x="7620" y="19487"/>
                  </a:cubicBezTo>
                  <a:cubicBezTo>
                    <a:pt x="7742" y="19699"/>
                    <a:pt x="7863" y="19942"/>
                    <a:pt x="7985" y="20186"/>
                  </a:cubicBezTo>
                  <a:cubicBezTo>
                    <a:pt x="9383" y="22952"/>
                    <a:pt x="10629" y="25839"/>
                    <a:pt x="11723" y="28788"/>
                  </a:cubicBezTo>
                  <a:cubicBezTo>
                    <a:pt x="11906" y="29304"/>
                    <a:pt x="12088" y="29882"/>
                    <a:pt x="12270" y="30459"/>
                  </a:cubicBezTo>
                  <a:cubicBezTo>
                    <a:pt x="12331" y="30581"/>
                    <a:pt x="12362" y="30672"/>
                    <a:pt x="12392" y="30794"/>
                  </a:cubicBezTo>
                  <a:cubicBezTo>
                    <a:pt x="13912" y="35627"/>
                    <a:pt x="15158" y="40551"/>
                    <a:pt x="16161" y="45536"/>
                  </a:cubicBezTo>
                  <a:lnTo>
                    <a:pt x="20538" y="45536"/>
                  </a:lnTo>
                  <a:cubicBezTo>
                    <a:pt x="20417" y="42952"/>
                    <a:pt x="20234" y="40399"/>
                    <a:pt x="20052" y="37845"/>
                  </a:cubicBezTo>
                  <a:cubicBezTo>
                    <a:pt x="19778" y="33924"/>
                    <a:pt x="19170" y="30064"/>
                    <a:pt x="18228" y="26295"/>
                  </a:cubicBezTo>
                  <a:cubicBezTo>
                    <a:pt x="18198" y="26204"/>
                    <a:pt x="18167" y="26113"/>
                    <a:pt x="18167" y="26022"/>
                  </a:cubicBezTo>
                  <a:cubicBezTo>
                    <a:pt x="17438" y="23134"/>
                    <a:pt x="16526" y="20307"/>
                    <a:pt x="15401" y="17541"/>
                  </a:cubicBezTo>
                  <a:cubicBezTo>
                    <a:pt x="15188" y="16994"/>
                    <a:pt x="14976" y="16447"/>
                    <a:pt x="14763" y="15930"/>
                  </a:cubicBezTo>
                  <a:cubicBezTo>
                    <a:pt x="14702" y="15839"/>
                    <a:pt x="14672" y="15718"/>
                    <a:pt x="14641" y="15626"/>
                  </a:cubicBezTo>
                  <a:cubicBezTo>
                    <a:pt x="13638" y="13286"/>
                    <a:pt x="12483" y="10976"/>
                    <a:pt x="11207" y="8787"/>
                  </a:cubicBezTo>
                  <a:lnTo>
                    <a:pt x="11024" y="8423"/>
                  </a:lnTo>
                  <a:lnTo>
                    <a:pt x="10933" y="8331"/>
                  </a:lnTo>
                  <a:cubicBezTo>
                    <a:pt x="9322" y="5596"/>
                    <a:pt x="7559" y="2374"/>
                    <a:pt x="5067" y="611"/>
                  </a:cubicBezTo>
                  <a:cubicBezTo>
                    <a:pt x="4468" y="188"/>
                    <a:pt x="3870" y="1"/>
                    <a:pt x="3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9" name="Google Shape;1529;p55"/>
            <p:cNvGrpSpPr/>
            <p:nvPr/>
          </p:nvGrpSpPr>
          <p:grpSpPr>
            <a:xfrm flipH="1">
              <a:off x="7970523" y="3719604"/>
              <a:ext cx="920616" cy="1420597"/>
              <a:chOff x="10572519" y="1329569"/>
              <a:chExt cx="1872693" cy="2889742"/>
            </a:xfrm>
          </p:grpSpPr>
          <p:sp>
            <p:nvSpPr>
              <p:cNvPr id="1530" name="Google Shape;1530;p55"/>
              <p:cNvSpPr/>
              <p:nvPr/>
            </p:nvSpPr>
            <p:spPr>
              <a:xfrm>
                <a:off x="11103753" y="1329569"/>
                <a:ext cx="1045032" cy="2889742"/>
              </a:xfrm>
              <a:custGeom>
                <a:avLst/>
                <a:gdLst/>
                <a:ahLst/>
                <a:cxnLst/>
                <a:rect l="l" t="t" r="r" b="b"/>
                <a:pathLst>
                  <a:path w="14571" h="40292" extrusionOk="0">
                    <a:moveTo>
                      <a:pt x="762" y="1"/>
                    </a:moveTo>
                    <a:cubicBezTo>
                      <a:pt x="376" y="1"/>
                      <a:pt x="1" y="435"/>
                      <a:pt x="254" y="899"/>
                    </a:cubicBezTo>
                    <a:cubicBezTo>
                      <a:pt x="1773" y="3543"/>
                      <a:pt x="3232" y="6188"/>
                      <a:pt x="4631" y="8893"/>
                    </a:cubicBezTo>
                    <a:cubicBezTo>
                      <a:pt x="9494" y="18285"/>
                      <a:pt x="13385" y="28680"/>
                      <a:pt x="13476" y="39744"/>
                    </a:cubicBezTo>
                    <a:cubicBezTo>
                      <a:pt x="13476" y="40109"/>
                      <a:pt x="13749" y="40291"/>
                      <a:pt x="14023" y="40291"/>
                    </a:cubicBezTo>
                    <a:cubicBezTo>
                      <a:pt x="14296" y="40291"/>
                      <a:pt x="14570" y="40109"/>
                      <a:pt x="14570" y="39744"/>
                    </a:cubicBezTo>
                    <a:cubicBezTo>
                      <a:pt x="14540" y="36614"/>
                      <a:pt x="14236" y="33513"/>
                      <a:pt x="13658" y="30474"/>
                    </a:cubicBezTo>
                    <a:cubicBezTo>
                      <a:pt x="11622" y="19471"/>
                      <a:pt x="6546" y="9622"/>
                      <a:pt x="1226" y="291"/>
                    </a:cubicBezTo>
                    <a:cubicBezTo>
                      <a:pt x="1105" y="86"/>
                      <a:pt x="932" y="1"/>
                      <a:pt x="7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55"/>
              <p:cNvSpPr/>
              <p:nvPr/>
            </p:nvSpPr>
            <p:spPr>
              <a:xfrm>
                <a:off x="10572519" y="2035301"/>
                <a:ext cx="1258112" cy="2156477"/>
              </a:xfrm>
              <a:custGeom>
                <a:avLst/>
                <a:gdLst/>
                <a:ahLst/>
                <a:cxnLst/>
                <a:rect l="l" t="t" r="r" b="b"/>
                <a:pathLst>
                  <a:path w="17542" h="30068" extrusionOk="0">
                    <a:moveTo>
                      <a:pt x="639" y="1"/>
                    </a:moveTo>
                    <a:cubicBezTo>
                      <a:pt x="547" y="1"/>
                      <a:pt x="453" y="28"/>
                      <a:pt x="366" y="86"/>
                    </a:cubicBezTo>
                    <a:cubicBezTo>
                      <a:pt x="92" y="269"/>
                      <a:pt x="1" y="633"/>
                      <a:pt x="153" y="937"/>
                    </a:cubicBezTo>
                    <a:lnTo>
                      <a:pt x="4591" y="7533"/>
                    </a:lnTo>
                    <a:cubicBezTo>
                      <a:pt x="9211" y="14372"/>
                      <a:pt x="14348" y="21302"/>
                      <a:pt x="16354" y="29752"/>
                    </a:cubicBezTo>
                    <a:cubicBezTo>
                      <a:pt x="16387" y="29976"/>
                      <a:pt x="16568" y="30068"/>
                      <a:pt x="16772" y="30068"/>
                    </a:cubicBezTo>
                    <a:cubicBezTo>
                      <a:pt x="17123" y="30068"/>
                      <a:pt x="17541" y="29795"/>
                      <a:pt x="17387" y="29448"/>
                    </a:cubicBezTo>
                    <a:cubicBezTo>
                      <a:pt x="16840" y="27108"/>
                      <a:pt x="16080" y="24859"/>
                      <a:pt x="15108" y="22701"/>
                    </a:cubicBezTo>
                    <a:cubicBezTo>
                      <a:pt x="13405" y="18810"/>
                      <a:pt x="11156" y="15254"/>
                      <a:pt x="8846" y="11789"/>
                    </a:cubicBezTo>
                    <a:cubicBezTo>
                      <a:pt x="6293" y="7959"/>
                      <a:pt x="3679" y="4159"/>
                      <a:pt x="1126" y="329"/>
                    </a:cubicBezTo>
                    <a:cubicBezTo>
                      <a:pt x="1022" y="123"/>
                      <a:pt x="835" y="1"/>
                      <a:pt x="6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55"/>
              <p:cNvSpPr/>
              <p:nvPr/>
            </p:nvSpPr>
            <p:spPr>
              <a:xfrm>
                <a:off x="11542682" y="1887341"/>
                <a:ext cx="126442" cy="220898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3080" extrusionOk="0">
                    <a:moveTo>
                      <a:pt x="1147" y="0"/>
                    </a:moveTo>
                    <a:cubicBezTo>
                      <a:pt x="1100" y="0"/>
                      <a:pt x="1051" y="7"/>
                      <a:pt x="1003" y="22"/>
                    </a:cubicBezTo>
                    <a:cubicBezTo>
                      <a:pt x="699" y="143"/>
                      <a:pt x="517" y="447"/>
                      <a:pt x="608" y="782"/>
                    </a:cubicBezTo>
                    <a:cubicBezTo>
                      <a:pt x="638" y="842"/>
                      <a:pt x="638" y="873"/>
                      <a:pt x="638" y="933"/>
                    </a:cubicBezTo>
                    <a:cubicBezTo>
                      <a:pt x="638" y="1025"/>
                      <a:pt x="638" y="1116"/>
                      <a:pt x="638" y="1207"/>
                    </a:cubicBezTo>
                    <a:cubicBezTo>
                      <a:pt x="638" y="1298"/>
                      <a:pt x="608" y="1389"/>
                      <a:pt x="578" y="1481"/>
                    </a:cubicBezTo>
                    <a:cubicBezTo>
                      <a:pt x="547" y="1572"/>
                      <a:pt x="517" y="1663"/>
                      <a:pt x="456" y="1724"/>
                    </a:cubicBezTo>
                    <a:cubicBezTo>
                      <a:pt x="395" y="1815"/>
                      <a:pt x="304" y="1906"/>
                      <a:pt x="243" y="1997"/>
                    </a:cubicBezTo>
                    <a:lnTo>
                      <a:pt x="304" y="1906"/>
                    </a:lnTo>
                    <a:lnTo>
                      <a:pt x="304" y="1906"/>
                    </a:lnTo>
                    <a:cubicBezTo>
                      <a:pt x="182" y="1997"/>
                      <a:pt x="91" y="2149"/>
                      <a:pt x="61" y="2301"/>
                    </a:cubicBezTo>
                    <a:cubicBezTo>
                      <a:pt x="0" y="2453"/>
                      <a:pt x="30" y="2636"/>
                      <a:pt x="91" y="2757"/>
                    </a:cubicBezTo>
                    <a:cubicBezTo>
                      <a:pt x="182" y="2909"/>
                      <a:pt x="304" y="3000"/>
                      <a:pt x="456" y="3061"/>
                    </a:cubicBezTo>
                    <a:cubicBezTo>
                      <a:pt x="500" y="3072"/>
                      <a:pt x="549" y="3079"/>
                      <a:pt x="599" y="3079"/>
                    </a:cubicBezTo>
                    <a:cubicBezTo>
                      <a:pt x="685" y="3079"/>
                      <a:pt x="774" y="3058"/>
                      <a:pt x="851" y="3000"/>
                    </a:cubicBezTo>
                    <a:cubicBezTo>
                      <a:pt x="1246" y="2696"/>
                      <a:pt x="1520" y="2271"/>
                      <a:pt x="1641" y="1785"/>
                    </a:cubicBezTo>
                    <a:cubicBezTo>
                      <a:pt x="1763" y="1359"/>
                      <a:pt x="1763" y="903"/>
                      <a:pt x="1672" y="447"/>
                    </a:cubicBezTo>
                    <a:cubicBezTo>
                      <a:pt x="1621" y="191"/>
                      <a:pt x="1397" y="0"/>
                      <a:pt x="11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55"/>
              <p:cNvSpPr/>
              <p:nvPr/>
            </p:nvSpPr>
            <p:spPr>
              <a:xfrm>
                <a:off x="11407489" y="2246877"/>
                <a:ext cx="303089" cy="288099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17" extrusionOk="0">
                    <a:moveTo>
                      <a:pt x="669" y="1"/>
                    </a:moveTo>
                    <a:cubicBezTo>
                      <a:pt x="621" y="1"/>
                      <a:pt x="570" y="8"/>
                      <a:pt x="517" y="24"/>
                    </a:cubicBezTo>
                    <a:cubicBezTo>
                      <a:pt x="213" y="115"/>
                      <a:pt x="0" y="419"/>
                      <a:pt x="61" y="723"/>
                    </a:cubicBezTo>
                    <a:cubicBezTo>
                      <a:pt x="669" y="2364"/>
                      <a:pt x="1915" y="3611"/>
                      <a:pt x="3466" y="4006"/>
                    </a:cubicBezTo>
                    <a:cubicBezTo>
                      <a:pt x="3501" y="4013"/>
                      <a:pt x="3536" y="4016"/>
                      <a:pt x="3571" y="4016"/>
                    </a:cubicBezTo>
                    <a:cubicBezTo>
                      <a:pt x="3837" y="4016"/>
                      <a:pt x="4081" y="3819"/>
                      <a:pt x="4134" y="3550"/>
                    </a:cubicBezTo>
                    <a:cubicBezTo>
                      <a:pt x="4225" y="3246"/>
                      <a:pt x="4043" y="2911"/>
                      <a:pt x="3739" y="2790"/>
                    </a:cubicBezTo>
                    <a:cubicBezTo>
                      <a:pt x="3587" y="2759"/>
                      <a:pt x="3435" y="2699"/>
                      <a:pt x="3253" y="2638"/>
                    </a:cubicBezTo>
                    <a:lnTo>
                      <a:pt x="3162" y="2608"/>
                    </a:lnTo>
                    <a:cubicBezTo>
                      <a:pt x="3141" y="2608"/>
                      <a:pt x="3081" y="2581"/>
                      <a:pt x="3078" y="2581"/>
                    </a:cubicBezTo>
                    <a:lnTo>
                      <a:pt x="3078" y="2581"/>
                    </a:lnTo>
                    <a:cubicBezTo>
                      <a:pt x="3077" y="2581"/>
                      <a:pt x="3091" y="2587"/>
                      <a:pt x="3131" y="2608"/>
                    </a:cubicBezTo>
                    <a:lnTo>
                      <a:pt x="2918" y="2516"/>
                    </a:lnTo>
                    <a:cubicBezTo>
                      <a:pt x="2766" y="2425"/>
                      <a:pt x="2645" y="2334"/>
                      <a:pt x="2493" y="2243"/>
                    </a:cubicBezTo>
                    <a:lnTo>
                      <a:pt x="2280" y="2060"/>
                    </a:lnTo>
                    <a:lnTo>
                      <a:pt x="2189" y="1969"/>
                    </a:lnTo>
                    <a:cubicBezTo>
                      <a:pt x="2067" y="1848"/>
                      <a:pt x="1946" y="1726"/>
                      <a:pt x="1824" y="1604"/>
                    </a:cubicBezTo>
                    <a:cubicBezTo>
                      <a:pt x="1794" y="1544"/>
                      <a:pt x="1733" y="1452"/>
                      <a:pt x="1672" y="1392"/>
                    </a:cubicBezTo>
                    <a:lnTo>
                      <a:pt x="1611" y="1301"/>
                    </a:lnTo>
                    <a:cubicBezTo>
                      <a:pt x="1490" y="1149"/>
                      <a:pt x="1429" y="997"/>
                      <a:pt x="1338" y="845"/>
                    </a:cubicBezTo>
                    <a:cubicBezTo>
                      <a:pt x="1307" y="753"/>
                      <a:pt x="1247" y="693"/>
                      <a:pt x="1216" y="601"/>
                    </a:cubicBezTo>
                    <a:lnTo>
                      <a:pt x="1186" y="480"/>
                    </a:lnTo>
                    <a:cubicBezTo>
                      <a:pt x="1186" y="459"/>
                      <a:pt x="1158" y="383"/>
                      <a:pt x="1159" y="383"/>
                    </a:cubicBezTo>
                    <a:lnTo>
                      <a:pt x="1159" y="383"/>
                    </a:lnTo>
                    <a:cubicBezTo>
                      <a:pt x="1159" y="383"/>
                      <a:pt x="1166" y="400"/>
                      <a:pt x="1186" y="449"/>
                    </a:cubicBezTo>
                    <a:cubicBezTo>
                      <a:pt x="1085" y="173"/>
                      <a:pt x="902" y="1"/>
                      <a:pt x="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55"/>
              <p:cNvSpPr/>
              <p:nvPr/>
            </p:nvSpPr>
            <p:spPr>
              <a:xfrm>
                <a:off x="11937216" y="2797047"/>
                <a:ext cx="2295" cy="5307"/>
              </a:xfrm>
              <a:custGeom>
                <a:avLst/>
                <a:gdLst/>
                <a:ahLst/>
                <a:cxnLst/>
                <a:rect l="l" t="t" r="r" b="b"/>
                <a:pathLst>
                  <a:path w="32" h="74" extrusionOk="0">
                    <a:moveTo>
                      <a:pt x="26" y="1"/>
                    </a:moveTo>
                    <a:cubicBezTo>
                      <a:pt x="17" y="1"/>
                      <a:pt x="1" y="29"/>
                      <a:pt x="1" y="73"/>
                    </a:cubicBezTo>
                    <a:lnTo>
                      <a:pt x="31" y="73"/>
                    </a:lnTo>
                    <a:lnTo>
                      <a:pt x="31" y="13"/>
                    </a:lnTo>
                    <a:cubicBezTo>
                      <a:pt x="31" y="4"/>
                      <a:pt x="29" y="1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55"/>
              <p:cNvSpPr/>
              <p:nvPr/>
            </p:nvSpPr>
            <p:spPr>
              <a:xfrm>
                <a:off x="11858754" y="2681505"/>
                <a:ext cx="185396" cy="25898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11" extrusionOk="0">
                    <a:moveTo>
                      <a:pt x="1637" y="1"/>
                    </a:moveTo>
                    <a:cubicBezTo>
                      <a:pt x="1599" y="1"/>
                      <a:pt x="1559" y="5"/>
                      <a:pt x="1520" y="13"/>
                    </a:cubicBezTo>
                    <a:cubicBezTo>
                      <a:pt x="1216" y="134"/>
                      <a:pt x="1034" y="469"/>
                      <a:pt x="1125" y="773"/>
                    </a:cubicBezTo>
                    <a:cubicBezTo>
                      <a:pt x="1125" y="833"/>
                      <a:pt x="1155" y="894"/>
                      <a:pt x="1186" y="955"/>
                    </a:cubicBezTo>
                    <a:lnTo>
                      <a:pt x="1186" y="1016"/>
                    </a:lnTo>
                    <a:cubicBezTo>
                      <a:pt x="1186" y="1137"/>
                      <a:pt x="1186" y="1228"/>
                      <a:pt x="1186" y="1350"/>
                    </a:cubicBezTo>
                    <a:lnTo>
                      <a:pt x="1186" y="1380"/>
                    </a:lnTo>
                    <a:cubicBezTo>
                      <a:pt x="1186" y="1441"/>
                      <a:pt x="1186" y="1502"/>
                      <a:pt x="1155" y="1563"/>
                    </a:cubicBezTo>
                    <a:lnTo>
                      <a:pt x="1125" y="1624"/>
                    </a:lnTo>
                    <a:cubicBezTo>
                      <a:pt x="1125" y="1654"/>
                      <a:pt x="1125" y="1654"/>
                      <a:pt x="1125" y="1684"/>
                    </a:cubicBezTo>
                    <a:lnTo>
                      <a:pt x="1125" y="1715"/>
                    </a:lnTo>
                    <a:lnTo>
                      <a:pt x="1095" y="1776"/>
                    </a:lnTo>
                    <a:cubicBezTo>
                      <a:pt x="1064" y="1867"/>
                      <a:pt x="1034" y="1928"/>
                      <a:pt x="973" y="2019"/>
                    </a:cubicBezTo>
                    <a:lnTo>
                      <a:pt x="912" y="2080"/>
                    </a:lnTo>
                    <a:cubicBezTo>
                      <a:pt x="882" y="2140"/>
                      <a:pt x="851" y="2171"/>
                      <a:pt x="791" y="2231"/>
                    </a:cubicBezTo>
                    <a:lnTo>
                      <a:pt x="760" y="2262"/>
                    </a:lnTo>
                    <a:lnTo>
                      <a:pt x="669" y="2323"/>
                    </a:lnTo>
                    <a:lnTo>
                      <a:pt x="548" y="2383"/>
                    </a:lnTo>
                    <a:lnTo>
                      <a:pt x="487" y="2414"/>
                    </a:lnTo>
                    <a:cubicBezTo>
                      <a:pt x="183" y="2505"/>
                      <a:pt x="0" y="2839"/>
                      <a:pt x="61" y="3174"/>
                    </a:cubicBezTo>
                    <a:cubicBezTo>
                      <a:pt x="114" y="3438"/>
                      <a:pt x="351" y="3611"/>
                      <a:pt x="613" y="3611"/>
                    </a:cubicBezTo>
                    <a:cubicBezTo>
                      <a:pt x="651" y="3611"/>
                      <a:pt x="691" y="3607"/>
                      <a:pt x="730" y="3599"/>
                    </a:cubicBezTo>
                    <a:cubicBezTo>
                      <a:pt x="1855" y="3235"/>
                      <a:pt x="2584" y="1745"/>
                      <a:pt x="2189" y="438"/>
                    </a:cubicBezTo>
                    <a:cubicBezTo>
                      <a:pt x="2136" y="173"/>
                      <a:pt x="1899" y="1"/>
                      <a:pt x="16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55"/>
              <p:cNvSpPr/>
              <p:nvPr/>
            </p:nvSpPr>
            <p:spPr>
              <a:xfrm>
                <a:off x="11004205" y="2428761"/>
                <a:ext cx="124291" cy="281716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3928" extrusionOk="0">
                    <a:moveTo>
                      <a:pt x="835" y="0"/>
                    </a:moveTo>
                    <a:cubicBezTo>
                      <a:pt x="800" y="0"/>
                      <a:pt x="765" y="4"/>
                      <a:pt x="730" y="11"/>
                    </a:cubicBezTo>
                    <a:cubicBezTo>
                      <a:pt x="578" y="72"/>
                      <a:pt x="456" y="193"/>
                      <a:pt x="395" y="315"/>
                    </a:cubicBezTo>
                    <a:cubicBezTo>
                      <a:pt x="335" y="467"/>
                      <a:pt x="304" y="619"/>
                      <a:pt x="335" y="771"/>
                    </a:cubicBezTo>
                    <a:cubicBezTo>
                      <a:pt x="426" y="983"/>
                      <a:pt x="487" y="1227"/>
                      <a:pt x="487" y="1439"/>
                    </a:cubicBezTo>
                    <a:lnTo>
                      <a:pt x="487" y="1500"/>
                    </a:lnTo>
                    <a:lnTo>
                      <a:pt x="487" y="1622"/>
                    </a:lnTo>
                    <a:lnTo>
                      <a:pt x="487" y="1986"/>
                    </a:lnTo>
                    <a:lnTo>
                      <a:pt x="487" y="2047"/>
                    </a:lnTo>
                    <a:cubicBezTo>
                      <a:pt x="487" y="2078"/>
                      <a:pt x="487" y="2108"/>
                      <a:pt x="456" y="2199"/>
                    </a:cubicBezTo>
                    <a:cubicBezTo>
                      <a:pt x="456" y="2321"/>
                      <a:pt x="426" y="2412"/>
                      <a:pt x="395" y="2503"/>
                    </a:cubicBezTo>
                    <a:lnTo>
                      <a:pt x="365" y="2594"/>
                    </a:lnTo>
                    <a:cubicBezTo>
                      <a:pt x="358" y="2609"/>
                      <a:pt x="352" y="2619"/>
                      <a:pt x="348" y="2623"/>
                    </a:cubicBezTo>
                    <a:lnTo>
                      <a:pt x="348" y="2623"/>
                    </a:lnTo>
                    <a:cubicBezTo>
                      <a:pt x="358" y="2599"/>
                      <a:pt x="365" y="2578"/>
                      <a:pt x="365" y="2564"/>
                    </a:cubicBezTo>
                    <a:lnTo>
                      <a:pt x="365" y="2564"/>
                    </a:lnTo>
                    <a:cubicBezTo>
                      <a:pt x="346" y="2602"/>
                      <a:pt x="339" y="2627"/>
                      <a:pt x="343" y="2627"/>
                    </a:cubicBezTo>
                    <a:cubicBezTo>
                      <a:pt x="344" y="2627"/>
                      <a:pt x="346" y="2626"/>
                      <a:pt x="348" y="2623"/>
                    </a:cubicBezTo>
                    <a:lnTo>
                      <a:pt x="348" y="2623"/>
                    </a:lnTo>
                    <a:cubicBezTo>
                      <a:pt x="337" y="2651"/>
                      <a:pt x="320" y="2684"/>
                      <a:pt x="304" y="2716"/>
                    </a:cubicBezTo>
                    <a:cubicBezTo>
                      <a:pt x="274" y="2807"/>
                      <a:pt x="213" y="2898"/>
                      <a:pt x="152" y="3020"/>
                    </a:cubicBezTo>
                    <a:cubicBezTo>
                      <a:pt x="0" y="3293"/>
                      <a:pt x="91" y="3658"/>
                      <a:pt x="335" y="3841"/>
                    </a:cubicBezTo>
                    <a:cubicBezTo>
                      <a:pt x="424" y="3900"/>
                      <a:pt x="523" y="3927"/>
                      <a:pt x="620" y="3927"/>
                    </a:cubicBezTo>
                    <a:cubicBezTo>
                      <a:pt x="821" y="3927"/>
                      <a:pt x="1013" y="3812"/>
                      <a:pt x="1095" y="3628"/>
                    </a:cubicBezTo>
                    <a:cubicBezTo>
                      <a:pt x="1642" y="2655"/>
                      <a:pt x="1733" y="1500"/>
                      <a:pt x="1398" y="467"/>
                    </a:cubicBezTo>
                    <a:cubicBezTo>
                      <a:pt x="1345" y="198"/>
                      <a:pt x="1101" y="0"/>
                      <a:pt x="8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55"/>
              <p:cNvSpPr/>
              <p:nvPr/>
            </p:nvSpPr>
            <p:spPr>
              <a:xfrm>
                <a:off x="11041284" y="2997650"/>
                <a:ext cx="241983" cy="123000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15" extrusionOk="0">
                    <a:moveTo>
                      <a:pt x="572" y="1"/>
                    </a:moveTo>
                    <a:cubicBezTo>
                      <a:pt x="370" y="1"/>
                      <a:pt x="174" y="109"/>
                      <a:pt x="91" y="316"/>
                    </a:cubicBezTo>
                    <a:cubicBezTo>
                      <a:pt x="30" y="468"/>
                      <a:pt x="0" y="620"/>
                      <a:pt x="61" y="772"/>
                    </a:cubicBezTo>
                    <a:cubicBezTo>
                      <a:pt x="91" y="924"/>
                      <a:pt x="182" y="1045"/>
                      <a:pt x="304" y="1137"/>
                    </a:cubicBezTo>
                    <a:cubicBezTo>
                      <a:pt x="1033" y="1501"/>
                      <a:pt x="1824" y="1714"/>
                      <a:pt x="2614" y="1714"/>
                    </a:cubicBezTo>
                    <a:cubicBezTo>
                      <a:pt x="3374" y="1653"/>
                      <a:pt x="3374" y="529"/>
                      <a:pt x="2614" y="468"/>
                    </a:cubicBezTo>
                    <a:cubicBezTo>
                      <a:pt x="2462" y="468"/>
                      <a:pt x="2280" y="468"/>
                      <a:pt x="2097" y="438"/>
                    </a:cubicBezTo>
                    <a:lnTo>
                      <a:pt x="1945" y="438"/>
                    </a:lnTo>
                    <a:lnTo>
                      <a:pt x="1702" y="377"/>
                    </a:lnTo>
                    <a:cubicBezTo>
                      <a:pt x="1550" y="346"/>
                      <a:pt x="1398" y="286"/>
                      <a:pt x="1246" y="255"/>
                    </a:cubicBezTo>
                    <a:lnTo>
                      <a:pt x="1003" y="134"/>
                    </a:lnTo>
                    <a:cubicBezTo>
                      <a:pt x="961" y="134"/>
                      <a:pt x="933" y="119"/>
                      <a:pt x="910" y="110"/>
                    </a:cubicBezTo>
                    <a:lnTo>
                      <a:pt x="910" y="110"/>
                    </a:lnTo>
                    <a:cubicBezTo>
                      <a:pt x="890" y="92"/>
                      <a:pt x="863" y="73"/>
                      <a:pt x="851" y="73"/>
                    </a:cubicBezTo>
                    <a:cubicBezTo>
                      <a:pt x="764" y="24"/>
                      <a:pt x="667" y="1"/>
                      <a:pt x="5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55"/>
              <p:cNvSpPr/>
              <p:nvPr/>
            </p:nvSpPr>
            <p:spPr>
              <a:xfrm>
                <a:off x="12445140" y="2734722"/>
                <a:ext cx="72" cy="7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55"/>
              <p:cNvSpPr/>
              <p:nvPr/>
            </p:nvSpPr>
            <p:spPr>
              <a:xfrm>
                <a:off x="12405909" y="2708544"/>
                <a:ext cx="3227" cy="3514"/>
              </a:xfrm>
              <a:custGeom>
                <a:avLst/>
                <a:gdLst/>
                <a:ahLst/>
                <a:cxnLst/>
                <a:rect l="l" t="t" r="r" b="b"/>
                <a:pathLst>
                  <a:path w="45" h="49" extrusionOk="0">
                    <a:moveTo>
                      <a:pt x="1" y="0"/>
                    </a:moveTo>
                    <a:cubicBezTo>
                      <a:pt x="1" y="19"/>
                      <a:pt x="34" y="49"/>
                      <a:pt x="40" y="49"/>
                    </a:cubicBezTo>
                    <a:cubicBezTo>
                      <a:pt x="44" y="49"/>
                      <a:pt x="36" y="3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55"/>
              <p:cNvSpPr/>
              <p:nvPr/>
            </p:nvSpPr>
            <p:spPr>
              <a:xfrm>
                <a:off x="12347099" y="2623483"/>
                <a:ext cx="2152" cy="3586"/>
              </a:xfrm>
              <a:custGeom>
                <a:avLst/>
                <a:gdLst/>
                <a:ahLst/>
                <a:cxnLst/>
                <a:rect l="l" t="t" r="r" b="b"/>
                <a:pathLst>
                  <a:path w="30" h="5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9"/>
                      <a:pt x="22" y="49"/>
                      <a:pt x="26" y="49"/>
                    </a:cubicBezTo>
                    <a:cubicBezTo>
                      <a:pt x="29" y="49"/>
                      <a:pt x="24" y="37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1" name="Google Shape;1541;p55"/>
            <p:cNvSpPr/>
            <p:nvPr/>
          </p:nvSpPr>
          <p:spPr>
            <a:xfrm rot="1671585" flipH="1">
              <a:off x="8483095" y="4625758"/>
              <a:ext cx="161690" cy="600964"/>
            </a:xfrm>
            <a:custGeom>
              <a:avLst/>
              <a:gdLst/>
              <a:ahLst/>
              <a:cxnLst/>
              <a:rect l="l" t="t" r="r" b="b"/>
              <a:pathLst>
                <a:path w="9363" h="34800" extrusionOk="0">
                  <a:moveTo>
                    <a:pt x="2805" y="0"/>
                  </a:moveTo>
                  <a:cubicBezTo>
                    <a:pt x="2464" y="0"/>
                    <a:pt x="2115" y="83"/>
                    <a:pt x="1764" y="270"/>
                  </a:cubicBezTo>
                  <a:cubicBezTo>
                    <a:pt x="487" y="909"/>
                    <a:pt x="31" y="2216"/>
                    <a:pt x="1" y="3675"/>
                  </a:cubicBezTo>
                  <a:lnTo>
                    <a:pt x="1" y="3948"/>
                  </a:lnTo>
                  <a:cubicBezTo>
                    <a:pt x="1" y="5741"/>
                    <a:pt x="578" y="7717"/>
                    <a:pt x="943" y="9115"/>
                  </a:cubicBezTo>
                  <a:cubicBezTo>
                    <a:pt x="1703" y="11851"/>
                    <a:pt x="2432" y="14587"/>
                    <a:pt x="3010" y="17383"/>
                  </a:cubicBezTo>
                  <a:cubicBezTo>
                    <a:pt x="3040" y="17504"/>
                    <a:pt x="3071" y="17626"/>
                    <a:pt x="3101" y="17778"/>
                  </a:cubicBezTo>
                  <a:cubicBezTo>
                    <a:pt x="3405" y="19267"/>
                    <a:pt x="3679" y="20726"/>
                    <a:pt x="3891" y="22246"/>
                  </a:cubicBezTo>
                  <a:cubicBezTo>
                    <a:pt x="3952" y="22763"/>
                    <a:pt x="4013" y="23280"/>
                    <a:pt x="4074" y="23796"/>
                  </a:cubicBezTo>
                  <a:cubicBezTo>
                    <a:pt x="4104" y="23948"/>
                    <a:pt x="4134" y="24100"/>
                    <a:pt x="4134" y="24222"/>
                  </a:cubicBezTo>
                  <a:cubicBezTo>
                    <a:pt x="4499" y="27748"/>
                    <a:pt x="4499" y="31243"/>
                    <a:pt x="4590" y="34800"/>
                  </a:cubicBezTo>
                  <a:lnTo>
                    <a:pt x="6657" y="34800"/>
                  </a:lnTo>
                  <a:cubicBezTo>
                    <a:pt x="7022" y="33827"/>
                    <a:pt x="7326" y="32854"/>
                    <a:pt x="7630" y="31851"/>
                  </a:cubicBezTo>
                  <a:cubicBezTo>
                    <a:pt x="7782" y="31334"/>
                    <a:pt x="7904" y="30818"/>
                    <a:pt x="8025" y="30301"/>
                  </a:cubicBezTo>
                  <a:cubicBezTo>
                    <a:pt x="8785" y="27231"/>
                    <a:pt x="9211" y="24100"/>
                    <a:pt x="9332" y="20939"/>
                  </a:cubicBezTo>
                  <a:cubicBezTo>
                    <a:pt x="9332" y="20848"/>
                    <a:pt x="9332" y="20787"/>
                    <a:pt x="9332" y="20726"/>
                  </a:cubicBezTo>
                  <a:cubicBezTo>
                    <a:pt x="9363" y="19967"/>
                    <a:pt x="9363" y="19176"/>
                    <a:pt x="9363" y="18416"/>
                  </a:cubicBezTo>
                  <a:cubicBezTo>
                    <a:pt x="9332" y="16258"/>
                    <a:pt x="9211" y="14100"/>
                    <a:pt x="8967" y="11942"/>
                  </a:cubicBezTo>
                  <a:cubicBezTo>
                    <a:pt x="8967" y="11851"/>
                    <a:pt x="8967" y="11760"/>
                    <a:pt x="8967" y="11669"/>
                  </a:cubicBezTo>
                  <a:cubicBezTo>
                    <a:pt x="8876" y="10969"/>
                    <a:pt x="8785" y="10240"/>
                    <a:pt x="8663" y="9541"/>
                  </a:cubicBezTo>
                  <a:cubicBezTo>
                    <a:pt x="8633" y="9206"/>
                    <a:pt x="8572" y="8872"/>
                    <a:pt x="8511" y="8568"/>
                  </a:cubicBezTo>
                  <a:cubicBezTo>
                    <a:pt x="8481" y="8386"/>
                    <a:pt x="8451" y="8234"/>
                    <a:pt x="8420" y="8082"/>
                  </a:cubicBezTo>
                  <a:cubicBezTo>
                    <a:pt x="8055" y="6167"/>
                    <a:pt x="7356" y="4343"/>
                    <a:pt x="6353" y="2702"/>
                  </a:cubicBezTo>
                  <a:cubicBezTo>
                    <a:pt x="5543" y="1450"/>
                    <a:pt x="4238" y="0"/>
                    <a:pt x="2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2" name="Google Shape;1542;p55"/>
            <p:cNvGrpSpPr/>
            <p:nvPr/>
          </p:nvGrpSpPr>
          <p:grpSpPr>
            <a:xfrm rot="1671164" flipH="1">
              <a:off x="8477704" y="4684390"/>
              <a:ext cx="101858" cy="522828"/>
              <a:chOff x="12357048" y="2112958"/>
              <a:chExt cx="423006" cy="2171251"/>
            </a:xfrm>
          </p:grpSpPr>
          <p:sp>
            <p:nvSpPr>
              <p:cNvPr id="1543" name="Google Shape;1543;p55"/>
              <p:cNvSpPr/>
              <p:nvPr/>
            </p:nvSpPr>
            <p:spPr>
              <a:xfrm>
                <a:off x="12395777" y="2112958"/>
                <a:ext cx="294913" cy="2171251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0274" extrusionOk="0">
                    <a:moveTo>
                      <a:pt x="672" y="1"/>
                    </a:moveTo>
                    <a:cubicBezTo>
                      <a:pt x="338" y="1"/>
                      <a:pt x="1" y="279"/>
                      <a:pt x="130" y="701"/>
                    </a:cubicBezTo>
                    <a:cubicBezTo>
                      <a:pt x="707" y="2738"/>
                      <a:pt x="1193" y="4805"/>
                      <a:pt x="1558" y="6902"/>
                    </a:cubicBezTo>
                    <a:cubicBezTo>
                      <a:pt x="2926" y="14379"/>
                      <a:pt x="3078" y="22009"/>
                      <a:pt x="2014" y="29516"/>
                    </a:cubicBezTo>
                    <a:cubicBezTo>
                      <a:pt x="1941" y="29971"/>
                      <a:pt x="2293" y="30274"/>
                      <a:pt x="2607" y="30274"/>
                    </a:cubicBezTo>
                    <a:cubicBezTo>
                      <a:pt x="2818" y="30274"/>
                      <a:pt x="3011" y="30138"/>
                      <a:pt x="3047" y="29820"/>
                    </a:cubicBezTo>
                    <a:cubicBezTo>
                      <a:pt x="3382" y="27662"/>
                      <a:pt x="3595" y="25474"/>
                      <a:pt x="3716" y="23316"/>
                    </a:cubicBezTo>
                    <a:cubicBezTo>
                      <a:pt x="4111" y="15595"/>
                      <a:pt x="3260" y="7844"/>
                      <a:pt x="1193" y="397"/>
                    </a:cubicBezTo>
                    <a:cubicBezTo>
                      <a:pt x="1109" y="121"/>
                      <a:pt x="891" y="1"/>
                      <a:pt x="6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55"/>
              <p:cNvSpPr/>
              <p:nvPr/>
            </p:nvSpPr>
            <p:spPr>
              <a:xfrm>
                <a:off x="12357048" y="2587606"/>
                <a:ext cx="229002" cy="267516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730" extrusionOk="0">
                    <a:moveTo>
                      <a:pt x="592" y="0"/>
                    </a:moveTo>
                    <a:cubicBezTo>
                      <a:pt x="557" y="0"/>
                      <a:pt x="522" y="3"/>
                      <a:pt x="487" y="10"/>
                    </a:cubicBezTo>
                    <a:cubicBezTo>
                      <a:pt x="153" y="132"/>
                      <a:pt x="1" y="466"/>
                      <a:pt x="92" y="801"/>
                    </a:cubicBezTo>
                    <a:cubicBezTo>
                      <a:pt x="335" y="2108"/>
                      <a:pt x="1217" y="3202"/>
                      <a:pt x="2463" y="3719"/>
                    </a:cubicBezTo>
                    <a:cubicBezTo>
                      <a:pt x="2498" y="3726"/>
                      <a:pt x="2533" y="3729"/>
                      <a:pt x="2568" y="3729"/>
                    </a:cubicBezTo>
                    <a:cubicBezTo>
                      <a:pt x="2834" y="3729"/>
                      <a:pt x="3078" y="3532"/>
                      <a:pt x="3132" y="3263"/>
                    </a:cubicBezTo>
                    <a:cubicBezTo>
                      <a:pt x="3192" y="2959"/>
                      <a:pt x="3040" y="2624"/>
                      <a:pt x="2736" y="2503"/>
                    </a:cubicBezTo>
                    <a:lnTo>
                      <a:pt x="2645" y="2473"/>
                    </a:lnTo>
                    <a:lnTo>
                      <a:pt x="2493" y="2412"/>
                    </a:lnTo>
                    <a:cubicBezTo>
                      <a:pt x="2402" y="2321"/>
                      <a:pt x="2280" y="2260"/>
                      <a:pt x="2189" y="2199"/>
                    </a:cubicBezTo>
                    <a:cubicBezTo>
                      <a:pt x="2129" y="2138"/>
                      <a:pt x="2098" y="2108"/>
                      <a:pt x="2037" y="2077"/>
                    </a:cubicBezTo>
                    <a:lnTo>
                      <a:pt x="1977" y="2017"/>
                    </a:lnTo>
                    <a:cubicBezTo>
                      <a:pt x="1885" y="1925"/>
                      <a:pt x="1794" y="1834"/>
                      <a:pt x="1703" y="1713"/>
                    </a:cubicBezTo>
                    <a:lnTo>
                      <a:pt x="1581" y="1561"/>
                    </a:lnTo>
                    <a:lnTo>
                      <a:pt x="1551" y="1500"/>
                    </a:lnTo>
                    <a:cubicBezTo>
                      <a:pt x="1490" y="1378"/>
                      <a:pt x="1399" y="1257"/>
                      <a:pt x="1338" y="1135"/>
                    </a:cubicBezTo>
                    <a:cubicBezTo>
                      <a:pt x="1338" y="1074"/>
                      <a:pt x="1277" y="983"/>
                      <a:pt x="1277" y="953"/>
                    </a:cubicBezTo>
                    <a:cubicBezTo>
                      <a:pt x="1277" y="922"/>
                      <a:pt x="1247" y="892"/>
                      <a:pt x="1247" y="862"/>
                    </a:cubicBezTo>
                    <a:lnTo>
                      <a:pt x="1247" y="892"/>
                    </a:lnTo>
                    <a:cubicBezTo>
                      <a:pt x="1217" y="740"/>
                      <a:pt x="1156" y="618"/>
                      <a:pt x="1156" y="466"/>
                    </a:cubicBezTo>
                    <a:cubicBezTo>
                      <a:pt x="1102" y="198"/>
                      <a:pt x="858" y="0"/>
                      <a:pt x="5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55"/>
              <p:cNvSpPr/>
              <p:nvPr/>
            </p:nvSpPr>
            <p:spPr>
              <a:xfrm>
                <a:off x="12629585" y="2982930"/>
                <a:ext cx="150469" cy="22642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3157" extrusionOk="0">
                    <a:moveTo>
                      <a:pt x="1520" y="0"/>
                    </a:moveTo>
                    <a:cubicBezTo>
                      <a:pt x="1186" y="0"/>
                      <a:pt x="943" y="274"/>
                      <a:pt x="973" y="608"/>
                    </a:cubicBezTo>
                    <a:lnTo>
                      <a:pt x="973" y="851"/>
                    </a:lnTo>
                    <a:cubicBezTo>
                      <a:pt x="943" y="1003"/>
                      <a:pt x="912" y="1125"/>
                      <a:pt x="882" y="1277"/>
                    </a:cubicBezTo>
                    <a:cubicBezTo>
                      <a:pt x="821" y="1398"/>
                      <a:pt x="760" y="1550"/>
                      <a:pt x="669" y="1672"/>
                    </a:cubicBezTo>
                    <a:cubicBezTo>
                      <a:pt x="578" y="1793"/>
                      <a:pt x="487" y="1885"/>
                      <a:pt x="395" y="1976"/>
                    </a:cubicBezTo>
                    <a:lnTo>
                      <a:pt x="365" y="2006"/>
                    </a:lnTo>
                    <a:cubicBezTo>
                      <a:pt x="91" y="2189"/>
                      <a:pt x="0" y="2553"/>
                      <a:pt x="122" y="2857"/>
                    </a:cubicBezTo>
                    <a:cubicBezTo>
                      <a:pt x="204" y="3041"/>
                      <a:pt x="396" y="3157"/>
                      <a:pt x="596" y="3157"/>
                    </a:cubicBezTo>
                    <a:cubicBezTo>
                      <a:pt x="693" y="3157"/>
                      <a:pt x="792" y="3130"/>
                      <a:pt x="882" y="3070"/>
                    </a:cubicBezTo>
                    <a:cubicBezTo>
                      <a:pt x="1642" y="2492"/>
                      <a:pt x="2098" y="1581"/>
                      <a:pt x="2067" y="608"/>
                    </a:cubicBezTo>
                    <a:cubicBezTo>
                      <a:pt x="2067" y="274"/>
                      <a:pt x="1824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>
          <a:extLst>
            <a:ext uri="{FF2B5EF4-FFF2-40B4-BE49-F238E27FC236}">
              <a16:creationId xmlns:a16="http://schemas.microsoft.com/office/drawing/2014/main" id="{EA4C8B8D-98EA-43A3-60A6-D399B4E6B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49">
            <a:extLst>
              <a:ext uri="{FF2B5EF4-FFF2-40B4-BE49-F238E27FC236}">
                <a16:creationId xmlns:a16="http://schemas.microsoft.com/office/drawing/2014/main" id="{2436F014-3C68-CE43-83E7-04C2116D16F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1162" y="2717000"/>
            <a:ext cx="21168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Correctly classifies 80% of all nodules</a:t>
            </a:r>
            <a:endParaRPr/>
          </a:p>
        </p:txBody>
      </p:sp>
      <p:sp>
        <p:nvSpPr>
          <p:cNvPr id="1282" name="Google Shape;1282;p49">
            <a:extLst>
              <a:ext uri="{FF2B5EF4-FFF2-40B4-BE49-F238E27FC236}">
                <a16:creationId xmlns:a16="http://schemas.microsoft.com/office/drawing/2014/main" id="{FFBE7920-B45C-7250-A3EF-AE2C06555B3F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831162" y="2278094"/>
            <a:ext cx="21168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80% Acuaccy</a:t>
            </a:r>
            <a:endParaRPr/>
          </a:p>
        </p:txBody>
      </p:sp>
      <p:grpSp>
        <p:nvGrpSpPr>
          <p:cNvPr id="1291" name="Google Shape;1291;p49">
            <a:extLst>
              <a:ext uri="{FF2B5EF4-FFF2-40B4-BE49-F238E27FC236}">
                <a16:creationId xmlns:a16="http://schemas.microsoft.com/office/drawing/2014/main" id="{05499EA9-886A-F683-FBED-5791C8D0BAD5}"/>
              </a:ext>
            </a:extLst>
          </p:cNvPr>
          <p:cNvGrpSpPr/>
          <p:nvPr/>
        </p:nvGrpSpPr>
        <p:grpSpPr>
          <a:xfrm flipH="1">
            <a:off x="275803" y="3869267"/>
            <a:ext cx="874837" cy="1373064"/>
            <a:chOff x="7970523" y="3564749"/>
            <a:chExt cx="1060794" cy="1664926"/>
          </a:xfrm>
        </p:grpSpPr>
        <p:sp>
          <p:nvSpPr>
            <p:cNvPr id="1292" name="Google Shape;1292;p49">
              <a:extLst>
                <a:ext uri="{FF2B5EF4-FFF2-40B4-BE49-F238E27FC236}">
                  <a16:creationId xmlns:a16="http://schemas.microsoft.com/office/drawing/2014/main" id="{DEA93DAC-258B-8E53-D3CF-5815E8C961B8}"/>
                </a:ext>
              </a:extLst>
            </p:cNvPr>
            <p:cNvSpPr/>
            <p:nvPr/>
          </p:nvSpPr>
          <p:spPr>
            <a:xfrm flipH="1">
              <a:off x="8229610" y="3979620"/>
              <a:ext cx="801707" cy="1189672"/>
            </a:xfrm>
            <a:custGeom>
              <a:avLst/>
              <a:gdLst/>
              <a:ahLst/>
              <a:cxnLst/>
              <a:rect l="l" t="t" r="r" b="b"/>
              <a:pathLst>
                <a:path w="22737" h="33740" extrusionOk="0">
                  <a:moveTo>
                    <a:pt x="2350" y="0"/>
                  </a:moveTo>
                  <a:cubicBezTo>
                    <a:pt x="2138" y="0"/>
                    <a:pt x="1935" y="41"/>
                    <a:pt x="1733" y="122"/>
                  </a:cubicBezTo>
                  <a:cubicBezTo>
                    <a:pt x="0" y="912"/>
                    <a:pt x="2037" y="4407"/>
                    <a:pt x="2584" y="5502"/>
                  </a:cubicBezTo>
                  <a:cubicBezTo>
                    <a:pt x="3830" y="7964"/>
                    <a:pt x="5228" y="10335"/>
                    <a:pt x="6778" y="12614"/>
                  </a:cubicBezTo>
                  <a:lnTo>
                    <a:pt x="6991" y="12949"/>
                  </a:lnTo>
                  <a:cubicBezTo>
                    <a:pt x="7812" y="14164"/>
                    <a:pt x="8663" y="15350"/>
                    <a:pt x="9484" y="16535"/>
                  </a:cubicBezTo>
                  <a:cubicBezTo>
                    <a:pt x="9544" y="16596"/>
                    <a:pt x="9605" y="16657"/>
                    <a:pt x="9636" y="16718"/>
                  </a:cubicBezTo>
                  <a:cubicBezTo>
                    <a:pt x="11277" y="19028"/>
                    <a:pt x="12949" y="21338"/>
                    <a:pt x="14529" y="23709"/>
                  </a:cubicBezTo>
                  <a:lnTo>
                    <a:pt x="14620" y="23861"/>
                  </a:lnTo>
                  <a:lnTo>
                    <a:pt x="14651" y="23921"/>
                  </a:lnTo>
                  <a:cubicBezTo>
                    <a:pt x="15836" y="25684"/>
                    <a:pt x="16900" y="27538"/>
                    <a:pt x="17842" y="29453"/>
                  </a:cubicBezTo>
                  <a:cubicBezTo>
                    <a:pt x="17842" y="29484"/>
                    <a:pt x="17873" y="29514"/>
                    <a:pt x="17873" y="29545"/>
                  </a:cubicBezTo>
                  <a:cubicBezTo>
                    <a:pt x="18541" y="30912"/>
                    <a:pt x="19149" y="32311"/>
                    <a:pt x="19697" y="33739"/>
                  </a:cubicBezTo>
                  <a:lnTo>
                    <a:pt x="22736" y="33739"/>
                  </a:lnTo>
                  <a:cubicBezTo>
                    <a:pt x="21946" y="30396"/>
                    <a:pt x="20943" y="27052"/>
                    <a:pt x="19818" y="23800"/>
                  </a:cubicBezTo>
                  <a:cubicBezTo>
                    <a:pt x="19788" y="23709"/>
                    <a:pt x="19757" y="23648"/>
                    <a:pt x="19727" y="23557"/>
                  </a:cubicBezTo>
                  <a:cubicBezTo>
                    <a:pt x="19636" y="23313"/>
                    <a:pt x="19545" y="23040"/>
                    <a:pt x="19453" y="22797"/>
                  </a:cubicBezTo>
                  <a:cubicBezTo>
                    <a:pt x="18754" y="20943"/>
                    <a:pt x="17994" y="19058"/>
                    <a:pt x="17174" y="17234"/>
                  </a:cubicBezTo>
                  <a:cubicBezTo>
                    <a:pt x="17143" y="17143"/>
                    <a:pt x="17082" y="17022"/>
                    <a:pt x="17052" y="16930"/>
                  </a:cubicBezTo>
                  <a:cubicBezTo>
                    <a:pt x="15563" y="13678"/>
                    <a:pt x="13800" y="10547"/>
                    <a:pt x="11733" y="7660"/>
                  </a:cubicBezTo>
                  <a:lnTo>
                    <a:pt x="11611" y="7508"/>
                  </a:lnTo>
                  <a:cubicBezTo>
                    <a:pt x="11095" y="6778"/>
                    <a:pt x="10517" y="6079"/>
                    <a:pt x="9970" y="5380"/>
                  </a:cubicBezTo>
                  <a:cubicBezTo>
                    <a:pt x="9575" y="4955"/>
                    <a:pt x="9210" y="4529"/>
                    <a:pt x="8784" y="4103"/>
                  </a:cubicBezTo>
                  <a:cubicBezTo>
                    <a:pt x="8724" y="4012"/>
                    <a:pt x="8632" y="3952"/>
                    <a:pt x="8572" y="3860"/>
                  </a:cubicBezTo>
                  <a:cubicBezTo>
                    <a:pt x="7021" y="2310"/>
                    <a:pt x="5228" y="942"/>
                    <a:pt x="3313" y="213"/>
                  </a:cubicBezTo>
                  <a:cubicBezTo>
                    <a:pt x="3100" y="152"/>
                    <a:pt x="2888" y="61"/>
                    <a:pt x="2675" y="30"/>
                  </a:cubicBezTo>
                  <a:cubicBezTo>
                    <a:pt x="2563" y="10"/>
                    <a:pt x="2455" y="0"/>
                    <a:pt x="2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9">
              <a:extLst>
                <a:ext uri="{FF2B5EF4-FFF2-40B4-BE49-F238E27FC236}">
                  <a16:creationId xmlns:a16="http://schemas.microsoft.com/office/drawing/2014/main" id="{B85265CF-F6E7-9A65-0032-C475FB62333F}"/>
                </a:ext>
              </a:extLst>
            </p:cNvPr>
            <p:cNvSpPr/>
            <p:nvPr/>
          </p:nvSpPr>
          <p:spPr>
            <a:xfrm flipH="1">
              <a:off x="8039918" y="3564749"/>
              <a:ext cx="724205" cy="1605599"/>
            </a:xfrm>
            <a:custGeom>
              <a:avLst/>
              <a:gdLst/>
              <a:ahLst/>
              <a:cxnLst/>
              <a:rect l="l" t="t" r="r" b="b"/>
              <a:pathLst>
                <a:path w="20539" h="45536" extrusionOk="0">
                  <a:moveTo>
                    <a:pt x="3310" y="1"/>
                  </a:moveTo>
                  <a:cubicBezTo>
                    <a:pt x="1453" y="1"/>
                    <a:pt x="0" y="2059"/>
                    <a:pt x="234" y="4441"/>
                  </a:cubicBezTo>
                  <a:cubicBezTo>
                    <a:pt x="416" y="6295"/>
                    <a:pt x="1389" y="7936"/>
                    <a:pt x="2210" y="9486"/>
                  </a:cubicBezTo>
                  <a:cubicBezTo>
                    <a:pt x="2817" y="10611"/>
                    <a:pt x="3425" y="11705"/>
                    <a:pt x="4003" y="12800"/>
                  </a:cubicBezTo>
                  <a:lnTo>
                    <a:pt x="4276" y="13286"/>
                  </a:lnTo>
                  <a:lnTo>
                    <a:pt x="5614" y="15687"/>
                  </a:lnTo>
                  <a:cubicBezTo>
                    <a:pt x="6283" y="16933"/>
                    <a:pt x="6982" y="18210"/>
                    <a:pt x="7620" y="19487"/>
                  </a:cubicBezTo>
                  <a:cubicBezTo>
                    <a:pt x="7742" y="19699"/>
                    <a:pt x="7863" y="19942"/>
                    <a:pt x="7985" y="20186"/>
                  </a:cubicBezTo>
                  <a:cubicBezTo>
                    <a:pt x="9383" y="22952"/>
                    <a:pt x="10629" y="25839"/>
                    <a:pt x="11723" y="28788"/>
                  </a:cubicBezTo>
                  <a:cubicBezTo>
                    <a:pt x="11906" y="29304"/>
                    <a:pt x="12088" y="29882"/>
                    <a:pt x="12270" y="30459"/>
                  </a:cubicBezTo>
                  <a:cubicBezTo>
                    <a:pt x="12331" y="30581"/>
                    <a:pt x="12362" y="30672"/>
                    <a:pt x="12392" y="30794"/>
                  </a:cubicBezTo>
                  <a:cubicBezTo>
                    <a:pt x="13912" y="35627"/>
                    <a:pt x="15158" y="40551"/>
                    <a:pt x="16161" y="45536"/>
                  </a:cubicBezTo>
                  <a:lnTo>
                    <a:pt x="20538" y="45536"/>
                  </a:lnTo>
                  <a:cubicBezTo>
                    <a:pt x="20417" y="42952"/>
                    <a:pt x="20234" y="40399"/>
                    <a:pt x="20052" y="37845"/>
                  </a:cubicBezTo>
                  <a:cubicBezTo>
                    <a:pt x="19778" y="33924"/>
                    <a:pt x="19170" y="30064"/>
                    <a:pt x="18228" y="26295"/>
                  </a:cubicBezTo>
                  <a:cubicBezTo>
                    <a:pt x="18198" y="26204"/>
                    <a:pt x="18167" y="26113"/>
                    <a:pt x="18167" y="26022"/>
                  </a:cubicBezTo>
                  <a:cubicBezTo>
                    <a:pt x="17438" y="23134"/>
                    <a:pt x="16526" y="20307"/>
                    <a:pt x="15401" y="17541"/>
                  </a:cubicBezTo>
                  <a:cubicBezTo>
                    <a:pt x="15188" y="16994"/>
                    <a:pt x="14976" y="16447"/>
                    <a:pt x="14763" y="15930"/>
                  </a:cubicBezTo>
                  <a:cubicBezTo>
                    <a:pt x="14702" y="15839"/>
                    <a:pt x="14672" y="15718"/>
                    <a:pt x="14641" y="15626"/>
                  </a:cubicBezTo>
                  <a:cubicBezTo>
                    <a:pt x="13638" y="13286"/>
                    <a:pt x="12483" y="10976"/>
                    <a:pt x="11207" y="8787"/>
                  </a:cubicBezTo>
                  <a:lnTo>
                    <a:pt x="11024" y="8423"/>
                  </a:lnTo>
                  <a:lnTo>
                    <a:pt x="10933" y="8331"/>
                  </a:lnTo>
                  <a:cubicBezTo>
                    <a:pt x="9322" y="5596"/>
                    <a:pt x="7559" y="2374"/>
                    <a:pt x="5067" y="611"/>
                  </a:cubicBezTo>
                  <a:cubicBezTo>
                    <a:pt x="4468" y="188"/>
                    <a:pt x="3870" y="1"/>
                    <a:pt x="3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4" name="Google Shape;1294;p49">
              <a:extLst>
                <a:ext uri="{FF2B5EF4-FFF2-40B4-BE49-F238E27FC236}">
                  <a16:creationId xmlns:a16="http://schemas.microsoft.com/office/drawing/2014/main" id="{38C8C4FB-E656-B2C3-D745-E75CCE00A05B}"/>
                </a:ext>
              </a:extLst>
            </p:cNvPr>
            <p:cNvGrpSpPr/>
            <p:nvPr/>
          </p:nvGrpSpPr>
          <p:grpSpPr>
            <a:xfrm flipH="1">
              <a:off x="7970523" y="3719604"/>
              <a:ext cx="920616" cy="1420597"/>
              <a:chOff x="10572519" y="1329569"/>
              <a:chExt cx="1872693" cy="2889742"/>
            </a:xfrm>
          </p:grpSpPr>
          <p:sp>
            <p:nvSpPr>
              <p:cNvPr id="1295" name="Google Shape;1295;p49">
                <a:extLst>
                  <a:ext uri="{FF2B5EF4-FFF2-40B4-BE49-F238E27FC236}">
                    <a16:creationId xmlns:a16="http://schemas.microsoft.com/office/drawing/2014/main" id="{D31C2A8E-201F-FA8D-AD50-5BD06C8018F8}"/>
                  </a:ext>
                </a:extLst>
              </p:cNvPr>
              <p:cNvSpPr/>
              <p:nvPr/>
            </p:nvSpPr>
            <p:spPr>
              <a:xfrm>
                <a:off x="11103753" y="1329569"/>
                <a:ext cx="1045032" cy="2889742"/>
              </a:xfrm>
              <a:custGeom>
                <a:avLst/>
                <a:gdLst/>
                <a:ahLst/>
                <a:cxnLst/>
                <a:rect l="l" t="t" r="r" b="b"/>
                <a:pathLst>
                  <a:path w="14571" h="40292" extrusionOk="0">
                    <a:moveTo>
                      <a:pt x="762" y="1"/>
                    </a:moveTo>
                    <a:cubicBezTo>
                      <a:pt x="376" y="1"/>
                      <a:pt x="1" y="435"/>
                      <a:pt x="254" y="899"/>
                    </a:cubicBezTo>
                    <a:cubicBezTo>
                      <a:pt x="1773" y="3543"/>
                      <a:pt x="3232" y="6188"/>
                      <a:pt x="4631" y="8893"/>
                    </a:cubicBezTo>
                    <a:cubicBezTo>
                      <a:pt x="9494" y="18285"/>
                      <a:pt x="13385" y="28680"/>
                      <a:pt x="13476" y="39744"/>
                    </a:cubicBezTo>
                    <a:cubicBezTo>
                      <a:pt x="13476" y="40109"/>
                      <a:pt x="13749" y="40291"/>
                      <a:pt x="14023" y="40291"/>
                    </a:cubicBezTo>
                    <a:cubicBezTo>
                      <a:pt x="14296" y="40291"/>
                      <a:pt x="14570" y="40109"/>
                      <a:pt x="14570" y="39744"/>
                    </a:cubicBezTo>
                    <a:cubicBezTo>
                      <a:pt x="14540" y="36614"/>
                      <a:pt x="14236" y="33513"/>
                      <a:pt x="13658" y="30474"/>
                    </a:cubicBezTo>
                    <a:cubicBezTo>
                      <a:pt x="11622" y="19471"/>
                      <a:pt x="6546" y="9622"/>
                      <a:pt x="1226" y="291"/>
                    </a:cubicBezTo>
                    <a:cubicBezTo>
                      <a:pt x="1105" y="86"/>
                      <a:pt x="932" y="1"/>
                      <a:pt x="7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9">
                <a:extLst>
                  <a:ext uri="{FF2B5EF4-FFF2-40B4-BE49-F238E27FC236}">
                    <a16:creationId xmlns:a16="http://schemas.microsoft.com/office/drawing/2014/main" id="{E1FFCC93-9C08-04D0-C019-4D41B5C3B4A8}"/>
                  </a:ext>
                </a:extLst>
              </p:cNvPr>
              <p:cNvSpPr/>
              <p:nvPr/>
            </p:nvSpPr>
            <p:spPr>
              <a:xfrm>
                <a:off x="10572519" y="2035301"/>
                <a:ext cx="1258112" cy="2156477"/>
              </a:xfrm>
              <a:custGeom>
                <a:avLst/>
                <a:gdLst/>
                <a:ahLst/>
                <a:cxnLst/>
                <a:rect l="l" t="t" r="r" b="b"/>
                <a:pathLst>
                  <a:path w="17542" h="30068" extrusionOk="0">
                    <a:moveTo>
                      <a:pt x="639" y="1"/>
                    </a:moveTo>
                    <a:cubicBezTo>
                      <a:pt x="547" y="1"/>
                      <a:pt x="453" y="28"/>
                      <a:pt x="366" y="86"/>
                    </a:cubicBezTo>
                    <a:cubicBezTo>
                      <a:pt x="92" y="269"/>
                      <a:pt x="1" y="633"/>
                      <a:pt x="153" y="937"/>
                    </a:cubicBezTo>
                    <a:lnTo>
                      <a:pt x="4591" y="7533"/>
                    </a:lnTo>
                    <a:cubicBezTo>
                      <a:pt x="9211" y="14372"/>
                      <a:pt x="14348" y="21302"/>
                      <a:pt x="16354" y="29752"/>
                    </a:cubicBezTo>
                    <a:cubicBezTo>
                      <a:pt x="16387" y="29976"/>
                      <a:pt x="16568" y="30068"/>
                      <a:pt x="16772" y="30068"/>
                    </a:cubicBezTo>
                    <a:cubicBezTo>
                      <a:pt x="17123" y="30068"/>
                      <a:pt x="17541" y="29795"/>
                      <a:pt x="17387" y="29448"/>
                    </a:cubicBezTo>
                    <a:cubicBezTo>
                      <a:pt x="16840" y="27108"/>
                      <a:pt x="16080" y="24859"/>
                      <a:pt x="15108" y="22701"/>
                    </a:cubicBezTo>
                    <a:cubicBezTo>
                      <a:pt x="13405" y="18810"/>
                      <a:pt x="11156" y="15254"/>
                      <a:pt x="8846" y="11789"/>
                    </a:cubicBezTo>
                    <a:cubicBezTo>
                      <a:pt x="6293" y="7959"/>
                      <a:pt x="3679" y="4159"/>
                      <a:pt x="1126" y="329"/>
                    </a:cubicBezTo>
                    <a:cubicBezTo>
                      <a:pt x="1022" y="123"/>
                      <a:pt x="835" y="1"/>
                      <a:pt x="6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9">
                <a:extLst>
                  <a:ext uri="{FF2B5EF4-FFF2-40B4-BE49-F238E27FC236}">
                    <a16:creationId xmlns:a16="http://schemas.microsoft.com/office/drawing/2014/main" id="{2A41B50E-444E-8FE3-7863-EACF5E96019E}"/>
                  </a:ext>
                </a:extLst>
              </p:cNvPr>
              <p:cNvSpPr/>
              <p:nvPr/>
            </p:nvSpPr>
            <p:spPr>
              <a:xfrm>
                <a:off x="11542682" y="1887341"/>
                <a:ext cx="126442" cy="220898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3080" extrusionOk="0">
                    <a:moveTo>
                      <a:pt x="1147" y="0"/>
                    </a:moveTo>
                    <a:cubicBezTo>
                      <a:pt x="1100" y="0"/>
                      <a:pt x="1051" y="7"/>
                      <a:pt x="1003" y="22"/>
                    </a:cubicBezTo>
                    <a:cubicBezTo>
                      <a:pt x="699" y="143"/>
                      <a:pt x="517" y="447"/>
                      <a:pt x="608" y="782"/>
                    </a:cubicBezTo>
                    <a:cubicBezTo>
                      <a:pt x="638" y="842"/>
                      <a:pt x="638" y="873"/>
                      <a:pt x="638" y="933"/>
                    </a:cubicBezTo>
                    <a:cubicBezTo>
                      <a:pt x="638" y="1025"/>
                      <a:pt x="638" y="1116"/>
                      <a:pt x="638" y="1207"/>
                    </a:cubicBezTo>
                    <a:cubicBezTo>
                      <a:pt x="638" y="1298"/>
                      <a:pt x="608" y="1389"/>
                      <a:pt x="578" y="1481"/>
                    </a:cubicBezTo>
                    <a:cubicBezTo>
                      <a:pt x="547" y="1572"/>
                      <a:pt x="517" y="1663"/>
                      <a:pt x="456" y="1724"/>
                    </a:cubicBezTo>
                    <a:cubicBezTo>
                      <a:pt x="395" y="1815"/>
                      <a:pt x="304" y="1906"/>
                      <a:pt x="243" y="1997"/>
                    </a:cubicBezTo>
                    <a:lnTo>
                      <a:pt x="304" y="1906"/>
                    </a:lnTo>
                    <a:lnTo>
                      <a:pt x="304" y="1906"/>
                    </a:lnTo>
                    <a:cubicBezTo>
                      <a:pt x="182" y="1997"/>
                      <a:pt x="91" y="2149"/>
                      <a:pt x="61" y="2301"/>
                    </a:cubicBezTo>
                    <a:cubicBezTo>
                      <a:pt x="0" y="2453"/>
                      <a:pt x="30" y="2636"/>
                      <a:pt x="91" y="2757"/>
                    </a:cubicBezTo>
                    <a:cubicBezTo>
                      <a:pt x="182" y="2909"/>
                      <a:pt x="304" y="3000"/>
                      <a:pt x="456" y="3061"/>
                    </a:cubicBezTo>
                    <a:cubicBezTo>
                      <a:pt x="500" y="3072"/>
                      <a:pt x="549" y="3079"/>
                      <a:pt x="599" y="3079"/>
                    </a:cubicBezTo>
                    <a:cubicBezTo>
                      <a:pt x="685" y="3079"/>
                      <a:pt x="774" y="3058"/>
                      <a:pt x="851" y="3000"/>
                    </a:cubicBezTo>
                    <a:cubicBezTo>
                      <a:pt x="1246" y="2696"/>
                      <a:pt x="1520" y="2271"/>
                      <a:pt x="1641" y="1785"/>
                    </a:cubicBezTo>
                    <a:cubicBezTo>
                      <a:pt x="1763" y="1359"/>
                      <a:pt x="1763" y="903"/>
                      <a:pt x="1672" y="447"/>
                    </a:cubicBezTo>
                    <a:cubicBezTo>
                      <a:pt x="1621" y="191"/>
                      <a:pt x="1397" y="0"/>
                      <a:pt x="11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9">
                <a:extLst>
                  <a:ext uri="{FF2B5EF4-FFF2-40B4-BE49-F238E27FC236}">
                    <a16:creationId xmlns:a16="http://schemas.microsoft.com/office/drawing/2014/main" id="{A7CF4FAF-07EF-484F-14DF-A60605505AF7}"/>
                  </a:ext>
                </a:extLst>
              </p:cNvPr>
              <p:cNvSpPr/>
              <p:nvPr/>
            </p:nvSpPr>
            <p:spPr>
              <a:xfrm>
                <a:off x="11407489" y="2246877"/>
                <a:ext cx="303089" cy="288099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17" extrusionOk="0">
                    <a:moveTo>
                      <a:pt x="669" y="1"/>
                    </a:moveTo>
                    <a:cubicBezTo>
                      <a:pt x="621" y="1"/>
                      <a:pt x="570" y="8"/>
                      <a:pt x="517" y="24"/>
                    </a:cubicBezTo>
                    <a:cubicBezTo>
                      <a:pt x="213" y="115"/>
                      <a:pt x="0" y="419"/>
                      <a:pt x="61" y="723"/>
                    </a:cubicBezTo>
                    <a:cubicBezTo>
                      <a:pt x="669" y="2364"/>
                      <a:pt x="1915" y="3611"/>
                      <a:pt x="3466" y="4006"/>
                    </a:cubicBezTo>
                    <a:cubicBezTo>
                      <a:pt x="3501" y="4013"/>
                      <a:pt x="3536" y="4016"/>
                      <a:pt x="3571" y="4016"/>
                    </a:cubicBezTo>
                    <a:cubicBezTo>
                      <a:pt x="3837" y="4016"/>
                      <a:pt x="4081" y="3819"/>
                      <a:pt x="4134" y="3550"/>
                    </a:cubicBezTo>
                    <a:cubicBezTo>
                      <a:pt x="4225" y="3246"/>
                      <a:pt x="4043" y="2911"/>
                      <a:pt x="3739" y="2790"/>
                    </a:cubicBezTo>
                    <a:cubicBezTo>
                      <a:pt x="3587" y="2759"/>
                      <a:pt x="3435" y="2699"/>
                      <a:pt x="3253" y="2638"/>
                    </a:cubicBezTo>
                    <a:lnTo>
                      <a:pt x="3162" y="2608"/>
                    </a:lnTo>
                    <a:cubicBezTo>
                      <a:pt x="3141" y="2608"/>
                      <a:pt x="3081" y="2581"/>
                      <a:pt x="3078" y="2581"/>
                    </a:cubicBezTo>
                    <a:lnTo>
                      <a:pt x="3078" y="2581"/>
                    </a:lnTo>
                    <a:cubicBezTo>
                      <a:pt x="3077" y="2581"/>
                      <a:pt x="3091" y="2587"/>
                      <a:pt x="3131" y="2608"/>
                    </a:cubicBezTo>
                    <a:lnTo>
                      <a:pt x="2918" y="2516"/>
                    </a:lnTo>
                    <a:cubicBezTo>
                      <a:pt x="2766" y="2425"/>
                      <a:pt x="2645" y="2334"/>
                      <a:pt x="2493" y="2243"/>
                    </a:cubicBezTo>
                    <a:lnTo>
                      <a:pt x="2280" y="2060"/>
                    </a:lnTo>
                    <a:lnTo>
                      <a:pt x="2189" y="1969"/>
                    </a:lnTo>
                    <a:cubicBezTo>
                      <a:pt x="2067" y="1848"/>
                      <a:pt x="1946" y="1726"/>
                      <a:pt x="1824" y="1604"/>
                    </a:cubicBezTo>
                    <a:cubicBezTo>
                      <a:pt x="1794" y="1544"/>
                      <a:pt x="1733" y="1452"/>
                      <a:pt x="1672" y="1392"/>
                    </a:cubicBezTo>
                    <a:lnTo>
                      <a:pt x="1611" y="1301"/>
                    </a:lnTo>
                    <a:cubicBezTo>
                      <a:pt x="1490" y="1149"/>
                      <a:pt x="1429" y="997"/>
                      <a:pt x="1338" y="845"/>
                    </a:cubicBezTo>
                    <a:cubicBezTo>
                      <a:pt x="1307" y="753"/>
                      <a:pt x="1247" y="693"/>
                      <a:pt x="1216" y="601"/>
                    </a:cubicBezTo>
                    <a:lnTo>
                      <a:pt x="1186" y="480"/>
                    </a:lnTo>
                    <a:cubicBezTo>
                      <a:pt x="1186" y="459"/>
                      <a:pt x="1158" y="383"/>
                      <a:pt x="1159" y="383"/>
                    </a:cubicBezTo>
                    <a:lnTo>
                      <a:pt x="1159" y="383"/>
                    </a:lnTo>
                    <a:cubicBezTo>
                      <a:pt x="1159" y="383"/>
                      <a:pt x="1166" y="400"/>
                      <a:pt x="1186" y="449"/>
                    </a:cubicBezTo>
                    <a:cubicBezTo>
                      <a:pt x="1085" y="173"/>
                      <a:pt x="902" y="1"/>
                      <a:pt x="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9">
                <a:extLst>
                  <a:ext uri="{FF2B5EF4-FFF2-40B4-BE49-F238E27FC236}">
                    <a16:creationId xmlns:a16="http://schemas.microsoft.com/office/drawing/2014/main" id="{1DDEBCD7-B168-C641-7052-C54F2EFC9A9B}"/>
                  </a:ext>
                </a:extLst>
              </p:cNvPr>
              <p:cNvSpPr/>
              <p:nvPr/>
            </p:nvSpPr>
            <p:spPr>
              <a:xfrm>
                <a:off x="11937216" y="2797047"/>
                <a:ext cx="2295" cy="5307"/>
              </a:xfrm>
              <a:custGeom>
                <a:avLst/>
                <a:gdLst/>
                <a:ahLst/>
                <a:cxnLst/>
                <a:rect l="l" t="t" r="r" b="b"/>
                <a:pathLst>
                  <a:path w="32" h="74" extrusionOk="0">
                    <a:moveTo>
                      <a:pt x="26" y="1"/>
                    </a:moveTo>
                    <a:cubicBezTo>
                      <a:pt x="17" y="1"/>
                      <a:pt x="1" y="29"/>
                      <a:pt x="1" y="73"/>
                    </a:cubicBezTo>
                    <a:lnTo>
                      <a:pt x="31" y="73"/>
                    </a:lnTo>
                    <a:lnTo>
                      <a:pt x="31" y="13"/>
                    </a:lnTo>
                    <a:cubicBezTo>
                      <a:pt x="31" y="4"/>
                      <a:pt x="29" y="1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9">
                <a:extLst>
                  <a:ext uri="{FF2B5EF4-FFF2-40B4-BE49-F238E27FC236}">
                    <a16:creationId xmlns:a16="http://schemas.microsoft.com/office/drawing/2014/main" id="{1CF20355-DBA8-1E23-4DAE-0C1FEBC80E94}"/>
                  </a:ext>
                </a:extLst>
              </p:cNvPr>
              <p:cNvSpPr/>
              <p:nvPr/>
            </p:nvSpPr>
            <p:spPr>
              <a:xfrm>
                <a:off x="11858754" y="2681505"/>
                <a:ext cx="185396" cy="25898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11" extrusionOk="0">
                    <a:moveTo>
                      <a:pt x="1637" y="1"/>
                    </a:moveTo>
                    <a:cubicBezTo>
                      <a:pt x="1599" y="1"/>
                      <a:pt x="1559" y="5"/>
                      <a:pt x="1520" y="13"/>
                    </a:cubicBezTo>
                    <a:cubicBezTo>
                      <a:pt x="1216" y="134"/>
                      <a:pt x="1034" y="469"/>
                      <a:pt x="1125" y="773"/>
                    </a:cubicBezTo>
                    <a:cubicBezTo>
                      <a:pt x="1125" y="833"/>
                      <a:pt x="1155" y="894"/>
                      <a:pt x="1186" y="955"/>
                    </a:cubicBezTo>
                    <a:lnTo>
                      <a:pt x="1186" y="1016"/>
                    </a:lnTo>
                    <a:cubicBezTo>
                      <a:pt x="1186" y="1137"/>
                      <a:pt x="1186" y="1228"/>
                      <a:pt x="1186" y="1350"/>
                    </a:cubicBezTo>
                    <a:lnTo>
                      <a:pt x="1186" y="1380"/>
                    </a:lnTo>
                    <a:cubicBezTo>
                      <a:pt x="1186" y="1441"/>
                      <a:pt x="1186" y="1502"/>
                      <a:pt x="1155" y="1563"/>
                    </a:cubicBezTo>
                    <a:lnTo>
                      <a:pt x="1125" y="1624"/>
                    </a:lnTo>
                    <a:cubicBezTo>
                      <a:pt x="1125" y="1654"/>
                      <a:pt x="1125" y="1654"/>
                      <a:pt x="1125" y="1684"/>
                    </a:cubicBezTo>
                    <a:lnTo>
                      <a:pt x="1125" y="1715"/>
                    </a:lnTo>
                    <a:lnTo>
                      <a:pt x="1095" y="1776"/>
                    </a:lnTo>
                    <a:cubicBezTo>
                      <a:pt x="1064" y="1867"/>
                      <a:pt x="1034" y="1928"/>
                      <a:pt x="973" y="2019"/>
                    </a:cubicBezTo>
                    <a:lnTo>
                      <a:pt x="912" y="2080"/>
                    </a:lnTo>
                    <a:cubicBezTo>
                      <a:pt x="882" y="2140"/>
                      <a:pt x="851" y="2171"/>
                      <a:pt x="791" y="2231"/>
                    </a:cubicBezTo>
                    <a:lnTo>
                      <a:pt x="760" y="2262"/>
                    </a:lnTo>
                    <a:lnTo>
                      <a:pt x="669" y="2323"/>
                    </a:lnTo>
                    <a:lnTo>
                      <a:pt x="548" y="2383"/>
                    </a:lnTo>
                    <a:lnTo>
                      <a:pt x="487" y="2414"/>
                    </a:lnTo>
                    <a:cubicBezTo>
                      <a:pt x="183" y="2505"/>
                      <a:pt x="0" y="2839"/>
                      <a:pt x="61" y="3174"/>
                    </a:cubicBezTo>
                    <a:cubicBezTo>
                      <a:pt x="114" y="3438"/>
                      <a:pt x="351" y="3611"/>
                      <a:pt x="613" y="3611"/>
                    </a:cubicBezTo>
                    <a:cubicBezTo>
                      <a:pt x="651" y="3611"/>
                      <a:pt x="691" y="3607"/>
                      <a:pt x="730" y="3599"/>
                    </a:cubicBezTo>
                    <a:cubicBezTo>
                      <a:pt x="1855" y="3235"/>
                      <a:pt x="2584" y="1745"/>
                      <a:pt x="2189" y="438"/>
                    </a:cubicBezTo>
                    <a:cubicBezTo>
                      <a:pt x="2136" y="173"/>
                      <a:pt x="1899" y="1"/>
                      <a:pt x="16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9">
                <a:extLst>
                  <a:ext uri="{FF2B5EF4-FFF2-40B4-BE49-F238E27FC236}">
                    <a16:creationId xmlns:a16="http://schemas.microsoft.com/office/drawing/2014/main" id="{B6CE9031-B500-ECDA-6C70-FBBE8EC2EEC8}"/>
                  </a:ext>
                </a:extLst>
              </p:cNvPr>
              <p:cNvSpPr/>
              <p:nvPr/>
            </p:nvSpPr>
            <p:spPr>
              <a:xfrm>
                <a:off x="11004205" y="2428761"/>
                <a:ext cx="124291" cy="281716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3928" extrusionOk="0">
                    <a:moveTo>
                      <a:pt x="835" y="0"/>
                    </a:moveTo>
                    <a:cubicBezTo>
                      <a:pt x="800" y="0"/>
                      <a:pt x="765" y="4"/>
                      <a:pt x="730" y="11"/>
                    </a:cubicBezTo>
                    <a:cubicBezTo>
                      <a:pt x="578" y="72"/>
                      <a:pt x="456" y="193"/>
                      <a:pt x="395" y="315"/>
                    </a:cubicBezTo>
                    <a:cubicBezTo>
                      <a:pt x="335" y="467"/>
                      <a:pt x="304" y="619"/>
                      <a:pt x="335" y="771"/>
                    </a:cubicBezTo>
                    <a:cubicBezTo>
                      <a:pt x="426" y="983"/>
                      <a:pt x="487" y="1227"/>
                      <a:pt x="487" y="1439"/>
                    </a:cubicBezTo>
                    <a:lnTo>
                      <a:pt x="487" y="1500"/>
                    </a:lnTo>
                    <a:lnTo>
                      <a:pt x="487" y="1622"/>
                    </a:lnTo>
                    <a:lnTo>
                      <a:pt x="487" y="1986"/>
                    </a:lnTo>
                    <a:lnTo>
                      <a:pt x="487" y="2047"/>
                    </a:lnTo>
                    <a:cubicBezTo>
                      <a:pt x="487" y="2078"/>
                      <a:pt x="487" y="2108"/>
                      <a:pt x="456" y="2199"/>
                    </a:cubicBezTo>
                    <a:cubicBezTo>
                      <a:pt x="456" y="2321"/>
                      <a:pt x="426" y="2412"/>
                      <a:pt x="395" y="2503"/>
                    </a:cubicBezTo>
                    <a:lnTo>
                      <a:pt x="365" y="2594"/>
                    </a:lnTo>
                    <a:cubicBezTo>
                      <a:pt x="358" y="2609"/>
                      <a:pt x="352" y="2619"/>
                      <a:pt x="348" y="2623"/>
                    </a:cubicBezTo>
                    <a:lnTo>
                      <a:pt x="348" y="2623"/>
                    </a:lnTo>
                    <a:cubicBezTo>
                      <a:pt x="358" y="2599"/>
                      <a:pt x="365" y="2578"/>
                      <a:pt x="365" y="2564"/>
                    </a:cubicBezTo>
                    <a:lnTo>
                      <a:pt x="365" y="2564"/>
                    </a:lnTo>
                    <a:cubicBezTo>
                      <a:pt x="346" y="2602"/>
                      <a:pt x="339" y="2627"/>
                      <a:pt x="343" y="2627"/>
                    </a:cubicBezTo>
                    <a:cubicBezTo>
                      <a:pt x="344" y="2627"/>
                      <a:pt x="346" y="2626"/>
                      <a:pt x="348" y="2623"/>
                    </a:cubicBezTo>
                    <a:lnTo>
                      <a:pt x="348" y="2623"/>
                    </a:lnTo>
                    <a:cubicBezTo>
                      <a:pt x="337" y="2651"/>
                      <a:pt x="320" y="2684"/>
                      <a:pt x="304" y="2716"/>
                    </a:cubicBezTo>
                    <a:cubicBezTo>
                      <a:pt x="274" y="2807"/>
                      <a:pt x="213" y="2898"/>
                      <a:pt x="152" y="3020"/>
                    </a:cubicBezTo>
                    <a:cubicBezTo>
                      <a:pt x="0" y="3293"/>
                      <a:pt x="91" y="3658"/>
                      <a:pt x="335" y="3841"/>
                    </a:cubicBezTo>
                    <a:cubicBezTo>
                      <a:pt x="424" y="3900"/>
                      <a:pt x="523" y="3927"/>
                      <a:pt x="620" y="3927"/>
                    </a:cubicBezTo>
                    <a:cubicBezTo>
                      <a:pt x="821" y="3927"/>
                      <a:pt x="1013" y="3812"/>
                      <a:pt x="1095" y="3628"/>
                    </a:cubicBezTo>
                    <a:cubicBezTo>
                      <a:pt x="1642" y="2655"/>
                      <a:pt x="1733" y="1500"/>
                      <a:pt x="1398" y="467"/>
                    </a:cubicBezTo>
                    <a:cubicBezTo>
                      <a:pt x="1345" y="198"/>
                      <a:pt x="1101" y="0"/>
                      <a:pt x="8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9">
                <a:extLst>
                  <a:ext uri="{FF2B5EF4-FFF2-40B4-BE49-F238E27FC236}">
                    <a16:creationId xmlns:a16="http://schemas.microsoft.com/office/drawing/2014/main" id="{1652B713-8B02-107D-F9B1-ED5E1661D0BC}"/>
                  </a:ext>
                </a:extLst>
              </p:cNvPr>
              <p:cNvSpPr/>
              <p:nvPr/>
            </p:nvSpPr>
            <p:spPr>
              <a:xfrm>
                <a:off x="11041284" y="2997650"/>
                <a:ext cx="241983" cy="123000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15" extrusionOk="0">
                    <a:moveTo>
                      <a:pt x="572" y="1"/>
                    </a:moveTo>
                    <a:cubicBezTo>
                      <a:pt x="370" y="1"/>
                      <a:pt x="174" y="109"/>
                      <a:pt x="91" y="316"/>
                    </a:cubicBezTo>
                    <a:cubicBezTo>
                      <a:pt x="30" y="468"/>
                      <a:pt x="0" y="620"/>
                      <a:pt x="61" y="772"/>
                    </a:cubicBezTo>
                    <a:cubicBezTo>
                      <a:pt x="91" y="924"/>
                      <a:pt x="182" y="1045"/>
                      <a:pt x="304" y="1137"/>
                    </a:cubicBezTo>
                    <a:cubicBezTo>
                      <a:pt x="1033" y="1501"/>
                      <a:pt x="1824" y="1714"/>
                      <a:pt x="2614" y="1714"/>
                    </a:cubicBezTo>
                    <a:cubicBezTo>
                      <a:pt x="3374" y="1653"/>
                      <a:pt x="3374" y="529"/>
                      <a:pt x="2614" y="468"/>
                    </a:cubicBezTo>
                    <a:cubicBezTo>
                      <a:pt x="2462" y="468"/>
                      <a:pt x="2280" y="468"/>
                      <a:pt x="2097" y="438"/>
                    </a:cubicBezTo>
                    <a:lnTo>
                      <a:pt x="1945" y="438"/>
                    </a:lnTo>
                    <a:lnTo>
                      <a:pt x="1702" y="377"/>
                    </a:lnTo>
                    <a:cubicBezTo>
                      <a:pt x="1550" y="346"/>
                      <a:pt x="1398" y="286"/>
                      <a:pt x="1246" y="255"/>
                    </a:cubicBezTo>
                    <a:lnTo>
                      <a:pt x="1003" y="134"/>
                    </a:lnTo>
                    <a:cubicBezTo>
                      <a:pt x="961" y="134"/>
                      <a:pt x="933" y="119"/>
                      <a:pt x="910" y="110"/>
                    </a:cubicBezTo>
                    <a:lnTo>
                      <a:pt x="910" y="110"/>
                    </a:lnTo>
                    <a:cubicBezTo>
                      <a:pt x="890" y="92"/>
                      <a:pt x="863" y="73"/>
                      <a:pt x="851" y="73"/>
                    </a:cubicBezTo>
                    <a:cubicBezTo>
                      <a:pt x="764" y="24"/>
                      <a:pt x="667" y="1"/>
                      <a:pt x="5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9">
                <a:extLst>
                  <a:ext uri="{FF2B5EF4-FFF2-40B4-BE49-F238E27FC236}">
                    <a16:creationId xmlns:a16="http://schemas.microsoft.com/office/drawing/2014/main" id="{557E21D4-710C-703F-7D99-27DAC342FB88}"/>
                  </a:ext>
                </a:extLst>
              </p:cNvPr>
              <p:cNvSpPr/>
              <p:nvPr/>
            </p:nvSpPr>
            <p:spPr>
              <a:xfrm>
                <a:off x="12445140" y="2734722"/>
                <a:ext cx="72" cy="7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9">
                <a:extLst>
                  <a:ext uri="{FF2B5EF4-FFF2-40B4-BE49-F238E27FC236}">
                    <a16:creationId xmlns:a16="http://schemas.microsoft.com/office/drawing/2014/main" id="{C6FCB4B3-1A9D-C74D-C843-0C0633ED67AE}"/>
                  </a:ext>
                </a:extLst>
              </p:cNvPr>
              <p:cNvSpPr/>
              <p:nvPr/>
            </p:nvSpPr>
            <p:spPr>
              <a:xfrm>
                <a:off x="12405909" y="2708544"/>
                <a:ext cx="3227" cy="3514"/>
              </a:xfrm>
              <a:custGeom>
                <a:avLst/>
                <a:gdLst/>
                <a:ahLst/>
                <a:cxnLst/>
                <a:rect l="l" t="t" r="r" b="b"/>
                <a:pathLst>
                  <a:path w="45" h="49" extrusionOk="0">
                    <a:moveTo>
                      <a:pt x="1" y="0"/>
                    </a:moveTo>
                    <a:cubicBezTo>
                      <a:pt x="1" y="19"/>
                      <a:pt x="34" y="49"/>
                      <a:pt x="40" y="49"/>
                    </a:cubicBezTo>
                    <a:cubicBezTo>
                      <a:pt x="44" y="49"/>
                      <a:pt x="36" y="3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9">
                <a:extLst>
                  <a:ext uri="{FF2B5EF4-FFF2-40B4-BE49-F238E27FC236}">
                    <a16:creationId xmlns:a16="http://schemas.microsoft.com/office/drawing/2014/main" id="{C7D3E4F1-E5A2-4962-3FB7-AC04E4C9E337}"/>
                  </a:ext>
                </a:extLst>
              </p:cNvPr>
              <p:cNvSpPr/>
              <p:nvPr/>
            </p:nvSpPr>
            <p:spPr>
              <a:xfrm>
                <a:off x="12347099" y="2623483"/>
                <a:ext cx="2152" cy="3586"/>
              </a:xfrm>
              <a:custGeom>
                <a:avLst/>
                <a:gdLst/>
                <a:ahLst/>
                <a:cxnLst/>
                <a:rect l="l" t="t" r="r" b="b"/>
                <a:pathLst>
                  <a:path w="30" h="5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9"/>
                      <a:pt x="22" y="49"/>
                      <a:pt x="26" y="49"/>
                    </a:cubicBezTo>
                    <a:cubicBezTo>
                      <a:pt x="29" y="49"/>
                      <a:pt x="24" y="37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6" name="Google Shape;1306;p49">
              <a:extLst>
                <a:ext uri="{FF2B5EF4-FFF2-40B4-BE49-F238E27FC236}">
                  <a16:creationId xmlns:a16="http://schemas.microsoft.com/office/drawing/2014/main" id="{482010C5-35BF-3015-34F8-9FAE79585642}"/>
                </a:ext>
              </a:extLst>
            </p:cNvPr>
            <p:cNvSpPr/>
            <p:nvPr/>
          </p:nvSpPr>
          <p:spPr>
            <a:xfrm rot="1671585" flipH="1">
              <a:off x="8483095" y="4625758"/>
              <a:ext cx="161690" cy="600964"/>
            </a:xfrm>
            <a:custGeom>
              <a:avLst/>
              <a:gdLst/>
              <a:ahLst/>
              <a:cxnLst/>
              <a:rect l="l" t="t" r="r" b="b"/>
              <a:pathLst>
                <a:path w="9363" h="34800" extrusionOk="0">
                  <a:moveTo>
                    <a:pt x="2805" y="0"/>
                  </a:moveTo>
                  <a:cubicBezTo>
                    <a:pt x="2464" y="0"/>
                    <a:pt x="2115" y="83"/>
                    <a:pt x="1764" y="270"/>
                  </a:cubicBezTo>
                  <a:cubicBezTo>
                    <a:pt x="487" y="909"/>
                    <a:pt x="31" y="2216"/>
                    <a:pt x="1" y="3675"/>
                  </a:cubicBezTo>
                  <a:lnTo>
                    <a:pt x="1" y="3948"/>
                  </a:lnTo>
                  <a:cubicBezTo>
                    <a:pt x="1" y="5741"/>
                    <a:pt x="578" y="7717"/>
                    <a:pt x="943" y="9115"/>
                  </a:cubicBezTo>
                  <a:cubicBezTo>
                    <a:pt x="1703" y="11851"/>
                    <a:pt x="2432" y="14587"/>
                    <a:pt x="3010" y="17383"/>
                  </a:cubicBezTo>
                  <a:cubicBezTo>
                    <a:pt x="3040" y="17504"/>
                    <a:pt x="3071" y="17626"/>
                    <a:pt x="3101" y="17778"/>
                  </a:cubicBezTo>
                  <a:cubicBezTo>
                    <a:pt x="3405" y="19267"/>
                    <a:pt x="3679" y="20726"/>
                    <a:pt x="3891" y="22246"/>
                  </a:cubicBezTo>
                  <a:cubicBezTo>
                    <a:pt x="3952" y="22763"/>
                    <a:pt x="4013" y="23280"/>
                    <a:pt x="4074" y="23796"/>
                  </a:cubicBezTo>
                  <a:cubicBezTo>
                    <a:pt x="4104" y="23948"/>
                    <a:pt x="4134" y="24100"/>
                    <a:pt x="4134" y="24222"/>
                  </a:cubicBezTo>
                  <a:cubicBezTo>
                    <a:pt x="4499" y="27748"/>
                    <a:pt x="4499" y="31243"/>
                    <a:pt x="4590" y="34800"/>
                  </a:cubicBezTo>
                  <a:lnTo>
                    <a:pt x="6657" y="34800"/>
                  </a:lnTo>
                  <a:cubicBezTo>
                    <a:pt x="7022" y="33827"/>
                    <a:pt x="7326" y="32854"/>
                    <a:pt x="7630" y="31851"/>
                  </a:cubicBezTo>
                  <a:cubicBezTo>
                    <a:pt x="7782" y="31334"/>
                    <a:pt x="7904" y="30818"/>
                    <a:pt x="8025" y="30301"/>
                  </a:cubicBezTo>
                  <a:cubicBezTo>
                    <a:pt x="8785" y="27231"/>
                    <a:pt x="9211" y="24100"/>
                    <a:pt x="9332" y="20939"/>
                  </a:cubicBezTo>
                  <a:cubicBezTo>
                    <a:pt x="9332" y="20848"/>
                    <a:pt x="9332" y="20787"/>
                    <a:pt x="9332" y="20726"/>
                  </a:cubicBezTo>
                  <a:cubicBezTo>
                    <a:pt x="9363" y="19967"/>
                    <a:pt x="9363" y="19176"/>
                    <a:pt x="9363" y="18416"/>
                  </a:cubicBezTo>
                  <a:cubicBezTo>
                    <a:pt x="9332" y="16258"/>
                    <a:pt x="9211" y="14100"/>
                    <a:pt x="8967" y="11942"/>
                  </a:cubicBezTo>
                  <a:cubicBezTo>
                    <a:pt x="8967" y="11851"/>
                    <a:pt x="8967" y="11760"/>
                    <a:pt x="8967" y="11669"/>
                  </a:cubicBezTo>
                  <a:cubicBezTo>
                    <a:pt x="8876" y="10969"/>
                    <a:pt x="8785" y="10240"/>
                    <a:pt x="8663" y="9541"/>
                  </a:cubicBezTo>
                  <a:cubicBezTo>
                    <a:pt x="8633" y="9206"/>
                    <a:pt x="8572" y="8872"/>
                    <a:pt x="8511" y="8568"/>
                  </a:cubicBezTo>
                  <a:cubicBezTo>
                    <a:pt x="8481" y="8386"/>
                    <a:pt x="8451" y="8234"/>
                    <a:pt x="8420" y="8082"/>
                  </a:cubicBezTo>
                  <a:cubicBezTo>
                    <a:pt x="8055" y="6167"/>
                    <a:pt x="7356" y="4343"/>
                    <a:pt x="6353" y="2702"/>
                  </a:cubicBezTo>
                  <a:cubicBezTo>
                    <a:pt x="5543" y="1450"/>
                    <a:pt x="4238" y="0"/>
                    <a:pt x="2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7" name="Google Shape;1307;p49">
              <a:extLst>
                <a:ext uri="{FF2B5EF4-FFF2-40B4-BE49-F238E27FC236}">
                  <a16:creationId xmlns:a16="http://schemas.microsoft.com/office/drawing/2014/main" id="{B47B741F-B4DF-B583-19BD-A0751FFC46B8}"/>
                </a:ext>
              </a:extLst>
            </p:cNvPr>
            <p:cNvGrpSpPr/>
            <p:nvPr/>
          </p:nvGrpSpPr>
          <p:grpSpPr>
            <a:xfrm rot="1671164" flipH="1">
              <a:off x="8477704" y="4684390"/>
              <a:ext cx="101858" cy="522828"/>
              <a:chOff x="12357048" y="2112958"/>
              <a:chExt cx="423006" cy="2171251"/>
            </a:xfrm>
          </p:grpSpPr>
          <p:sp>
            <p:nvSpPr>
              <p:cNvPr id="1308" name="Google Shape;1308;p49">
                <a:extLst>
                  <a:ext uri="{FF2B5EF4-FFF2-40B4-BE49-F238E27FC236}">
                    <a16:creationId xmlns:a16="http://schemas.microsoft.com/office/drawing/2014/main" id="{BDFA0A87-B644-71EC-233B-D2F9842308E4}"/>
                  </a:ext>
                </a:extLst>
              </p:cNvPr>
              <p:cNvSpPr/>
              <p:nvPr/>
            </p:nvSpPr>
            <p:spPr>
              <a:xfrm>
                <a:off x="12395777" y="2112958"/>
                <a:ext cx="294913" cy="2171251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0274" extrusionOk="0">
                    <a:moveTo>
                      <a:pt x="672" y="1"/>
                    </a:moveTo>
                    <a:cubicBezTo>
                      <a:pt x="338" y="1"/>
                      <a:pt x="1" y="279"/>
                      <a:pt x="130" y="701"/>
                    </a:cubicBezTo>
                    <a:cubicBezTo>
                      <a:pt x="707" y="2738"/>
                      <a:pt x="1193" y="4805"/>
                      <a:pt x="1558" y="6902"/>
                    </a:cubicBezTo>
                    <a:cubicBezTo>
                      <a:pt x="2926" y="14379"/>
                      <a:pt x="3078" y="22009"/>
                      <a:pt x="2014" y="29516"/>
                    </a:cubicBezTo>
                    <a:cubicBezTo>
                      <a:pt x="1941" y="29971"/>
                      <a:pt x="2293" y="30274"/>
                      <a:pt x="2607" y="30274"/>
                    </a:cubicBezTo>
                    <a:cubicBezTo>
                      <a:pt x="2818" y="30274"/>
                      <a:pt x="3011" y="30138"/>
                      <a:pt x="3047" y="29820"/>
                    </a:cubicBezTo>
                    <a:cubicBezTo>
                      <a:pt x="3382" y="27662"/>
                      <a:pt x="3595" y="25474"/>
                      <a:pt x="3716" y="23316"/>
                    </a:cubicBezTo>
                    <a:cubicBezTo>
                      <a:pt x="4111" y="15595"/>
                      <a:pt x="3260" y="7844"/>
                      <a:pt x="1193" y="397"/>
                    </a:cubicBezTo>
                    <a:cubicBezTo>
                      <a:pt x="1109" y="121"/>
                      <a:pt x="891" y="1"/>
                      <a:pt x="6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9">
                <a:extLst>
                  <a:ext uri="{FF2B5EF4-FFF2-40B4-BE49-F238E27FC236}">
                    <a16:creationId xmlns:a16="http://schemas.microsoft.com/office/drawing/2014/main" id="{FA94B2DC-E0FA-F5E7-D0C5-5223D0C3D56F}"/>
                  </a:ext>
                </a:extLst>
              </p:cNvPr>
              <p:cNvSpPr/>
              <p:nvPr/>
            </p:nvSpPr>
            <p:spPr>
              <a:xfrm>
                <a:off x="12357048" y="2587606"/>
                <a:ext cx="229002" cy="267516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730" extrusionOk="0">
                    <a:moveTo>
                      <a:pt x="592" y="0"/>
                    </a:moveTo>
                    <a:cubicBezTo>
                      <a:pt x="557" y="0"/>
                      <a:pt x="522" y="3"/>
                      <a:pt x="487" y="10"/>
                    </a:cubicBezTo>
                    <a:cubicBezTo>
                      <a:pt x="153" y="132"/>
                      <a:pt x="1" y="466"/>
                      <a:pt x="92" y="801"/>
                    </a:cubicBezTo>
                    <a:cubicBezTo>
                      <a:pt x="335" y="2108"/>
                      <a:pt x="1217" y="3202"/>
                      <a:pt x="2463" y="3719"/>
                    </a:cubicBezTo>
                    <a:cubicBezTo>
                      <a:pt x="2498" y="3726"/>
                      <a:pt x="2533" y="3729"/>
                      <a:pt x="2568" y="3729"/>
                    </a:cubicBezTo>
                    <a:cubicBezTo>
                      <a:pt x="2834" y="3729"/>
                      <a:pt x="3078" y="3532"/>
                      <a:pt x="3132" y="3263"/>
                    </a:cubicBezTo>
                    <a:cubicBezTo>
                      <a:pt x="3192" y="2959"/>
                      <a:pt x="3040" y="2624"/>
                      <a:pt x="2736" y="2503"/>
                    </a:cubicBezTo>
                    <a:lnTo>
                      <a:pt x="2645" y="2473"/>
                    </a:lnTo>
                    <a:lnTo>
                      <a:pt x="2493" y="2412"/>
                    </a:lnTo>
                    <a:cubicBezTo>
                      <a:pt x="2402" y="2321"/>
                      <a:pt x="2280" y="2260"/>
                      <a:pt x="2189" y="2199"/>
                    </a:cubicBezTo>
                    <a:cubicBezTo>
                      <a:pt x="2129" y="2138"/>
                      <a:pt x="2098" y="2108"/>
                      <a:pt x="2037" y="2077"/>
                    </a:cubicBezTo>
                    <a:lnTo>
                      <a:pt x="1977" y="2017"/>
                    </a:lnTo>
                    <a:cubicBezTo>
                      <a:pt x="1885" y="1925"/>
                      <a:pt x="1794" y="1834"/>
                      <a:pt x="1703" y="1713"/>
                    </a:cubicBezTo>
                    <a:lnTo>
                      <a:pt x="1581" y="1561"/>
                    </a:lnTo>
                    <a:lnTo>
                      <a:pt x="1551" y="1500"/>
                    </a:lnTo>
                    <a:cubicBezTo>
                      <a:pt x="1490" y="1378"/>
                      <a:pt x="1399" y="1257"/>
                      <a:pt x="1338" y="1135"/>
                    </a:cubicBezTo>
                    <a:cubicBezTo>
                      <a:pt x="1338" y="1074"/>
                      <a:pt x="1277" y="983"/>
                      <a:pt x="1277" y="953"/>
                    </a:cubicBezTo>
                    <a:cubicBezTo>
                      <a:pt x="1277" y="922"/>
                      <a:pt x="1247" y="892"/>
                      <a:pt x="1247" y="862"/>
                    </a:cubicBezTo>
                    <a:lnTo>
                      <a:pt x="1247" y="892"/>
                    </a:lnTo>
                    <a:cubicBezTo>
                      <a:pt x="1217" y="740"/>
                      <a:pt x="1156" y="618"/>
                      <a:pt x="1156" y="466"/>
                    </a:cubicBezTo>
                    <a:cubicBezTo>
                      <a:pt x="1102" y="198"/>
                      <a:pt x="858" y="0"/>
                      <a:pt x="5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9">
                <a:extLst>
                  <a:ext uri="{FF2B5EF4-FFF2-40B4-BE49-F238E27FC236}">
                    <a16:creationId xmlns:a16="http://schemas.microsoft.com/office/drawing/2014/main" id="{F1E64269-BC42-699E-5ABB-C56984513C75}"/>
                  </a:ext>
                </a:extLst>
              </p:cNvPr>
              <p:cNvSpPr/>
              <p:nvPr/>
            </p:nvSpPr>
            <p:spPr>
              <a:xfrm>
                <a:off x="12629585" y="2982930"/>
                <a:ext cx="150469" cy="22642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3157" extrusionOk="0">
                    <a:moveTo>
                      <a:pt x="1520" y="0"/>
                    </a:moveTo>
                    <a:cubicBezTo>
                      <a:pt x="1186" y="0"/>
                      <a:pt x="943" y="274"/>
                      <a:pt x="973" y="608"/>
                    </a:cubicBezTo>
                    <a:lnTo>
                      <a:pt x="973" y="851"/>
                    </a:lnTo>
                    <a:cubicBezTo>
                      <a:pt x="943" y="1003"/>
                      <a:pt x="912" y="1125"/>
                      <a:pt x="882" y="1277"/>
                    </a:cubicBezTo>
                    <a:cubicBezTo>
                      <a:pt x="821" y="1398"/>
                      <a:pt x="760" y="1550"/>
                      <a:pt x="669" y="1672"/>
                    </a:cubicBezTo>
                    <a:cubicBezTo>
                      <a:pt x="578" y="1793"/>
                      <a:pt x="487" y="1885"/>
                      <a:pt x="395" y="1976"/>
                    </a:cubicBezTo>
                    <a:lnTo>
                      <a:pt x="365" y="2006"/>
                    </a:lnTo>
                    <a:cubicBezTo>
                      <a:pt x="91" y="2189"/>
                      <a:pt x="0" y="2553"/>
                      <a:pt x="122" y="2857"/>
                    </a:cubicBezTo>
                    <a:cubicBezTo>
                      <a:pt x="204" y="3041"/>
                      <a:pt x="396" y="3157"/>
                      <a:pt x="596" y="3157"/>
                    </a:cubicBezTo>
                    <a:cubicBezTo>
                      <a:pt x="693" y="3157"/>
                      <a:pt x="792" y="3130"/>
                      <a:pt x="882" y="3070"/>
                    </a:cubicBezTo>
                    <a:cubicBezTo>
                      <a:pt x="1642" y="2492"/>
                      <a:pt x="2098" y="1581"/>
                      <a:pt x="2067" y="608"/>
                    </a:cubicBezTo>
                    <a:cubicBezTo>
                      <a:pt x="2067" y="274"/>
                      <a:pt x="1824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12" name="Google Shape;1312;p49">
            <a:extLst>
              <a:ext uri="{FF2B5EF4-FFF2-40B4-BE49-F238E27FC236}">
                <a16:creationId xmlns:a16="http://schemas.microsoft.com/office/drawing/2014/main" id="{EB218ED5-B567-30F3-5288-72BC5658EDE1}"/>
              </a:ext>
            </a:extLst>
          </p:cNvPr>
          <p:cNvSpPr/>
          <p:nvPr/>
        </p:nvSpPr>
        <p:spPr>
          <a:xfrm>
            <a:off x="6764700" y="273467"/>
            <a:ext cx="1451260" cy="532068"/>
          </a:xfrm>
          <a:custGeom>
            <a:avLst/>
            <a:gdLst/>
            <a:ahLst/>
            <a:cxnLst/>
            <a:rect l="l" t="t" r="r" b="b"/>
            <a:pathLst>
              <a:path w="29002" h="9592" extrusionOk="0">
                <a:moveTo>
                  <a:pt x="8884" y="0"/>
                </a:moveTo>
                <a:cubicBezTo>
                  <a:pt x="1803" y="0"/>
                  <a:pt x="4164" y="1560"/>
                  <a:pt x="1691" y="5501"/>
                </a:cubicBezTo>
                <a:cubicBezTo>
                  <a:pt x="1" y="8185"/>
                  <a:pt x="4244" y="9592"/>
                  <a:pt x="7919" y="9592"/>
                </a:cubicBezTo>
                <a:cubicBezTo>
                  <a:pt x="9263" y="9592"/>
                  <a:pt x="10532" y="9404"/>
                  <a:pt x="11406" y="9021"/>
                </a:cubicBezTo>
                <a:cubicBezTo>
                  <a:pt x="12291" y="8637"/>
                  <a:pt x="13241" y="8515"/>
                  <a:pt x="14236" y="8515"/>
                </a:cubicBezTo>
                <a:cubicBezTo>
                  <a:pt x="15993" y="8515"/>
                  <a:pt x="17889" y="8897"/>
                  <a:pt x="19800" y="8897"/>
                </a:cubicBezTo>
                <a:cubicBezTo>
                  <a:pt x="20841" y="8897"/>
                  <a:pt x="21886" y="8784"/>
                  <a:pt x="22917" y="8434"/>
                </a:cubicBezTo>
                <a:cubicBezTo>
                  <a:pt x="26876" y="7114"/>
                  <a:pt x="29002" y="6345"/>
                  <a:pt x="27059" y="5135"/>
                </a:cubicBezTo>
                <a:cubicBezTo>
                  <a:pt x="26670" y="4888"/>
                  <a:pt x="26260" y="4797"/>
                  <a:pt x="25809" y="4797"/>
                </a:cubicBezTo>
                <a:cubicBezTo>
                  <a:pt x="24533" y="4797"/>
                  <a:pt x="22930" y="5528"/>
                  <a:pt x="20564" y="5528"/>
                </a:cubicBezTo>
                <a:cubicBezTo>
                  <a:pt x="19669" y="5528"/>
                  <a:pt x="18665" y="5423"/>
                  <a:pt x="17528" y="5135"/>
                </a:cubicBezTo>
                <a:cubicBezTo>
                  <a:pt x="12322" y="3815"/>
                  <a:pt x="15072" y="39"/>
                  <a:pt x="9390" y="3"/>
                </a:cubicBezTo>
                <a:cubicBezTo>
                  <a:pt x="9216" y="1"/>
                  <a:pt x="9047" y="0"/>
                  <a:pt x="88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279;p49">
            <a:extLst>
              <a:ext uri="{FF2B5EF4-FFF2-40B4-BE49-F238E27FC236}">
                <a16:creationId xmlns:a16="http://schemas.microsoft.com/office/drawing/2014/main" id="{6AF3F243-9121-2EE6-5AD2-E1859C38AE1C}"/>
              </a:ext>
            </a:extLst>
          </p:cNvPr>
          <p:cNvSpPr txBox="1">
            <a:spLocks/>
          </p:cNvSpPr>
          <p:nvPr/>
        </p:nvSpPr>
        <p:spPr>
          <a:xfrm>
            <a:off x="3348810" y="2717000"/>
            <a:ext cx="21168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/>
              <a:t>Identifies 76% of benign nodules</a:t>
            </a:r>
          </a:p>
        </p:txBody>
      </p:sp>
      <p:sp>
        <p:nvSpPr>
          <p:cNvPr id="21" name="Google Shape;1282;p49">
            <a:extLst>
              <a:ext uri="{FF2B5EF4-FFF2-40B4-BE49-F238E27FC236}">
                <a16:creationId xmlns:a16="http://schemas.microsoft.com/office/drawing/2014/main" id="{0B44B346-AFA5-F0EB-4912-D77FC8A950C7}"/>
              </a:ext>
            </a:extLst>
          </p:cNvPr>
          <p:cNvSpPr txBox="1">
            <a:spLocks/>
          </p:cNvSpPr>
          <p:nvPr/>
        </p:nvSpPr>
        <p:spPr>
          <a:xfrm>
            <a:off x="3348810" y="2278094"/>
            <a:ext cx="2116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pPr marL="0" indent="0"/>
            <a:r>
              <a:rPr lang="es-ES"/>
              <a:t>76% </a:t>
            </a:r>
            <a:r>
              <a:rPr lang="es-ES" err="1"/>
              <a:t>Specifity</a:t>
            </a:r>
            <a:endParaRPr lang="es-ES"/>
          </a:p>
        </p:txBody>
      </p:sp>
      <p:sp>
        <p:nvSpPr>
          <p:cNvPr id="22" name="Google Shape;1279;p49">
            <a:extLst>
              <a:ext uri="{FF2B5EF4-FFF2-40B4-BE49-F238E27FC236}">
                <a16:creationId xmlns:a16="http://schemas.microsoft.com/office/drawing/2014/main" id="{813D2D93-B2B3-F9B9-4F94-55DB1825BCC9}"/>
              </a:ext>
            </a:extLst>
          </p:cNvPr>
          <p:cNvSpPr txBox="1">
            <a:spLocks/>
          </p:cNvSpPr>
          <p:nvPr/>
        </p:nvSpPr>
        <p:spPr>
          <a:xfrm>
            <a:off x="5894589" y="2857646"/>
            <a:ext cx="21168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/>
              <a:t>Very good performance </a:t>
            </a:r>
            <a:r>
              <a:rPr lang="es-ES" err="1"/>
              <a:t>between</a:t>
            </a:r>
            <a:r>
              <a:rPr lang="es-ES"/>
              <a:t> </a:t>
            </a:r>
            <a:r>
              <a:rPr lang="es-ES" err="1"/>
              <a:t>benign</a:t>
            </a:r>
            <a:r>
              <a:rPr lang="es-ES"/>
              <a:t> and </a:t>
            </a:r>
            <a:r>
              <a:rPr lang="es-ES" err="1"/>
              <a:t>malignant</a:t>
            </a:r>
            <a:endParaRPr lang="en-US"/>
          </a:p>
        </p:txBody>
      </p:sp>
      <p:sp>
        <p:nvSpPr>
          <p:cNvPr id="23" name="Google Shape;1282;p49">
            <a:extLst>
              <a:ext uri="{FF2B5EF4-FFF2-40B4-BE49-F238E27FC236}">
                <a16:creationId xmlns:a16="http://schemas.microsoft.com/office/drawing/2014/main" id="{76CB5D9A-475B-B5BE-B539-2539B03287EC}"/>
              </a:ext>
            </a:extLst>
          </p:cNvPr>
          <p:cNvSpPr txBox="1">
            <a:spLocks/>
          </p:cNvSpPr>
          <p:nvPr/>
        </p:nvSpPr>
        <p:spPr>
          <a:xfrm>
            <a:off x="5894589" y="2272436"/>
            <a:ext cx="2116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rmelad"/>
              <a:buNone/>
              <a:defRPr sz="22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pPr marL="0" indent="0"/>
            <a:r>
              <a:rPr lang="es-ES"/>
              <a:t>0.87 AUC</a:t>
            </a:r>
          </a:p>
        </p:txBody>
      </p:sp>
    </p:spTree>
    <p:extLst>
      <p:ext uri="{BB962C8B-B14F-4D97-AF65-F5344CB8AC3E}">
        <p14:creationId xmlns:p14="http://schemas.microsoft.com/office/powerpoint/2010/main" val="3416858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>
          <a:extLst>
            <a:ext uri="{FF2B5EF4-FFF2-40B4-BE49-F238E27FC236}">
              <a16:creationId xmlns:a16="http://schemas.microsoft.com/office/drawing/2014/main" id="{AC51B41C-C868-50B3-1219-9A1A5424E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59">
            <a:extLst>
              <a:ext uri="{FF2B5EF4-FFF2-40B4-BE49-F238E27FC236}">
                <a16:creationId xmlns:a16="http://schemas.microsoft.com/office/drawing/2014/main" id="{52915CC1-932A-2B2A-DEA3-F18A5F71F5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</a:t>
            </a:r>
            <a:endParaRPr/>
          </a:p>
        </p:txBody>
      </p:sp>
      <p:sp>
        <p:nvSpPr>
          <p:cNvPr id="1711" name="Google Shape;1711;p59">
            <a:extLst>
              <a:ext uri="{FF2B5EF4-FFF2-40B4-BE49-F238E27FC236}">
                <a16:creationId xmlns:a16="http://schemas.microsoft.com/office/drawing/2014/main" id="{178C40DE-ABB6-B5A3-1DE8-828EB99F82B6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1910512" y="2525516"/>
            <a:ext cx="2527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Data</a:t>
            </a:r>
            <a:endParaRPr/>
          </a:p>
        </p:txBody>
      </p:sp>
      <p:sp>
        <p:nvSpPr>
          <p:cNvPr id="1712" name="Google Shape;1712;p59">
            <a:extLst>
              <a:ext uri="{FF2B5EF4-FFF2-40B4-BE49-F238E27FC236}">
                <a16:creationId xmlns:a16="http://schemas.microsoft.com/office/drawing/2014/main" id="{A9032467-4D02-65A3-B85C-9B4AD5F14F74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1910511" y="2896300"/>
            <a:ext cx="3029171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augmentation techniques helped to balance the dataset</a:t>
            </a:r>
            <a:endParaRPr/>
          </a:p>
        </p:txBody>
      </p:sp>
      <p:sp>
        <p:nvSpPr>
          <p:cNvPr id="1715" name="Google Shape;1715;p59">
            <a:extLst>
              <a:ext uri="{FF2B5EF4-FFF2-40B4-BE49-F238E27FC236}">
                <a16:creationId xmlns:a16="http://schemas.microsoft.com/office/drawing/2014/main" id="{FC94C53B-4A8B-6725-6C93-4A510E68DD8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910512" y="3708565"/>
            <a:ext cx="2527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  <a:endParaRPr/>
          </a:p>
        </p:txBody>
      </p:sp>
      <p:sp>
        <p:nvSpPr>
          <p:cNvPr id="1717" name="Google Shape;1717;p59">
            <a:extLst>
              <a:ext uri="{FF2B5EF4-FFF2-40B4-BE49-F238E27FC236}">
                <a16:creationId xmlns:a16="http://schemas.microsoft.com/office/drawing/2014/main" id="{7FBDE01C-BAA3-DDEF-64B4-AB9626147A77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5846061" y="2525513"/>
            <a:ext cx="2527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Practility</a:t>
            </a:r>
            <a:endParaRPr/>
          </a:p>
        </p:txBody>
      </p:sp>
      <p:sp>
        <p:nvSpPr>
          <p:cNvPr id="1718" name="Google Shape;1718;p59">
            <a:extLst>
              <a:ext uri="{FF2B5EF4-FFF2-40B4-BE49-F238E27FC236}">
                <a16:creationId xmlns:a16="http://schemas.microsoft.com/office/drawing/2014/main" id="{FD31C099-D8C2-7C2B-E30D-197EE10A035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10512" y="4079365"/>
            <a:ext cx="25275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Flexible a</a:t>
            </a:r>
            <a:r>
              <a:rPr lang="es-ES" err="1"/>
              <a:t>nd</a:t>
            </a:r>
            <a:r>
              <a:rPr lang="en"/>
              <a:t> adaptable model</a:t>
            </a:r>
            <a:endParaRPr/>
          </a:p>
        </p:txBody>
      </p:sp>
      <p:sp>
        <p:nvSpPr>
          <p:cNvPr id="1719" name="Google Shape;1719;p59">
            <a:extLst>
              <a:ext uri="{FF2B5EF4-FFF2-40B4-BE49-F238E27FC236}">
                <a16:creationId xmlns:a16="http://schemas.microsoft.com/office/drawing/2014/main" id="{407AB1E0-1259-3BD6-44B9-FBA68D1063F0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910512" y="1713235"/>
            <a:ext cx="25275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High </a:t>
            </a:r>
            <a:r>
              <a:rPr lang="es-ES" err="1"/>
              <a:t>sensitivity</a:t>
            </a:r>
            <a:r>
              <a:rPr lang="es-ES"/>
              <a:t> and </a:t>
            </a:r>
            <a:r>
              <a:rPr lang="es-ES" err="1"/>
              <a:t>specificity</a:t>
            </a:r>
            <a:endParaRPr lang="en-US"/>
          </a:p>
        </p:txBody>
      </p:sp>
      <p:sp>
        <p:nvSpPr>
          <p:cNvPr id="1720" name="Google Shape;1720;p59">
            <a:extLst>
              <a:ext uri="{FF2B5EF4-FFF2-40B4-BE49-F238E27FC236}">
                <a16:creationId xmlns:a16="http://schemas.microsoft.com/office/drawing/2014/main" id="{69E1394C-AA42-5BC5-0E9D-001761711953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 flipH="1">
            <a:off x="1910511" y="1342443"/>
            <a:ext cx="4238999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Robust Performance</a:t>
            </a:r>
            <a:endParaRPr/>
          </a:p>
        </p:txBody>
      </p:sp>
      <p:sp>
        <p:nvSpPr>
          <p:cNvPr id="1721" name="Google Shape;1721;p59">
            <a:extLst>
              <a:ext uri="{FF2B5EF4-FFF2-40B4-BE49-F238E27FC236}">
                <a16:creationId xmlns:a16="http://schemas.microsoft.com/office/drawing/2014/main" id="{D74E1253-1832-4AA9-B16D-C370B78131AA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5846061" y="2896307"/>
            <a:ext cx="25275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grpSp>
        <p:nvGrpSpPr>
          <p:cNvPr id="1722" name="Google Shape;1722;p59">
            <a:extLst>
              <a:ext uri="{FF2B5EF4-FFF2-40B4-BE49-F238E27FC236}">
                <a16:creationId xmlns:a16="http://schemas.microsoft.com/office/drawing/2014/main" id="{0203C9D4-7335-C53E-A82B-77B181908FE3}"/>
              </a:ext>
            </a:extLst>
          </p:cNvPr>
          <p:cNvGrpSpPr/>
          <p:nvPr/>
        </p:nvGrpSpPr>
        <p:grpSpPr>
          <a:xfrm flipH="1">
            <a:off x="-802143" y="1176439"/>
            <a:ext cx="2139359" cy="4298608"/>
            <a:chOff x="7192342" y="-408535"/>
            <a:chExt cx="2957775" cy="5943050"/>
          </a:xfrm>
        </p:grpSpPr>
        <p:sp>
          <p:nvSpPr>
            <p:cNvPr id="1723" name="Google Shape;1723;p59">
              <a:extLst>
                <a:ext uri="{FF2B5EF4-FFF2-40B4-BE49-F238E27FC236}">
                  <a16:creationId xmlns:a16="http://schemas.microsoft.com/office/drawing/2014/main" id="{6941E2F8-F3B2-EAEF-8672-73E26B2421E8}"/>
                </a:ext>
              </a:extLst>
            </p:cNvPr>
            <p:cNvSpPr/>
            <p:nvPr/>
          </p:nvSpPr>
          <p:spPr>
            <a:xfrm>
              <a:off x="7192342" y="-408535"/>
              <a:ext cx="2957775" cy="5943050"/>
            </a:xfrm>
            <a:custGeom>
              <a:avLst/>
              <a:gdLst/>
              <a:ahLst/>
              <a:cxnLst/>
              <a:rect l="l" t="t" r="r" b="b"/>
              <a:pathLst>
                <a:path w="118311" h="237722" extrusionOk="0">
                  <a:moveTo>
                    <a:pt x="91175" y="1026"/>
                  </a:moveTo>
                  <a:cubicBezTo>
                    <a:pt x="82478" y="1288"/>
                    <a:pt x="69660" y="9707"/>
                    <a:pt x="65982" y="17035"/>
                  </a:cubicBezTo>
                  <a:cubicBezTo>
                    <a:pt x="62304" y="24363"/>
                    <a:pt x="70511" y="36802"/>
                    <a:pt x="69106" y="44996"/>
                  </a:cubicBezTo>
                  <a:cubicBezTo>
                    <a:pt x="67701" y="53190"/>
                    <a:pt x="59165" y="58038"/>
                    <a:pt x="57550" y="66201"/>
                  </a:cubicBezTo>
                  <a:cubicBezTo>
                    <a:pt x="55935" y="74365"/>
                    <a:pt x="62874" y="80556"/>
                    <a:pt x="59417" y="93977"/>
                  </a:cubicBezTo>
                  <a:cubicBezTo>
                    <a:pt x="55961" y="107398"/>
                    <a:pt x="36542" y="131566"/>
                    <a:pt x="36811" y="146727"/>
                  </a:cubicBezTo>
                  <a:cubicBezTo>
                    <a:pt x="37080" y="161888"/>
                    <a:pt x="67043" y="176062"/>
                    <a:pt x="61032" y="184943"/>
                  </a:cubicBezTo>
                  <a:cubicBezTo>
                    <a:pt x="55021" y="193824"/>
                    <a:pt x="5541" y="191377"/>
                    <a:pt x="747" y="200014"/>
                  </a:cubicBezTo>
                  <a:cubicBezTo>
                    <a:pt x="-4047" y="208651"/>
                    <a:pt x="15130" y="233787"/>
                    <a:pt x="32268" y="236765"/>
                  </a:cubicBezTo>
                  <a:cubicBezTo>
                    <a:pt x="49406" y="239743"/>
                    <a:pt x="91937" y="236388"/>
                    <a:pt x="103576" y="217880"/>
                  </a:cubicBezTo>
                  <a:cubicBezTo>
                    <a:pt x="115215" y="199372"/>
                    <a:pt x="99673" y="159451"/>
                    <a:pt x="102104" y="125715"/>
                  </a:cubicBezTo>
                  <a:cubicBezTo>
                    <a:pt x="104535" y="91979"/>
                    <a:pt x="119984" y="36246"/>
                    <a:pt x="118162" y="15464"/>
                  </a:cubicBezTo>
                  <a:cubicBezTo>
                    <a:pt x="116341" y="-5317"/>
                    <a:pt x="99872" y="764"/>
                    <a:pt x="91175" y="10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724" name="Google Shape;1724;p59">
              <a:extLst>
                <a:ext uri="{FF2B5EF4-FFF2-40B4-BE49-F238E27FC236}">
                  <a16:creationId xmlns:a16="http://schemas.microsoft.com/office/drawing/2014/main" id="{F0696490-F7AC-F9B9-E251-FB39444441FC}"/>
                </a:ext>
              </a:extLst>
            </p:cNvPr>
            <p:cNvGrpSpPr/>
            <p:nvPr/>
          </p:nvGrpSpPr>
          <p:grpSpPr>
            <a:xfrm>
              <a:off x="7838458" y="3564749"/>
              <a:ext cx="1192858" cy="1670140"/>
              <a:chOff x="7838458" y="3564749"/>
              <a:chExt cx="1192858" cy="1670140"/>
            </a:xfrm>
          </p:grpSpPr>
          <p:sp>
            <p:nvSpPr>
              <p:cNvPr id="1725" name="Google Shape;1725;p59">
                <a:extLst>
                  <a:ext uri="{FF2B5EF4-FFF2-40B4-BE49-F238E27FC236}">
                    <a16:creationId xmlns:a16="http://schemas.microsoft.com/office/drawing/2014/main" id="{D3FD1F5D-DBB0-64DA-2E94-8BC60BAC4BD3}"/>
                  </a:ext>
                </a:extLst>
              </p:cNvPr>
              <p:cNvSpPr/>
              <p:nvPr/>
            </p:nvSpPr>
            <p:spPr>
              <a:xfrm flipH="1">
                <a:off x="8229610" y="3979620"/>
                <a:ext cx="801707" cy="1189672"/>
              </a:xfrm>
              <a:custGeom>
                <a:avLst/>
                <a:gdLst/>
                <a:ahLst/>
                <a:cxnLst/>
                <a:rect l="l" t="t" r="r" b="b"/>
                <a:pathLst>
                  <a:path w="22737" h="33740" extrusionOk="0">
                    <a:moveTo>
                      <a:pt x="2350" y="0"/>
                    </a:moveTo>
                    <a:cubicBezTo>
                      <a:pt x="2138" y="0"/>
                      <a:pt x="1935" y="41"/>
                      <a:pt x="1733" y="122"/>
                    </a:cubicBezTo>
                    <a:cubicBezTo>
                      <a:pt x="0" y="912"/>
                      <a:pt x="2037" y="4407"/>
                      <a:pt x="2584" y="5502"/>
                    </a:cubicBezTo>
                    <a:cubicBezTo>
                      <a:pt x="3830" y="7964"/>
                      <a:pt x="5228" y="10335"/>
                      <a:pt x="6778" y="12614"/>
                    </a:cubicBezTo>
                    <a:lnTo>
                      <a:pt x="6991" y="12949"/>
                    </a:lnTo>
                    <a:cubicBezTo>
                      <a:pt x="7812" y="14164"/>
                      <a:pt x="8663" y="15350"/>
                      <a:pt x="9484" y="16535"/>
                    </a:cubicBezTo>
                    <a:cubicBezTo>
                      <a:pt x="9544" y="16596"/>
                      <a:pt x="9605" y="16657"/>
                      <a:pt x="9636" y="16718"/>
                    </a:cubicBezTo>
                    <a:cubicBezTo>
                      <a:pt x="11277" y="19028"/>
                      <a:pt x="12949" y="21338"/>
                      <a:pt x="14529" y="23709"/>
                    </a:cubicBezTo>
                    <a:lnTo>
                      <a:pt x="14620" y="23861"/>
                    </a:lnTo>
                    <a:lnTo>
                      <a:pt x="14651" y="23921"/>
                    </a:lnTo>
                    <a:cubicBezTo>
                      <a:pt x="15836" y="25684"/>
                      <a:pt x="16900" y="27538"/>
                      <a:pt x="17842" y="29453"/>
                    </a:cubicBezTo>
                    <a:cubicBezTo>
                      <a:pt x="17842" y="29484"/>
                      <a:pt x="17873" y="29514"/>
                      <a:pt x="17873" y="29545"/>
                    </a:cubicBezTo>
                    <a:cubicBezTo>
                      <a:pt x="18541" y="30912"/>
                      <a:pt x="19149" y="32311"/>
                      <a:pt x="19697" y="33739"/>
                    </a:cubicBezTo>
                    <a:lnTo>
                      <a:pt x="22736" y="33739"/>
                    </a:lnTo>
                    <a:cubicBezTo>
                      <a:pt x="21946" y="30396"/>
                      <a:pt x="20943" y="27052"/>
                      <a:pt x="19818" y="23800"/>
                    </a:cubicBezTo>
                    <a:cubicBezTo>
                      <a:pt x="19788" y="23709"/>
                      <a:pt x="19757" y="23648"/>
                      <a:pt x="19727" y="23557"/>
                    </a:cubicBezTo>
                    <a:cubicBezTo>
                      <a:pt x="19636" y="23313"/>
                      <a:pt x="19545" y="23040"/>
                      <a:pt x="19453" y="22797"/>
                    </a:cubicBezTo>
                    <a:cubicBezTo>
                      <a:pt x="18754" y="20943"/>
                      <a:pt x="17994" y="19058"/>
                      <a:pt x="17174" y="17234"/>
                    </a:cubicBezTo>
                    <a:cubicBezTo>
                      <a:pt x="17143" y="17143"/>
                      <a:pt x="17082" y="17022"/>
                      <a:pt x="17052" y="16930"/>
                    </a:cubicBezTo>
                    <a:cubicBezTo>
                      <a:pt x="15563" y="13678"/>
                      <a:pt x="13800" y="10547"/>
                      <a:pt x="11733" y="7660"/>
                    </a:cubicBezTo>
                    <a:lnTo>
                      <a:pt x="11611" y="7508"/>
                    </a:lnTo>
                    <a:cubicBezTo>
                      <a:pt x="11095" y="6778"/>
                      <a:pt x="10517" y="6079"/>
                      <a:pt x="9970" y="5380"/>
                    </a:cubicBezTo>
                    <a:cubicBezTo>
                      <a:pt x="9575" y="4955"/>
                      <a:pt x="9210" y="4529"/>
                      <a:pt x="8784" y="4103"/>
                    </a:cubicBezTo>
                    <a:cubicBezTo>
                      <a:pt x="8724" y="4012"/>
                      <a:pt x="8632" y="3952"/>
                      <a:pt x="8572" y="3860"/>
                    </a:cubicBezTo>
                    <a:cubicBezTo>
                      <a:pt x="7021" y="2310"/>
                      <a:pt x="5228" y="942"/>
                      <a:pt x="3313" y="213"/>
                    </a:cubicBezTo>
                    <a:cubicBezTo>
                      <a:pt x="3100" y="152"/>
                      <a:pt x="2888" y="61"/>
                      <a:pt x="2675" y="30"/>
                    </a:cubicBezTo>
                    <a:cubicBezTo>
                      <a:pt x="2563" y="10"/>
                      <a:pt x="2455" y="0"/>
                      <a:pt x="2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59">
                <a:extLst>
                  <a:ext uri="{FF2B5EF4-FFF2-40B4-BE49-F238E27FC236}">
                    <a16:creationId xmlns:a16="http://schemas.microsoft.com/office/drawing/2014/main" id="{0A79D5C3-6C9A-55E5-6E29-F219E8CE455D}"/>
                  </a:ext>
                </a:extLst>
              </p:cNvPr>
              <p:cNvSpPr/>
              <p:nvPr/>
            </p:nvSpPr>
            <p:spPr>
              <a:xfrm flipH="1">
                <a:off x="8039918" y="3564749"/>
                <a:ext cx="724205" cy="1605599"/>
              </a:xfrm>
              <a:custGeom>
                <a:avLst/>
                <a:gdLst/>
                <a:ahLst/>
                <a:cxnLst/>
                <a:rect l="l" t="t" r="r" b="b"/>
                <a:pathLst>
                  <a:path w="20539" h="45536" extrusionOk="0">
                    <a:moveTo>
                      <a:pt x="3310" y="1"/>
                    </a:moveTo>
                    <a:cubicBezTo>
                      <a:pt x="1453" y="1"/>
                      <a:pt x="0" y="2059"/>
                      <a:pt x="234" y="4441"/>
                    </a:cubicBezTo>
                    <a:cubicBezTo>
                      <a:pt x="416" y="6295"/>
                      <a:pt x="1389" y="7936"/>
                      <a:pt x="2210" y="9486"/>
                    </a:cubicBezTo>
                    <a:cubicBezTo>
                      <a:pt x="2817" y="10611"/>
                      <a:pt x="3425" y="11705"/>
                      <a:pt x="4003" y="12800"/>
                    </a:cubicBezTo>
                    <a:lnTo>
                      <a:pt x="4276" y="13286"/>
                    </a:lnTo>
                    <a:lnTo>
                      <a:pt x="5614" y="15687"/>
                    </a:lnTo>
                    <a:cubicBezTo>
                      <a:pt x="6283" y="16933"/>
                      <a:pt x="6982" y="18210"/>
                      <a:pt x="7620" y="19487"/>
                    </a:cubicBezTo>
                    <a:cubicBezTo>
                      <a:pt x="7742" y="19699"/>
                      <a:pt x="7863" y="19942"/>
                      <a:pt x="7985" y="20186"/>
                    </a:cubicBezTo>
                    <a:cubicBezTo>
                      <a:pt x="9383" y="22952"/>
                      <a:pt x="10629" y="25839"/>
                      <a:pt x="11723" y="28788"/>
                    </a:cubicBezTo>
                    <a:cubicBezTo>
                      <a:pt x="11906" y="29304"/>
                      <a:pt x="12088" y="29882"/>
                      <a:pt x="12270" y="30459"/>
                    </a:cubicBezTo>
                    <a:cubicBezTo>
                      <a:pt x="12331" y="30581"/>
                      <a:pt x="12362" y="30672"/>
                      <a:pt x="12392" y="30794"/>
                    </a:cubicBezTo>
                    <a:cubicBezTo>
                      <a:pt x="13912" y="35627"/>
                      <a:pt x="15158" y="40551"/>
                      <a:pt x="16161" y="45536"/>
                    </a:cubicBezTo>
                    <a:lnTo>
                      <a:pt x="20538" y="45536"/>
                    </a:lnTo>
                    <a:cubicBezTo>
                      <a:pt x="20417" y="42952"/>
                      <a:pt x="20234" y="40399"/>
                      <a:pt x="20052" y="37845"/>
                    </a:cubicBezTo>
                    <a:cubicBezTo>
                      <a:pt x="19778" y="33924"/>
                      <a:pt x="19170" y="30064"/>
                      <a:pt x="18228" y="26295"/>
                    </a:cubicBezTo>
                    <a:cubicBezTo>
                      <a:pt x="18198" y="26204"/>
                      <a:pt x="18167" y="26113"/>
                      <a:pt x="18167" y="26022"/>
                    </a:cubicBezTo>
                    <a:cubicBezTo>
                      <a:pt x="17438" y="23134"/>
                      <a:pt x="16526" y="20307"/>
                      <a:pt x="15401" y="17541"/>
                    </a:cubicBezTo>
                    <a:cubicBezTo>
                      <a:pt x="15188" y="16994"/>
                      <a:pt x="14976" y="16447"/>
                      <a:pt x="14763" y="15930"/>
                    </a:cubicBezTo>
                    <a:cubicBezTo>
                      <a:pt x="14702" y="15839"/>
                      <a:pt x="14672" y="15718"/>
                      <a:pt x="14641" y="15626"/>
                    </a:cubicBezTo>
                    <a:cubicBezTo>
                      <a:pt x="13638" y="13286"/>
                      <a:pt x="12483" y="10976"/>
                      <a:pt x="11207" y="8787"/>
                    </a:cubicBezTo>
                    <a:lnTo>
                      <a:pt x="11024" y="8423"/>
                    </a:lnTo>
                    <a:lnTo>
                      <a:pt x="10933" y="8331"/>
                    </a:lnTo>
                    <a:cubicBezTo>
                      <a:pt x="9322" y="5596"/>
                      <a:pt x="7559" y="2374"/>
                      <a:pt x="5067" y="611"/>
                    </a:cubicBezTo>
                    <a:cubicBezTo>
                      <a:pt x="4468" y="188"/>
                      <a:pt x="3870" y="1"/>
                      <a:pt x="33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59">
                <a:extLst>
                  <a:ext uri="{FF2B5EF4-FFF2-40B4-BE49-F238E27FC236}">
                    <a16:creationId xmlns:a16="http://schemas.microsoft.com/office/drawing/2014/main" id="{B542163C-CB48-2DB6-7516-82B197FB636A}"/>
                  </a:ext>
                </a:extLst>
              </p:cNvPr>
              <p:cNvSpPr/>
              <p:nvPr/>
            </p:nvSpPr>
            <p:spPr>
              <a:xfrm flipH="1">
                <a:off x="7838458" y="3943302"/>
                <a:ext cx="330139" cy="1227048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34800" extrusionOk="0">
                    <a:moveTo>
                      <a:pt x="2805" y="0"/>
                    </a:moveTo>
                    <a:cubicBezTo>
                      <a:pt x="2464" y="0"/>
                      <a:pt x="2115" y="83"/>
                      <a:pt x="1764" y="270"/>
                    </a:cubicBezTo>
                    <a:cubicBezTo>
                      <a:pt x="487" y="909"/>
                      <a:pt x="31" y="2216"/>
                      <a:pt x="1" y="3675"/>
                    </a:cubicBezTo>
                    <a:lnTo>
                      <a:pt x="1" y="3948"/>
                    </a:lnTo>
                    <a:cubicBezTo>
                      <a:pt x="1" y="5741"/>
                      <a:pt x="578" y="7717"/>
                      <a:pt x="943" y="9115"/>
                    </a:cubicBezTo>
                    <a:cubicBezTo>
                      <a:pt x="1703" y="11851"/>
                      <a:pt x="2432" y="14587"/>
                      <a:pt x="3010" y="17383"/>
                    </a:cubicBezTo>
                    <a:cubicBezTo>
                      <a:pt x="3040" y="17504"/>
                      <a:pt x="3071" y="17626"/>
                      <a:pt x="3101" y="17778"/>
                    </a:cubicBezTo>
                    <a:cubicBezTo>
                      <a:pt x="3405" y="19267"/>
                      <a:pt x="3679" y="20726"/>
                      <a:pt x="3891" y="22246"/>
                    </a:cubicBezTo>
                    <a:cubicBezTo>
                      <a:pt x="3952" y="22763"/>
                      <a:pt x="4013" y="23280"/>
                      <a:pt x="4074" y="23796"/>
                    </a:cubicBezTo>
                    <a:cubicBezTo>
                      <a:pt x="4104" y="23948"/>
                      <a:pt x="4134" y="24100"/>
                      <a:pt x="4134" y="24222"/>
                    </a:cubicBezTo>
                    <a:cubicBezTo>
                      <a:pt x="4499" y="27748"/>
                      <a:pt x="4499" y="31243"/>
                      <a:pt x="4590" y="34800"/>
                    </a:cubicBezTo>
                    <a:lnTo>
                      <a:pt x="6657" y="34800"/>
                    </a:lnTo>
                    <a:cubicBezTo>
                      <a:pt x="7022" y="33827"/>
                      <a:pt x="7326" y="32854"/>
                      <a:pt x="7630" y="31851"/>
                    </a:cubicBezTo>
                    <a:cubicBezTo>
                      <a:pt x="7782" y="31334"/>
                      <a:pt x="7904" y="30818"/>
                      <a:pt x="8025" y="30301"/>
                    </a:cubicBezTo>
                    <a:cubicBezTo>
                      <a:pt x="8785" y="27231"/>
                      <a:pt x="9211" y="24100"/>
                      <a:pt x="9332" y="20939"/>
                    </a:cubicBezTo>
                    <a:cubicBezTo>
                      <a:pt x="9332" y="20848"/>
                      <a:pt x="9332" y="20787"/>
                      <a:pt x="9332" y="20726"/>
                    </a:cubicBezTo>
                    <a:cubicBezTo>
                      <a:pt x="9363" y="19967"/>
                      <a:pt x="9363" y="19176"/>
                      <a:pt x="9363" y="18416"/>
                    </a:cubicBezTo>
                    <a:cubicBezTo>
                      <a:pt x="9332" y="16258"/>
                      <a:pt x="9211" y="14100"/>
                      <a:pt x="8967" y="11942"/>
                    </a:cubicBezTo>
                    <a:cubicBezTo>
                      <a:pt x="8967" y="11851"/>
                      <a:pt x="8967" y="11760"/>
                      <a:pt x="8967" y="11669"/>
                    </a:cubicBezTo>
                    <a:cubicBezTo>
                      <a:pt x="8876" y="10969"/>
                      <a:pt x="8785" y="10240"/>
                      <a:pt x="8663" y="9541"/>
                    </a:cubicBezTo>
                    <a:cubicBezTo>
                      <a:pt x="8633" y="9206"/>
                      <a:pt x="8572" y="8872"/>
                      <a:pt x="8511" y="8568"/>
                    </a:cubicBezTo>
                    <a:cubicBezTo>
                      <a:pt x="8481" y="8386"/>
                      <a:pt x="8451" y="8234"/>
                      <a:pt x="8420" y="8082"/>
                    </a:cubicBezTo>
                    <a:cubicBezTo>
                      <a:pt x="8055" y="6167"/>
                      <a:pt x="7356" y="4343"/>
                      <a:pt x="6353" y="2702"/>
                    </a:cubicBezTo>
                    <a:cubicBezTo>
                      <a:pt x="5543" y="1450"/>
                      <a:pt x="4238" y="0"/>
                      <a:pt x="28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28" name="Google Shape;1728;p59">
                <a:extLst>
                  <a:ext uri="{FF2B5EF4-FFF2-40B4-BE49-F238E27FC236}">
                    <a16:creationId xmlns:a16="http://schemas.microsoft.com/office/drawing/2014/main" id="{70D7E868-2F6C-E4C7-052A-9B925B88C909}"/>
                  </a:ext>
                </a:extLst>
              </p:cNvPr>
              <p:cNvGrpSpPr/>
              <p:nvPr/>
            </p:nvGrpSpPr>
            <p:grpSpPr>
              <a:xfrm flipH="1">
                <a:off x="7854772" y="3719604"/>
                <a:ext cx="1036367" cy="1438723"/>
                <a:chOff x="10572519" y="1329569"/>
                <a:chExt cx="2108150" cy="2926614"/>
              </a:xfrm>
            </p:grpSpPr>
            <p:sp>
              <p:nvSpPr>
                <p:cNvPr id="1729" name="Google Shape;1729;p59">
                  <a:extLst>
                    <a:ext uri="{FF2B5EF4-FFF2-40B4-BE49-F238E27FC236}">
                      <a16:creationId xmlns:a16="http://schemas.microsoft.com/office/drawing/2014/main" id="{502D2C72-F100-2D6C-9990-02BDDFDB80C3}"/>
                    </a:ext>
                  </a:extLst>
                </p:cNvPr>
                <p:cNvSpPr/>
                <p:nvPr/>
              </p:nvSpPr>
              <p:spPr>
                <a:xfrm>
                  <a:off x="11103753" y="1329569"/>
                  <a:ext cx="1045032" cy="2889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1" h="40292" extrusionOk="0">
                      <a:moveTo>
                        <a:pt x="762" y="1"/>
                      </a:moveTo>
                      <a:cubicBezTo>
                        <a:pt x="376" y="1"/>
                        <a:pt x="1" y="435"/>
                        <a:pt x="254" y="899"/>
                      </a:cubicBezTo>
                      <a:cubicBezTo>
                        <a:pt x="1773" y="3543"/>
                        <a:pt x="3232" y="6188"/>
                        <a:pt x="4631" y="8893"/>
                      </a:cubicBezTo>
                      <a:cubicBezTo>
                        <a:pt x="9494" y="18285"/>
                        <a:pt x="13385" y="28680"/>
                        <a:pt x="13476" y="39744"/>
                      </a:cubicBezTo>
                      <a:cubicBezTo>
                        <a:pt x="13476" y="40109"/>
                        <a:pt x="13749" y="40291"/>
                        <a:pt x="14023" y="40291"/>
                      </a:cubicBezTo>
                      <a:cubicBezTo>
                        <a:pt x="14296" y="40291"/>
                        <a:pt x="14570" y="40109"/>
                        <a:pt x="14570" y="39744"/>
                      </a:cubicBezTo>
                      <a:cubicBezTo>
                        <a:pt x="14540" y="36614"/>
                        <a:pt x="14236" y="33513"/>
                        <a:pt x="13658" y="30474"/>
                      </a:cubicBezTo>
                      <a:cubicBezTo>
                        <a:pt x="11622" y="19471"/>
                        <a:pt x="6546" y="9622"/>
                        <a:pt x="1226" y="291"/>
                      </a:cubicBezTo>
                      <a:cubicBezTo>
                        <a:pt x="1105" y="86"/>
                        <a:pt x="932" y="1"/>
                        <a:pt x="7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59">
                  <a:extLst>
                    <a:ext uri="{FF2B5EF4-FFF2-40B4-BE49-F238E27FC236}">
                      <a16:creationId xmlns:a16="http://schemas.microsoft.com/office/drawing/2014/main" id="{18995F76-CA31-EB45-29E7-9C1F6197D0A8}"/>
                    </a:ext>
                  </a:extLst>
                </p:cNvPr>
                <p:cNvSpPr/>
                <p:nvPr/>
              </p:nvSpPr>
              <p:spPr>
                <a:xfrm>
                  <a:off x="12296392" y="2084932"/>
                  <a:ext cx="294913" cy="2171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" h="30274" extrusionOk="0">
                      <a:moveTo>
                        <a:pt x="672" y="1"/>
                      </a:moveTo>
                      <a:cubicBezTo>
                        <a:pt x="338" y="1"/>
                        <a:pt x="1" y="279"/>
                        <a:pt x="130" y="701"/>
                      </a:cubicBezTo>
                      <a:cubicBezTo>
                        <a:pt x="707" y="2738"/>
                        <a:pt x="1193" y="4805"/>
                        <a:pt x="1558" y="6902"/>
                      </a:cubicBezTo>
                      <a:cubicBezTo>
                        <a:pt x="2926" y="14379"/>
                        <a:pt x="3078" y="22009"/>
                        <a:pt x="2014" y="29516"/>
                      </a:cubicBezTo>
                      <a:cubicBezTo>
                        <a:pt x="1941" y="29971"/>
                        <a:pt x="2293" y="30274"/>
                        <a:pt x="2607" y="30274"/>
                      </a:cubicBezTo>
                      <a:cubicBezTo>
                        <a:pt x="2818" y="30274"/>
                        <a:pt x="3011" y="30138"/>
                        <a:pt x="3047" y="29820"/>
                      </a:cubicBezTo>
                      <a:cubicBezTo>
                        <a:pt x="3382" y="27662"/>
                        <a:pt x="3595" y="25474"/>
                        <a:pt x="3716" y="23316"/>
                      </a:cubicBezTo>
                      <a:cubicBezTo>
                        <a:pt x="4111" y="15595"/>
                        <a:pt x="3260" y="7844"/>
                        <a:pt x="1193" y="397"/>
                      </a:cubicBezTo>
                      <a:cubicBezTo>
                        <a:pt x="1109" y="121"/>
                        <a:pt x="891" y="1"/>
                        <a:pt x="67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59">
                  <a:extLst>
                    <a:ext uri="{FF2B5EF4-FFF2-40B4-BE49-F238E27FC236}">
                      <a16:creationId xmlns:a16="http://schemas.microsoft.com/office/drawing/2014/main" id="{1A23712A-915A-6671-4449-0735178470E7}"/>
                    </a:ext>
                  </a:extLst>
                </p:cNvPr>
                <p:cNvSpPr/>
                <p:nvPr/>
              </p:nvSpPr>
              <p:spPr>
                <a:xfrm>
                  <a:off x="10572519" y="2035301"/>
                  <a:ext cx="1258112" cy="2156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42" h="30068" extrusionOk="0">
                      <a:moveTo>
                        <a:pt x="639" y="1"/>
                      </a:moveTo>
                      <a:cubicBezTo>
                        <a:pt x="547" y="1"/>
                        <a:pt x="453" y="28"/>
                        <a:pt x="366" y="86"/>
                      </a:cubicBezTo>
                      <a:cubicBezTo>
                        <a:pt x="92" y="269"/>
                        <a:pt x="1" y="633"/>
                        <a:pt x="153" y="937"/>
                      </a:cubicBezTo>
                      <a:lnTo>
                        <a:pt x="4591" y="7533"/>
                      </a:lnTo>
                      <a:cubicBezTo>
                        <a:pt x="9211" y="14372"/>
                        <a:pt x="14348" y="21302"/>
                        <a:pt x="16354" y="29752"/>
                      </a:cubicBezTo>
                      <a:cubicBezTo>
                        <a:pt x="16387" y="29976"/>
                        <a:pt x="16568" y="30068"/>
                        <a:pt x="16772" y="30068"/>
                      </a:cubicBezTo>
                      <a:cubicBezTo>
                        <a:pt x="17123" y="30068"/>
                        <a:pt x="17541" y="29795"/>
                        <a:pt x="17387" y="29448"/>
                      </a:cubicBezTo>
                      <a:cubicBezTo>
                        <a:pt x="16840" y="27108"/>
                        <a:pt x="16080" y="24859"/>
                        <a:pt x="15108" y="22701"/>
                      </a:cubicBezTo>
                      <a:cubicBezTo>
                        <a:pt x="13405" y="18810"/>
                        <a:pt x="11156" y="15254"/>
                        <a:pt x="8846" y="11789"/>
                      </a:cubicBezTo>
                      <a:cubicBezTo>
                        <a:pt x="6293" y="7959"/>
                        <a:pt x="3679" y="4159"/>
                        <a:pt x="1126" y="329"/>
                      </a:cubicBezTo>
                      <a:cubicBezTo>
                        <a:pt x="1022" y="123"/>
                        <a:pt x="835" y="1"/>
                        <a:pt x="6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59">
                  <a:extLst>
                    <a:ext uri="{FF2B5EF4-FFF2-40B4-BE49-F238E27FC236}">
                      <a16:creationId xmlns:a16="http://schemas.microsoft.com/office/drawing/2014/main" id="{0F771410-4CA4-90B3-21DE-1E40DA4B2D1C}"/>
                    </a:ext>
                  </a:extLst>
                </p:cNvPr>
                <p:cNvSpPr/>
                <p:nvPr/>
              </p:nvSpPr>
              <p:spPr>
                <a:xfrm>
                  <a:off x="11542682" y="1887341"/>
                  <a:ext cx="126442" cy="220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3" h="3080" extrusionOk="0">
                      <a:moveTo>
                        <a:pt x="1147" y="0"/>
                      </a:moveTo>
                      <a:cubicBezTo>
                        <a:pt x="1100" y="0"/>
                        <a:pt x="1051" y="7"/>
                        <a:pt x="1003" y="22"/>
                      </a:cubicBezTo>
                      <a:cubicBezTo>
                        <a:pt x="699" y="143"/>
                        <a:pt x="517" y="447"/>
                        <a:pt x="608" y="782"/>
                      </a:cubicBezTo>
                      <a:cubicBezTo>
                        <a:pt x="638" y="842"/>
                        <a:pt x="638" y="873"/>
                        <a:pt x="638" y="933"/>
                      </a:cubicBezTo>
                      <a:cubicBezTo>
                        <a:pt x="638" y="1025"/>
                        <a:pt x="638" y="1116"/>
                        <a:pt x="638" y="1207"/>
                      </a:cubicBezTo>
                      <a:cubicBezTo>
                        <a:pt x="638" y="1298"/>
                        <a:pt x="608" y="1389"/>
                        <a:pt x="578" y="1481"/>
                      </a:cubicBezTo>
                      <a:cubicBezTo>
                        <a:pt x="547" y="1572"/>
                        <a:pt x="517" y="1663"/>
                        <a:pt x="456" y="1724"/>
                      </a:cubicBezTo>
                      <a:cubicBezTo>
                        <a:pt x="395" y="1815"/>
                        <a:pt x="304" y="1906"/>
                        <a:pt x="243" y="1997"/>
                      </a:cubicBezTo>
                      <a:lnTo>
                        <a:pt x="304" y="1906"/>
                      </a:lnTo>
                      <a:lnTo>
                        <a:pt x="304" y="1906"/>
                      </a:lnTo>
                      <a:cubicBezTo>
                        <a:pt x="182" y="1997"/>
                        <a:pt x="91" y="2149"/>
                        <a:pt x="61" y="2301"/>
                      </a:cubicBezTo>
                      <a:cubicBezTo>
                        <a:pt x="0" y="2453"/>
                        <a:pt x="30" y="2636"/>
                        <a:pt x="91" y="2757"/>
                      </a:cubicBezTo>
                      <a:cubicBezTo>
                        <a:pt x="182" y="2909"/>
                        <a:pt x="304" y="3000"/>
                        <a:pt x="456" y="3061"/>
                      </a:cubicBezTo>
                      <a:cubicBezTo>
                        <a:pt x="500" y="3072"/>
                        <a:pt x="549" y="3079"/>
                        <a:pt x="599" y="3079"/>
                      </a:cubicBezTo>
                      <a:cubicBezTo>
                        <a:pt x="685" y="3079"/>
                        <a:pt x="774" y="3058"/>
                        <a:pt x="851" y="3000"/>
                      </a:cubicBezTo>
                      <a:cubicBezTo>
                        <a:pt x="1246" y="2696"/>
                        <a:pt x="1520" y="2271"/>
                        <a:pt x="1641" y="1785"/>
                      </a:cubicBezTo>
                      <a:cubicBezTo>
                        <a:pt x="1763" y="1359"/>
                        <a:pt x="1763" y="903"/>
                        <a:pt x="1672" y="447"/>
                      </a:cubicBezTo>
                      <a:cubicBezTo>
                        <a:pt x="1621" y="191"/>
                        <a:pt x="1397" y="0"/>
                        <a:pt x="11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3" name="Google Shape;1733;p59">
                  <a:extLst>
                    <a:ext uri="{FF2B5EF4-FFF2-40B4-BE49-F238E27FC236}">
                      <a16:creationId xmlns:a16="http://schemas.microsoft.com/office/drawing/2014/main" id="{F48514B1-5AEA-D4A8-F924-90AB8D36CB56}"/>
                    </a:ext>
                  </a:extLst>
                </p:cNvPr>
                <p:cNvSpPr/>
                <p:nvPr/>
              </p:nvSpPr>
              <p:spPr>
                <a:xfrm>
                  <a:off x="11407489" y="2246877"/>
                  <a:ext cx="303089" cy="288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4017" extrusionOk="0">
                      <a:moveTo>
                        <a:pt x="669" y="1"/>
                      </a:moveTo>
                      <a:cubicBezTo>
                        <a:pt x="621" y="1"/>
                        <a:pt x="570" y="8"/>
                        <a:pt x="517" y="24"/>
                      </a:cubicBezTo>
                      <a:cubicBezTo>
                        <a:pt x="213" y="115"/>
                        <a:pt x="0" y="419"/>
                        <a:pt x="61" y="723"/>
                      </a:cubicBezTo>
                      <a:cubicBezTo>
                        <a:pt x="669" y="2364"/>
                        <a:pt x="1915" y="3611"/>
                        <a:pt x="3466" y="4006"/>
                      </a:cubicBezTo>
                      <a:cubicBezTo>
                        <a:pt x="3501" y="4013"/>
                        <a:pt x="3536" y="4016"/>
                        <a:pt x="3571" y="4016"/>
                      </a:cubicBezTo>
                      <a:cubicBezTo>
                        <a:pt x="3837" y="4016"/>
                        <a:pt x="4081" y="3819"/>
                        <a:pt x="4134" y="3550"/>
                      </a:cubicBezTo>
                      <a:cubicBezTo>
                        <a:pt x="4225" y="3246"/>
                        <a:pt x="4043" y="2911"/>
                        <a:pt x="3739" y="2790"/>
                      </a:cubicBezTo>
                      <a:cubicBezTo>
                        <a:pt x="3587" y="2759"/>
                        <a:pt x="3435" y="2699"/>
                        <a:pt x="3253" y="2638"/>
                      </a:cubicBezTo>
                      <a:lnTo>
                        <a:pt x="3162" y="2608"/>
                      </a:lnTo>
                      <a:cubicBezTo>
                        <a:pt x="3141" y="2608"/>
                        <a:pt x="3081" y="2581"/>
                        <a:pt x="3078" y="2581"/>
                      </a:cubicBezTo>
                      <a:lnTo>
                        <a:pt x="3078" y="2581"/>
                      </a:lnTo>
                      <a:cubicBezTo>
                        <a:pt x="3077" y="2581"/>
                        <a:pt x="3091" y="2587"/>
                        <a:pt x="3131" y="2608"/>
                      </a:cubicBezTo>
                      <a:lnTo>
                        <a:pt x="2918" y="2516"/>
                      </a:lnTo>
                      <a:cubicBezTo>
                        <a:pt x="2766" y="2425"/>
                        <a:pt x="2645" y="2334"/>
                        <a:pt x="2493" y="2243"/>
                      </a:cubicBezTo>
                      <a:lnTo>
                        <a:pt x="2280" y="2060"/>
                      </a:lnTo>
                      <a:lnTo>
                        <a:pt x="2189" y="1969"/>
                      </a:lnTo>
                      <a:cubicBezTo>
                        <a:pt x="2067" y="1848"/>
                        <a:pt x="1946" y="1726"/>
                        <a:pt x="1824" y="1604"/>
                      </a:cubicBezTo>
                      <a:cubicBezTo>
                        <a:pt x="1794" y="1544"/>
                        <a:pt x="1733" y="1452"/>
                        <a:pt x="1672" y="1392"/>
                      </a:cubicBezTo>
                      <a:lnTo>
                        <a:pt x="1611" y="1301"/>
                      </a:lnTo>
                      <a:cubicBezTo>
                        <a:pt x="1490" y="1149"/>
                        <a:pt x="1429" y="997"/>
                        <a:pt x="1338" y="845"/>
                      </a:cubicBezTo>
                      <a:cubicBezTo>
                        <a:pt x="1307" y="753"/>
                        <a:pt x="1247" y="693"/>
                        <a:pt x="1216" y="601"/>
                      </a:cubicBezTo>
                      <a:lnTo>
                        <a:pt x="1186" y="480"/>
                      </a:lnTo>
                      <a:cubicBezTo>
                        <a:pt x="1186" y="459"/>
                        <a:pt x="1158" y="383"/>
                        <a:pt x="1159" y="383"/>
                      </a:cubicBezTo>
                      <a:lnTo>
                        <a:pt x="1159" y="383"/>
                      </a:lnTo>
                      <a:cubicBezTo>
                        <a:pt x="1159" y="383"/>
                        <a:pt x="1166" y="400"/>
                        <a:pt x="1186" y="449"/>
                      </a:cubicBezTo>
                      <a:cubicBezTo>
                        <a:pt x="1085" y="173"/>
                        <a:pt x="902" y="1"/>
                        <a:pt x="6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4" name="Google Shape;1734;p59">
                  <a:extLst>
                    <a:ext uri="{FF2B5EF4-FFF2-40B4-BE49-F238E27FC236}">
                      <a16:creationId xmlns:a16="http://schemas.microsoft.com/office/drawing/2014/main" id="{6620C7F2-049E-71FC-4DB0-F199D10DAA3D}"/>
                    </a:ext>
                  </a:extLst>
                </p:cNvPr>
                <p:cNvSpPr/>
                <p:nvPr/>
              </p:nvSpPr>
              <p:spPr>
                <a:xfrm>
                  <a:off x="11937216" y="2797047"/>
                  <a:ext cx="2295" cy="5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74" extrusionOk="0">
                      <a:moveTo>
                        <a:pt x="26" y="1"/>
                      </a:moveTo>
                      <a:cubicBezTo>
                        <a:pt x="17" y="1"/>
                        <a:pt x="1" y="29"/>
                        <a:pt x="1" y="73"/>
                      </a:cubicBezTo>
                      <a:lnTo>
                        <a:pt x="31" y="73"/>
                      </a:lnTo>
                      <a:lnTo>
                        <a:pt x="31" y="13"/>
                      </a:lnTo>
                      <a:cubicBezTo>
                        <a:pt x="31" y="4"/>
                        <a:pt x="29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5" name="Google Shape;1735;p59">
                  <a:extLst>
                    <a:ext uri="{FF2B5EF4-FFF2-40B4-BE49-F238E27FC236}">
                      <a16:creationId xmlns:a16="http://schemas.microsoft.com/office/drawing/2014/main" id="{9076C803-6BED-8310-83D9-9F408E76286D}"/>
                    </a:ext>
                  </a:extLst>
                </p:cNvPr>
                <p:cNvSpPr/>
                <p:nvPr/>
              </p:nvSpPr>
              <p:spPr>
                <a:xfrm>
                  <a:off x="11858754" y="2681505"/>
                  <a:ext cx="185396" cy="258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3611" extrusionOk="0">
                      <a:moveTo>
                        <a:pt x="1637" y="1"/>
                      </a:moveTo>
                      <a:cubicBezTo>
                        <a:pt x="1599" y="1"/>
                        <a:pt x="1559" y="5"/>
                        <a:pt x="1520" y="13"/>
                      </a:cubicBezTo>
                      <a:cubicBezTo>
                        <a:pt x="1216" y="134"/>
                        <a:pt x="1034" y="469"/>
                        <a:pt x="1125" y="773"/>
                      </a:cubicBezTo>
                      <a:cubicBezTo>
                        <a:pt x="1125" y="833"/>
                        <a:pt x="1155" y="894"/>
                        <a:pt x="1186" y="955"/>
                      </a:cubicBezTo>
                      <a:lnTo>
                        <a:pt x="1186" y="1016"/>
                      </a:lnTo>
                      <a:cubicBezTo>
                        <a:pt x="1186" y="1137"/>
                        <a:pt x="1186" y="1228"/>
                        <a:pt x="1186" y="1350"/>
                      </a:cubicBezTo>
                      <a:lnTo>
                        <a:pt x="1186" y="1380"/>
                      </a:lnTo>
                      <a:cubicBezTo>
                        <a:pt x="1186" y="1441"/>
                        <a:pt x="1186" y="1502"/>
                        <a:pt x="1155" y="1563"/>
                      </a:cubicBezTo>
                      <a:lnTo>
                        <a:pt x="1125" y="1624"/>
                      </a:lnTo>
                      <a:cubicBezTo>
                        <a:pt x="1125" y="1654"/>
                        <a:pt x="1125" y="1654"/>
                        <a:pt x="1125" y="1684"/>
                      </a:cubicBezTo>
                      <a:lnTo>
                        <a:pt x="1125" y="1715"/>
                      </a:lnTo>
                      <a:lnTo>
                        <a:pt x="1095" y="1776"/>
                      </a:lnTo>
                      <a:cubicBezTo>
                        <a:pt x="1064" y="1867"/>
                        <a:pt x="1034" y="1928"/>
                        <a:pt x="973" y="2019"/>
                      </a:cubicBezTo>
                      <a:lnTo>
                        <a:pt x="912" y="2080"/>
                      </a:lnTo>
                      <a:cubicBezTo>
                        <a:pt x="882" y="2140"/>
                        <a:pt x="851" y="2171"/>
                        <a:pt x="791" y="2231"/>
                      </a:cubicBezTo>
                      <a:lnTo>
                        <a:pt x="760" y="2262"/>
                      </a:lnTo>
                      <a:lnTo>
                        <a:pt x="669" y="2323"/>
                      </a:lnTo>
                      <a:lnTo>
                        <a:pt x="548" y="2383"/>
                      </a:lnTo>
                      <a:lnTo>
                        <a:pt x="487" y="2414"/>
                      </a:lnTo>
                      <a:cubicBezTo>
                        <a:pt x="183" y="2505"/>
                        <a:pt x="0" y="2839"/>
                        <a:pt x="61" y="3174"/>
                      </a:cubicBezTo>
                      <a:cubicBezTo>
                        <a:pt x="114" y="3438"/>
                        <a:pt x="351" y="3611"/>
                        <a:pt x="613" y="3611"/>
                      </a:cubicBezTo>
                      <a:cubicBezTo>
                        <a:pt x="651" y="3611"/>
                        <a:pt x="691" y="3607"/>
                        <a:pt x="730" y="3599"/>
                      </a:cubicBezTo>
                      <a:cubicBezTo>
                        <a:pt x="1855" y="3235"/>
                        <a:pt x="2584" y="1745"/>
                        <a:pt x="2189" y="438"/>
                      </a:cubicBezTo>
                      <a:cubicBezTo>
                        <a:pt x="2136" y="173"/>
                        <a:pt x="1899" y="1"/>
                        <a:pt x="16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6" name="Google Shape;1736;p59">
                  <a:extLst>
                    <a:ext uri="{FF2B5EF4-FFF2-40B4-BE49-F238E27FC236}">
                      <a16:creationId xmlns:a16="http://schemas.microsoft.com/office/drawing/2014/main" id="{ACCF1D3D-EF83-0619-E73C-63BEBBDB5F3E}"/>
                    </a:ext>
                  </a:extLst>
                </p:cNvPr>
                <p:cNvSpPr/>
                <p:nvPr/>
              </p:nvSpPr>
              <p:spPr>
                <a:xfrm>
                  <a:off x="11004205" y="2428761"/>
                  <a:ext cx="124291" cy="281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3928" extrusionOk="0">
                      <a:moveTo>
                        <a:pt x="835" y="0"/>
                      </a:moveTo>
                      <a:cubicBezTo>
                        <a:pt x="800" y="0"/>
                        <a:pt x="765" y="4"/>
                        <a:pt x="730" y="11"/>
                      </a:cubicBezTo>
                      <a:cubicBezTo>
                        <a:pt x="578" y="72"/>
                        <a:pt x="456" y="193"/>
                        <a:pt x="395" y="315"/>
                      </a:cubicBezTo>
                      <a:cubicBezTo>
                        <a:pt x="335" y="467"/>
                        <a:pt x="304" y="619"/>
                        <a:pt x="335" y="771"/>
                      </a:cubicBezTo>
                      <a:cubicBezTo>
                        <a:pt x="426" y="983"/>
                        <a:pt x="487" y="1227"/>
                        <a:pt x="487" y="1439"/>
                      </a:cubicBezTo>
                      <a:lnTo>
                        <a:pt x="487" y="1500"/>
                      </a:lnTo>
                      <a:lnTo>
                        <a:pt x="487" y="1622"/>
                      </a:lnTo>
                      <a:lnTo>
                        <a:pt x="487" y="1986"/>
                      </a:lnTo>
                      <a:lnTo>
                        <a:pt x="487" y="2047"/>
                      </a:lnTo>
                      <a:cubicBezTo>
                        <a:pt x="487" y="2078"/>
                        <a:pt x="487" y="2108"/>
                        <a:pt x="456" y="2199"/>
                      </a:cubicBezTo>
                      <a:cubicBezTo>
                        <a:pt x="456" y="2321"/>
                        <a:pt x="426" y="2412"/>
                        <a:pt x="395" y="2503"/>
                      </a:cubicBezTo>
                      <a:lnTo>
                        <a:pt x="365" y="2594"/>
                      </a:lnTo>
                      <a:cubicBezTo>
                        <a:pt x="358" y="2609"/>
                        <a:pt x="352" y="2619"/>
                        <a:pt x="348" y="2623"/>
                      </a:cubicBezTo>
                      <a:lnTo>
                        <a:pt x="348" y="2623"/>
                      </a:lnTo>
                      <a:cubicBezTo>
                        <a:pt x="358" y="2599"/>
                        <a:pt x="365" y="2578"/>
                        <a:pt x="365" y="2564"/>
                      </a:cubicBezTo>
                      <a:lnTo>
                        <a:pt x="365" y="2564"/>
                      </a:lnTo>
                      <a:cubicBezTo>
                        <a:pt x="346" y="2602"/>
                        <a:pt x="339" y="2627"/>
                        <a:pt x="343" y="2627"/>
                      </a:cubicBezTo>
                      <a:cubicBezTo>
                        <a:pt x="344" y="2627"/>
                        <a:pt x="346" y="2626"/>
                        <a:pt x="348" y="2623"/>
                      </a:cubicBezTo>
                      <a:lnTo>
                        <a:pt x="348" y="2623"/>
                      </a:lnTo>
                      <a:cubicBezTo>
                        <a:pt x="337" y="2651"/>
                        <a:pt x="320" y="2684"/>
                        <a:pt x="304" y="2716"/>
                      </a:cubicBezTo>
                      <a:cubicBezTo>
                        <a:pt x="274" y="2807"/>
                        <a:pt x="213" y="2898"/>
                        <a:pt x="152" y="3020"/>
                      </a:cubicBezTo>
                      <a:cubicBezTo>
                        <a:pt x="0" y="3293"/>
                        <a:pt x="91" y="3658"/>
                        <a:pt x="335" y="3841"/>
                      </a:cubicBezTo>
                      <a:cubicBezTo>
                        <a:pt x="424" y="3900"/>
                        <a:pt x="523" y="3927"/>
                        <a:pt x="620" y="3927"/>
                      </a:cubicBezTo>
                      <a:cubicBezTo>
                        <a:pt x="821" y="3927"/>
                        <a:pt x="1013" y="3812"/>
                        <a:pt x="1095" y="3628"/>
                      </a:cubicBezTo>
                      <a:cubicBezTo>
                        <a:pt x="1642" y="2655"/>
                        <a:pt x="1733" y="1500"/>
                        <a:pt x="1398" y="467"/>
                      </a:cubicBezTo>
                      <a:cubicBezTo>
                        <a:pt x="1345" y="198"/>
                        <a:pt x="1101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7" name="Google Shape;1737;p59">
                  <a:extLst>
                    <a:ext uri="{FF2B5EF4-FFF2-40B4-BE49-F238E27FC236}">
                      <a16:creationId xmlns:a16="http://schemas.microsoft.com/office/drawing/2014/main" id="{5EFB3824-7110-CB38-2AB2-55CA5A7C41B2}"/>
                    </a:ext>
                  </a:extLst>
                </p:cNvPr>
                <p:cNvSpPr/>
                <p:nvPr/>
              </p:nvSpPr>
              <p:spPr>
                <a:xfrm>
                  <a:off x="11041284" y="2997650"/>
                  <a:ext cx="241983" cy="12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1715" extrusionOk="0">
                      <a:moveTo>
                        <a:pt x="572" y="1"/>
                      </a:moveTo>
                      <a:cubicBezTo>
                        <a:pt x="370" y="1"/>
                        <a:pt x="174" y="109"/>
                        <a:pt x="91" y="316"/>
                      </a:cubicBezTo>
                      <a:cubicBezTo>
                        <a:pt x="30" y="468"/>
                        <a:pt x="0" y="620"/>
                        <a:pt x="61" y="772"/>
                      </a:cubicBezTo>
                      <a:cubicBezTo>
                        <a:pt x="91" y="924"/>
                        <a:pt x="182" y="1045"/>
                        <a:pt x="304" y="1137"/>
                      </a:cubicBezTo>
                      <a:cubicBezTo>
                        <a:pt x="1033" y="1501"/>
                        <a:pt x="1824" y="1714"/>
                        <a:pt x="2614" y="1714"/>
                      </a:cubicBezTo>
                      <a:cubicBezTo>
                        <a:pt x="3374" y="1653"/>
                        <a:pt x="3374" y="529"/>
                        <a:pt x="2614" y="468"/>
                      </a:cubicBezTo>
                      <a:cubicBezTo>
                        <a:pt x="2462" y="468"/>
                        <a:pt x="2280" y="468"/>
                        <a:pt x="2097" y="438"/>
                      </a:cubicBezTo>
                      <a:lnTo>
                        <a:pt x="1945" y="438"/>
                      </a:lnTo>
                      <a:lnTo>
                        <a:pt x="1702" y="377"/>
                      </a:lnTo>
                      <a:cubicBezTo>
                        <a:pt x="1550" y="346"/>
                        <a:pt x="1398" y="286"/>
                        <a:pt x="1246" y="255"/>
                      </a:cubicBezTo>
                      <a:lnTo>
                        <a:pt x="1003" y="134"/>
                      </a:lnTo>
                      <a:cubicBezTo>
                        <a:pt x="961" y="134"/>
                        <a:pt x="933" y="119"/>
                        <a:pt x="910" y="110"/>
                      </a:cubicBezTo>
                      <a:lnTo>
                        <a:pt x="910" y="110"/>
                      </a:lnTo>
                      <a:cubicBezTo>
                        <a:pt x="890" y="92"/>
                        <a:pt x="863" y="73"/>
                        <a:pt x="851" y="73"/>
                      </a:cubicBezTo>
                      <a:cubicBezTo>
                        <a:pt x="764" y="24"/>
                        <a:pt x="667" y="1"/>
                        <a:pt x="57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8" name="Google Shape;1738;p59">
                  <a:extLst>
                    <a:ext uri="{FF2B5EF4-FFF2-40B4-BE49-F238E27FC236}">
                      <a16:creationId xmlns:a16="http://schemas.microsoft.com/office/drawing/2014/main" id="{DA75B0A1-FCF5-8A96-7539-B29B3373DC24}"/>
                    </a:ext>
                  </a:extLst>
                </p:cNvPr>
                <p:cNvSpPr/>
                <p:nvPr/>
              </p:nvSpPr>
              <p:spPr>
                <a:xfrm>
                  <a:off x="12257663" y="2559580"/>
                  <a:ext cx="229002" cy="267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3" h="3730" extrusionOk="0">
                      <a:moveTo>
                        <a:pt x="592" y="0"/>
                      </a:moveTo>
                      <a:cubicBezTo>
                        <a:pt x="557" y="0"/>
                        <a:pt x="522" y="3"/>
                        <a:pt x="487" y="10"/>
                      </a:cubicBezTo>
                      <a:cubicBezTo>
                        <a:pt x="153" y="132"/>
                        <a:pt x="1" y="466"/>
                        <a:pt x="92" y="801"/>
                      </a:cubicBezTo>
                      <a:cubicBezTo>
                        <a:pt x="335" y="2108"/>
                        <a:pt x="1217" y="3202"/>
                        <a:pt x="2463" y="3719"/>
                      </a:cubicBezTo>
                      <a:cubicBezTo>
                        <a:pt x="2498" y="3726"/>
                        <a:pt x="2533" y="3729"/>
                        <a:pt x="2568" y="3729"/>
                      </a:cubicBezTo>
                      <a:cubicBezTo>
                        <a:pt x="2834" y="3729"/>
                        <a:pt x="3078" y="3532"/>
                        <a:pt x="3132" y="3263"/>
                      </a:cubicBezTo>
                      <a:cubicBezTo>
                        <a:pt x="3192" y="2959"/>
                        <a:pt x="3040" y="2624"/>
                        <a:pt x="2736" y="2503"/>
                      </a:cubicBezTo>
                      <a:lnTo>
                        <a:pt x="2645" y="2473"/>
                      </a:lnTo>
                      <a:lnTo>
                        <a:pt x="2493" y="2412"/>
                      </a:lnTo>
                      <a:cubicBezTo>
                        <a:pt x="2402" y="2321"/>
                        <a:pt x="2280" y="2260"/>
                        <a:pt x="2189" y="2199"/>
                      </a:cubicBezTo>
                      <a:cubicBezTo>
                        <a:pt x="2129" y="2138"/>
                        <a:pt x="2098" y="2108"/>
                        <a:pt x="2037" y="2077"/>
                      </a:cubicBezTo>
                      <a:lnTo>
                        <a:pt x="1977" y="2017"/>
                      </a:lnTo>
                      <a:cubicBezTo>
                        <a:pt x="1885" y="1925"/>
                        <a:pt x="1794" y="1834"/>
                        <a:pt x="1703" y="1713"/>
                      </a:cubicBezTo>
                      <a:lnTo>
                        <a:pt x="1581" y="1561"/>
                      </a:lnTo>
                      <a:lnTo>
                        <a:pt x="1551" y="1500"/>
                      </a:lnTo>
                      <a:cubicBezTo>
                        <a:pt x="1490" y="1378"/>
                        <a:pt x="1399" y="1257"/>
                        <a:pt x="1338" y="1135"/>
                      </a:cubicBezTo>
                      <a:cubicBezTo>
                        <a:pt x="1338" y="1074"/>
                        <a:pt x="1277" y="983"/>
                        <a:pt x="1277" y="953"/>
                      </a:cubicBezTo>
                      <a:cubicBezTo>
                        <a:pt x="1277" y="922"/>
                        <a:pt x="1247" y="892"/>
                        <a:pt x="1247" y="862"/>
                      </a:cubicBezTo>
                      <a:lnTo>
                        <a:pt x="1247" y="892"/>
                      </a:lnTo>
                      <a:cubicBezTo>
                        <a:pt x="1217" y="740"/>
                        <a:pt x="1156" y="618"/>
                        <a:pt x="1156" y="466"/>
                      </a:cubicBezTo>
                      <a:cubicBezTo>
                        <a:pt x="1102" y="198"/>
                        <a:pt x="858" y="0"/>
                        <a:pt x="59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9" name="Google Shape;1739;p59">
                  <a:extLst>
                    <a:ext uri="{FF2B5EF4-FFF2-40B4-BE49-F238E27FC236}">
                      <a16:creationId xmlns:a16="http://schemas.microsoft.com/office/drawing/2014/main" id="{90BFB7E7-73F4-BD16-EF70-3E82876A6E7D}"/>
                    </a:ext>
                  </a:extLst>
                </p:cNvPr>
                <p:cNvSpPr/>
                <p:nvPr/>
              </p:nvSpPr>
              <p:spPr>
                <a:xfrm>
                  <a:off x="12445140" y="2734722"/>
                  <a:ext cx="72" cy="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0" name="Google Shape;1740;p59">
                  <a:extLst>
                    <a:ext uri="{FF2B5EF4-FFF2-40B4-BE49-F238E27FC236}">
                      <a16:creationId xmlns:a16="http://schemas.microsoft.com/office/drawing/2014/main" id="{BCF4BBA6-21DB-F1BF-E462-7FF0AF4104D1}"/>
                    </a:ext>
                  </a:extLst>
                </p:cNvPr>
                <p:cNvSpPr/>
                <p:nvPr/>
              </p:nvSpPr>
              <p:spPr>
                <a:xfrm>
                  <a:off x="12405909" y="2708544"/>
                  <a:ext cx="3227" cy="3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49" extrusionOk="0">
                      <a:moveTo>
                        <a:pt x="1" y="0"/>
                      </a:moveTo>
                      <a:cubicBezTo>
                        <a:pt x="1" y="19"/>
                        <a:pt x="34" y="49"/>
                        <a:pt x="40" y="49"/>
                      </a:cubicBezTo>
                      <a:cubicBezTo>
                        <a:pt x="44" y="49"/>
                        <a:pt x="36" y="36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1" name="Google Shape;1741;p59">
                  <a:extLst>
                    <a:ext uri="{FF2B5EF4-FFF2-40B4-BE49-F238E27FC236}">
                      <a16:creationId xmlns:a16="http://schemas.microsoft.com/office/drawing/2014/main" id="{F01E5A67-1744-E34D-F563-8495780EB6E1}"/>
                    </a:ext>
                  </a:extLst>
                </p:cNvPr>
                <p:cNvSpPr/>
                <p:nvPr/>
              </p:nvSpPr>
              <p:spPr>
                <a:xfrm>
                  <a:off x="12347099" y="2623483"/>
                  <a:ext cx="2152" cy="3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50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0" y="19"/>
                        <a:pt x="22" y="49"/>
                        <a:pt x="26" y="49"/>
                      </a:cubicBezTo>
                      <a:cubicBezTo>
                        <a:pt x="29" y="49"/>
                        <a:pt x="24" y="37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2" name="Google Shape;1742;p59">
                  <a:extLst>
                    <a:ext uri="{FF2B5EF4-FFF2-40B4-BE49-F238E27FC236}">
                      <a16:creationId xmlns:a16="http://schemas.microsoft.com/office/drawing/2014/main" id="{141EEDED-689A-F593-116E-6E1F6951CF0C}"/>
                    </a:ext>
                  </a:extLst>
                </p:cNvPr>
                <p:cNvSpPr/>
                <p:nvPr/>
              </p:nvSpPr>
              <p:spPr>
                <a:xfrm>
                  <a:off x="12530201" y="2954904"/>
                  <a:ext cx="150469" cy="226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" h="3157" extrusionOk="0">
                      <a:moveTo>
                        <a:pt x="1520" y="0"/>
                      </a:moveTo>
                      <a:cubicBezTo>
                        <a:pt x="1186" y="0"/>
                        <a:pt x="943" y="274"/>
                        <a:pt x="973" y="608"/>
                      </a:cubicBezTo>
                      <a:lnTo>
                        <a:pt x="973" y="851"/>
                      </a:lnTo>
                      <a:cubicBezTo>
                        <a:pt x="943" y="1003"/>
                        <a:pt x="912" y="1125"/>
                        <a:pt x="882" y="1277"/>
                      </a:cubicBezTo>
                      <a:cubicBezTo>
                        <a:pt x="821" y="1398"/>
                        <a:pt x="760" y="1550"/>
                        <a:pt x="669" y="1672"/>
                      </a:cubicBezTo>
                      <a:cubicBezTo>
                        <a:pt x="578" y="1793"/>
                        <a:pt x="487" y="1885"/>
                        <a:pt x="395" y="1976"/>
                      </a:cubicBezTo>
                      <a:lnTo>
                        <a:pt x="365" y="2006"/>
                      </a:lnTo>
                      <a:cubicBezTo>
                        <a:pt x="91" y="2189"/>
                        <a:pt x="0" y="2553"/>
                        <a:pt x="122" y="2857"/>
                      </a:cubicBezTo>
                      <a:cubicBezTo>
                        <a:pt x="204" y="3041"/>
                        <a:pt x="396" y="3157"/>
                        <a:pt x="596" y="3157"/>
                      </a:cubicBezTo>
                      <a:cubicBezTo>
                        <a:pt x="693" y="3157"/>
                        <a:pt x="792" y="3130"/>
                        <a:pt x="882" y="3070"/>
                      </a:cubicBezTo>
                      <a:cubicBezTo>
                        <a:pt x="1642" y="2492"/>
                        <a:pt x="2098" y="1581"/>
                        <a:pt x="2067" y="608"/>
                      </a:cubicBezTo>
                      <a:cubicBezTo>
                        <a:pt x="2067" y="274"/>
                        <a:pt x="1824" y="0"/>
                        <a:pt x="15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43" name="Google Shape;1743;p59">
                <a:extLst>
                  <a:ext uri="{FF2B5EF4-FFF2-40B4-BE49-F238E27FC236}">
                    <a16:creationId xmlns:a16="http://schemas.microsoft.com/office/drawing/2014/main" id="{685B75C9-18BD-6ED0-DB65-32681E3D5DEB}"/>
                  </a:ext>
                </a:extLst>
              </p:cNvPr>
              <p:cNvSpPr/>
              <p:nvPr/>
            </p:nvSpPr>
            <p:spPr>
              <a:xfrm rot="1671585" flipH="1">
                <a:off x="8507407" y="4630972"/>
                <a:ext cx="161690" cy="600964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34800" extrusionOk="0">
                    <a:moveTo>
                      <a:pt x="2805" y="0"/>
                    </a:moveTo>
                    <a:cubicBezTo>
                      <a:pt x="2464" y="0"/>
                      <a:pt x="2115" y="83"/>
                      <a:pt x="1764" y="270"/>
                    </a:cubicBezTo>
                    <a:cubicBezTo>
                      <a:pt x="487" y="909"/>
                      <a:pt x="31" y="2216"/>
                      <a:pt x="1" y="3675"/>
                    </a:cubicBezTo>
                    <a:lnTo>
                      <a:pt x="1" y="3948"/>
                    </a:lnTo>
                    <a:cubicBezTo>
                      <a:pt x="1" y="5741"/>
                      <a:pt x="578" y="7717"/>
                      <a:pt x="943" y="9115"/>
                    </a:cubicBezTo>
                    <a:cubicBezTo>
                      <a:pt x="1703" y="11851"/>
                      <a:pt x="2432" y="14587"/>
                      <a:pt x="3010" y="17383"/>
                    </a:cubicBezTo>
                    <a:cubicBezTo>
                      <a:pt x="3040" y="17504"/>
                      <a:pt x="3071" y="17626"/>
                      <a:pt x="3101" y="17778"/>
                    </a:cubicBezTo>
                    <a:cubicBezTo>
                      <a:pt x="3405" y="19267"/>
                      <a:pt x="3679" y="20726"/>
                      <a:pt x="3891" y="22246"/>
                    </a:cubicBezTo>
                    <a:cubicBezTo>
                      <a:pt x="3952" y="22763"/>
                      <a:pt x="4013" y="23280"/>
                      <a:pt x="4074" y="23796"/>
                    </a:cubicBezTo>
                    <a:cubicBezTo>
                      <a:pt x="4104" y="23948"/>
                      <a:pt x="4134" y="24100"/>
                      <a:pt x="4134" y="24222"/>
                    </a:cubicBezTo>
                    <a:cubicBezTo>
                      <a:pt x="4499" y="27748"/>
                      <a:pt x="4499" y="31243"/>
                      <a:pt x="4590" y="34800"/>
                    </a:cubicBezTo>
                    <a:lnTo>
                      <a:pt x="6657" y="34800"/>
                    </a:lnTo>
                    <a:cubicBezTo>
                      <a:pt x="7022" y="33827"/>
                      <a:pt x="7326" y="32854"/>
                      <a:pt x="7630" y="31851"/>
                    </a:cubicBezTo>
                    <a:cubicBezTo>
                      <a:pt x="7782" y="31334"/>
                      <a:pt x="7904" y="30818"/>
                      <a:pt x="8025" y="30301"/>
                    </a:cubicBezTo>
                    <a:cubicBezTo>
                      <a:pt x="8785" y="27231"/>
                      <a:pt x="9211" y="24100"/>
                      <a:pt x="9332" y="20939"/>
                    </a:cubicBezTo>
                    <a:cubicBezTo>
                      <a:pt x="9332" y="20848"/>
                      <a:pt x="9332" y="20787"/>
                      <a:pt x="9332" y="20726"/>
                    </a:cubicBezTo>
                    <a:cubicBezTo>
                      <a:pt x="9363" y="19967"/>
                      <a:pt x="9363" y="19176"/>
                      <a:pt x="9363" y="18416"/>
                    </a:cubicBezTo>
                    <a:cubicBezTo>
                      <a:pt x="9332" y="16258"/>
                      <a:pt x="9211" y="14100"/>
                      <a:pt x="8967" y="11942"/>
                    </a:cubicBezTo>
                    <a:cubicBezTo>
                      <a:pt x="8967" y="11851"/>
                      <a:pt x="8967" y="11760"/>
                      <a:pt x="8967" y="11669"/>
                    </a:cubicBezTo>
                    <a:cubicBezTo>
                      <a:pt x="8876" y="10969"/>
                      <a:pt x="8785" y="10240"/>
                      <a:pt x="8663" y="9541"/>
                    </a:cubicBezTo>
                    <a:cubicBezTo>
                      <a:pt x="8633" y="9206"/>
                      <a:pt x="8572" y="8872"/>
                      <a:pt x="8511" y="8568"/>
                    </a:cubicBezTo>
                    <a:cubicBezTo>
                      <a:pt x="8481" y="8386"/>
                      <a:pt x="8451" y="8234"/>
                      <a:pt x="8420" y="8082"/>
                    </a:cubicBezTo>
                    <a:cubicBezTo>
                      <a:pt x="8055" y="6167"/>
                      <a:pt x="7356" y="4343"/>
                      <a:pt x="6353" y="2702"/>
                    </a:cubicBezTo>
                    <a:cubicBezTo>
                      <a:pt x="5543" y="1450"/>
                      <a:pt x="4238" y="0"/>
                      <a:pt x="28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4" name="Google Shape;1744;p59">
                <a:extLst>
                  <a:ext uri="{FF2B5EF4-FFF2-40B4-BE49-F238E27FC236}">
                    <a16:creationId xmlns:a16="http://schemas.microsoft.com/office/drawing/2014/main" id="{7D5740CB-E234-057C-F266-3027E273B5DC}"/>
                  </a:ext>
                </a:extLst>
              </p:cNvPr>
              <p:cNvGrpSpPr/>
              <p:nvPr/>
            </p:nvGrpSpPr>
            <p:grpSpPr>
              <a:xfrm rot="1671164" flipH="1">
                <a:off x="8502016" y="4689604"/>
                <a:ext cx="101858" cy="522828"/>
                <a:chOff x="12257663" y="2084932"/>
                <a:chExt cx="423006" cy="2171251"/>
              </a:xfrm>
            </p:grpSpPr>
            <p:sp>
              <p:nvSpPr>
                <p:cNvPr id="1745" name="Google Shape;1745;p59">
                  <a:extLst>
                    <a:ext uri="{FF2B5EF4-FFF2-40B4-BE49-F238E27FC236}">
                      <a16:creationId xmlns:a16="http://schemas.microsoft.com/office/drawing/2014/main" id="{B6CDEA24-E225-3F5B-0300-2B934A40C05B}"/>
                    </a:ext>
                  </a:extLst>
                </p:cNvPr>
                <p:cNvSpPr/>
                <p:nvPr/>
              </p:nvSpPr>
              <p:spPr>
                <a:xfrm>
                  <a:off x="12296392" y="2084932"/>
                  <a:ext cx="294913" cy="2171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" h="30274" extrusionOk="0">
                      <a:moveTo>
                        <a:pt x="672" y="1"/>
                      </a:moveTo>
                      <a:cubicBezTo>
                        <a:pt x="338" y="1"/>
                        <a:pt x="1" y="279"/>
                        <a:pt x="130" y="701"/>
                      </a:cubicBezTo>
                      <a:cubicBezTo>
                        <a:pt x="707" y="2738"/>
                        <a:pt x="1193" y="4805"/>
                        <a:pt x="1558" y="6902"/>
                      </a:cubicBezTo>
                      <a:cubicBezTo>
                        <a:pt x="2926" y="14379"/>
                        <a:pt x="3078" y="22009"/>
                        <a:pt x="2014" y="29516"/>
                      </a:cubicBezTo>
                      <a:cubicBezTo>
                        <a:pt x="1941" y="29971"/>
                        <a:pt x="2293" y="30274"/>
                        <a:pt x="2607" y="30274"/>
                      </a:cubicBezTo>
                      <a:cubicBezTo>
                        <a:pt x="2818" y="30274"/>
                        <a:pt x="3011" y="30138"/>
                        <a:pt x="3047" y="29820"/>
                      </a:cubicBezTo>
                      <a:cubicBezTo>
                        <a:pt x="3382" y="27662"/>
                        <a:pt x="3595" y="25474"/>
                        <a:pt x="3716" y="23316"/>
                      </a:cubicBezTo>
                      <a:cubicBezTo>
                        <a:pt x="4111" y="15595"/>
                        <a:pt x="3260" y="7844"/>
                        <a:pt x="1193" y="397"/>
                      </a:cubicBezTo>
                      <a:cubicBezTo>
                        <a:pt x="1109" y="121"/>
                        <a:pt x="891" y="1"/>
                        <a:pt x="67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6" name="Google Shape;1746;p59">
                  <a:extLst>
                    <a:ext uri="{FF2B5EF4-FFF2-40B4-BE49-F238E27FC236}">
                      <a16:creationId xmlns:a16="http://schemas.microsoft.com/office/drawing/2014/main" id="{ABF6BF8D-C75F-7F9F-0144-253FA112B452}"/>
                    </a:ext>
                  </a:extLst>
                </p:cNvPr>
                <p:cNvSpPr/>
                <p:nvPr/>
              </p:nvSpPr>
              <p:spPr>
                <a:xfrm>
                  <a:off x="12257663" y="2559580"/>
                  <a:ext cx="229002" cy="267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3" h="3730" extrusionOk="0">
                      <a:moveTo>
                        <a:pt x="592" y="0"/>
                      </a:moveTo>
                      <a:cubicBezTo>
                        <a:pt x="557" y="0"/>
                        <a:pt x="522" y="3"/>
                        <a:pt x="487" y="10"/>
                      </a:cubicBezTo>
                      <a:cubicBezTo>
                        <a:pt x="153" y="132"/>
                        <a:pt x="1" y="466"/>
                        <a:pt x="92" y="801"/>
                      </a:cubicBezTo>
                      <a:cubicBezTo>
                        <a:pt x="335" y="2108"/>
                        <a:pt x="1217" y="3202"/>
                        <a:pt x="2463" y="3719"/>
                      </a:cubicBezTo>
                      <a:cubicBezTo>
                        <a:pt x="2498" y="3726"/>
                        <a:pt x="2533" y="3729"/>
                        <a:pt x="2568" y="3729"/>
                      </a:cubicBezTo>
                      <a:cubicBezTo>
                        <a:pt x="2834" y="3729"/>
                        <a:pt x="3078" y="3532"/>
                        <a:pt x="3132" y="3263"/>
                      </a:cubicBezTo>
                      <a:cubicBezTo>
                        <a:pt x="3192" y="2959"/>
                        <a:pt x="3040" y="2624"/>
                        <a:pt x="2736" y="2503"/>
                      </a:cubicBezTo>
                      <a:lnTo>
                        <a:pt x="2645" y="2473"/>
                      </a:lnTo>
                      <a:lnTo>
                        <a:pt x="2493" y="2412"/>
                      </a:lnTo>
                      <a:cubicBezTo>
                        <a:pt x="2402" y="2321"/>
                        <a:pt x="2280" y="2260"/>
                        <a:pt x="2189" y="2199"/>
                      </a:cubicBezTo>
                      <a:cubicBezTo>
                        <a:pt x="2129" y="2138"/>
                        <a:pt x="2098" y="2108"/>
                        <a:pt x="2037" y="2077"/>
                      </a:cubicBezTo>
                      <a:lnTo>
                        <a:pt x="1977" y="2017"/>
                      </a:lnTo>
                      <a:cubicBezTo>
                        <a:pt x="1885" y="1925"/>
                        <a:pt x="1794" y="1834"/>
                        <a:pt x="1703" y="1713"/>
                      </a:cubicBezTo>
                      <a:lnTo>
                        <a:pt x="1581" y="1561"/>
                      </a:lnTo>
                      <a:lnTo>
                        <a:pt x="1551" y="1500"/>
                      </a:lnTo>
                      <a:cubicBezTo>
                        <a:pt x="1490" y="1378"/>
                        <a:pt x="1399" y="1257"/>
                        <a:pt x="1338" y="1135"/>
                      </a:cubicBezTo>
                      <a:cubicBezTo>
                        <a:pt x="1338" y="1074"/>
                        <a:pt x="1277" y="983"/>
                        <a:pt x="1277" y="953"/>
                      </a:cubicBezTo>
                      <a:cubicBezTo>
                        <a:pt x="1277" y="922"/>
                        <a:pt x="1247" y="892"/>
                        <a:pt x="1247" y="862"/>
                      </a:cubicBezTo>
                      <a:lnTo>
                        <a:pt x="1247" y="892"/>
                      </a:lnTo>
                      <a:cubicBezTo>
                        <a:pt x="1217" y="740"/>
                        <a:pt x="1156" y="618"/>
                        <a:pt x="1156" y="466"/>
                      </a:cubicBezTo>
                      <a:cubicBezTo>
                        <a:pt x="1102" y="198"/>
                        <a:pt x="858" y="0"/>
                        <a:pt x="59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7" name="Google Shape;1747;p59">
                  <a:extLst>
                    <a:ext uri="{FF2B5EF4-FFF2-40B4-BE49-F238E27FC236}">
                      <a16:creationId xmlns:a16="http://schemas.microsoft.com/office/drawing/2014/main" id="{B963744F-6A17-64AF-F0A2-3DF52CCB6E90}"/>
                    </a:ext>
                  </a:extLst>
                </p:cNvPr>
                <p:cNvSpPr/>
                <p:nvPr/>
              </p:nvSpPr>
              <p:spPr>
                <a:xfrm>
                  <a:off x="12530201" y="2954904"/>
                  <a:ext cx="150469" cy="226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" h="3157" extrusionOk="0">
                      <a:moveTo>
                        <a:pt x="1520" y="0"/>
                      </a:moveTo>
                      <a:cubicBezTo>
                        <a:pt x="1186" y="0"/>
                        <a:pt x="943" y="274"/>
                        <a:pt x="973" y="608"/>
                      </a:cubicBezTo>
                      <a:lnTo>
                        <a:pt x="973" y="851"/>
                      </a:lnTo>
                      <a:cubicBezTo>
                        <a:pt x="943" y="1003"/>
                        <a:pt x="912" y="1125"/>
                        <a:pt x="882" y="1277"/>
                      </a:cubicBezTo>
                      <a:cubicBezTo>
                        <a:pt x="821" y="1398"/>
                        <a:pt x="760" y="1550"/>
                        <a:pt x="669" y="1672"/>
                      </a:cubicBezTo>
                      <a:cubicBezTo>
                        <a:pt x="578" y="1793"/>
                        <a:pt x="487" y="1885"/>
                        <a:pt x="395" y="1976"/>
                      </a:cubicBezTo>
                      <a:lnTo>
                        <a:pt x="365" y="2006"/>
                      </a:lnTo>
                      <a:cubicBezTo>
                        <a:pt x="91" y="2189"/>
                        <a:pt x="0" y="2553"/>
                        <a:pt x="122" y="2857"/>
                      </a:cubicBezTo>
                      <a:cubicBezTo>
                        <a:pt x="204" y="3041"/>
                        <a:pt x="396" y="3157"/>
                        <a:pt x="596" y="3157"/>
                      </a:cubicBezTo>
                      <a:cubicBezTo>
                        <a:pt x="693" y="3157"/>
                        <a:pt x="792" y="3130"/>
                        <a:pt x="882" y="3070"/>
                      </a:cubicBezTo>
                      <a:cubicBezTo>
                        <a:pt x="1642" y="2492"/>
                        <a:pt x="2098" y="1581"/>
                        <a:pt x="2067" y="608"/>
                      </a:cubicBezTo>
                      <a:cubicBezTo>
                        <a:pt x="2067" y="274"/>
                        <a:pt x="1824" y="0"/>
                        <a:pt x="15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748" name="Google Shape;1748;p59">
            <a:extLst>
              <a:ext uri="{FF2B5EF4-FFF2-40B4-BE49-F238E27FC236}">
                <a16:creationId xmlns:a16="http://schemas.microsoft.com/office/drawing/2014/main" id="{CF4E6C57-1EAC-90E0-72E7-D37114F9E37E}"/>
              </a:ext>
            </a:extLst>
          </p:cNvPr>
          <p:cNvSpPr/>
          <p:nvPr/>
        </p:nvSpPr>
        <p:spPr>
          <a:xfrm>
            <a:off x="261720" y="539488"/>
            <a:ext cx="2176741" cy="553263"/>
          </a:xfrm>
          <a:custGeom>
            <a:avLst/>
            <a:gdLst/>
            <a:ahLst/>
            <a:cxnLst/>
            <a:rect l="l" t="t" r="r" b="b"/>
            <a:pathLst>
              <a:path w="45981" h="11687" extrusionOk="0">
                <a:moveTo>
                  <a:pt x="10428" y="1"/>
                </a:moveTo>
                <a:cubicBezTo>
                  <a:pt x="10280" y="1"/>
                  <a:pt x="10119" y="10"/>
                  <a:pt x="9945" y="29"/>
                </a:cubicBezTo>
                <a:cubicBezTo>
                  <a:pt x="5950" y="506"/>
                  <a:pt x="7013" y="4611"/>
                  <a:pt x="4447" y="5748"/>
                </a:cubicBezTo>
                <a:cubicBezTo>
                  <a:pt x="2008" y="6828"/>
                  <a:pt x="0" y="11284"/>
                  <a:pt x="6035" y="11284"/>
                </a:cubicBezTo>
                <a:cubicBezTo>
                  <a:pt x="6351" y="11284"/>
                  <a:pt x="6689" y="11272"/>
                  <a:pt x="7049" y="11246"/>
                </a:cubicBezTo>
                <a:cubicBezTo>
                  <a:pt x="9414" y="11083"/>
                  <a:pt x="13063" y="10485"/>
                  <a:pt x="16089" y="10485"/>
                </a:cubicBezTo>
                <a:cubicBezTo>
                  <a:pt x="17803" y="10485"/>
                  <a:pt x="19316" y="10677"/>
                  <a:pt x="20283" y="11246"/>
                </a:cubicBezTo>
                <a:cubicBezTo>
                  <a:pt x="20824" y="11561"/>
                  <a:pt x="21388" y="11687"/>
                  <a:pt x="21999" y="11687"/>
                </a:cubicBezTo>
                <a:cubicBezTo>
                  <a:pt x="24455" y="11687"/>
                  <a:pt x="27676" y="9648"/>
                  <a:pt x="33223" y="9560"/>
                </a:cubicBezTo>
                <a:cubicBezTo>
                  <a:pt x="40152" y="9487"/>
                  <a:pt x="45980" y="8754"/>
                  <a:pt x="39052" y="7837"/>
                </a:cubicBezTo>
                <a:cubicBezTo>
                  <a:pt x="32087" y="6921"/>
                  <a:pt x="33407" y="5088"/>
                  <a:pt x="26515" y="3438"/>
                </a:cubicBezTo>
                <a:cubicBezTo>
                  <a:pt x="22594" y="2500"/>
                  <a:pt x="21889" y="1977"/>
                  <a:pt x="20936" y="1977"/>
                </a:cubicBezTo>
                <a:cubicBezTo>
                  <a:pt x="20214" y="1977"/>
                  <a:pt x="19350" y="2277"/>
                  <a:pt x="16837" y="2925"/>
                </a:cubicBezTo>
                <a:cubicBezTo>
                  <a:pt x="16032" y="3136"/>
                  <a:pt x="15394" y="3227"/>
                  <a:pt x="14881" y="3227"/>
                </a:cubicBezTo>
                <a:cubicBezTo>
                  <a:pt x="11818" y="3227"/>
                  <a:pt x="13231" y="1"/>
                  <a:pt x="104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59">
            <a:extLst>
              <a:ext uri="{FF2B5EF4-FFF2-40B4-BE49-F238E27FC236}">
                <a16:creationId xmlns:a16="http://schemas.microsoft.com/office/drawing/2014/main" id="{7E04748F-387C-70F4-A42F-30B0842633E3}"/>
              </a:ext>
            </a:extLst>
          </p:cNvPr>
          <p:cNvSpPr/>
          <p:nvPr/>
        </p:nvSpPr>
        <p:spPr>
          <a:xfrm>
            <a:off x="6979525" y="273467"/>
            <a:ext cx="1451260" cy="532068"/>
          </a:xfrm>
          <a:custGeom>
            <a:avLst/>
            <a:gdLst/>
            <a:ahLst/>
            <a:cxnLst/>
            <a:rect l="l" t="t" r="r" b="b"/>
            <a:pathLst>
              <a:path w="29002" h="9592" extrusionOk="0">
                <a:moveTo>
                  <a:pt x="8884" y="0"/>
                </a:moveTo>
                <a:cubicBezTo>
                  <a:pt x="1803" y="0"/>
                  <a:pt x="4164" y="1560"/>
                  <a:pt x="1691" y="5501"/>
                </a:cubicBezTo>
                <a:cubicBezTo>
                  <a:pt x="1" y="8185"/>
                  <a:pt x="4244" y="9592"/>
                  <a:pt x="7919" y="9592"/>
                </a:cubicBezTo>
                <a:cubicBezTo>
                  <a:pt x="9263" y="9592"/>
                  <a:pt x="10532" y="9404"/>
                  <a:pt x="11406" y="9021"/>
                </a:cubicBezTo>
                <a:cubicBezTo>
                  <a:pt x="12291" y="8637"/>
                  <a:pt x="13241" y="8515"/>
                  <a:pt x="14236" y="8515"/>
                </a:cubicBezTo>
                <a:cubicBezTo>
                  <a:pt x="15993" y="8515"/>
                  <a:pt x="17889" y="8897"/>
                  <a:pt x="19800" y="8897"/>
                </a:cubicBezTo>
                <a:cubicBezTo>
                  <a:pt x="20841" y="8897"/>
                  <a:pt x="21886" y="8784"/>
                  <a:pt x="22917" y="8434"/>
                </a:cubicBezTo>
                <a:cubicBezTo>
                  <a:pt x="26876" y="7114"/>
                  <a:pt x="29002" y="6345"/>
                  <a:pt x="27059" y="5135"/>
                </a:cubicBezTo>
                <a:cubicBezTo>
                  <a:pt x="26670" y="4888"/>
                  <a:pt x="26260" y="4797"/>
                  <a:pt x="25809" y="4797"/>
                </a:cubicBezTo>
                <a:cubicBezTo>
                  <a:pt x="24533" y="4797"/>
                  <a:pt x="22930" y="5528"/>
                  <a:pt x="20564" y="5528"/>
                </a:cubicBezTo>
                <a:cubicBezTo>
                  <a:pt x="19669" y="5528"/>
                  <a:pt x="18665" y="5423"/>
                  <a:pt x="17528" y="5135"/>
                </a:cubicBezTo>
                <a:cubicBezTo>
                  <a:pt x="12322" y="3815"/>
                  <a:pt x="15072" y="39"/>
                  <a:pt x="9390" y="3"/>
                </a:cubicBezTo>
                <a:cubicBezTo>
                  <a:pt x="9216" y="1"/>
                  <a:pt x="9047" y="0"/>
                  <a:pt x="88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3" name="Google Shape;1763;p59">
            <a:extLst>
              <a:ext uri="{FF2B5EF4-FFF2-40B4-BE49-F238E27FC236}">
                <a16:creationId xmlns:a16="http://schemas.microsoft.com/office/drawing/2014/main" id="{277E4701-A0BF-71B6-4C99-A2A06E38D13E}"/>
              </a:ext>
            </a:extLst>
          </p:cNvPr>
          <p:cNvGrpSpPr/>
          <p:nvPr/>
        </p:nvGrpSpPr>
        <p:grpSpPr>
          <a:xfrm>
            <a:off x="1180709" y="1418683"/>
            <a:ext cx="577480" cy="495501"/>
            <a:chOff x="6202705" y="1525453"/>
            <a:chExt cx="364180" cy="312461"/>
          </a:xfrm>
        </p:grpSpPr>
        <p:sp>
          <p:nvSpPr>
            <p:cNvPr id="1764" name="Google Shape;1764;p59">
              <a:extLst>
                <a:ext uri="{FF2B5EF4-FFF2-40B4-BE49-F238E27FC236}">
                  <a16:creationId xmlns:a16="http://schemas.microsoft.com/office/drawing/2014/main" id="{FCAEADF6-2F9C-02A4-3F0F-017BBC5C3C90}"/>
                </a:ext>
              </a:extLst>
            </p:cNvPr>
            <p:cNvSpPr/>
            <p:nvPr/>
          </p:nvSpPr>
          <p:spPr>
            <a:xfrm>
              <a:off x="6407615" y="1616891"/>
              <a:ext cx="159270" cy="221023"/>
            </a:xfrm>
            <a:custGeom>
              <a:avLst/>
              <a:gdLst/>
              <a:ahLst/>
              <a:cxnLst/>
              <a:rect l="l" t="t" r="r" b="b"/>
              <a:pathLst>
                <a:path w="6079" h="8436" extrusionOk="0">
                  <a:moveTo>
                    <a:pt x="2455" y="0"/>
                  </a:moveTo>
                  <a:cubicBezTo>
                    <a:pt x="1707" y="0"/>
                    <a:pt x="528" y="575"/>
                    <a:pt x="471" y="1313"/>
                  </a:cubicBezTo>
                  <a:lnTo>
                    <a:pt x="375" y="2406"/>
                  </a:lnTo>
                  <a:cubicBezTo>
                    <a:pt x="816" y="2914"/>
                    <a:pt x="1458" y="3412"/>
                    <a:pt x="2273" y="3422"/>
                  </a:cubicBezTo>
                  <a:lnTo>
                    <a:pt x="2254" y="4649"/>
                  </a:lnTo>
                  <a:cubicBezTo>
                    <a:pt x="1535" y="4639"/>
                    <a:pt x="825" y="4409"/>
                    <a:pt x="250" y="3988"/>
                  </a:cubicBezTo>
                  <a:lnTo>
                    <a:pt x="97" y="6393"/>
                  </a:lnTo>
                  <a:cubicBezTo>
                    <a:pt x="1" y="7486"/>
                    <a:pt x="873" y="8435"/>
                    <a:pt x="1976" y="8435"/>
                  </a:cubicBezTo>
                  <a:lnTo>
                    <a:pt x="5493" y="8435"/>
                  </a:lnTo>
                  <a:cubicBezTo>
                    <a:pt x="5819" y="8435"/>
                    <a:pt x="6078" y="8148"/>
                    <a:pt x="6030" y="7822"/>
                  </a:cubicBezTo>
                  <a:cubicBezTo>
                    <a:pt x="5599" y="4620"/>
                    <a:pt x="5196" y="1534"/>
                    <a:pt x="3241" y="240"/>
                  </a:cubicBezTo>
                  <a:cubicBezTo>
                    <a:pt x="3011" y="86"/>
                    <a:pt x="2733" y="0"/>
                    <a:pt x="2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9">
              <a:extLst>
                <a:ext uri="{FF2B5EF4-FFF2-40B4-BE49-F238E27FC236}">
                  <a16:creationId xmlns:a16="http://schemas.microsoft.com/office/drawing/2014/main" id="{D8E44E4B-334E-7608-446E-AAA35924FC7E}"/>
                </a:ext>
              </a:extLst>
            </p:cNvPr>
            <p:cNvSpPr/>
            <p:nvPr/>
          </p:nvSpPr>
          <p:spPr>
            <a:xfrm>
              <a:off x="6202705" y="1616891"/>
              <a:ext cx="158982" cy="221023"/>
            </a:xfrm>
            <a:custGeom>
              <a:avLst/>
              <a:gdLst/>
              <a:ahLst/>
              <a:cxnLst/>
              <a:rect l="l" t="t" r="r" b="b"/>
              <a:pathLst>
                <a:path w="6068" h="8436" extrusionOk="0">
                  <a:moveTo>
                    <a:pt x="3614" y="0"/>
                  </a:moveTo>
                  <a:cubicBezTo>
                    <a:pt x="3336" y="0"/>
                    <a:pt x="3058" y="86"/>
                    <a:pt x="2828" y="240"/>
                  </a:cubicBezTo>
                  <a:cubicBezTo>
                    <a:pt x="873" y="1534"/>
                    <a:pt x="470" y="4630"/>
                    <a:pt x="39" y="7822"/>
                  </a:cubicBezTo>
                  <a:cubicBezTo>
                    <a:pt x="0" y="8148"/>
                    <a:pt x="250" y="8435"/>
                    <a:pt x="575" y="8435"/>
                  </a:cubicBezTo>
                  <a:lnTo>
                    <a:pt x="4093" y="8435"/>
                  </a:lnTo>
                  <a:cubicBezTo>
                    <a:pt x="5196" y="8435"/>
                    <a:pt x="6068" y="7486"/>
                    <a:pt x="5982" y="6393"/>
                  </a:cubicBezTo>
                  <a:lnTo>
                    <a:pt x="5828" y="3901"/>
                  </a:lnTo>
                  <a:cubicBezTo>
                    <a:pt x="5291" y="4294"/>
                    <a:pt x="4620" y="4668"/>
                    <a:pt x="3825" y="4678"/>
                  </a:cubicBezTo>
                  <a:lnTo>
                    <a:pt x="3806" y="3422"/>
                  </a:lnTo>
                  <a:cubicBezTo>
                    <a:pt x="4611" y="3412"/>
                    <a:pt x="5253" y="2914"/>
                    <a:pt x="5694" y="2406"/>
                  </a:cubicBezTo>
                  <a:lnTo>
                    <a:pt x="5598" y="1323"/>
                  </a:lnTo>
                  <a:cubicBezTo>
                    <a:pt x="5541" y="575"/>
                    <a:pt x="4362" y="0"/>
                    <a:pt x="36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9">
              <a:extLst>
                <a:ext uri="{FF2B5EF4-FFF2-40B4-BE49-F238E27FC236}">
                  <a16:creationId xmlns:a16="http://schemas.microsoft.com/office/drawing/2014/main" id="{E2C722E0-F66E-D576-F42B-C869806F1E4F}"/>
                </a:ext>
              </a:extLst>
            </p:cNvPr>
            <p:cNvSpPr/>
            <p:nvPr/>
          </p:nvSpPr>
          <p:spPr>
            <a:xfrm>
              <a:off x="6288327" y="1690958"/>
              <a:ext cx="28165" cy="64321"/>
            </a:xfrm>
            <a:custGeom>
              <a:avLst/>
              <a:gdLst/>
              <a:ahLst/>
              <a:cxnLst/>
              <a:rect l="l" t="t" r="r" b="b"/>
              <a:pathLst>
                <a:path w="1075" h="2455" extrusionOk="0">
                  <a:moveTo>
                    <a:pt x="538" y="1"/>
                  </a:moveTo>
                  <a:cubicBezTo>
                    <a:pt x="241" y="1"/>
                    <a:pt x="1" y="547"/>
                    <a:pt x="1" y="1228"/>
                  </a:cubicBezTo>
                  <a:cubicBezTo>
                    <a:pt x="1" y="1899"/>
                    <a:pt x="241" y="2455"/>
                    <a:pt x="538" y="2455"/>
                  </a:cubicBezTo>
                  <a:cubicBezTo>
                    <a:pt x="835" y="2455"/>
                    <a:pt x="1074" y="1899"/>
                    <a:pt x="1074" y="1228"/>
                  </a:cubicBezTo>
                  <a:cubicBezTo>
                    <a:pt x="1074" y="547"/>
                    <a:pt x="835" y="1"/>
                    <a:pt x="5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9">
              <a:extLst>
                <a:ext uri="{FF2B5EF4-FFF2-40B4-BE49-F238E27FC236}">
                  <a16:creationId xmlns:a16="http://schemas.microsoft.com/office/drawing/2014/main" id="{6953CDE0-EB82-695D-DB80-DE6B934AED57}"/>
                </a:ext>
              </a:extLst>
            </p:cNvPr>
            <p:cNvSpPr/>
            <p:nvPr/>
          </p:nvSpPr>
          <p:spPr>
            <a:xfrm>
              <a:off x="6453072" y="1690958"/>
              <a:ext cx="28165" cy="64321"/>
            </a:xfrm>
            <a:custGeom>
              <a:avLst/>
              <a:gdLst/>
              <a:ahLst/>
              <a:cxnLst/>
              <a:rect l="l" t="t" r="r" b="b"/>
              <a:pathLst>
                <a:path w="1075" h="2455" extrusionOk="0">
                  <a:moveTo>
                    <a:pt x="538" y="1"/>
                  </a:moveTo>
                  <a:cubicBezTo>
                    <a:pt x="241" y="1"/>
                    <a:pt x="1" y="547"/>
                    <a:pt x="1" y="1228"/>
                  </a:cubicBezTo>
                  <a:cubicBezTo>
                    <a:pt x="1" y="1899"/>
                    <a:pt x="241" y="2455"/>
                    <a:pt x="538" y="2455"/>
                  </a:cubicBezTo>
                  <a:cubicBezTo>
                    <a:pt x="835" y="2455"/>
                    <a:pt x="1075" y="1899"/>
                    <a:pt x="1075" y="1228"/>
                  </a:cubicBezTo>
                  <a:cubicBezTo>
                    <a:pt x="1075" y="547"/>
                    <a:pt x="835" y="1"/>
                    <a:pt x="5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9">
              <a:extLst>
                <a:ext uri="{FF2B5EF4-FFF2-40B4-BE49-F238E27FC236}">
                  <a16:creationId xmlns:a16="http://schemas.microsoft.com/office/drawing/2014/main" id="{B037FD3F-CBF3-9B5B-CD0B-C7813FAE407A}"/>
                </a:ext>
              </a:extLst>
            </p:cNvPr>
            <p:cNvSpPr/>
            <p:nvPr/>
          </p:nvSpPr>
          <p:spPr>
            <a:xfrm>
              <a:off x="6295086" y="1525453"/>
              <a:ext cx="177924" cy="246411"/>
            </a:xfrm>
            <a:custGeom>
              <a:avLst/>
              <a:gdLst/>
              <a:ahLst/>
              <a:cxnLst/>
              <a:rect l="l" t="t" r="r" b="b"/>
              <a:pathLst>
                <a:path w="6791" h="9405" extrusionOk="0">
                  <a:moveTo>
                    <a:pt x="3378" y="1"/>
                  </a:moveTo>
                  <a:cubicBezTo>
                    <a:pt x="3041" y="1"/>
                    <a:pt x="2772" y="275"/>
                    <a:pt x="2772" y="614"/>
                  </a:cubicBezTo>
                  <a:lnTo>
                    <a:pt x="2772" y="4698"/>
                  </a:lnTo>
                  <a:cubicBezTo>
                    <a:pt x="2772" y="4889"/>
                    <a:pt x="2724" y="5072"/>
                    <a:pt x="2619" y="5235"/>
                  </a:cubicBezTo>
                  <a:cubicBezTo>
                    <a:pt x="2475" y="5474"/>
                    <a:pt x="2312" y="5695"/>
                    <a:pt x="2130" y="5906"/>
                  </a:cubicBezTo>
                  <a:cubicBezTo>
                    <a:pt x="1967" y="6097"/>
                    <a:pt x="1785" y="6260"/>
                    <a:pt x="1583" y="6414"/>
                  </a:cubicBezTo>
                  <a:cubicBezTo>
                    <a:pt x="1468" y="6509"/>
                    <a:pt x="1325" y="6557"/>
                    <a:pt x="1171" y="6567"/>
                  </a:cubicBezTo>
                  <a:lnTo>
                    <a:pt x="1085" y="6567"/>
                  </a:lnTo>
                  <a:cubicBezTo>
                    <a:pt x="769" y="6509"/>
                    <a:pt x="519" y="6279"/>
                    <a:pt x="443" y="5973"/>
                  </a:cubicBezTo>
                  <a:cubicBezTo>
                    <a:pt x="415" y="5864"/>
                    <a:pt x="333" y="5816"/>
                    <a:pt x="249" y="5816"/>
                  </a:cubicBezTo>
                  <a:cubicBezTo>
                    <a:pt x="126" y="5816"/>
                    <a:pt x="0" y="5918"/>
                    <a:pt x="40" y="6078"/>
                  </a:cubicBezTo>
                  <a:cubicBezTo>
                    <a:pt x="126" y="6423"/>
                    <a:pt x="356" y="6711"/>
                    <a:pt x="663" y="6874"/>
                  </a:cubicBezTo>
                  <a:cubicBezTo>
                    <a:pt x="606" y="6883"/>
                    <a:pt x="548" y="6893"/>
                    <a:pt x="491" y="6902"/>
                  </a:cubicBezTo>
                  <a:cubicBezTo>
                    <a:pt x="347" y="6922"/>
                    <a:pt x="241" y="7037"/>
                    <a:pt x="241" y="7180"/>
                  </a:cubicBezTo>
                  <a:lnTo>
                    <a:pt x="241" y="7679"/>
                  </a:lnTo>
                  <a:cubicBezTo>
                    <a:pt x="241" y="7930"/>
                    <a:pt x="445" y="8127"/>
                    <a:pt x="689" y="8127"/>
                  </a:cubicBezTo>
                  <a:cubicBezTo>
                    <a:pt x="715" y="8127"/>
                    <a:pt x="742" y="8124"/>
                    <a:pt x="769" y="8120"/>
                  </a:cubicBezTo>
                  <a:lnTo>
                    <a:pt x="769" y="8120"/>
                  </a:lnTo>
                  <a:cubicBezTo>
                    <a:pt x="769" y="8264"/>
                    <a:pt x="759" y="8877"/>
                    <a:pt x="270" y="8992"/>
                  </a:cubicBezTo>
                  <a:cubicBezTo>
                    <a:pt x="165" y="9021"/>
                    <a:pt x="88" y="9117"/>
                    <a:pt x="107" y="9232"/>
                  </a:cubicBezTo>
                  <a:cubicBezTo>
                    <a:pt x="126" y="9327"/>
                    <a:pt x="213" y="9404"/>
                    <a:pt x="308" y="9404"/>
                  </a:cubicBezTo>
                  <a:lnTo>
                    <a:pt x="356" y="9404"/>
                  </a:lnTo>
                  <a:cubicBezTo>
                    <a:pt x="1066" y="9241"/>
                    <a:pt x="1200" y="8465"/>
                    <a:pt x="1181" y="8072"/>
                  </a:cubicBezTo>
                  <a:cubicBezTo>
                    <a:pt x="1171" y="8043"/>
                    <a:pt x="1190" y="8024"/>
                    <a:pt x="1209" y="8014"/>
                  </a:cubicBezTo>
                  <a:cubicBezTo>
                    <a:pt x="1861" y="7794"/>
                    <a:pt x="2456" y="7401"/>
                    <a:pt x="2916" y="6893"/>
                  </a:cubicBezTo>
                  <a:cubicBezTo>
                    <a:pt x="3045" y="6759"/>
                    <a:pt x="3215" y="6692"/>
                    <a:pt x="3385" y="6692"/>
                  </a:cubicBezTo>
                  <a:cubicBezTo>
                    <a:pt x="3556" y="6692"/>
                    <a:pt x="3726" y="6759"/>
                    <a:pt x="3855" y="6893"/>
                  </a:cubicBezTo>
                  <a:cubicBezTo>
                    <a:pt x="4315" y="7401"/>
                    <a:pt x="4900" y="7784"/>
                    <a:pt x="5542" y="8014"/>
                  </a:cubicBezTo>
                  <a:cubicBezTo>
                    <a:pt x="5561" y="8014"/>
                    <a:pt x="5580" y="8043"/>
                    <a:pt x="5580" y="8062"/>
                  </a:cubicBezTo>
                  <a:cubicBezTo>
                    <a:pt x="5552" y="8455"/>
                    <a:pt x="5695" y="9232"/>
                    <a:pt x="6395" y="9395"/>
                  </a:cubicBezTo>
                  <a:cubicBezTo>
                    <a:pt x="6405" y="9399"/>
                    <a:pt x="6412" y="9402"/>
                    <a:pt x="6419" y="9402"/>
                  </a:cubicBezTo>
                  <a:cubicBezTo>
                    <a:pt x="6426" y="9402"/>
                    <a:pt x="6434" y="9399"/>
                    <a:pt x="6443" y="9395"/>
                  </a:cubicBezTo>
                  <a:cubicBezTo>
                    <a:pt x="6549" y="9395"/>
                    <a:pt x="6635" y="9327"/>
                    <a:pt x="6644" y="9222"/>
                  </a:cubicBezTo>
                  <a:cubicBezTo>
                    <a:pt x="6664" y="9117"/>
                    <a:pt x="6596" y="9011"/>
                    <a:pt x="6481" y="8982"/>
                  </a:cubicBezTo>
                  <a:cubicBezTo>
                    <a:pt x="6002" y="8867"/>
                    <a:pt x="5983" y="8254"/>
                    <a:pt x="5993" y="8120"/>
                  </a:cubicBezTo>
                  <a:lnTo>
                    <a:pt x="6012" y="8120"/>
                  </a:lnTo>
                  <a:cubicBezTo>
                    <a:pt x="6034" y="8123"/>
                    <a:pt x="6056" y="8124"/>
                    <a:pt x="6077" y="8124"/>
                  </a:cubicBezTo>
                  <a:cubicBezTo>
                    <a:pt x="6326" y="8124"/>
                    <a:pt x="6529" y="7926"/>
                    <a:pt x="6529" y="7679"/>
                  </a:cubicBezTo>
                  <a:lnTo>
                    <a:pt x="6529" y="7171"/>
                  </a:lnTo>
                  <a:cubicBezTo>
                    <a:pt x="6539" y="7037"/>
                    <a:pt x="6434" y="6912"/>
                    <a:pt x="6290" y="6893"/>
                  </a:cubicBezTo>
                  <a:cubicBezTo>
                    <a:pt x="6232" y="6883"/>
                    <a:pt x="6165" y="6874"/>
                    <a:pt x="6108" y="6864"/>
                  </a:cubicBezTo>
                  <a:cubicBezTo>
                    <a:pt x="6424" y="6701"/>
                    <a:pt x="6664" y="6414"/>
                    <a:pt x="6750" y="6078"/>
                  </a:cubicBezTo>
                  <a:cubicBezTo>
                    <a:pt x="6790" y="5916"/>
                    <a:pt x="6660" y="5810"/>
                    <a:pt x="6536" y="5810"/>
                  </a:cubicBezTo>
                  <a:cubicBezTo>
                    <a:pt x="6454" y="5810"/>
                    <a:pt x="6374" y="5856"/>
                    <a:pt x="6347" y="5963"/>
                  </a:cubicBezTo>
                  <a:cubicBezTo>
                    <a:pt x="6271" y="6289"/>
                    <a:pt x="6002" y="6538"/>
                    <a:pt x="5667" y="6577"/>
                  </a:cubicBezTo>
                  <a:lnTo>
                    <a:pt x="5590" y="6577"/>
                  </a:lnTo>
                  <a:cubicBezTo>
                    <a:pt x="5456" y="6557"/>
                    <a:pt x="5331" y="6500"/>
                    <a:pt x="5216" y="6423"/>
                  </a:cubicBezTo>
                  <a:cubicBezTo>
                    <a:pt x="4804" y="6088"/>
                    <a:pt x="4459" y="5695"/>
                    <a:pt x="4181" y="5244"/>
                  </a:cubicBezTo>
                  <a:cubicBezTo>
                    <a:pt x="4085" y="5081"/>
                    <a:pt x="4028" y="4889"/>
                    <a:pt x="4028" y="4698"/>
                  </a:cubicBezTo>
                  <a:lnTo>
                    <a:pt x="4028" y="614"/>
                  </a:lnTo>
                  <a:cubicBezTo>
                    <a:pt x="4028" y="269"/>
                    <a:pt x="3759" y="1"/>
                    <a:pt x="3414" y="1"/>
                  </a:cubicBezTo>
                  <a:lnTo>
                    <a:pt x="3395" y="1"/>
                  </a:lnTo>
                  <a:cubicBezTo>
                    <a:pt x="3389" y="1"/>
                    <a:pt x="3383" y="1"/>
                    <a:pt x="3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9" name="Google Shape;1769;p59">
            <a:extLst>
              <a:ext uri="{FF2B5EF4-FFF2-40B4-BE49-F238E27FC236}">
                <a16:creationId xmlns:a16="http://schemas.microsoft.com/office/drawing/2014/main" id="{088C5BCA-00B3-F500-2110-AEE10CBE0430}"/>
              </a:ext>
            </a:extLst>
          </p:cNvPr>
          <p:cNvGrpSpPr/>
          <p:nvPr/>
        </p:nvGrpSpPr>
        <p:grpSpPr>
          <a:xfrm>
            <a:off x="1181809" y="3784791"/>
            <a:ext cx="577472" cy="570117"/>
            <a:chOff x="6644201" y="3355496"/>
            <a:chExt cx="366695" cy="361979"/>
          </a:xfrm>
        </p:grpSpPr>
        <p:sp>
          <p:nvSpPr>
            <p:cNvPr id="1770" name="Google Shape;1770;p59">
              <a:extLst>
                <a:ext uri="{FF2B5EF4-FFF2-40B4-BE49-F238E27FC236}">
                  <a16:creationId xmlns:a16="http://schemas.microsoft.com/office/drawing/2014/main" id="{AAB8F382-C9D0-1328-16F3-E808300E9E2B}"/>
                </a:ext>
              </a:extLst>
            </p:cNvPr>
            <p:cNvSpPr/>
            <p:nvPr/>
          </p:nvSpPr>
          <p:spPr>
            <a:xfrm>
              <a:off x="6824274" y="3378421"/>
              <a:ext cx="11056" cy="52190"/>
            </a:xfrm>
            <a:custGeom>
              <a:avLst/>
              <a:gdLst/>
              <a:ahLst/>
              <a:cxnLst/>
              <a:rect l="l" t="t" r="r" b="b"/>
              <a:pathLst>
                <a:path w="422" h="1992" extrusionOk="0">
                  <a:moveTo>
                    <a:pt x="211" y="0"/>
                  </a:moveTo>
                  <a:cubicBezTo>
                    <a:pt x="106" y="0"/>
                    <a:pt x="0" y="70"/>
                    <a:pt x="0" y="209"/>
                  </a:cubicBezTo>
                  <a:lnTo>
                    <a:pt x="0" y="1781"/>
                  </a:lnTo>
                  <a:cubicBezTo>
                    <a:pt x="0" y="1896"/>
                    <a:pt x="96" y="1991"/>
                    <a:pt x="211" y="1991"/>
                  </a:cubicBezTo>
                  <a:cubicBezTo>
                    <a:pt x="326" y="1991"/>
                    <a:pt x="422" y="1896"/>
                    <a:pt x="422" y="1781"/>
                  </a:cubicBezTo>
                  <a:lnTo>
                    <a:pt x="422" y="209"/>
                  </a:lnTo>
                  <a:cubicBezTo>
                    <a:pt x="422" y="70"/>
                    <a:pt x="316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9">
              <a:extLst>
                <a:ext uri="{FF2B5EF4-FFF2-40B4-BE49-F238E27FC236}">
                  <a16:creationId xmlns:a16="http://schemas.microsoft.com/office/drawing/2014/main" id="{F8C9C545-65C9-7276-5757-3933E74E65DC}"/>
                </a:ext>
              </a:extLst>
            </p:cNvPr>
            <p:cNvSpPr/>
            <p:nvPr/>
          </p:nvSpPr>
          <p:spPr>
            <a:xfrm>
              <a:off x="6904944" y="3402709"/>
              <a:ext cx="60994" cy="56802"/>
            </a:xfrm>
            <a:custGeom>
              <a:avLst/>
              <a:gdLst/>
              <a:ahLst/>
              <a:cxnLst/>
              <a:rect l="l" t="t" r="r" b="b"/>
              <a:pathLst>
                <a:path w="2328" h="2168" extrusionOk="0">
                  <a:moveTo>
                    <a:pt x="2031" y="0"/>
                  </a:moveTo>
                  <a:cubicBezTo>
                    <a:pt x="1982" y="0"/>
                    <a:pt x="1931" y="20"/>
                    <a:pt x="1886" y="68"/>
                  </a:cubicBezTo>
                  <a:lnTo>
                    <a:pt x="142" y="1812"/>
                  </a:lnTo>
                  <a:cubicBezTo>
                    <a:pt x="1" y="1934"/>
                    <a:pt x="90" y="2167"/>
                    <a:pt x="275" y="2167"/>
                  </a:cubicBezTo>
                  <a:cubicBezTo>
                    <a:pt x="278" y="2167"/>
                    <a:pt x="282" y="2167"/>
                    <a:pt x="286" y="2167"/>
                  </a:cubicBezTo>
                  <a:cubicBezTo>
                    <a:pt x="343" y="2167"/>
                    <a:pt x="401" y="2138"/>
                    <a:pt x="439" y="2100"/>
                  </a:cubicBezTo>
                  <a:lnTo>
                    <a:pt x="2174" y="365"/>
                  </a:lnTo>
                  <a:cubicBezTo>
                    <a:pt x="2328" y="211"/>
                    <a:pt x="2190" y="0"/>
                    <a:pt x="2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9">
              <a:extLst>
                <a:ext uri="{FF2B5EF4-FFF2-40B4-BE49-F238E27FC236}">
                  <a16:creationId xmlns:a16="http://schemas.microsoft.com/office/drawing/2014/main" id="{14261E52-82FC-8204-8441-8F69EE50DCE8}"/>
                </a:ext>
              </a:extLst>
            </p:cNvPr>
            <p:cNvSpPr/>
            <p:nvPr/>
          </p:nvSpPr>
          <p:spPr>
            <a:xfrm>
              <a:off x="6942541" y="3531036"/>
              <a:ext cx="47239" cy="10821"/>
            </a:xfrm>
            <a:custGeom>
              <a:avLst/>
              <a:gdLst/>
              <a:ahLst/>
              <a:cxnLst/>
              <a:rect l="l" t="t" r="r" b="b"/>
              <a:pathLst>
                <a:path w="1803" h="413" extrusionOk="0">
                  <a:moveTo>
                    <a:pt x="288" y="1"/>
                  </a:moveTo>
                  <a:cubicBezTo>
                    <a:pt x="1" y="1"/>
                    <a:pt x="1" y="413"/>
                    <a:pt x="288" y="413"/>
                  </a:cubicBezTo>
                  <a:lnTo>
                    <a:pt x="1525" y="413"/>
                  </a:lnTo>
                  <a:cubicBezTo>
                    <a:pt x="1803" y="413"/>
                    <a:pt x="1803" y="1"/>
                    <a:pt x="1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9">
              <a:extLst>
                <a:ext uri="{FF2B5EF4-FFF2-40B4-BE49-F238E27FC236}">
                  <a16:creationId xmlns:a16="http://schemas.microsoft.com/office/drawing/2014/main" id="{E7697E48-A751-0F84-307E-CD3FD62A71BF}"/>
                </a:ext>
              </a:extLst>
            </p:cNvPr>
            <p:cNvSpPr/>
            <p:nvPr/>
          </p:nvSpPr>
          <p:spPr>
            <a:xfrm>
              <a:off x="6927397" y="3636518"/>
              <a:ext cx="30759" cy="26645"/>
            </a:xfrm>
            <a:custGeom>
              <a:avLst/>
              <a:gdLst/>
              <a:ahLst/>
              <a:cxnLst/>
              <a:rect l="l" t="t" r="r" b="b"/>
              <a:pathLst>
                <a:path w="1174" h="1017" extrusionOk="0">
                  <a:moveTo>
                    <a:pt x="299" y="0"/>
                  </a:moveTo>
                  <a:cubicBezTo>
                    <a:pt x="140" y="0"/>
                    <a:pt x="1" y="209"/>
                    <a:pt x="148" y="355"/>
                  </a:cubicBezTo>
                  <a:lnTo>
                    <a:pt x="742" y="949"/>
                  </a:lnTo>
                  <a:cubicBezTo>
                    <a:pt x="780" y="988"/>
                    <a:pt x="838" y="1007"/>
                    <a:pt x="895" y="1007"/>
                  </a:cubicBezTo>
                  <a:lnTo>
                    <a:pt x="895" y="1016"/>
                  </a:lnTo>
                  <a:cubicBezTo>
                    <a:pt x="1087" y="1016"/>
                    <a:pt x="1173" y="786"/>
                    <a:pt x="1039" y="652"/>
                  </a:cubicBezTo>
                  <a:lnTo>
                    <a:pt x="445" y="68"/>
                  </a:lnTo>
                  <a:cubicBezTo>
                    <a:pt x="400" y="20"/>
                    <a:pt x="349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9">
              <a:extLst>
                <a:ext uri="{FF2B5EF4-FFF2-40B4-BE49-F238E27FC236}">
                  <a16:creationId xmlns:a16="http://schemas.microsoft.com/office/drawing/2014/main" id="{2C749D26-BC56-2ECF-551B-2B8B44F8530D}"/>
                </a:ext>
              </a:extLst>
            </p:cNvPr>
            <p:cNvSpPr/>
            <p:nvPr/>
          </p:nvSpPr>
          <p:spPr>
            <a:xfrm>
              <a:off x="6905049" y="3614169"/>
              <a:ext cx="23973" cy="21117"/>
            </a:xfrm>
            <a:custGeom>
              <a:avLst/>
              <a:gdLst/>
              <a:ahLst/>
              <a:cxnLst/>
              <a:rect l="l" t="t" r="r" b="b"/>
              <a:pathLst>
                <a:path w="915" h="806" extrusionOk="0">
                  <a:moveTo>
                    <a:pt x="295" y="0"/>
                  </a:moveTo>
                  <a:cubicBezTo>
                    <a:pt x="134" y="0"/>
                    <a:pt x="1" y="208"/>
                    <a:pt x="147" y="355"/>
                  </a:cubicBezTo>
                  <a:lnTo>
                    <a:pt x="540" y="748"/>
                  </a:lnTo>
                  <a:cubicBezTo>
                    <a:pt x="579" y="786"/>
                    <a:pt x="636" y="805"/>
                    <a:pt x="684" y="805"/>
                  </a:cubicBezTo>
                  <a:cubicBezTo>
                    <a:pt x="742" y="805"/>
                    <a:pt x="790" y="786"/>
                    <a:pt x="828" y="748"/>
                  </a:cubicBezTo>
                  <a:cubicBezTo>
                    <a:pt x="914" y="662"/>
                    <a:pt x="914" y="528"/>
                    <a:pt x="828" y="451"/>
                  </a:cubicBezTo>
                  <a:lnTo>
                    <a:pt x="445" y="67"/>
                  </a:lnTo>
                  <a:cubicBezTo>
                    <a:pt x="397" y="20"/>
                    <a:pt x="345" y="0"/>
                    <a:pt x="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9">
              <a:extLst>
                <a:ext uri="{FF2B5EF4-FFF2-40B4-BE49-F238E27FC236}">
                  <a16:creationId xmlns:a16="http://schemas.microsoft.com/office/drawing/2014/main" id="{C84202E3-A28F-9761-A6F0-CAE7654A142B}"/>
                </a:ext>
              </a:extLst>
            </p:cNvPr>
            <p:cNvSpPr/>
            <p:nvPr/>
          </p:nvSpPr>
          <p:spPr>
            <a:xfrm>
              <a:off x="6824274" y="3642360"/>
              <a:ext cx="11056" cy="52190"/>
            </a:xfrm>
            <a:custGeom>
              <a:avLst/>
              <a:gdLst/>
              <a:ahLst/>
              <a:cxnLst/>
              <a:rect l="l" t="t" r="r" b="b"/>
              <a:pathLst>
                <a:path w="422" h="1992" extrusionOk="0">
                  <a:moveTo>
                    <a:pt x="211" y="0"/>
                  </a:moveTo>
                  <a:cubicBezTo>
                    <a:pt x="106" y="0"/>
                    <a:pt x="0" y="70"/>
                    <a:pt x="0" y="209"/>
                  </a:cubicBezTo>
                  <a:lnTo>
                    <a:pt x="0" y="1781"/>
                  </a:lnTo>
                  <a:cubicBezTo>
                    <a:pt x="0" y="1896"/>
                    <a:pt x="96" y="1992"/>
                    <a:pt x="211" y="1992"/>
                  </a:cubicBezTo>
                  <a:cubicBezTo>
                    <a:pt x="326" y="1992"/>
                    <a:pt x="422" y="1896"/>
                    <a:pt x="422" y="1781"/>
                  </a:cubicBezTo>
                  <a:lnTo>
                    <a:pt x="422" y="209"/>
                  </a:lnTo>
                  <a:cubicBezTo>
                    <a:pt x="422" y="70"/>
                    <a:pt x="316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9">
              <a:extLst>
                <a:ext uri="{FF2B5EF4-FFF2-40B4-BE49-F238E27FC236}">
                  <a16:creationId xmlns:a16="http://schemas.microsoft.com/office/drawing/2014/main" id="{B684E793-419C-4B37-A438-1B7711E66CF6}"/>
                </a:ext>
              </a:extLst>
            </p:cNvPr>
            <p:cNvSpPr/>
            <p:nvPr/>
          </p:nvSpPr>
          <p:spPr>
            <a:xfrm>
              <a:off x="6715780" y="3612754"/>
              <a:ext cx="40034" cy="37099"/>
            </a:xfrm>
            <a:custGeom>
              <a:avLst/>
              <a:gdLst/>
              <a:ahLst/>
              <a:cxnLst/>
              <a:rect l="l" t="t" r="r" b="b"/>
              <a:pathLst>
                <a:path w="1528" h="1416" extrusionOk="0">
                  <a:moveTo>
                    <a:pt x="1226" y="1"/>
                  </a:moveTo>
                  <a:cubicBezTo>
                    <a:pt x="1178" y="1"/>
                    <a:pt x="1128" y="19"/>
                    <a:pt x="1083" y="64"/>
                  </a:cubicBezTo>
                  <a:lnTo>
                    <a:pt x="87" y="1061"/>
                  </a:lnTo>
                  <a:cubicBezTo>
                    <a:pt x="0" y="1137"/>
                    <a:pt x="0" y="1272"/>
                    <a:pt x="87" y="1358"/>
                  </a:cubicBezTo>
                  <a:cubicBezTo>
                    <a:pt x="125" y="1396"/>
                    <a:pt x="182" y="1415"/>
                    <a:pt x="240" y="1415"/>
                  </a:cubicBezTo>
                  <a:cubicBezTo>
                    <a:pt x="288" y="1415"/>
                    <a:pt x="345" y="1396"/>
                    <a:pt x="384" y="1358"/>
                  </a:cubicBezTo>
                  <a:lnTo>
                    <a:pt x="1381" y="361"/>
                  </a:lnTo>
                  <a:cubicBezTo>
                    <a:pt x="1528" y="206"/>
                    <a:pt x="1387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9">
              <a:extLst>
                <a:ext uri="{FF2B5EF4-FFF2-40B4-BE49-F238E27FC236}">
                  <a16:creationId xmlns:a16="http://schemas.microsoft.com/office/drawing/2014/main" id="{E4F8A6DA-F5CE-7950-1D93-E73188F455B9}"/>
                </a:ext>
              </a:extLst>
            </p:cNvPr>
            <p:cNvSpPr/>
            <p:nvPr/>
          </p:nvSpPr>
          <p:spPr>
            <a:xfrm>
              <a:off x="6669825" y="3531036"/>
              <a:ext cx="47239" cy="10821"/>
            </a:xfrm>
            <a:custGeom>
              <a:avLst/>
              <a:gdLst/>
              <a:ahLst/>
              <a:cxnLst/>
              <a:rect l="l" t="t" r="r" b="b"/>
              <a:pathLst>
                <a:path w="1803" h="413" extrusionOk="0">
                  <a:moveTo>
                    <a:pt x="288" y="1"/>
                  </a:moveTo>
                  <a:cubicBezTo>
                    <a:pt x="0" y="1"/>
                    <a:pt x="0" y="413"/>
                    <a:pt x="288" y="413"/>
                  </a:cubicBezTo>
                  <a:lnTo>
                    <a:pt x="1524" y="413"/>
                  </a:lnTo>
                  <a:cubicBezTo>
                    <a:pt x="1802" y="413"/>
                    <a:pt x="1802" y="1"/>
                    <a:pt x="1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9">
              <a:extLst>
                <a:ext uri="{FF2B5EF4-FFF2-40B4-BE49-F238E27FC236}">
                  <a16:creationId xmlns:a16="http://schemas.microsoft.com/office/drawing/2014/main" id="{8DC3C8CE-1B97-E2ED-8907-CF2BEF562A08}"/>
                </a:ext>
              </a:extLst>
            </p:cNvPr>
            <p:cNvSpPr/>
            <p:nvPr/>
          </p:nvSpPr>
          <p:spPr>
            <a:xfrm>
              <a:off x="6700924" y="3410097"/>
              <a:ext cx="54548" cy="50409"/>
            </a:xfrm>
            <a:custGeom>
              <a:avLst/>
              <a:gdLst/>
              <a:ahLst/>
              <a:cxnLst/>
              <a:rect l="l" t="t" r="r" b="b"/>
              <a:pathLst>
                <a:path w="2082" h="1924" extrusionOk="0">
                  <a:moveTo>
                    <a:pt x="300" y="0"/>
                  </a:moveTo>
                  <a:cubicBezTo>
                    <a:pt x="140" y="0"/>
                    <a:pt x="0" y="206"/>
                    <a:pt x="155" y="361"/>
                  </a:cubicBezTo>
                  <a:lnTo>
                    <a:pt x="1650" y="1856"/>
                  </a:lnTo>
                  <a:cubicBezTo>
                    <a:pt x="1689" y="1894"/>
                    <a:pt x="1746" y="1913"/>
                    <a:pt x="1804" y="1913"/>
                  </a:cubicBezTo>
                  <a:lnTo>
                    <a:pt x="1804" y="1923"/>
                  </a:lnTo>
                  <a:cubicBezTo>
                    <a:pt x="1986" y="1923"/>
                    <a:pt x="2082" y="1693"/>
                    <a:pt x="1948" y="1559"/>
                  </a:cubicBezTo>
                  <a:lnTo>
                    <a:pt x="443" y="64"/>
                  </a:lnTo>
                  <a:cubicBezTo>
                    <a:pt x="398" y="19"/>
                    <a:pt x="348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9">
              <a:extLst>
                <a:ext uri="{FF2B5EF4-FFF2-40B4-BE49-F238E27FC236}">
                  <a16:creationId xmlns:a16="http://schemas.microsoft.com/office/drawing/2014/main" id="{11D6B7CD-6DAA-D328-7CC6-DF84540E4820}"/>
                </a:ext>
              </a:extLst>
            </p:cNvPr>
            <p:cNvSpPr/>
            <p:nvPr/>
          </p:nvSpPr>
          <p:spPr>
            <a:xfrm>
              <a:off x="6709492" y="3418953"/>
              <a:ext cx="240621" cy="234988"/>
            </a:xfrm>
            <a:custGeom>
              <a:avLst/>
              <a:gdLst/>
              <a:ahLst/>
              <a:cxnLst/>
              <a:rect l="l" t="t" r="r" b="b"/>
              <a:pathLst>
                <a:path w="9184" h="8969" extrusionOk="0">
                  <a:moveTo>
                    <a:pt x="3686" y="0"/>
                  </a:moveTo>
                  <a:cubicBezTo>
                    <a:pt x="3649" y="0"/>
                    <a:pt x="3612" y="4"/>
                    <a:pt x="3576" y="13"/>
                  </a:cubicBezTo>
                  <a:cubicBezTo>
                    <a:pt x="3250" y="80"/>
                    <a:pt x="3039" y="502"/>
                    <a:pt x="2742" y="646"/>
                  </a:cubicBezTo>
                  <a:cubicBezTo>
                    <a:pt x="2454" y="789"/>
                    <a:pt x="1985" y="694"/>
                    <a:pt x="1726" y="895"/>
                  </a:cubicBezTo>
                  <a:cubicBezTo>
                    <a:pt x="1467" y="1106"/>
                    <a:pt x="1467" y="1575"/>
                    <a:pt x="1266" y="1834"/>
                  </a:cubicBezTo>
                  <a:cubicBezTo>
                    <a:pt x="1055" y="2093"/>
                    <a:pt x="605" y="2189"/>
                    <a:pt x="451" y="2496"/>
                  </a:cubicBezTo>
                  <a:cubicBezTo>
                    <a:pt x="307" y="2793"/>
                    <a:pt x="518" y="3215"/>
                    <a:pt x="442" y="3540"/>
                  </a:cubicBezTo>
                  <a:cubicBezTo>
                    <a:pt x="365" y="3866"/>
                    <a:pt x="1" y="4144"/>
                    <a:pt x="1" y="4480"/>
                  </a:cubicBezTo>
                  <a:cubicBezTo>
                    <a:pt x="1" y="4815"/>
                    <a:pt x="365" y="5112"/>
                    <a:pt x="442" y="5429"/>
                  </a:cubicBezTo>
                  <a:cubicBezTo>
                    <a:pt x="509" y="5745"/>
                    <a:pt x="307" y="6176"/>
                    <a:pt x="451" y="6474"/>
                  </a:cubicBezTo>
                  <a:cubicBezTo>
                    <a:pt x="595" y="6771"/>
                    <a:pt x="1055" y="6876"/>
                    <a:pt x="1266" y="7135"/>
                  </a:cubicBezTo>
                  <a:cubicBezTo>
                    <a:pt x="1477" y="7394"/>
                    <a:pt x="1467" y="7863"/>
                    <a:pt x="1726" y="8074"/>
                  </a:cubicBezTo>
                  <a:cubicBezTo>
                    <a:pt x="1985" y="8276"/>
                    <a:pt x="2445" y="8170"/>
                    <a:pt x="2742" y="8324"/>
                  </a:cubicBezTo>
                  <a:cubicBezTo>
                    <a:pt x="3039" y="8467"/>
                    <a:pt x="3240" y="8889"/>
                    <a:pt x="3576" y="8956"/>
                  </a:cubicBezTo>
                  <a:cubicBezTo>
                    <a:pt x="3613" y="8965"/>
                    <a:pt x="3651" y="8969"/>
                    <a:pt x="3689" y="8969"/>
                  </a:cubicBezTo>
                  <a:cubicBezTo>
                    <a:pt x="3983" y="8969"/>
                    <a:pt x="4295" y="8736"/>
                    <a:pt x="4592" y="8736"/>
                  </a:cubicBezTo>
                  <a:cubicBezTo>
                    <a:pt x="4898" y="8736"/>
                    <a:pt x="5218" y="8969"/>
                    <a:pt x="5507" y="8969"/>
                  </a:cubicBezTo>
                  <a:cubicBezTo>
                    <a:pt x="5545" y="8969"/>
                    <a:pt x="5582" y="8965"/>
                    <a:pt x="5618" y="8956"/>
                  </a:cubicBezTo>
                  <a:cubicBezTo>
                    <a:pt x="5934" y="8889"/>
                    <a:pt x="6145" y="8458"/>
                    <a:pt x="6442" y="8324"/>
                  </a:cubicBezTo>
                  <a:cubicBezTo>
                    <a:pt x="6739" y="8180"/>
                    <a:pt x="7199" y="8276"/>
                    <a:pt x="7458" y="8074"/>
                  </a:cubicBezTo>
                  <a:cubicBezTo>
                    <a:pt x="7717" y="7863"/>
                    <a:pt x="7717" y="7394"/>
                    <a:pt x="7928" y="7135"/>
                  </a:cubicBezTo>
                  <a:cubicBezTo>
                    <a:pt x="8129" y="6876"/>
                    <a:pt x="8589" y="6780"/>
                    <a:pt x="8733" y="6474"/>
                  </a:cubicBezTo>
                  <a:cubicBezTo>
                    <a:pt x="8877" y="6176"/>
                    <a:pt x="8675" y="5755"/>
                    <a:pt x="8742" y="5429"/>
                  </a:cubicBezTo>
                  <a:cubicBezTo>
                    <a:pt x="8819" y="5103"/>
                    <a:pt x="9183" y="4815"/>
                    <a:pt x="9183" y="4480"/>
                  </a:cubicBezTo>
                  <a:cubicBezTo>
                    <a:pt x="9183" y="4144"/>
                    <a:pt x="8819" y="3857"/>
                    <a:pt x="8742" y="3540"/>
                  </a:cubicBezTo>
                  <a:cubicBezTo>
                    <a:pt x="8675" y="3224"/>
                    <a:pt x="8877" y="2793"/>
                    <a:pt x="8733" y="2496"/>
                  </a:cubicBezTo>
                  <a:cubicBezTo>
                    <a:pt x="8589" y="2199"/>
                    <a:pt x="8129" y="2093"/>
                    <a:pt x="7928" y="1834"/>
                  </a:cubicBezTo>
                  <a:cubicBezTo>
                    <a:pt x="7717" y="1575"/>
                    <a:pt x="7717" y="1106"/>
                    <a:pt x="7458" y="895"/>
                  </a:cubicBezTo>
                  <a:cubicBezTo>
                    <a:pt x="7353" y="818"/>
                    <a:pt x="7228" y="780"/>
                    <a:pt x="7094" y="770"/>
                  </a:cubicBezTo>
                  <a:lnTo>
                    <a:pt x="6365" y="617"/>
                  </a:lnTo>
                  <a:cubicBezTo>
                    <a:pt x="6107" y="454"/>
                    <a:pt x="5905" y="80"/>
                    <a:pt x="5608" y="23"/>
                  </a:cubicBezTo>
                  <a:cubicBezTo>
                    <a:pt x="5576" y="15"/>
                    <a:pt x="5543" y="12"/>
                    <a:pt x="5509" y="12"/>
                  </a:cubicBezTo>
                  <a:cubicBezTo>
                    <a:pt x="5229" y="12"/>
                    <a:pt x="4891" y="234"/>
                    <a:pt x="4592" y="234"/>
                  </a:cubicBezTo>
                  <a:cubicBezTo>
                    <a:pt x="4295" y="234"/>
                    <a:pt x="3975" y="0"/>
                    <a:pt x="3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9">
              <a:extLst>
                <a:ext uri="{FF2B5EF4-FFF2-40B4-BE49-F238E27FC236}">
                  <a16:creationId xmlns:a16="http://schemas.microsoft.com/office/drawing/2014/main" id="{F2C69984-F86C-AE47-1FD7-3CAC4C683F0B}"/>
                </a:ext>
              </a:extLst>
            </p:cNvPr>
            <p:cNvSpPr/>
            <p:nvPr/>
          </p:nvSpPr>
          <p:spPr>
            <a:xfrm>
              <a:off x="6774049" y="3464226"/>
              <a:ext cx="33169" cy="28244"/>
            </a:xfrm>
            <a:custGeom>
              <a:avLst/>
              <a:gdLst/>
              <a:ahLst/>
              <a:cxnLst/>
              <a:rect l="l" t="t" r="r" b="b"/>
              <a:pathLst>
                <a:path w="1266" h="1078" extrusionOk="0">
                  <a:moveTo>
                    <a:pt x="729" y="1"/>
                  </a:moveTo>
                  <a:cubicBezTo>
                    <a:pt x="240" y="1"/>
                    <a:pt x="0" y="576"/>
                    <a:pt x="345" y="921"/>
                  </a:cubicBezTo>
                  <a:cubicBezTo>
                    <a:pt x="453" y="1029"/>
                    <a:pt x="587" y="1077"/>
                    <a:pt x="719" y="1077"/>
                  </a:cubicBezTo>
                  <a:cubicBezTo>
                    <a:pt x="996" y="1077"/>
                    <a:pt x="1265" y="863"/>
                    <a:pt x="1265" y="538"/>
                  </a:cubicBezTo>
                  <a:cubicBezTo>
                    <a:pt x="1265" y="240"/>
                    <a:pt x="1026" y="1"/>
                    <a:pt x="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9">
              <a:extLst>
                <a:ext uri="{FF2B5EF4-FFF2-40B4-BE49-F238E27FC236}">
                  <a16:creationId xmlns:a16="http://schemas.microsoft.com/office/drawing/2014/main" id="{62B7A490-D761-F63B-9175-13198BC1944A}"/>
                </a:ext>
              </a:extLst>
            </p:cNvPr>
            <p:cNvSpPr/>
            <p:nvPr/>
          </p:nvSpPr>
          <p:spPr>
            <a:xfrm>
              <a:off x="6810964" y="3355496"/>
              <a:ext cx="33169" cy="28479"/>
            </a:xfrm>
            <a:custGeom>
              <a:avLst/>
              <a:gdLst/>
              <a:ahLst/>
              <a:cxnLst/>
              <a:rect l="l" t="t" r="r" b="b"/>
              <a:pathLst>
                <a:path w="1266" h="1087" extrusionOk="0">
                  <a:moveTo>
                    <a:pt x="719" y="0"/>
                  </a:moveTo>
                  <a:cubicBezTo>
                    <a:pt x="240" y="0"/>
                    <a:pt x="0" y="585"/>
                    <a:pt x="336" y="930"/>
                  </a:cubicBezTo>
                  <a:cubicBezTo>
                    <a:pt x="447" y="1038"/>
                    <a:pt x="583" y="1087"/>
                    <a:pt x="716" y="1087"/>
                  </a:cubicBezTo>
                  <a:cubicBezTo>
                    <a:pt x="997" y="1087"/>
                    <a:pt x="1265" y="872"/>
                    <a:pt x="1265" y="547"/>
                  </a:cubicBezTo>
                  <a:cubicBezTo>
                    <a:pt x="1265" y="250"/>
                    <a:pt x="1016" y="0"/>
                    <a:pt x="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9">
              <a:extLst>
                <a:ext uri="{FF2B5EF4-FFF2-40B4-BE49-F238E27FC236}">
                  <a16:creationId xmlns:a16="http://schemas.microsoft.com/office/drawing/2014/main" id="{996757ED-84FB-A792-8403-17624107F12D}"/>
                </a:ext>
              </a:extLst>
            </p:cNvPr>
            <p:cNvSpPr/>
            <p:nvPr/>
          </p:nvSpPr>
          <p:spPr>
            <a:xfrm>
              <a:off x="6866194" y="3511203"/>
              <a:ext cx="33195" cy="28401"/>
            </a:xfrm>
            <a:custGeom>
              <a:avLst/>
              <a:gdLst/>
              <a:ahLst/>
              <a:cxnLst/>
              <a:rect l="l" t="t" r="r" b="b"/>
              <a:pathLst>
                <a:path w="1267" h="1084" extrusionOk="0">
                  <a:moveTo>
                    <a:pt x="729" y="0"/>
                  </a:moveTo>
                  <a:cubicBezTo>
                    <a:pt x="241" y="0"/>
                    <a:pt x="1" y="585"/>
                    <a:pt x="346" y="921"/>
                  </a:cubicBezTo>
                  <a:cubicBezTo>
                    <a:pt x="456" y="1033"/>
                    <a:pt x="592" y="1084"/>
                    <a:pt x="725" y="1084"/>
                  </a:cubicBezTo>
                  <a:cubicBezTo>
                    <a:pt x="1001" y="1084"/>
                    <a:pt x="1266" y="869"/>
                    <a:pt x="1266" y="547"/>
                  </a:cubicBezTo>
                  <a:cubicBezTo>
                    <a:pt x="1266" y="240"/>
                    <a:pt x="1027" y="0"/>
                    <a:pt x="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9">
              <a:extLst>
                <a:ext uri="{FF2B5EF4-FFF2-40B4-BE49-F238E27FC236}">
                  <a16:creationId xmlns:a16="http://schemas.microsoft.com/office/drawing/2014/main" id="{A80A772D-7CC7-E3D9-B767-C6F854C98004}"/>
                </a:ext>
              </a:extLst>
            </p:cNvPr>
            <p:cNvSpPr/>
            <p:nvPr/>
          </p:nvSpPr>
          <p:spPr>
            <a:xfrm>
              <a:off x="6762992" y="3556896"/>
              <a:ext cx="52505" cy="44828"/>
            </a:xfrm>
            <a:custGeom>
              <a:avLst/>
              <a:gdLst/>
              <a:ahLst/>
              <a:cxnLst/>
              <a:rect l="l" t="t" r="r" b="b"/>
              <a:pathLst>
                <a:path w="2004" h="1711" extrusionOk="0">
                  <a:moveTo>
                    <a:pt x="1151" y="1"/>
                  </a:moveTo>
                  <a:cubicBezTo>
                    <a:pt x="384" y="1"/>
                    <a:pt x="0" y="921"/>
                    <a:pt x="547" y="1458"/>
                  </a:cubicBezTo>
                  <a:cubicBezTo>
                    <a:pt x="721" y="1632"/>
                    <a:pt x="936" y="1710"/>
                    <a:pt x="1146" y="1710"/>
                  </a:cubicBezTo>
                  <a:cubicBezTo>
                    <a:pt x="1584" y="1710"/>
                    <a:pt x="2004" y="1372"/>
                    <a:pt x="2004" y="854"/>
                  </a:cubicBezTo>
                  <a:cubicBezTo>
                    <a:pt x="2004" y="384"/>
                    <a:pt x="1620" y="1"/>
                    <a:pt x="1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9">
              <a:extLst>
                <a:ext uri="{FF2B5EF4-FFF2-40B4-BE49-F238E27FC236}">
                  <a16:creationId xmlns:a16="http://schemas.microsoft.com/office/drawing/2014/main" id="{9858FA5E-F8F4-C6BC-E947-AC5C7A5F1CB1}"/>
                </a:ext>
              </a:extLst>
            </p:cNvPr>
            <p:cNvSpPr/>
            <p:nvPr/>
          </p:nvSpPr>
          <p:spPr>
            <a:xfrm>
              <a:off x="6953859" y="3377426"/>
              <a:ext cx="36680" cy="35003"/>
            </a:xfrm>
            <a:custGeom>
              <a:avLst/>
              <a:gdLst/>
              <a:ahLst/>
              <a:cxnLst/>
              <a:rect l="l" t="t" r="r" b="b"/>
              <a:pathLst>
                <a:path w="1400" h="1336" extrusionOk="0">
                  <a:moveTo>
                    <a:pt x="672" y="1"/>
                  </a:moveTo>
                  <a:cubicBezTo>
                    <a:pt x="329" y="1"/>
                    <a:pt x="0" y="267"/>
                    <a:pt x="0" y="668"/>
                  </a:cubicBezTo>
                  <a:cubicBezTo>
                    <a:pt x="0" y="1070"/>
                    <a:pt x="329" y="1336"/>
                    <a:pt x="672" y="1336"/>
                  </a:cubicBezTo>
                  <a:cubicBezTo>
                    <a:pt x="836" y="1336"/>
                    <a:pt x="1004" y="1275"/>
                    <a:pt x="1141" y="1138"/>
                  </a:cubicBezTo>
                  <a:cubicBezTo>
                    <a:pt x="1400" y="879"/>
                    <a:pt x="1400" y="457"/>
                    <a:pt x="1141" y="199"/>
                  </a:cubicBezTo>
                  <a:cubicBezTo>
                    <a:pt x="1004" y="62"/>
                    <a:pt x="836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9">
              <a:extLst>
                <a:ext uri="{FF2B5EF4-FFF2-40B4-BE49-F238E27FC236}">
                  <a16:creationId xmlns:a16="http://schemas.microsoft.com/office/drawing/2014/main" id="{EC418A0F-D5F7-1683-042F-376C1B9A7608}"/>
                </a:ext>
              </a:extLst>
            </p:cNvPr>
            <p:cNvSpPr/>
            <p:nvPr/>
          </p:nvSpPr>
          <p:spPr>
            <a:xfrm>
              <a:off x="6977701" y="3522259"/>
              <a:ext cx="33195" cy="28479"/>
            </a:xfrm>
            <a:custGeom>
              <a:avLst/>
              <a:gdLst/>
              <a:ahLst/>
              <a:cxnLst/>
              <a:rect l="l" t="t" r="r" b="b"/>
              <a:pathLst>
                <a:path w="1267" h="1087" extrusionOk="0">
                  <a:moveTo>
                    <a:pt x="729" y="0"/>
                  </a:moveTo>
                  <a:cubicBezTo>
                    <a:pt x="240" y="0"/>
                    <a:pt x="1" y="585"/>
                    <a:pt x="346" y="930"/>
                  </a:cubicBezTo>
                  <a:cubicBezTo>
                    <a:pt x="454" y="1038"/>
                    <a:pt x="588" y="1086"/>
                    <a:pt x="720" y="1086"/>
                  </a:cubicBezTo>
                  <a:cubicBezTo>
                    <a:pt x="997" y="1086"/>
                    <a:pt x="1266" y="871"/>
                    <a:pt x="1266" y="546"/>
                  </a:cubicBezTo>
                  <a:cubicBezTo>
                    <a:pt x="1266" y="249"/>
                    <a:pt x="1026" y="0"/>
                    <a:pt x="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9">
              <a:extLst>
                <a:ext uri="{FF2B5EF4-FFF2-40B4-BE49-F238E27FC236}">
                  <a16:creationId xmlns:a16="http://schemas.microsoft.com/office/drawing/2014/main" id="{9AE1C4F6-1E0D-13CD-FB15-E0852DA1476F}"/>
                </a:ext>
              </a:extLst>
            </p:cNvPr>
            <p:cNvSpPr/>
            <p:nvPr/>
          </p:nvSpPr>
          <p:spPr>
            <a:xfrm>
              <a:off x="6945816" y="3652473"/>
              <a:ext cx="38462" cy="36680"/>
            </a:xfrm>
            <a:custGeom>
              <a:avLst/>
              <a:gdLst/>
              <a:ahLst/>
              <a:cxnLst/>
              <a:rect l="l" t="t" r="r" b="b"/>
              <a:pathLst>
                <a:path w="1468" h="1400" extrusionOk="0">
                  <a:moveTo>
                    <a:pt x="703" y="1"/>
                  </a:moveTo>
                  <a:cubicBezTo>
                    <a:pt x="344" y="1"/>
                    <a:pt x="0" y="282"/>
                    <a:pt x="0" y="705"/>
                  </a:cubicBezTo>
                  <a:cubicBezTo>
                    <a:pt x="0" y="1120"/>
                    <a:pt x="343" y="1399"/>
                    <a:pt x="702" y="1399"/>
                  </a:cubicBezTo>
                  <a:cubicBezTo>
                    <a:pt x="872" y="1399"/>
                    <a:pt x="1047" y="1336"/>
                    <a:pt x="1189" y="1193"/>
                  </a:cubicBezTo>
                  <a:cubicBezTo>
                    <a:pt x="1467" y="925"/>
                    <a:pt x="1467" y="484"/>
                    <a:pt x="1189" y="206"/>
                  </a:cubicBezTo>
                  <a:cubicBezTo>
                    <a:pt x="1047" y="64"/>
                    <a:pt x="873" y="1"/>
                    <a:pt x="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9">
              <a:extLst>
                <a:ext uri="{FF2B5EF4-FFF2-40B4-BE49-F238E27FC236}">
                  <a16:creationId xmlns:a16="http://schemas.microsoft.com/office/drawing/2014/main" id="{F1D69764-2253-BFD3-89EC-3E0FA9E63770}"/>
                </a:ext>
              </a:extLst>
            </p:cNvPr>
            <p:cNvSpPr/>
            <p:nvPr/>
          </p:nvSpPr>
          <p:spPr>
            <a:xfrm>
              <a:off x="6810964" y="3688996"/>
              <a:ext cx="33169" cy="28479"/>
            </a:xfrm>
            <a:custGeom>
              <a:avLst/>
              <a:gdLst/>
              <a:ahLst/>
              <a:cxnLst/>
              <a:rect l="l" t="t" r="r" b="b"/>
              <a:pathLst>
                <a:path w="1266" h="1087" extrusionOk="0">
                  <a:moveTo>
                    <a:pt x="719" y="1"/>
                  </a:moveTo>
                  <a:cubicBezTo>
                    <a:pt x="240" y="1"/>
                    <a:pt x="0" y="585"/>
                    <a:pt x="336" y="931"/>
                  </a:cubicBezTo>
                  <a:cubicBezTo>
                    <a:pt x="447" y="1039"/>
                    <a:pt x="583" y="1087"/>
                    <a:pt x="716" y="1087"/>
                  </a:cubicBezTo>
                  <a:cubicBezTo>
                    <a:pt x="997" y="1087"/>
                    <a:pt x="1265" y="872"/>
                    <a:pt x="1265" y="547"/>
                  </a:cubicBezTo>
                  <a:cubicBezTo>
                    <a:pt x="1265" y="250"/>
                    <a:pt x="1016" y="1"/>
                    <a:pt x="7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9">
              <a:extLst>
                <a:ext uri="{FF2B5EF4-FFF2-40B4-BE49-F238E27FC236}">
                  <a16:creationId xmlns:a16="http://schemas.microsoft.com/office/drawing/2014/main" id="{F287BF2C-FE65-C801-3EDC-916E09C9357A}"/>
                </a:ext>
              </a:extLst>
            </p:cNvPr>
            <p:cNvSpPr/>
            <p:nvPr/>
          </p:nvSpPr>
          <p:spPr>
            <a:xfrm>
              <a:off x="6697702" y="3640212"/>
              <a:ext cx="29894" cy="28479"/>
            </a:xfrm>
            <a:custGeom>
              <a:avLst/>
              <a:gdLst/>
              <a:ahLst/>
              <a:cxnLst/>
              <a:rect l="l" t="t" r="r" b="b"/>
              <a:pathLst>
                <a:path w="1141" h="1087" extrusionOk="0">
                  <a:moveTo>
                    <a:pt x="550" y="0"/>
                  </a:moveTo>
                  <a:cubicBezTo>
                    <a:pt x="269" y="0"/>
                    <a:pt x="0" y="215"/>
                    <a:pt x="0" y="540"/>
                  </a:cubicBezTo>
                  <a:cubicBezTo>
                    <a:pt x="0" y="870"/>
                    <a:pt x="266" y="1086"/>
                    <a:pt x="545" y="1086"/>
                  </a:cubicBezTo>
                  <a:cubicBezTo>
                    <a:pt x="680" y="1086"/>
                    <a:pt x="818" y="1036"/>
                    <a:pt x="930" y="923"/>
                  </a:cubicBezTo>
                  <a:cubicBezTo>
                    <a:pt x="1141" y="713"/>
                    <a:pt x="1141" y="367"/>
                    <a:pt x="930" y="157"/>
                  </a:cubicBezTo>
                  <a:cubicBezTo>
                    <a:pt x="819" y="49"/>
                    <a:pt x="683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9">
              <a:extLst>
                <a:ext uri="{FF2B5EF4-FFF2-40B4-BE49-F238E27FC236}">
                  <a16:creationId xmlns:a16="http://schemas.microsoft.com/office/drawing/2014/main" id="{F716F69F-E53A-1585-FD24-0C0D52825168}"/>
                </a:ext>
              </a:extLst>
            </p:cNvPr>
            <p:cNvSpPr/>
            <p:nvPr/>
          </p:nvSpPr>
          <p:spPr>
            <a:xfrm>
              <a:off x="6644201" y="3522259"/>
              <a:ext cx="33169" cy="28479"/>
            </a:xfrm>
            <a:custGeom>
              <a:avLst/>
              <a:gdLst/>
              <a:ahLst/>
              <a:cxnLst/>
              <a:rect l="l" t="t" r="r" b="b"/>
              <a:pathLst>
                <a:path w="1266" h="1087" extrusionOk="0">
                  <a:moveTo>
                    <a:pt x="719" y="0"/>
                  </a:moveTo>
                  <a:cubicBezTo>
                    <a:pt x="240" y="0"/>
                    <a:pt x="0" y="585"/>
                    <a:pt x="336" y="930"/>
                  </a:cubicBezTo>
                  <a:cubicBezTo>
                    <a:pt x="447" y="1038"/>
                    <a:pt x="583" y="1086"/>
                    <a:pt x="716" y="1086"/>
                  </a:cubicBezTo>
                  <a:cubicBezTo>
                    <a:pt x="997" y="1086"/>
                    <a:pt x="1266" y="871"/>
                    <a:pt x="1266" y="546"/>
                  </a:cubicBezTo>
                  <a:cubicBezTo>
                    <a:pt x="1266" y="249"/>
                    <a:pt x="1016" y="0"/>
                    <a:pt x="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9">
              <a:extLst>
                <a:ext uri="{FF2B5EF4-FFF2-40B4-BE49-F238E27FC236}">
                  <a16:creationId xmlns:a16="http://schemas.microsoft.com/office/drawing/2014/main" id="{B75F30D5-9833-78F9-8E83-960B72553B15}"/>
                </a:ext>
              </a:extLst>
            </p:cNvPr>
            <p:cNvSpPr/>
            <p:nvPr/>
          </p:nvSpPr>
          <p:spPr>
            <a:xfrm>
              <a:off x="6676349" y="3383242"/>
              <a:ext cx="39457" cy="37754"/>
            </a:xfrm>
            <a:custGeom>
              <a:avLst/>
              <a:gdLst/>
              <a:ahLst/>
              <a:cxnLst/>
              <a:rect l="l" t="t" r="r" b="b"/>
              <a:pathLst>
                <a:path w="1506" h="1441" extrusionOk="0">
                  <a:moveTo>
                    <a:pt x="731" y="1"/>
                  </a:moveTo>
                  <a:cubicBezTo>
                    <a:pt x="359" y="1"/>
                    <a:pt x="0" y="290"/>
                    <a:pt x="0" y="724"/>
                  </a:cubicBezTo>
                  <a:cubicBezTo>
                    <a:pt x="0" y="1156"/>
                    <a:pt x="356" y="1441"/>
                    <a:pt x="726" y="1441"/>
                  </a:cubicBezTo>
                  <a:cubicBezTo>
                    <a:pt x="906" y="1441"/>
                    <a:pt x="1089" y="1373"/>
                    <a:pt x="1237" y="1223"/>
                  </a:cubicBezTo>
                  <a:cubicBezTo>
                    <a:pt x="1505" y="945"/>
                    <a:pt x="1505" y="494"/>
                    <a:pt x="1237" y="216"/>
                  </a:cubicBezTo>
                  <a:cubicBezTo>
                    <a:pt x="1091" y="67"/>
                    <a:pt x="910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59">
            <a:extLst>
              <a:ext uri="{FF2B5EF4-FFF2-40B4-BE49-F238E27FC236}">
                <a16:creationId xmlns:a16="http://schemas.microsoft.com/office/drawing/2014/main" id="{EE835788-74A9-BFAD-30E4-1F4BB0F0C9B1}"/>
              </a:ext>
            </a:extLst>
          </p:cNvPr>
          <p:cNvGrpSpPr/>
          <p:nvPr/>
        </p:nvGrpSpPr>
        <p:grpSpPr>
          <a:xfrm>
            <a:off x="1181426" y="2622350"/>
            <a:ext cx="577489" cy="428580"/>
            <a:chOff x="7955145" y="2019192"/>
            <a:chExt cx="365176" cy="271013"/>
          </a:xfrm>
        </p:grpSpPr>
        <p:sp>
          <p:nvSpPr>
            <p:cNvPr id="1792" name="Google Shape;1792;p59">
              <a:extLst>
                <a:ext uri="{FF2B5EF4-FFF2-40B4-BE49-F238E27FC236}">
                  <a16:creationId xmlns:a16="http://schemas.microsoft.com/office/drawing/2014/main" id="{2436EE03-E516-EA3A-68AA-3A0DA3A3A168}"/>
                </a:ext>
              </a:extLst>
            </p:cNvPr>
            <p:cNvSpPr/>
            <p:nvPr/>
          </p:nvSpPr>
          <p:spPr>
            <a:xfrm>
              <a:off x="7977729" y="2019192"/>
              <a:ext cx="320243" cy="271013"/>
            </a:xfrm>
            <a:custGeom>
              <a:avLst/>
              <a:gdLst/>
              <a:ahLst/>
              <a:cxnLst/>
              <a:rect l="l" t="t" r="r" b="b"/>
              <a:pathLst>
                <a:path w="12223" h="10344" extrusionOk="0">
                  <a:moveTo>
                    <a:pt x="8676" y="1"/>
                  </a:moveTo>
                  <a:cubicBezTo>
                    <a:pt x="7707" y="1"/>
                    <a:pt x="6778" y="394"/>
                    <a:pt x="6107" y="1103"/>
                  </a:cubicBezTo>
                  <a:cubicBezTo>
                    <a:pt x="5428" y="385"/>
                    <a:pt x="4496" y="5"/>
                    <a:pt x="3546" y="5"/>
                  </a:cubicBezTo>
                  <a:cubicBezTo>
                    <a:pt x="3101" y="5"/>
                    <a:pt x="2653" y="88"/>
                    <a:pt x="2225" y="260"/>
                  </a:cubicBezTo>
                  <a:cubicBezTo>
                    <a:pt x="883" y="796"/>
                    <a:pt x="1" y="2100"/>
                    <a:pt x="1" y="3547"/>
                  </a:cubicBezTo>
                  <a:cubicBezTo>
                    <a:pt x="1" y="5541"/>
                    <a:pt x="1372" y="6921"/>
                    <a:pt x="2570" y="7909"/>
                  </a:cubicBezTo>
                  <a:cubicBezTo>
                    <a:pt x="3087" y="8330"/>
                    <a:pt x="3624" y="8733"/>
                    <a:pt x="4180" y="9097"/>
                  </a:cubicBezTo>
                  <a:lnTo>
                    <a:pt x="6107" y="10343"/>
                  </a:lnTo>
                  <a:lnTo>
                    <a:pt x="8033" y="9097"/>
                  </a:lnTo>
                  <a:cubicBezTo>
                    <a:pt x="8589" y="8733"/>
                    <a:pt x="9126" y="8340"/>
                    <a:pt x="9644" y="7909"/>
                  </a:cubicBezTo>
                  <a:cubicBezTo>
                    <a:pt x="10842" y="6931"/>
                    <a:pt x="12222" y="5531"/>
                    <a:pt x="12222" y="3547"/>
                  </a:cubicBezTo>
                  <a:cubicBezTo>
                    <a:pt x="12222" y="1889"/>
                    <a:pt x="11072" y="451"/>
                    <a:pt x="9452" y="87"/>
                  </a:cubicBezTo>
                  <a:cubicBezTo>
                    <a:pt x="9193" y="30"/>
                    <a:pt x="8934" y="1"/>
                    <a:pt x="8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9">
              <a:extLst>
                <a:ext uri="{FF2B5EF4-FFF2-40B4-BE49-F238E27FC236}">
                  <a16:creationId xmlns:a16="http://schemas.microsoft.com/office/drawing/2014/main" id="{DA3FFF60-D544-9CD7-33EB-3FBA22308B31}"/>
                </a:ext>
              </a:extLst>
            </p:cNvPr>
            <p:cNvSpPr/>
            <p:nvPr/>
          </p:nvSpPr>
          <p:spPr>
            <a:xfrm>
              <a:off x="8182220" y="2122917"/>
              <a:ext cx="138100" cy="76373"/>
            </a:xfrm>
            <a:custGeom>
              <a:avLst/>
              <a:gdLst/>
              <a:ahLst/>
              <a:cxnLst/>
              <a:rect l="l" t="t" r="r" b="b"/>
              <a:pathLst>
                <a:path w="5271" h="2915" extrusionOk="0">
                  <a:moveTo>
                    <a:pt x="2059" y="1"/>
                  </a:moveTo>
                  <a:cubicBezTo>
                    <a:pt x="1983" y="10"/>
                    <a:pt x="1915" y="68"/>
                    <a:pt x="1887" y="144"/>
                  </a:cubicBezTo>
                  <a:lnTo>
                    <a:pt x="1244" y="2138"/>
                  </a:lnTo>
                  <a:lnTo>
                    <a:pt x="449" y="326"/>
                  </a:lnTo>
                  <a:cubicBezTo>
                    <a:pt x="408" y="239"/>
                    <a:pt x="336" y="202"/>
                    <a:pt x="264" y="202"/>
                  </a:cubicBezTo>
                  <a:cubicBezTo>
                    <a:pt x="132" y="202"/>
                    <a:pt x="0" y="328"/>
                    <a:pt x="75" y="489"/>
                  </a:cubicBezTo>
                  <a:lnTo>
                    <a:pt x="1081" y="2799"/>
                  </a:lnTo>
                  <a:cubicBezTo>
                    <a:pt x="1120" y="2867"/>
                    <a:pt x="1187" y="2914"/>
                    <a:pt x="1273" y="2914"/>
                  </a:cubicBezTo>
                  <a:lnTo>
                    <a:pt x="1283" y="2914"/>
                  </a:lnTo>
                  <a:cubicBezTo>
                    <a:pt x="1359" y="2905"/>
                    <a:pt x="1436" y="2847"/>
                    <a:pt x="1465" y="2771"/>
                  </a:cubicBezTo>
                  <a:lnTo>
                    <a:pt x="2117" y="739"/>
                  </a:lnTo>
                  <a:lnTo>
                    <a:pt x="2653" y="1812"/>
                  </a:lnTo>
                  <a:cubicBezTo>
                    <a:pt x="2682" y="1879"/>
                    <a:pt x="2759" y="1927"/>
                    <a:pt x="2836" y="1927"/>
                  </a:cubicBezTo>
                  <a:lnTo>
                    <a:pt x="5002" y="1927"/>
                  </a:lnTo>
                  <a:cubicBezTo>
                    <a:pt x="5270" y="1927"/>
                    <a:pt x="5270" y="1525"/>
                    <a:pt x="5002" y="1525"/>
                  </a:cubicBezTo>
                  <a:lnTo>
                    <a:pt x="2960" y="1525"/>
                  </a:lnTo>
                  <a:lnTo>
                    <a:pt x="2260" y="116"/>
                  </a:lnTo>
                  <a:cubicBezTo>
                    <a:pt x="2222" y="39"/>
                    <a:pt x="2145" y="1"/>
                    <a:pt x="2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9">
              <a:extLst>
                <a:ext uri="{FF2B5EF4-FFF2-40B4-BE49-F238E27FC236}">
                  <a16:creationId xmlns:a16="http://schemas.microsoft.com/office/drawing/2014/main" id="{0F1D27CB-5BC5-A0B9-D298-6E53BB038512}"/>
                </a:ext>
              </a:extLst>
            </p:cNvPr>
            <p:cNvSpPr/>
            <p:nvPr/>
          </p:nvSpPr>
          <p:spPr>
            <a:xfrm>
              <a:off x="7955145" y="2085504"/>
              <a:ext cx="234123" cy="125341"/>
            </a:xfrm>
            <a:custGeom>
              <a:avLst/>
              <a:gdLst/>
              <a:ahLst/>
              <a:cxnLst/>
              <a:rect l="l" t="t" r="r" b="b"/>
              <a:pathLst>
                <a:path w="8936" h="4784" extrusionOk="0">
                  <a:moveTo>
                    <a:pt x="8205" y="0"/>
                  </a:moveTo>
                  <a:cubicBezTo>
                    <a:pt x="8129" y="0"/>
                    <a:pt x="8052" y="48"/>
                    <a:pt x="8023" y="125"/>
                  </a:cubicBezTo>
                  <a:lnTo>
                    <a:pt x="7074" y="2483"/>
                  </a:lnTo>
                  <a:lnTo>
                    <a:pt x="6279" y="1131"/>
                  </a:lnTo>
                  <a:cubicBezTo>
                    <a:pt x="6244" y="1071"/>
                    <a:pt x="6171" y="1034"/>
                    <a:pt x="6101" y="1034"/>
                  </a:cubicBezTo>
                  <a:cubicBezTo>
                    <a:pt x="6093" y="1034"/>
                    <a:pt x="6085" y="1035"/>
                    <a:pt x="6077" y="1036"/>
                  </a:cubicBezTo>
                  <a:cubicBezTo>
                    <a:pt x="6001" y="1045"/>
                    <a:pt x="5934" y="1103"/>
                    <a:pt x="5905" y="1179"/>
                  </a:cubicBezTo>
                  <a:lnTo>
                    <a:pt x="5100" y="3911"/>
                  </a:lnTo>
                  <a:lnTo>
                    <a:pt x="4064" y="863"/>
                  </a:lnTo>
                  <a:cubicBezTo>
                    <a:pt x="4036" y="786"/>
                    <a:pt x="3969" y="738"/>
                    <a:pt x="3882" y="729"/>
                  </a:cubicBezTo>
                  <a:cubicBezTo>
                    <a:pt x="3806" y="729"/>
                    <a:pt x="3729" y="777"/>
                    <a:pt x="3691" y="853"/>
                  </a:cubicBezTo>
                  <a:lnTo>
                    <a:pt x="2665" y="2953"/>
                  </a:lnTo>
                  <a:lnTo>
                    <a:pt x="269" y="2953"/>
                  </a:lnTo>
                  <a:cubicBezTo>
                    <a:pt x="0" y="2953"/>
                    <a:pt x="0" y="3355"/>
                    <a:pt x="269" y="3355"/>
                  </a:cubicBezTo>
                  <a:lnTo>
                    <a:pt x="2790" y="3355"/>
                  </a:lnTo>
                  <a:cubicBezTo>
                    <a:pt x="2866" y="3355"/>
                    <a:pt x="2943" y="3307"/>
                    <a:pt x="2972" y="3240"/>
                  </a:cubicBezTo>
                  <a:lnTo>
                    <a:pt x="3844" y="1457"/>
                  </a:lnTo>
                  <a:lnTo>
                    <a:pt x="4917" y="4640"/>
                  </a:lnTo>
                  <a:cubicBezTo>
                    <a:pt x="4946" y="4716"/>
                    <a:pt x="5023" y="4774"/>
                    <a:pt x="5109" y="4774"/>
                  </a:cubicBezTo>
                  <a:cubicBezTo>
                    <a:pt x="5109" y="4774"/>
                    <a:pt x="5109" y="4783"/>
                    <a:pt x="5109" y="4783"/>
                  </a:cubicBezTo>
                  <a:cubicBezTo>
                    <a:pt x="5205" y="4774"/>
                    <a:pt x="5282" y="4716"/>
                    <a:pt x="5301" y="4640"/>
                  </a:cubicBezTo>
                  <a:lnTo>
                    <a:pt x="6154" y="1726"/>
                  </a:lnTo>
                  <a:lnTo>
                    <a:pt x="6930" y="3020"/>
                  </a:lnTo>
                  <a:cubicBezTo>
                    <a:pt x="6969" y="3087"/>
                    <a:pt x="7045" y="3125"/>
                    <a:pt x="7113" y="3125"/>
                  </a:cubicBezTo>
                  <a:cubicBezTo>
                    <a:pt x="7189" y="3116"/>
                    <a:pt x="7256" y="3068"/>
                    <a:pt x="7285" y="3000"/>
                  </a:cubicBezTo>
                  <a:lnTo>
                    <a:pt x="8215" y="729"/>
                  </a:lnTo>
                  <a:lnTo>
                    <a:pt x="8493" y="1352"/>
                  </a:lnTo>
                  <a:cubicBezTo>
                    <a:pt x="8530" y="1439"/>
                    <a:pt x="8600" y="1476"/>
                    <a:pt x="8671" y="1476"/>
                  </a:cubicBezTo>
                  <a:cubicBezTo>
                    <a:pt x="8802" y="1476"/>
                    <a:pt x="8935" y="1351"/>
                    <a:pt x="8867" y="1189"/>
                  </a:cubicBezTo>
                  <a:lnTo>
                    <a:pt x="8397" y="125"/>
                  </a:lnTo>
                  <a:cubicBezTo>
                    <a:pt x="8368" y="48"/>
                    <a:pt x="8292" y="0"/>
                    <a:pt x="8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109;p45">
            <a:extLst>
              <a:ext uri="{FF2B5EF4-FFF2-40B4-BE49-F238E27FC236}">
                <a16:creationId xmlns:a16="http://schemas.microsoft.com/office/drawing/2014/main" id="{A3C4D83D-C7EB-3345-CDBB-25D083A3814A}"/>
              </a:ext>
            </a:extLst>
          </p:cNvPr>
          <p:cNvGrpSpPr/>
          <p:nvPr/>
        </p:nvGrpSpPr>
        <p:grpSpPr>
          <a:xfrm>
            <a:off x="5269997" y="2611241"/>
            <a:ext cx="576064" cy="570118"/>
            <a:chOff x="7953101" y="2436584"/>
            <a:chExt cx="359176" cy="362163"/>
          </a:xfrm>
        </p:grpSpPr>
        <p:sp>
          <p:nvSpPr>
            <p:cNvPr id="11" name="Google Shape;1110;p45">
              <a:extLst>
                <a:ext uri="{FF2B5EF4-FFF2-40B4-BE49-F238E27FC236}">
                  <a16:creationId xmlns:a16="http://schemas.microsoft.com/office/drawing/2014/main" id="{0F3AF2F9-BDDA-E0F2-B5B9-E82AF26425AA}"/>
                </a:ext>
              </a:extLst>
            </p:cNvPr>
            <p:cNvSpPr/>
            <p:nvPr/>
          </p:nvSpPr>
          <p:spPr>
            <a:xfrm>
              <a:off x="7960673" y="2452906"/>
              <a:ext cx="304392" cy="345840"/>
            </a:xfrm>
            <a:custGeom>
              <a:avLst/>
              <a:gdLst/>
              <a:ahLst/>
              <a:cxnLst/>
              <a:rect l="l" t="t" r="r" b="b"/>
              <a:pathLst>
                <a:path w="11618" h="13200" extrusionOk="0">
                  <a:moveTo>
                    <a:pt x="1294" y="1"/>
                  </a:moveTo>
                  <a:cubicBezTo>
                    <a:pt x="575" y="1"/>
                    <a:pt x="0" y="585"/>
                    <a:pt x="0" y="1304"/>
                  </a:cubicBezTo>
                  <a:lnTo>
                    <a:pt x="0" y="3116"/>
                  </a:lnTo>
                  <a:lnTo>
                    <a:pt x="546" y="2943"/>
                  </a:lnTo>
                  <a:lnTo>
                    <a:pt x="546" y="2339"/>
                  </a:lnTo>
                  <a:lnTo>
                    <a:pt x="546" y="1304"/>
                  </a:lnTo>
                  <a:cubicBezTo>
                    <a:pt x="546" y="892"/>
                    <a:pt x="882" y="557"/>
                    <a:pt x="1294" y="557"/>
                  </a:cubicBezTo>
                  <a:lnTo>
                    <a:pt x="2157" y="557"/>
                  </a:lnTo>
                  <a:lnTo>
                    <a:pt x="2157" y="1"/>
                  </a:lnTo>
                  <a:close/>
                  <a:moveTo>
                    <a:pt x="6614" y="10"/>
                  </a:moveTo>
                  <a:lnTo>
                    <a:pt x="6614" y="557"/>
                  </a:lnTo>
                  <a:lnTo>
                    <a:pt x="7486" y="557"/>
                  </a:lnTo>
                  <a:cubicBezTo>
                    <a:pt x="7898" y="557"/>
                    <a:pt x="8234" y="892"/>
                    <a:pt x="8234" y="1304"/>
                  </a:cubicBezTo>
                  <a:lnTo>
                    <a:pt x="8234" y="2339"/>
                  </a:lnTo>
                  <a:lnTo>
                    <a:pt x="8234" y="2943"/>
                  </a:lnTo>
                  <a:lnTo>
                    <a:pt x="8780" y="3116"/>
                  </a:lnTo>
                  <a:lnTo>
                    <a:pt x="8780" y="1304"/>
                  </a:lnTo>
                  <a:cubicBezTo>
                    <a:pt x="8780" y="585"/>
                    <a:pt x="8205" y="10"/>
                    <a:pt x="7486" y="10"/>
                  </a:cubicBezTo>
                  <a:close/>
                  <a:moveTo>
                    <a:pt x="11071" y="8963"/>
                  </a:moveTo>
                  <a:lnTo>
                    <a:pt x="11071" y="10554"/>
                  </a:lnTo>
                  <a:cubicBezTo>
                    <a:pt x="11071" y="11714"/>
                    <a:pt x="10132" y="12644"/>
                    <a:pt x="8982" y="12653"/>
                  </a:cubicBezTo>
                  <a:lnTo>
                    <a:pt x="6748" y="12653"/>
                  </a:lnTo>
                  <a:cubicBezTo>
                    <a:pt x="5598" y="12644"/>
                    <a:pt x="4659" y="11714"/>
                    <a:pt x="4659" y="10554"/>
                  </a:cubicBezTo>
                  <a:lnTo>
                    <a:pt x="4659" y="9327"/>
                  </a:lnTo>
                  <a:lnTo>
                    <a:pt x="4103" y="9327"/>
                  </a:lnTo>
                  <a:lnTo>
                    <a:pt x="4103" y="9845"/>
                  </a:lnTo>
                  <a:lnTo>
                    <a:pt x="4103" y="10554"/>
                  </a:lnTo>
                  <a:cubicBezTo>
                    <a:pt x="4103" y="12011"/>
                    <a:pt x="5291" y="13200"/>
                    <a:pt x="6748" y="13200"/>
                  </a:cubicBezTo>
                  <a:lnTo>
                    <a:pt x="8982" y="13200"/>
                  </a:lnTo>
                  <a:cubicBezTo>
                    <a:pt x="10439" y="13200"/>
                    <a:pt x="11618" y="12011"/>
                    <a:pt x="11618" y="10554"/>
                  </a:cubicBezTo>
                  <a:lnTo>
                    <a:pt x="11618" y="896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11;p45">
              <a:extLst>
                <a:ext uri="{FF2B5EF4-FFF2-40B4-BE49-F238E27FC236}">
                  <a16:creationId xmlns:a16="http://schemas.microsoft.com/office/drawing/2014/main" id="{12637B27-7167-04F2-7D55-86239BA5F7DC}"/>
                </a:ext>
              </a:extLst>
            </p:cNvPr>
            <p:cNvSpPr/>
            <p:nvPr/>
          </p:nvSpPr>
          <p:spPr>
            <a:xfrm>
              <a:off x="8012156" y="2436846"/>
              <a:ext cx="40453" cy="46977"/>
            </a:xfrm>
            <a:custGeom>
              <a:avLst/>
              <a:gdLst/>
              <a:ahLst/>
              <a:cxnLst/>
              <a:rect l="l" t="t" r="r" b="b"/>
              <a:pathLst>
                <a:path w="1544" h="1793" extrusionOk="0">
                  <a:moveTo>
                    <a:pt x="383" y="0"/>
                  </a:moveTo>
                  <a:cubicBezTo>
                    <a:pt x="173" y="0"/>
                    <a:pt x="0" y="163"/>
                    <a:pt x="0" y="374"/>
                  </a:cubicBezTo>
                  <a:lnTo>
                    <a:pt x="0" y="1419"/>
                  </a:lnTo>
                  <a:cubicBezTo>
                    <a:pt x="0" y="1630"/>
                    <a:pt x="173" y="1793"/>
                    <a:pt x="383" y="1793"/>
                  </a:cubicBezTo>
                  <a:lnTo>
                    <a:pt x="642" y="1793"/>
                  </a:lnTo>
                  <a:cubicBezTo>
                    <a:pt x="1141" y="1793"/>
                    <a:pt x="1543" y="1390"/>
                    <a:pt x="1543" y="892"/>
                  </a:cubicBezTo>
                  <a:cubicBezTo>
                    <a:pt x="1543" y="403"/>
                    <a:pt x="1141" y="0"/>
                    <a:pt x="6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12;p45">
              <a:extLst>
                <a:ext uri="{FF2B5EF4-FFF2-40B4-BE49-F238E27FC236}">
                  <a16:creationId xmlns:a16="http://schemas.microsoft.com/office/drawing/2014/main" id="{D07F8C76-969B-B079-EE13-4CAE5801AA91}"/>
                </a:ext>
              </a:extLst>
            </p:cNvPr>
            <p:cNvSpPr/>
            <p:nvPr/>
          </p:nvSpPr>
          <p:spPr>
            <a:xfrm>
              <a:off x="8012156" y="2436584"/>
              <a:ext cx="23108" cy="47239"/>
            </a:xfrm>
            <a:custGeom>
              <a:avLst/>
              <a:gdLst/>
              <a:ahLst/>
              <a:cxnLst/>
              <a:rect l="l" t="t" r="r" b="b"/>
              <a:pathLst>
                <a:path w="882" h="1803" extrusionOk="0">
                  <a:moveTo>
                    <a:pt x="383" y="1"/>
                  </a:moveTo>
                  <a:cubicBezTo>
                    <a:pt x="173" y="1"/>
                    <a:pt x="0" y="164"/>
                    <a:pt x="0" y="374"/>
                  </a:cubicBezTo>
                  <a:lnTo>
                    <a:pt x="0" y="1419"/>
                  </a:lnTo>
                  <a:cubicBezTo>
                    <a:pt x="0" y="1630"/>
                    <a:pt x="173" y="1803"/>
                    <a:pt x="383" y="1803"/>
                  </a:cubicBezTo>
                  <a:lnTo>
                    <a:pt x="642" y="1803"/>
                  </a:lnTo>
                  <a:cubicBezTo>
                    <a:pt x="729" y="1803"/>
                    <a:pt x="805" y="1793"/>
                    <a:pt x="882" y="1764"/>
                  </a:cubicBezTo>
                  <a:cubicBezTo>
                    <a:pt x="738" y="1716"/>
                    <a:pt x="642" y="1573"/>
                    <a:pt x="642" y="1419"/>
                  </a:cubicBezTo>
                  <a:lnTo>
                    <a:pt x="642" y="384"/>
                  </a:lnTo>
                  <a:cubicBezTo>
                    <a:pt x="642" y="231"/>
                    <a:pt x="738" y="87"/>
                    <a:pt x="872" y="29"/>
                  </a:cubicBezTo>
                  <a:cubicBezTo>
                    <a:pt x="796" y="10"/>
                    <a:pt x="719" y="1"/>
                    <a:pt x="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13;p45">
              <a:extLst>
                <a:ext uri="{FF2B5EF4-FFF2-40B4-BE49-F238E27FC236}">
                  <a16:creationId xmlns:a16="http://schemas.microsoft.com/office/drawing/2014/main" id="{D1704B53-A01F-1067-A2AF-DB6500E26FAC}"/>
                </a:ext>
              </a:extLst>
            </p:cNvPr>
            <p:cNvSpPr/>
            <p:nvPr/>
          </p:nvSpPr>
          <p:spPr>
            <a:xfrm>
              <a:off x="8098773" y="2436846"/>
              <a:ext cx="40479" cy="46977"/>
            </a:xfrm>
            <a:custGeom>
              <a:avLst/>
              <a:gdLst/>
              <a:ahLst/>
              <a:cxnLst/>
              <a:rect l="l" t="t" r="r" b="b"/>
              <a:pathLst>
                <a:path w="1545" h="1793" extrusionOk="0">
                  <a:moveTo>
                    <a:pt x="902" y="0"/>
                  </a:moveTo>
                  <a:cubicBezTo>
                    <a:pt x="404" y="0"/>
                    <a:pt x="1" y="403"/>
                    <a:pt x="1" y="892"/>
                  </a:cubicBezTo>
                  <a:cubicBezTo>
                    <a:pt x="1" y="1390"/>
                    <a:pt x="404" y="1793"/>
                    <a:pt x="902" y="1793"/>
                  </a:cubicBezTo>
                  <a:lnTo>
                    <a:pt x="1170" y="1793"/>
                  </a:lnTo>
                  <a:cubicBezTo>
                    <a:pt x="1381" y="1793"/>
                    <a:pt x="1544" y="1630"/>
                    <a:pt x="1544" y="1419"/>
                  </a:cubicBezTo>
                  <a:lnTo>
                    <a:pt x="1544" y="374"/>
                  </a:lnTo>
                  <a:cubicBezTo>
                    <a:pt x="1544" y="163"/>
                    <a:pt x="1381" y="0"/>
                    <a:pt x="1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14;p45">
              <a:extLst>
                <a:ext uri="{FF2B5EF4-FFF2-40B4-BE49-F238E27FC236}">
                  <a16:creationId xmlns:a16="http://schemas.microsoft.com/office/drawing/2014/main" id="{E3A64951-60BD-FDEB-7EB8-889B274FFBFD}"/>
                </a:ext>
              </a:extLst>
            </p:cNvPr>
            <p:cNvSpPr/>
            <p:nvPr/>
          </p:nvSpPr>
          <p:spPr>
            <a:xfrm>
              <a:off x="8116117" y="2436584"/>
              <a:ext cx="23135" cy="47239"/>
            </a:xfrm>
            <a:custGeom>
              <a:avLst/>
              <a:gdLst/>
              <a:ahLst/>
              <a:cxnLst/>
              <a:rect l="l" t="t" r="r" b="b"/>
              <a:pathLst>
                <a:path w="883" h="1803" extrusionOk="0">
                  <a:moveTo>
                    <a:pt x="240" y="1"/>
                  </a:moveTo>
                  <a:cubicBezTo>
                    <a:pt x="154" y="1"/>
                    <a:pt x="77" y="10"/>
                    <a:pt x="0" y="39"/>
                  </a:cubicBezTo>
                  <a:cubicBezTo>
                    <a:pt x="135" y="96"/>
                    <a:pt x="230" y="231"/>
                    <a:pt x="230" y="384"/>
                  </a:cubicBezTo>
                  <a:lnTo>
                    <a:pt x="230" y="1419"/>
                  </a:lnTo>
                  <a:cubicBezTo>
                    <a:pt x="230" y="1573"/>
                    <a:pt x="135" y="1707"/>
                    <a:pt x="0" y="1764"/>
                  </a:cubicBezTo>
                  <a:cubicBezTo>
                    <a:pt x="77" y="1793"/>
                    <a:pt x="154" y="1803"/>
                    <a:pt x="240" y="1803"/>
                  </a:cubicBezTo>
                  <a:lnTo>
                    <a:pt x="508" y="1803"/>
                  </a:lnTo>
                  <a:cubicBezTo>
                    <a:pt x="719" y="1803"/>
                    <a:pt x="882" y="1630"/>
                    <a:pt x="882" y="1419"/>
                  </a:cubicBezTo>
                  <a:lnTo>
                    <a:pt x="882" y="384"/>
                  </a:lnTo>
                  <a:cubicBezTo>
                    <a:pt x="882" y="173"/>
                    <a:pt x="719" y="1"/>
                    <a:pt x="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15;p45">
              <a:extLst>
                <a:ext uri="{FF2B5EF4-FFF2-40B4-BE49-F238E27FC236}">
                  <a16:creationId xmlns:a16="http://schemas.microsoft.com/office/drawing/2014/main" id="{48730915-9C69-3274-A24C-CA577488638C}"/>
                </a:ext>
              </a:extLst>
            </p:cNvPr>
            <p:cNvSpPr/>
            <p:nvPr/>
          </p:nvSpPr>
          <p:spPr>
            <a:xfrm>
              <a:off x="8204254" y="2591085"/>
              <a:ext cx="108023" cy="102940"/>
            </a:xfrm>
            <a:custGeom>
              <a:avLst/>
              <a:gdLst/>
              <a:ahLst/>
              <a:cxnLst/>
              <a:rect l="l" t="t" r="r" b="b"/>
              <a:pathLst>
                <a:path w="4123" h="3929" extrusionOk="0">
                  <a:moveTo>
                    <a:pt x="2062" y="1"/>
                  </a:moveTo>
                  <a:cubicBezTo>
                    <a:pt x="1930" y="1"/>
                    <a:pt x="1798" y="13"/>
                    <a:pt x="1669" y="37"/>
                  </a:cubicBezTo>
                  <a:cubicBezTo>
                    <a:pt x="672" y="238"/>
                    <a:pt x="1" y="1158"/>
                    <a:pt x="97" y="2165"/>
                  </a:cubicBezTo>
                  <a:cubicBezTo>
                    <a:pt x="202" y="3171"/>
                    <a:pt x="1046" y="3929"/>
                    <a:pt x="2062" y="3929"/>
                  </a:cubicBezTo>
                  <a:cubicBezTo>
                    <a:pt x="3068" y="3929"/>
                    <a:pt x="3912" y="3171"/>
                    <a:pt x="4017" y="2165"/>
                  </a:cubicBezTo>
                  <a:cubicBezTo>
                    <a:pt x="4123" y="1158"/>
                    <a:pt x="3442" y="238"/>
                    <a:pt x="2455" y="37"/>
                  </a:cubicBezTo>
                  <a:cubicBezTo>
                    <a:pt x="2325" y="13"/>
                    <a:pt x="2194" y="1"/>
                    <a:pt x="20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16;p45">
              <a:extLst>
                <a:ext uri="{FF2B5EF4-FFF2-40B4-BE49-F238E27FC236}">
                  <a16:creationId xmlns:a16="http://schemas.microsoft.com/office/drawing/2014/main" id="{CA0B7DF7-1983-83F6-456E-4DB735DD7DDE}"/>
                </a:ext>
              </a:extLst>
            </p:cNvPr>
            <p:cNvSpPr/>
            <p:nvPr/>
          </p:nvSpPr>
          <p:spPr>
            <a:xfrm>
              <a:off x="8234646" y="2624936"/>
              <a:ext cx="40977" cy="35291"/>
            </a:xfrm>
            <a:custGeom>
              <a:avLst/>
              <a:gdLst/>
              <a:ahLst/>
              <a:cxnLst/>
              <a:rect l="l" t="t" r="r" b="b"/>
              <a:pathLst>
                <a:path w="1564" h="1347" extrusionOk="0">
                  <a:moveTo>
                    <a:pt x="892" y="1"/>
                  </a:moveTo>
                  <a:cubicBezTo>
                    <a:pt x="298" y="1"/>
                    <a:pt x="1" y="729"/>
                    <a:pt x="422" y="1151"/>
                  </a:cubicBezTo>
                  <a:cubicBezTo>
                    <a:pt x="558" y="1286"/>
                    <a:pt x="723" y="1346"/>
                    <a:pt x="886" y="1346"/>
                  </a:cubicBezTo>
                  <a:cubicBezTo>
                    <a:pt x="1231" y="1346"/>
                    <a:pt x="1563" y="1075"/>
                    <a:pt x="1563" y="672"/>
                  </a:cubicBezTo>
                  <a:cubicBezTo>
                    <a:pt x="1563" y="298"/>
                    <a:pt x="1266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17;p45">
              <a:extLst>
                <a:ext uri="{FF2B5EF4-FFF2-40B4-BE49-F238E27FC236}">
                  <a16:creationId xmlns:a16="http://schemas.microsoft.com/office/drawing/2014/main" id="{008FA813-39C8-75F5-9DC8-052C3FD7CBF7}"/>
                </a:ext>
              </a:extLst>
            </p:cNvPr>
            <p:cNvSpPr/>
            <p:nvPr/>
          </p:nvSpPr>
          <p:spPr>
            <a:xfrm>
              <a:off x="7953101" y="2520214"/>
              <a:ext cx="244446" cy="184867"/>
            </a:xfrm>
            <a:custGeom>
              <a:avLst/>
              <a:gdLst/>
              <a:ahLst/>
              <a:cxnLst/>
              <a:rect l="l" t="t" r="r" b="b"/>
              <a:pathLst>
                <a:path w="9330" h="7056" extrusionOk="0">
                  <a:moveTo>
                    <a:pt x="631" y="0"/>
                  </a:moveTo>
                  <a:cubicBezTo>
                    <a:pt x="319" y="0"/>
                    <a:pt x="0" y="233"/>
                    <a:pt x="69" y="652"/>
                  </a:cubicBezTo>
                  <a:lnTo>
                    <a:pt x="327" y="2761"/>
                  </a:lnTo>
                  <a:cubicBezTo>
                    <a:pt x="519" y="4285"/>
                    <a:pt x="1823" y="5435"/>
                    <a:pt x="3366" y="5435"/>
                  </a:cubicBezTo>
                  <a:lnTo>
                    <a:pt x="4104" y="5435"/>
                  </a:lnTo>
                  <a:lnTo>
                    <a:pt x="4104" y="6499"/>
                  </a:lnTo>
                  <a:cubicBezTo>
                    <a:pt x="4104" y="6806"/>
                    <a:pt x="4353" y="7055"/>
                    <a:pt x="4670" y="7055"/>
                  </a:cubicBezTo>
                  <a:cubicBezTo>
                    <a:pt x="4976" y="7055"/>
                    <a:pt x="5226" y="6806"/>
                    <a:pt x="5226" y="6499"/>
                  </a:cubicBezTo>
                  <a:lnTo>
                    <a:pt x="5226" y="5435"/>
                  </a:lnTo>
                  <a:lnTo>
                    <a:pt x="5964" y="5435"/>
                  </a:lnTo>
                  <a:cubicBezTo>
                    <a:pt x="7507" y="5435"/>
                    <a:pt x="8801" y="4285"/>
                    <a:pt x="9002" y="2752"/>
                  </a:cubicBezTo>
                  <a:lnTo>
                    <a:pt x="9261" y="652"/>
                  </a:lnTo>
                  <a:cubicBezTo>
                    <a:pt x="9329" y="233"/>
                    <a:pt x="9011" y="0"/>
                    <a:pt x="8699" y="0"/>
                  </a:cubicBezTo>
                  <a:cubicBezTo>
                    <a:pt x="8440" y="0"/>
                    <a:pt x="8185" y="161"/>
                    <a:pt x="8159" y="509"/>
                  </a:cubicBezTo>
                  <a:lnTo>
                    <a:pt x="7890" y="2617"/>
                  </a:lnTo>
                  <a:cubicBezTo>
                    <a:pt x="7775" y="3585"/>
                    <a:pt x="6951" y="4314"/>
                    <a:pt x="5973" y="4324"/>
                  </a:cubicBezTo>
                  <a:lnTo>
                    <a:pt x="3366" y="4324"/>
                  </a:lnTo>
                  <a:cubicBezTo>
                    <a:pt x="2379" y="4314"/>
                    <a:pt x="1554" y="3585"/>
                    <a:pt x="1439" y="2617"/>
                  </a:cubicBezTo>
                  <a:lnTo>
                    <a:pt x="1171" y="509"/>
                  </a:lnTo>
                  <a:cubicBezTo>
                    <a:pt x="1145" y="161"/>
                    <a:pt x="890" y="0"/>
                    <a:pt x="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42545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>
          <a:extLst>
            <a:ext uri="{FF2B5EF4-FFF2-40B4-BE49-F238E27FC236}">
              <a16:creationId xmlns:a16="http://schemas.microsoft.com/office/drawing/2014/main" id="{CE9EC220-9B56-0D57-B8CF-C29889B5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oogle Shape;1046;p44">
            <a:extLst>
              <a:ext uri="{FF2B5EF4-FFF2-40B4-BE49-F238E27FC236}">
                <a16:creationId xmlns:a16="http://schemas.microsoft.com/office/drawing/2014/main" id="{9381E1EF-6421-4361-DEAC-11EF63BDC4BE}"/>
              </a:ext>
            </a:extLst>
          </p:cNvPr>
          <p:cNvGrpSpPr/>
          <p:nvPr/>
        </p:nvGrpSpPr>
        <p:grpSpPr>
          <a:xfrm>
            <a:off x="4287918" y="754783"/>
            <a:ext cx="568163" cy="2291651"/>
            <a:chOff x="4005100" y="898429"/>
            <a:chExt cx="568163" cy="2291651"/>
          </a:xfrm>
        </p:grpSpPr>
        <p:sp>
          <p:nvSpPr>
            <p:cNvPr id="1047" name="Google Shape;1047;p44">
              <a:extLst>
                <a:ext uri="{FF2B5EF4-FFF2-40B4-BE49-F238E27FC236}">
                  <a16:creationId xmlns:a16="http://schemas.microsoft.com/office/drawing/2014/main" id="{6B3E6B51-4F11-E832-21B6-32C1DEF18C09}"/>
                </a:ext>
              </a:extLst>
            </p:cNvPr>
            <p:cNvSpPr/>
            <p:nvPr/>
          </p:nvSpPr>
          <p:spPr>
            <a:xfrm rot="10800000" flipH="1">
              <a:off x="4237442" y="898429"/>
              <a:ext cx="335821" cy="1177976"/>
            </a:xfrm>
            <a:custGeom>
              <a:avLst/>
              <a:gdLst/>
              <a:ahLst/>
              <a:cxnLst/>
              <a:rect l="l" t="t" r="r" b="b"/>
              <a:pathLst>
                <a:path w="19482" h="68338" extrusionOk="0">
                  <a:moveTo>
                    <a:pt x="7829" y="1"/>
                  </a:moveTo>
                  <a:cubicBezTo>
                    <a:pt x="3540" y="1"/>
                    <a:pt x="1" y="3888"/>
                    <a:pt x="1226" y="11884"/>
                  </a:cubicBezTo>
                  <a:cubicBezTo>
                    <a:pt x="1922" y="16430"/>
                    <a:pt x="9107" y="24164"/>
                    <a:pt x="6614" y="26987"/>
                  </a:cubicBezTo>
                  <a:cubicBezTo>
                    <a:pt x="4085" y="29773"/>
                    <a:pt x="2032" y="30726"/>
                    <a:pt x="4452" y="35895"/>
                  </a:cubicBezTo>
                  <a:cubicBezTo>
                    <a:pt x="5808" y="38828"/>
                    <a:pt x="5955" y="43923"/>
                    <a:pt x="3865" y="46453"/>
                  </a:cubicBezTo>
                  <a:cubicBezTo>
                    <a:pt x="1812" y="48945"/>
                    <a:pt x="1922" y="53418"/>
                    <a:pt x="4452" y="55800"/>
                  </a:cubicBezTo>
                  <a:cubicBezTo>
                    <a:pt x="6394" y="57633"/>
                    <a:pt x="5405" y="68337"/>
                    <a:pt x="5405" y="68337"/>
                  </a:cubicBezTo>
                  <a:cubicBezTo>
                    <a:pt x="5405" y="68337"/>
                    <a:pt x="8264" y="58476"/>
                    <a:pt x="5038" y="53894"/>
                  </a:cubicBezTo>
                  <a:cubicBezTo>
                    <a:pt x="1409" y="48799"/>
                    <a:pt x="11453" y="45426"/>
                    <a:pt x="7787" y="36958"/>
                  </a:cubicBezTo>
                  <a:cubicBezTo>
                    <a:pt x="5221" y="31020"/>
                    <a:pt x="13140" y="32376"/>
                    <a:pt x="14972" y="26401"/>
                  </a:cubicBezTo>
                  <a:cubicBezTo>
                    <a:pt x="18638" y="14450"/>
                    <a:pt x="19481" y="8878"/>
                    <a:pt x="15339" y="3966"/>
                  </a:cubicBezTo>
                  <a:cubicBezTo>
                    <a:pt x="13117" y="1337"/>
                    <a:pt x="10344" y="1"/>
                    <a:pt x="7829" y="1"/>
                  </a:cubicBezTo>
                  <a:close/>
                </a:path>
              </a:pathLst>
            </a:custGeom>
            <a:solidFill>
              <a:srgbClr val="B6BECD">
                <a:alpha val="50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4">
              <a:extLst>
                <a:ext uri="{FF2B5EF4-FFF2-40B4-BE49-F238E27FC236}">
                  <a16:creationId xmlns:a16="http://schemas.microsoft.com/office/drawing/2014/main" id="{43F813FD-AB9B-1586-5347-E4161671FCE8}"/>
                </a:ext>
              </a:extLst>
            </p:cNvPr>
            <p:cNvSpPr/>
            <p:nvPr/>
          </p:nvSpPr>
          <p:spPr>
            <a:xfrm>
              <a:off x="4005100" y="2473310"/>
              <a:ext cx="238239" cy="716770"/>
            </a:xfrm>
            <a:custGeom>
              <a:avLst/>
              <a:gdLst/>
              <a:ahLst/>
              <a:cxnLst/>
              <a:rect l="l" t="t" r="r" b="b"/>
              <a:pathLst>
                <a:path w="13821" h="41582" extrusionOk="0">
                  <a:moveTo>
                    <a:pt x="9937" y="1"/>
                  </a:moveTo>
                  <a:cubicBezTo>
                    <a:pt x="8548" y="1"/>
                    <a:pt x="7065" y="803"/>
                    <a:pt x="6929" y="2980"/>
                  </a:cubicBezTo>
                  <a:cubicBezTo>
                    <a:pt x="6819" y="4483"/>
                    <a:pt x="6489" y="6353"/>
                    <a:pt x="5206" y="7086"/>
                  </a:cubicBezTo>
                  <a:cubicBezTo>
                    <a:pt x="3886" y="7782"/>
                    <a:pt x="3153" y="7782"/>
                    <a:pt x="2090" y="8296"/>
                  </a:cubicBezTo>
                  <a:cubicBezTo>
                    <a:pt x="110" y="9249"/>
                    <a:pt x="0" y="14857"/>
                    <a:pt x="3629" y="18963"/>
                  </a:cubicBezTo>
                  <a:cubicBezTo>
                    <a:pt x="5719" y="21309"/>
                    <a:pt x="8248" y="22812"/>
                    <a:pt x="8065" y="24865"/>
                  </a:cubicBezTo>
                  <a:cubicBezTo>
                    <a:pt x="8102" y="25415"/>
                    <a:pt x="7992" y="25965"/>
                    <a:pt x="7698" y="26441"/>
                  </a:cubicBezTo>
                  <a:cubicBezTo>
                    <a:pt x="5059" y="31024"/>
                    <a:pt x="10301" y="30840"/>
                    <a:pt x="7808" y="33626"/>
                  </a:cubicBezTo>
                  <a:cubicBezTo>
                    <a:pt x="6269" y="35386"/>
                    <a:pt x="8835" y="41581"/>
                    <a:pt x="8835" y="41581"/>
                  </a:cubicBezTo>
                  <a:cubicBezTo>
                    <a:pt x="8835" y="41581"/>
                    <a:pt x="7588" y="35313"/>
                    <a:pt x="9201" y="34726"/>
                  </a:cubicBezTo>
                  <a:cubicBezTo>
                    <a:pt x="10851" y="34176"/>
                    <a:pt x="10961" y="31463"/>
                    <a:pt x="9678" y="30107"/>
                  </a:cubicBezTo>
                  <a:cubicBezTo>
                    <a:pt x="8395" y="28751"/>
                    <a:pt x="9128" y="25488"/>
                    <a:pt x="10704" y="24242"/>
                  </a:cubicBezTo>
                  <a:cubicBezTo>
                    <a:pt x="12281" y="22995"/>
                    <a:pt x="9311" y="20356"/>
                    <a:pt x="7735" y="18816"/>
                  </a:cubicBezTo>
                  <a:cubicBezTo>
                    <a:pt x="6159" y="17313"/>
                    <a:pt x="11364" y="14674"/>
                    <a:pt x="12317" y="12365"/>
                  </a:cubicBezTo>
                  <a:cubicBezTo>
                    <a:pt x="13234" y="10018"/>
                    <a:pt x="13820" y="2614"/>
                    <a:pt x="12061" y="781"/>
                  </a:cubicBezTo>
                  <a:cubicBezTo>
                    <a:pt x="11613" y="305"/>
                    <a:pt x="10793" y="1"/>
                    <a:pt x="9937" y="1"/>
                  </a:cubicBezTo>
                  <a:close/>
                </a:path>
              </a:pathLst>
            </a:custGeom>
            <a:solidFill>
              <a:srgbClr val="B6BECD">
                <a:alpha val="50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44">
            <a:extLst>
              <a:ext uri="{FF2B5EF4-FFF2-40B4-BE49-F238E27FC236}">
                <a16:creationId xmlns:a16="http://schemas.microsoft.com/office/drawing/2014/main" id="{3B741714-7570-5BA9-2C41-E6E9D002FCB1}"/>
              </a:ext>
            </a:extLst>
          </p:cNvPr>
          <p:cNvGrpSpPr/>
          <p:nvPr/>
        </p:nvGrpSpPr>
        <p:grpSpPr>
          <a:xfrm>
            <a:off x="3117113" y="3434667"/>
            <a:ext cx="2909775" cy="954050"/>
            <a:chOff x="3120000" y="3654513"/>
            <a:chExt cx="2909775" cy="954050"/>
          </a:xfrm>
        </p:grpSpPr>
        <p:sp>
          <p:nvSpPr>
            <p:cNvPr id="1050" name="Google Shape;1050;p44">
              <a:extLst>
                <a:ext uri="{FF2B5EF4-FFF2-40B4-BE49-F238E27FC236}">
                  <a16:creationId xmlns:a16="http://schemas.microsoft.com/office/drawing/2014/main" id="{4375598B-1CE8-B9FD-0468-A28B4EC76E42}"/>
                </a:ext>
              </a:extLst>
            </p:cNvPr>
            <p:cNvSpPr/>
            <p:nvPr/>
          </p:nvSpPr>
          <p:spPr>
            <a:xfrm>
              <a:off x="4882350" y="4218138"/>
              <a:ext cx="181475" cy="145650"/>
            </a:xfrm>
            <a:custGeom>
              <a:avLst/>
              <a:gdLst/>
              <a:ahLst/>
              <a:cxnLst/>
              <a:rect l="l" t="t" r="r" b="b"/>
              <a:pathLst>
                <a:path w="7259" h="5826" extrusionOk="0">
                  <a:moveTo>
                    <a:pt x="3410" y="0"/>
                  </a:moveTo>
                  <a:cubicBezTo>
                    <a:pt x="2933" y="1540"/>
                    <a:pt x="1613" y="2677"/>
                    <a:pt x="0" y="2860"/>
                  </a:cubicBezTo>
                  <a:lnTo>
                    <a:pt x="220" y="3043"/>
                  </a:lnTo>
                  <a:cubicBezTo>
                    <a:pt x="220" y="4648"/>
                    <a:pt x="1532" y="5826"/>
                    <a:pt x="3236" y="5826"/>
                  </a:cubicBezTo>
                  <a:cubicBezTo>
                    <a:pt x="3401" y="5826"/>
                    <a:pt x="3569" y="5815"/>
                    <a:pt x="3740" y="5792"/>
                  </a:cubicBezTo>
                  <a:cubicBezTo>
                    <a:pt x="5682" y="5536"/>
                    <a:pt x="7259" y="3923"/>
                    <a:pt x="7259" y="2127"/>
                  </a:cubicBezTo>
                  <a:lnTo>
                    <a:pt x="3410" y="0"/>
                  </a:lnTo>
                  <a:close/>
                </a:path>
              </a:pathLst>
            </a:custGeom>
            <a:solidFill>
              <a:srgbClr val="A6C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4">
              <a:extLst>
                <a:ext uri="{FF2B5EF4-FFF2-40B4-BE49-F238E27FC236}">
                  <a16:creationId xmlns:a16="http://schemas.microsoft.com/office/drawing/2014/main" id="{AAE592AE-9A5A-195F-6FE8-9CB962FD1E2E}"/>
                </a:ext>
              </a:extLst>
            </p:cNvPr>
            <p:cNvSpPr/>
            <p:nvPr/>
          </p:nvSpPr>
          <p:spPr>
            <a:xfrm>
              <a:off x="3840350" y="3968863"/>
              <a:ext cx="57750" cy="28425"/>
            </a:xfrm>
            <a:custGeom>
              <a:avLst/>
              <a:gdLst/>
              <a:ahLst/>
              <a:cxnLst/>
              <a:rect l="l" t="t" r="r" b="b"/>
              <a:pathLst>
                <a:path w="2310" h="1137" extrusionOk="0">
                  <a:moveTo>
                    <a:pt x="660" y="0"/>
                  </a:moveTo>
                  <a:lnTo>
                    <a:pt x="0" y="1137"/>
                  </a:lnTo>
                  <a:lnTo>
                    <a:pt x="2310" y="917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4">
              <a:extLst>
                <a:ext uri="{FF2B5EF4-FFF2-40B4-BE49-F238E27FC236}">
                  <a16:creationId xmlns:a16="http://schemas.microsoft.com/office/drawing/2014/main" id="{C0E2EFE0-7BDB-649F-2151-106A2BA9D278}"/>
                </a:ext>
              </a:extLst>
            </p:cNvPr>
            <p:cNvSpPr/>
            <p:nvPr/>
          </p:nvSpPr>
          <p:spPr>
            <a:xfrm>
              <a:off x="4805375" y="4217213"/>
              <a:ext cx="162225" cy="72425"/>
            </a:xfrm>
            <a:custGeom>
              <a:avLst/>
              <a:gdLst/>
              <a:ahLst/>
              <a:cxnLst/>
              <a:rect l="l" t="t" r="r" b="b"/>
              <a:pathLst>
                <a:path w="6489" h="2897" extrusionOk="0">
                  <a:moveTo>
                    <a:pt x="6452" y="1"/>
                  </a:moveTo>
                  <a:lnTo>
                    <a:pt x="0" y="514"/>
                  </a:lnTo>
                  <a:lnTo>
                    <a:pt x="3079" y="2897"/>
                  </a:lnTo>
                  <a:cubicBezTo>
                    <a:pt x="4692" y="2714"/>
                    <a:pt x="6012" y="1577"/>
                    <a:pt x="6489" y="37"/>
                  </a:cubicBezTo>
                  <a:lnTo>
                    <a:pt x="6452" y="1"/>
                  </a:lnTo>
                  <a:close/>
                </a:path>
              </a:pathLst>
            </a:custGeom>
            <a:solidFill>
              <a:srgbClr val="3F5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4">
              <a:extLst>
                <a:ext uri="{FF2B5EF4-FFF2-40B4-BE49-F238E27FC236}">
                  <a16:creationId xmlns:a16="http://schemas.microsoft.com/office/drawing/2014/main" id="{17A8552A-8178-FFE9-E407-A2C9CE986812}"/>
                </a:ext>
              </a:extLst>
            </p:cNvPr>
            <p:cNvSpPr/>
            <p:nvPr/>
          </p:nvSpPr>
          <p:spPr>
            <a:xfrm>
              <a:off x="4316900" y="4110913"/>
              <a:ext cx="131075" cy="170475"/>
            </a:xfrm>
            <a:custGeom>
              <a:avLst/>
              <a:gdLst/>
              <a:ahLst/>
              <a:cxnLst/>
              <a:rect l="l" t="t" r="r" b="b"/>
              <a:pathLst>
                <a:path w="5243" h="6819" extrusionOk="0">
                  <a:moveTo>
                    <a:pt x="1320" y="0"/>
                  </a:moveTo>
                  <a:lnTo>
                    <a:pt x="0" y="807"/>
                  </a:lnTo>
                  <a:cubicBezTo>
                    <a:pt x="2200" y="1650"/>
                    <a:pt x="3923" y="4473"/>
                    <a:pt x="3629" y="6819"/>
                  </a:cubicBezTo>
                  <a:lnTo>
                    <a:pt x="4949" y="6012"/>
                  </a:lnTo>
                  <a:cubicBezTo>
                    <a:pt x="5242" y="3666"/>
                    <a:pt x="3519" y="844"/>
                    <a:pt x="1320" y="0"/>
                  </a:cubicBezTo>
                  <a:close/>
                </a:path>
              </a:pathLst>
            </a:custGeom>
            <a:solidFill>
              <a:srgbClr val="CF4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4">
              <a:extLst>
                <a:ext uri="{FF2B5EF4-FFF2-40B4-BE49-F238E27FC236}">
                  <a16:creationId xmlns:a16="http://schemas.microsoft.com/office/drawing/2014/main" id="{C0A31CE9-9F25-D381-7EEF-51927D4C8B9E}"/>
                </a:ext>
              </a:extLst>
            </p:cNvPr>
            <p:cNvSpPr/>
            <p:nvPr/>
          </p:nvSpPr>
          <p:spPr>
            <a:xfrm>
              <a:off x="4304075" y="4129588"/>
              <a:ext cx="117325" cy="153275"/>
            </a:xfrm>
            <a:custGeom>
              <a:avLst/>
              <a:gdLst/>
              <a:ahLst/>
              <a:cxnLst/>
              <a:rect l="l" t="t" r="r" b="b"/>
              <a:pathLst>
                <a:path w="4693" h="6131" extrusionOk="0">
                  <a:moveTo>
                    <a:pt x="745" y="0"/>
                  </a:moveTo>
                  <a:cubicBezTo>
                    <a:pt x="659" y="0"/>
                    <a:pt x="581" y="20"/>
                    <a:pt x="513" y="60"/>
                  </a:cubicBezTo>
                  <a:cubicBezTo>
                    <a:pt x="0" y="353"/>
                    <a:pt x="367" y="1966"/>
                    <a:pt x="1356" y="3652"/>
                  </a:cubicBezTo>
                  <a:cubicBezTo>
                    <a:pt x="2260" y="5104"/>
                    <a:pt x="3334" y="6130"/>
                    <a:pt x="3928" y="6130"/>
                  </a:cubicBezTo>
                  <a:cubicBezTo>
                    <a:pt x="4009" y="6130"/>
                    <a:pt x="4081" y="6111"/>
                    <a:pt x="4142" y="6072"/>
                  </a:cubicBezTo>
                  <a:cubicBezTo>
                    <a:pt x="4692" y="5742"/>
                    <a:pt x="4326" y="4129"/>
                    <a:pt x="3299" y="2479"/>
                  </a:cubicBezTo>
                  <a:cubicBezTo>
                    <a:pt x="2431" y="1000"/>
                    <a:pt x="1365" y="0"/>
                    <a:pt x="745" y="0"/>
                  </a:cubicBezTo>
                  <a:close/>
                </a:path>
              </a:pathLst>
            </a:custGeom>
            <a:solidFill>
              <a:srgbClr val="EDA1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4">
              <a:extLst>
                <a:ext uri="{FF2B5EF4-FFF2-40B4-BE49-F238E27FC236}">
                  <a16:creationId xmlns:a16="http://schemas.microsoft.com/office/drawing/2014/main" id="{4DC749D2-E93B-4ECF-434E-ED0564A711F2}"/>
                </a:ext>
              </a:extLst>
            </p:cNvPr>
            <p:cNvSpPr/>
            <p:nvPr/>
          </p:nvSpPr>
          <p:spPr>
            <a:xfrm>
              <a:off x="4033700" y="4102663"/>
              <a:ext cx="141175" cy="184225"/>
            </a:xfrm>
            <a:custGeom>
              <a:avLst/>
              <a:gdLst/>
              <a:ahLst/>
              <a:cxnLst/>
              <a:rect l="l" t="t" r="r" b="b"/>
              <a:pathLst>
                <a:path w="5647" h="7369" extrusionOk="0">
                  <a:moveTo>
                    <a:pt x="3520" y="1"/>
                  </a:moveTo>
                  <a:cubicBezTo>
                    <a:pt x="954" y="1174"/>
                    <a:pt x="1" y="4326"/>
                    <a:pt x="1504" y="6746"/>
                  </a:cubicBezTo>
                  <a:lnTo>
                    <a:pt x="3593" y="7369"/>
                  </a:lnTo>
                  <a:cubicBezTo>
                    <a:pt x="2127" y="4986"/>
                    <a:pt x="3080" y="1833"/>
                    <a:pt x="5646" y="660"/>
                  </a:cubicBezTo>
                  <a:lnTo>
                    <a:pt x="3520" y="1"/>
                  </a:lnTo>
                  <a:close/>
                </a:path>
              </a:pathLst>
            </a:custGeom>
            <a:solidFill>
              <a:srgbClr val="CF4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4">
              <a:extLst>
                <a:ext uri="{FF2B5EF4-FFF2-40B4-BE49-F238E27FC236}">
                  <a16:creationId xmlns:a16="http://schemas.microsoft.com/office/drawing/2014/main" id="{2CF95B39-1007-A89F-7550-3E5295AAB4D9}"/>
                </a:ext>
              </a:extLst>
            </p:cNvPr>
            <p:cNvSpPr/>
            <p:nvPr/>
          </p:nvSpPr>
          <p:spPr>
            <a:xfrm>
              <a:off x="3287725" y="3945038"/>
              <a:ext cx="2235250" cy="663525"/>
            </a:xfrm>
            <a:custGeom>
              <a:avLst/>
              <a:gdLst/>
              <a:ahLst/>
              <a:cxnLst/>
              <a:rect l="l" t="t" r="r" b="b"/>
              <a:pathLst>
                <a:path w="89410" h="26541" extrusionOk="0">
                  <a:moveTo>
                    <a:pt x="44686" y="0"/>
                  </a:moveTo>
                  <a:cubicBezTo>
                    <a:pt x="39224" y="0"/>
                    <a:pt x="33982" y="184"/>
                    <a:pt x="29143" y="477"/>
                  </a:cubicBezTo>
                  <a:cubicBezTo>
                    <a:pt x="28850" y="1063"/>
                    <a:pt x="30720" y="3410"/>
                    <a:pt x="26247" y="3996"/>
                  </a:cubicBezTo>
                  <a:cubicBezTo>
                    <a:pt x="26133" y="4003"/>
                    <a:pt x="26023" y="4007"/>
                    <a:pt x="25917" y="4007"/>
                  </a:cubicBezTo>
                  <a:cubicBezTo>
                    <a:pt x="22774" y="4007"/>
                    <a:pt x="23651" y="987"/>
                    <a:pt x="22635" y="987"/>
                  </a:cubicBezTo>
                  <a:cubicBezTo>
                    <a:pt x="22618" y="987"/>
                    <a:pt x="22600" y="988"/>
                    <a:pt x="22582" y="990"/>
                  </a:cubicBezTo>
                  <a:cubicBezTo>
                    <a:pt x="9091" y="2237"/>
                    <a:pt x="0" y="4583"/>
                    <a:pt x="0" y="7295"/>
                  </a:cubicBezTo>
                  <a:lnTo>
                    <a:pt x="0" y="19246"/>
                  </a:lnTo>
                  <a:cubicBezTo>
                    <a:pt x="0" y="23278"/>
                    <a:pt x="20016" y="26541"/>
                    <a:pt x="44686" y="26541"/>
                  </a:cubicBezTo>
                  <a:cubicBezTo>
                    <a:pt x="69394" y="26541"/>
                    <a:pt x="89409" y="23278"/>
                    <a:pt x="89409" y="19246"/>
                  </a:cubicBezTo>
                  <a:lnTo>
                    <a:pt x="89409" y="7295"/>
                  </a:lnTo>
                  <a:cubicBezTo>
                    <a:pt x="89409" y="3263"/>
                    <a:pt x="69394" y="0"/>
                    <a:pt x="44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4">
              <a:extLst>
                <a:ext uri="{FF2B5EF4-FFF2-40B4-BE49-F238E27FC236}">
                  <a16:creationId xmlns:a16="http://schemas.microsoft.com/office/drawing/2014/main" id="{C277A092-FA8B-AC9C-CB4B-004B84B1E4B9}"/>
                </a:ext>
              </a:extLst>
            </p:cNvPr>
            <p:cNvSpPr/>
            <p:nvPr/>
          </p:nvSpPr>
          <p:spPr>
            <a:xfrm>
              <a:off x="3286800" y="4020188"/>
              <a:ext cx="1104350" cy="288700"/>
            </a:xfrm>
            <a:custGeom>
              <a:avLst/>
              <a:gdLst/>
              <a:ahLst/>
              <a:cxnLst/>
              <a:rect l="l" t="t" r="r" b="b"/>
              <a:pathLst>
                <a:path w="44174" h="11548" extrusionOk="0">
                  <a:moveTo>
                    <a:pt x="8432" y="0"/>
                  </a:moveTo>
                  <a:cubicBezTo>
                    <a:pt x="3117" y="1210"/>
                    <a:pt x="1" y="2676"/>
                    <a:pt x="1" y="4253"/>
                  </a:cubicBezTo>
                  <a:cubicBezTo>
                    <a:pt x="1" y="8248"/>
                    <a:pt x="19649" y="11474"/>
                    <a:pt x="44064" y="11548"/>
                  </a:cubicBezTo>
                  <a:cubicBezTo>
                    <a:pt x="44174" y="9971"/>
                    <a:pt x="43477" y="8542"/>
                    <a:pt x="41534" y="7332"/>
                  </a:cubicBezTo>
                  <a:cubicBezTo>
                    <a:pt x="39828" y="6357"/>
                    <a:pt x="37832" y="6064"/>
                    <a:pt x="35707" y="6064"/>
                  </a:cubicBezTo>
                  <a:cubicBezTo>
                    <a:pt x="32507" y="6064"/>
                    <a:pt x="29016" y="6729"/>
                    <a:pt x="25793" y="6729"/>
                  </a:cubicBezTo>
                  <a:cubicBezTo>
                    <a:pt x="23112" y="6729"/>
                    <a:pt x="20615" y="6269"/>
                    <a:pt x="18623" y="4583"/>
                  </a:cubicBezTo>
                  <a:cubicBezTo>
                    <a:pt x="15727" y="2163"/>
                    <a:pt x="12208" y="587"/>
                    <a:pt x="8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4">
              <a:extLst>
                <a:ext uri="{FF2B5EF4-FFF2-40B4-BE49-F238E27FC236}">
                  <a16:creationId xmlns:a16="http://schemas.microsoft.com/office/drawing/2014/main" id="{DEF96D7A-876C-67B5-1192-740B060EAA48}"/>
                </a:ext>
              </a:extLst>
            </p:cNvPr>
            <p:cNvSpPr/>
            <p:nvPr/>
          </p:nvSpPr>
          <p:spPr>
            <a:xfrm>
              <a:off x="3444425" y="3970688"/>
              <a:ext cx="1920925" cy="271300"/>
            </a:xfrm>
            <a:custGeom>
              <a:avLst/>
              <a:gdLst/>
              <a:ahLst/>
              <a:cxnLst/>
              <a:rect l="l" t="t" r="r" b="b"/>
              <a:pathLst>
                <a:path w="76837" h="10852" extrusionOk="0">
                  <a:moveTo>
                    <a:pt x="38418" y="1"/>
                  </a:moveTo>
                  <a:cubicBezTo>
                    <a:pt x="33470" y="1"/>
                    <a:pt x="28741" y="147"/>
                    <a:pt x="24378" y="367"/>
                  </a:cubicBezTo>
                  <a:cubicBezTo>
                    <a:pt x="24305" y="2090"/>
                    <a:pt x="22985" y="3520"/>
                    <a:pt x="21263" y="3703"/>
                  </a:cubicBezTo>
                  <a:cubicBezTo>
                    <a:pt x="21180" y="3711"/>
                    <a:pt x="21099" y="3714"/>
                    <a:pt x="21018" y="3714"/>
                  </a:cubicBezTo>
                  <a:cubicBezTo>
                    <a:pt x="19471" y="3714"/>
                    <a:pt x="18148" y="2410"/>
                    <a:pt x="18183" y="807"/>
                  </a:cubicBezTo>
                  <a:lnTo>
                    <a:pt x="18183" y="807"/>
                  </a:lnTo>
                  <a:cubicBezTo>
                    <a:pt x="7259" y="1797"/>
                    <a:pt x="1" y="3483"/>
                    <a:pt x="1" y="5426"/>
                  </a:cubicBezTo>
                  <a:cubicBezTo>
                    <a:pt x="1" y="8432"/>
                    <a:pt x="17193" y="10852"/>
                    <a:pt x="38418" y="10852"/>
                  </a:cubicBezTo>
                  <a:cubicBezTo>
                    <a:pt x="59644" y="10852"/>
                    <a:pt x="76836" y="8432"/>
                    <a:pt x="76836" y="5426"/>
                  </a:cubicBezTo>
                  <a:cubicBezTo>
                    <a:pt x="76836" y="2420"/>
                    <a:pt x="59644" y="1"/>
                    <a:pt x="38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4">
              <a:extLst>
                <a:ext uri="{FF2B5EF4-FFF2-40B4-BE49-F238E27FC236}">
                  <a16:creationId xmlns:a16="http://schemas.microsoft.com/office/drawing/2014/main" id="{E0E722C9-143C-5D14-24C8-D9949B143EBC}"/>
                </a:ext>
              </a:extLst>
            </p:cNvPr>
            <p:cNvSpPr/>
            <p:nvPr/>
          </p:nvSpPr>
          <p:spPr>
            <a:xfrm>
              <a:off x="3569075" y="4104488"/>
              <a:ext cx="1672550" cy="137500"/>
            </a:xfrm>
            <a:custGeom>
              <a:avLst/>
              <a:gdLst/>
              <a:ahLst/>
              <a:cxnLst/>
              <a:rect l="l" t="t" r="r" b="b"/>
              <a:pathLst>
                <a:path w="66902" h="5500" extrusionOk="0">
                  <a:moveTo>
                    <a:pt x="33469" y="1"/>
                  </a:moveTo>
                  <a:cubicBezTo>
                    <a:pt x="19099" y="1"/>
                    <a:pt x="6599" y="1101"/>
                    <a:pt x="0" y="2750"/>
                  </a:cubicBezTo>
                  <a:cubicBezTo>
                    <a:pt x="6599" y="4400"/>
                    <a:pt x="19099" y="5500"/>
                    <a:pt x="33469" y="5500"/>
                  </a:cubicBezTo>
                  <a:cubicBezTo>
                    <a:pt x="47802" y="5500"/>
                    <a:pt x="60266" y="4400"/>
                    <a:pt x="66901" y="2750"/>
                  </a:cubicBezTo>
                  <a:cubicBezTo>
                    <a:pt x="60303" y="1101"/>
                    <a:pt x="47802" y="1"/>
                    <a:pt x="334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4">
              <a:extLst>
                <a:ext uri="{FF2B5EF4-FFF2-40B4-BE49-F238E27FC236}">
                  <a16:creationId xmlns:a16="http://schemas.microsoft.com/office/drawing/2014/main" id="{0ADDBC5F-1A09-FFD7-C79F-80BD612A8DAD}"/>
                </a:ext>
              </a:extLst>
            </p:cNvPr>
            <p:cNvSpPr/>
            <p:nvPr/>
          </p:nvSpPr>
          <p:spPr>
            <a:xfrm>
              <a:off x="4326975" y="3654513"/>
              <a:ext cx="878900" cy="621375"/>
            </a:xfrm>
            <a:custGeom>
              <a:avLst/>
              <a:gdLst/>
              <a:ahLst/>
              <a:cxnLst/>
              <a:rect l="l" t="t" r="r" b="b"/>
              <a:pathLst>
                <a:path w="35156" h="24855" extrusionOk="0">
                  <a:moveTo>
                    <a:pt x="31233" y="1"/>
                  </a:moveTo>
                  <a:lnTo>
                    <a:pt x="1" y="18843"/>
                  </a:lnTo>
                  <a:cubicBezTo>
                    <a:pt x="2200" y="19649"/>
                    <a:pt x="3923" y="22509"/>
                    <a:pt x="3630" y="24855"/>
                  </a:cubicBezTo>
                  <a:lnTo>
                    <a:pt x="34862" y="6049"/>
                  </a:lnTo>
                  <a:cubicBezTo>
                    <a:pt x="35156" y="3667"/>
                    <a:pt x="33433" y="844"/>
                    <a:pt x="3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4">
              <a:extLst>
                <a:ext uri="{FF2B5EF4-FFF2-40B4-BE49-F238E27FC236}">
                  <a16:creationId xmlns:a16="http://schemas.microsoft.com/office/drawing/2014/main" id="{BD1748B0-0F30-9CF3-DA6C-CF472B0DF459}"/>
                </a:ext>
              </a:extLst>
            </p:cNvPr>
            <p:cNvSpPr/>
            <p:nvPr/>
          </p:nvSpPr>
          <p:spPr>
            <a:xfrm>
              <a:off x="4829200" y="3654513"/>
              <a:ext cx="376675" cy="318050"/>
            </a:xfrm>
            <a:custGeom>
              <a:avLst/>
              <a:gdLst/>
              <a:ahLst/>
              <a:cxnLst/>
              <a:rect l="l" t="t" r="r" b="b"/>
              <a:pathLst>
                <a:path w="15067" h="12722" extrusionOk="0">
                  <a:moveTo>
                    <a:pt x="11144" y="1"/>
                  </a:moveTo>
                  <a:lnTo>
                    <a:pt x="0" y="6709"/>
                  </a:lnTo>
                  <a:cubicBezTo>
                    <a:pt x="2236" y="7552"/>
                    <a:pt x="3923" y="10375"/>
                    <a:pt x="3629" y="12721"/>
                  </a:cubicBezTo>
                  <a:lnTo>
                    <a:pt x="14773" y="6049"/>
                  </a:lnTo>
                  <a:cubicBezTo>
                    <a:pt x="15067" y="3667"/>
                    <a:pt x="13344" y="844"/>
                    <a:pt x="11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4">
              <a:extLst>
                <a:ext uri="{FF2B5EF4-FFF2-40B4-BE49-F238E27FC236}">
                  <a16:creationId xmlns:a16="http://schemas.microsoft.com/office/drawing/2014/main" id="{2E1346B6-AECA-0197-785A-6B473052320B}"/>
                </a:ext>
              </a:extLst>
            </p:cNvPr>
            <p:cNvSpPr/>
            <p:nvPr/>
          </p:nvSpPr>
          <p:spPr>
            <a:xfrm>
              <a:off x="3120000" y="3825888"/>
              <a:ext cx="1039300" cy="456425"/>
            </a:xfrm>
            <a:custGeom>
              <a:avLst/>
              <a:gdLst/>
              <a:ahLst/>
              <a:cxnLst/>
              <a:rect l="l" t="t" r="r" b="b"/>
              <a:pathLst>
                <a:path w="41572" h="18257" extrusionOk="0">
                  <a:moveTo>
                    <a:pt x="3520" y="1"/>
                  </a:moveTo>
                  <a:cubicBezTo>
                    <a:pt x="954" y="1174"/>
                    <a:pt x="1" y="4326"/>
                    <a:pt x="1467" y="6746"/>
                  </a:cubicBezTo>
                  <a:lnTo>
                    <a:pt x="39518" y="18257"/>
                  </a:lnTo>
                  <a:cubicBezTo>
                    <a:pt x="38015" y="15874"/>
                    <a:pt x="39005" y="12721"/>
                    <a:pt x="41571" y="11548"/>
                  </a:cubicBezTo>
                  <a:lnTo>
                    <a:pt x="3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4">
              <a:extLst>
                <a:ext uri="{FF2B5EF4-FFF2-40B4-BE49-F238E27FC236}">
                  <a16:creationId xmlns:a16="http://schemas.microsoft.com/office/drawing/2014/main" id="{1D08D28F-B07A-2668-E229-E55D0342B294}"/>
                </a:ext>
              </a:extLst>
            </p:cNvPr>
            <p:cNvSpPr/>
            <p:nvPr/>
          </p:nvSpPr>
          <p:spPr>
            <a:xfrm>
              <a:off x="3120000" y="3825888"/>
              <a:ext cx="537075" cy="304300"/>
            </a:xfrm>
            <a:custGeom>
              <a:avLst/>
              <a:gdLst/>
              <a:ahLst/>
              <a:cxnLst/>
              <a:rect l="l" t="t" r="r" b="b"/>
              <a:pathLst>
                <a:path w="21483" h="12172" extrusionOk="0">
                  <a:moveTo>
                    <a:pt x="3520" y="1"/>
                  </a:moveTo>
                  <a:cubicBezTo>
                    <a:pt x="954" y="1174"/>
                    <a:pt x="1" y="4326"/>
                    <a:pt x="1467" y="6746"/>
                  </a:cubicBezTo>
                  <a:lnTo>
                    <a:pt x="19466" y="12171"/>
                  </a:lnTo>
                  <a:cubicBezTo>
                    <a:pt x="17963" y="9789"/>
                    <a:pt x="18916" y="6636"/>
                    <a:pt x="21482" y="5463"/>
                  </a:cubicBezTo>
                  <a:lnTo>
                    <a:pt x="35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4">
              <a:extLst>
                <a:ext uri="{FF2B5EF4-FFF2-40B4-BE49-F238E27FC236}">
                  <a16:creationId xmlns:a16="http://schemas.microsoft.com/office/drawing/2014/main" id="{D9D8C615-AFE0-8150-DE06-8E6CC44DB5F5}"/>
                </a:ext>
              </a:extLst>
            </p:cNvPr>
            <p:cNvSpPr/>
            <p:nvPr/>
          </p:nvSpPr>
          <p:spPr>
            <a:xfrm>
              <a:off x="4077302" y="4111363"/>
              <a:ext cx="107250" cy="169575"/>
            </a:xfrm>
            <a:custGeom>
              <a:avLst/>
              <a:gdLst/>
              <a:ahLst/>
              <a:cxnLst/>
              <a:rect l="l" t="t" r="r" b="b"/>
              <a:pathLst>
                <a:path w="4290" h="6783" extrusionOk="0">
                  <a:moveTo>
                    <a:pt x="2907" y="1"/>
                  </a:moveTo>
                  <a:cubicBezTo>
                    <a:pt x="2095" y="1"/>
                    <a:pt x="1085" y="1240"/>
                    <a:pt x="587" y="2901"/>
                  </a:cubicBezTo>
                  <a:cubicBezTo>
                    <a:pt x="0" y="4770"/>
                    <a:pt x="257" y="6493"/>
                    <a:pt x="1136" y="6750"/>
                  </a:cubicBezTo>
                  <a:cubicBezTo>
                    <a:pt x="1209" y="6772"/>
                    <a:pt x="1283" y="6782"/>
                    <a:pt x="1360" y="6782"/>
                  </a:cubicBezTo>
                  <a:cubicBezTo>
                    <a:pt x="2176" y="6782"/>
                    <a:pt x="3200" y="5563"/>
                    <a:pt x="3703" y="3854"/>
                  </a:cubicBezTo>
                  <a:cubicBezTo>
                    <a:pt x="4289" y="2021"/>
                    <a:pt x="4032" y="298"/>
                    <a:pt x="3153" y="41"/>
                  </a:cubicBezTo>
                  <a:cubicBezTo>
                    <a:pt x="3073" y="14"/>
                    <a:pt x="2991" y="1"/>
                    <a:pt x="2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4">
              <a:extLst>
                <a:ext uri="{FF2B5EF4-FFF2-40B4-BE49-F238E27FC236}">
                  <a16:creationId xmlns:a16="http://schemas.microsoft.com/office/drawing/2014/main" id="{56311BB6-31F9-977C-178A-3E21868F2D22}"/>
                </a:ext>
              </a:extLst>
            </p:cNvPr>
            <p:cNvSpPr/>
            <p:nvPr/>
          </p:nvSpPr>
          <p:spPr>
            <a:xfrm>
              <a:off x="4495600" y="3742488"/>
              <a:ext cx="1533250" cy="566400"/>
            </a:xfrm>
            <a:custGeom>
              <a:avLst/>
              <a:gdLst/>
              <a:ahLst/>
              <a:cxnLst/>
              <a:rect l="l" t="t" r="r" b="b"/>
              <a:pathLst>
                <a:path w="61330" h="22656" extrusionOk="0">
                  <a:moveTo>
                    <a:pt x="58397" y="1"/>
                  </a:moveTo>
                  <a:lnTo>
                    <a:pt x="1" y="15874"/>
                  </a:lnTo>
                  <a:cubicBezTo>
                    <a:pt x="2163" y="17377"/>
                    <a:pt x="2970" y="20236"/>
                    <a:pt x="1834" y="22656"/>
                  </a:cubicBezTo>
                  <a:lnTo>
                    <a:pt x="60230" y="6783"/>
                  </a:lnTo>
                  <a:cubicBezTo>
                    <a:pt x="61330" y="4400"/>
                    <a:pt x="60560" y="1541"/>
                    <a:pt x="58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4">
              <a:extLst>
                <a:ext uri="{FF2B5EF4-FFF2-40B4-BE49-F238E27FC236}">
                  <a16:creationId xmlns:a16="http://schemas.microsoft.com/office/drawing/2014/main" id="{442B3BE3-FDA5-539C-525C-1DB3F59FF3D8}"/>
                </a:ext>
              </a:extLst>
            </p:cNvPr>
            <p:cNvSpPr/>
            <p:nvPr/>
          </p:nvSpPr>
          <p:spPr>
            <a:xfrm>
              <a:off x="5588925" y="3742488"/>
              <a:ext cx="440850" cy="269475"/>
            </a:xfrm>
            <a:custGeom>
              <a:avLst/>
              <a:gdLst/>
              <a:ahLst/>
              <a:cxnLst/>
              <a:rect l="l" t="t" r="r" b="b"/>
              <a:pathLst>
                <a:path w="17634" h="10779" extrusionOk="0">
                  <a:moveTo>
                    <a:pt x="14664" y="1"/>
                  </a:moveTo>
                  <a:lnTo>
                    <a:pt x="1" y="3997"/>
                  </a:lnTo>
                  <a:cubicBezTo>
                    <a:pt x="2164" y="5500"/>
                    <a:pt x="2970" y="8359"/>
                    <a:pt x="1834" y="10778"/>
                  </a:cubicBezTo>
                  <a:lnTo>
                    <a:pt x="16497" y="6783"/>
                  </a:lnTo>
                  <a:cubicBezTo>
                    <a:pt x="17633" y="4400"/>
                    <a:pt x="16827" y="1541"/>
                    <a:pt x="14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4">
              <a:extLst>
                <a:ext uri="{FF2B5EF4-FFF2-40B4-BE49-F238E27FC236}">
                  <a16:creationId xmlns:a16="http://schemas.microsoft.com/office/drawing/2014/main" id="{28464329-603C-1B19-52FD-62FFE8972632}"/>
                </a:ext>
              </a:extLst>
            </p:cNvPr>
            <p:cNvSpPr/>
            <p:nvPr/>
          </p:nvSpPr>
          <p:spPr>
            <a:xfrm>
              <a:off x="4483700" y="4131063"/>
              <a:ext cx="117325" cy="181500"/>
            </a:xfrm>
            <a:custGeom>
              <a:avLst/>
              <a:gdLst/>
              <a:ahLst/>
              <a:cxnLst/>
              <a:rect l="l" t="t" r="r" b="b"/>
              <a:pathLst>
                <a:path w="4693" h="7260" extrusionOk="0">
                  <a:moveTo>
                    <a:pt x="1723" y="1"/>
                  </a:moveTo>
                  <a:lnTo>
                    <a:pt x="0" y="478"/>
                  </a:lnTo>
                  <a:cubicBezTo>
                    <a:pt x="2163" y="1980"/>
                    <a:pt x="2933" y="4840"/>
                    <a:pt x="1833" y="7259"/>
                  </a:cubicBezTo>
                  <a:lnTo>
                    <a:pt x="3556" y="6783"/>
                  </a:lnTo>
                  <a:cubicBezTo>
                    <a:pt x="4692" y="4400"/>
                    <a:pt x="3886" y="1541"/>
                    <a:pt x="1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4">
              <a:extLst>
                <a:ext uri="{FF2B5EF4-FFF2-40B4-BE49-F238E27FC236}">
                  <a16:creationId xmlns:a16="http://schemas.microsoft.com/office/drawing/2014/main" id="{4826CAB7-F442-2AF4-EB61-EFFC13826125}"/>
                </a:ext>
              </a:extLst>
            </p:cNvPr>
            <p:cNvSpPr/>
            <p:nvPr/>
          </p:nvSpPr>
          <p:spPr>
            <a:xfrm>
              <a:off x="4461700" y="4142563"/>
              <a:ext cx="88925" cy="170400"/>
            </a:xfrm>
            <a:custGeom>
              <a:avLst/>
              <a:gdLst/>
              <a:ahLst/>
              <a:cxnLst/>
              <a:rect l="l" t="t" r="r" b="b"/>
              <a:pathLst>
                <a:path w="3557" h="6816" extrusionOk="0">
                  <a:moveTo>
                    <a:pt x="980" y="1"/>
                  </a:moveTo>
                  <a:cubicBezTo>
                    <a:pt x="933" y="1"/>
                    <a:pt x="888" y="6"/>
                    <a:pt x="843" y="18"/>
                  </a:cubicBezTo>
                  <a:cubicBezTo>
                    <a:pt x="147" y="201"/>
                    <a:pt x="0" y="1887"/>
                    <a:pt x="477" y="3757"/>
                  </a:cubicBezTo>
                  <a:cubicBezTo>
                    <a:pt x="959" y="5513"/>
                    <a:pt x="1861" y="6816"/>
                    <a:pt x="2577" y="6816"/>
                  </a:cubicBezTo>
                  <a:cubicBezTo>
                    <a:pt x="2623" y="6816"/>
                    <a:pt x="2668" y="6810"/>
                    <a:pt x="2713" y="6799"/>
                  </a:cubicBezTo>
                  <a:cubicBezTo>
                    <a:pt x="3410" y="6616"/>
                    <a:pt x="3556" y="4930"/>
                    <a:pt x="3043" y="3060"/>
                  </a:cubicBezTo>
                  <a:cubicBezTo>
                    <a:pt x="2595" y="1304"/>
                    <a:pt x="1695" y="1"/>
                    <a:pt x="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4">
              <a:extLst>
                <a:ext uri="{FF2B5EF4-FFF2-40B4-BE49-F238E27FC236}">
                  <a16:creationId xmlns:a16="http://schemas.microsoft.com/office/drawing/2014/main" id="{62A3F068-3EA1-8EB7-91BD-E78A2AFA1817}"/>
                </a:ext>
              </a:extLst>
            </p:cNvPr>
            <p:cNvSpPr/>
            <p:nvPr/>
          </p:nvSpPr>
          <p:spPr>
            <a:xfrm rot="-8929675">
              <a:off x="4036199" y="4090889"/>
              <a:ext cx="117323" cy="181496"/>
            </a:xfrm>
            <a:custGeom>
              <a:avLst/>
              <a:gdLst/>
              <a:ahLst/>
              <a:cxnLst/>
              <a:rect l="l" t="t" r="r" b="b"/>
              <a:pathLst>
                <a:path w="4693" h="7260" extrusionOk="0">
                  <a:moveTo>
                    <a:pt x="1723" y="1"/>
                  </a:moveTo>
                  <a:lnTo>
                    <a:pt x="0" y="478"/>
                  </a:lnTo>
                  <a:cubicBezTo>
                    <a:pt x="2163" y="1980"/>
                    <a:pt x="2933" y="4840"/>
                    <a:pt x="1833" y="7259"/>
                  </a:cubicBezTo>
                  <a:lnTo>
                    <a:pt x="3556" y="6783"/>
                  </a:lnTo>
                  <a:cubicBezTo>
                    <a:pt x="4692" y="4400"/>
                    <a:pt x="3886" y="1541"/>
                    <a:pt x="1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4">
              <a:extLst>
                <a:ext uri="{FF2B5EF4-FFF2-40B4-BE49-F238E27FC236}">
                  <a16:creationId xmlns:a16="http://schemas.microsoft.com/office/drawing/2014/main" id="{76BA2FEA-14A6-5CDD-375D-CA0C7DE682AD}"/>
                </a:ext>
              </a:extLst>
            </p:cNvPr>
            <p:cNvSpPr/>
            <p:nvPr/>
          </p:nvSpPr>
          <p:spPr>
            <a:xfrm rot="-1209060">
              <a:off x="4321209" y="4114443"/>
              <a:ext cx="117327" cy="181502"/>
            </a:xfrm>
            <a:custGeom>
              <a:avLst/>
              <a:gdLst/>
              <a:ahLst/>
              <a:cxnLst/>
              <a:rect l="l" t="t" r="r" b="b"/>
              <a:pathLst>
                <a:path w="4693" h="7260" extrusionOk="0">
                  <a:moveTo>
                    <a:pt x="1723" y="1"/>
                  </a:moveTo>
                  <a:lnTo>
                    <a:pt x="0" y="478"/>
                  </a:lnTo>
                  <a:cubicBezTo>
                    <a:pt x="2163" y="1980"/>
                    <a:pt x="2933" y="4840"/>
                    <a:pt x="1833" y="7259"/>
                  </a:cubicBezTo>
                  <a:lnTo>
                    <a:pt x="3556" y="6783"/>
                  </a:lnTo>
                  <a:cubicBezTo>
                    <a:pt x="4692" y="4400"/>
                    <a:pt x="3886" y="1541"/>
                    <a:pt x="1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4">
              <a:extLst>
                <a:ext uri="{FF2B5EF4-FFF2-40B4-BE49-F238E27FC236}">
                  <a16:creationId xmlns:a16="http://schemas.microsoft.com/office/drawing/2014/main" id="{C4F9053B-5C22-5A98-8BAE-739F03468B32}"/>
                </a:ext>
              </a:extLst>
            </p:cNvPr>
            <p:cNvSpPr/>
            <p:nvPr/>
          </p:nvSpPr>
          <p:spPr>
            <a:xfrm rot="-1209060">
              <a:off x="4303475" y="4138050"/>
              <a:ext cx="88926" cy="170402"/>
            </a:xfrm>
            <a:custGeom>
              <a:avLst/>
              <a:gdLst/>
              <a:ahLst/>
              <a:cxnLst/>
              <a:rect l="l" t="t" r="r" b="b"/>
              <a:pathLst>
                <a:path w="3557" h="6816" extrusionOk="0">
                  <a:moveTo>
                    <a:pt x="980" y="1"/>
                  </a:moveTo>
                  <a:cubicBezTo>
                    <a:pt x="933" y="1"/>
                    <a:pt x="888" y="6"/>
                    <a:pt x="843" y="18"/>
                  </a:cubicBezTo>
                  <a:cubicBezTo>
                    <a:pt x="147" y="201"/>
                    <a:pt x="0" y="1887"/>
                    <a:pt x="477" y="3757"/>
                  </a:cubicBezTo>
                  <a:cubicBezTo>
                    <a:pt x="959" y="5513"/>
                    <a:pt x="1861" y="6816"/>
                    <a:pt x="2577" y="6816"/>
                  </a:cubicBezTo>
                  <a:cubicBezTo>
                    <a:pt x="2623" y="6816"/>
                    <a:pt x="2668" y="6810"/>
                    <a:pt x="2713" y="6799"/>
                  </a:cubicBezTo>
                  <a:cubicBezTo>
                    <a:pt x="3410" y="6616"/>
                    <a:pt x="3556" y="4930"/>
                    <a:pt x="3043" y="3060"/>
                  </a:cubicBezTo>
                  <a:cubicBezTo>
                    <a:pt x="2595" y="1304"/>
                    <a:pt x="1695" y="1"/>
                    <a:pt x="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2" name="Google Shape;1072;p44">
            <a:extLst>
              <a:ext uri="{FF2B5EF4-FFF2-40B4-BE49-F238E27FC236}">
                <a16:creationId xmlns:a16="http://schemas.microsoft.com/office/drawing/2014/main" id="{3CB19989-0F49-ADA5-284C-E8946A5EA7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62150" y="1792950"/>
            <a:ext cx="48103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Future Work</a:t>
            </a:r>
            <a:endParaRPr/>
          </a:p>
        </p:txBody>
      </p:sp>
      <p:sp>
        <p:nvSpPr>
          <p:cNvPr id="1074" name="Google Shape;1074;p44">
            <a:extLst>
              <a:ext uri="{FF2B5EF4-FFF2-40B4-BE49-F238E27FC236}">
                <a16:creationId xmlns:a16="http://schemas.microsoft.com/office/drawing/2014/main" id="{531DB478-6DB6-B514-C0D7-3C26F0659BC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724250" y="1792950"/>
            <a:ext cx="1885500" cy="15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1075" name="Google Shape;1075;p44">
            <a:extLst>
              <a:ext uri="{FF2B5EF4-FFF2-40B4-BE49-F238E27FC236}">
                <a16:creationId xmlns:a16="http://schemas.microsoft.com/office/drawing/2014/main" id="{953994F6-82CD-EF17-7B43-C30F48EE1F65}"/>
              </a:ext>
            </a:extLst>
          </p:cNvPr>
          <p:cNvSpPr/>
          <p:nvPr/>
        </p:nvSpPr>
        <p:spPr>
          <a:xfrm>
            <a:off x="2921670" y="262863"/>
            <a:ext cx="2176741" cy="553263"/>
          </a:xfrm>
          <a:custGeom>
            <a:avLst/>
            <a:gdLst/>
            <a:ahLst/>
            <a:cxnLst/>
            <a:rect l="l" t="t" r="r" b="b"/>
            <a:pathLst>
              <a:path w="45981" h="11687" extrusionOk="0">
                <a:moveTo>
                  <a:pt x="10428" y="1"/>
                </a:moveTo>
                <a:cubicBezTo>
                  <a:pt x="10280" y="1"/>
                  <a:pt x="10119" y="10"/>
                  <a:pt x="9945" y="29"/>
                </a:cubicBezTo>
                <a:cubicBezTo>
                  <a:pt x="5950" y="506"/>
                  <a:pt x="7013" y="4611"/>
                  <a:pt x="4447" y="5748"/>
                </a:cubicBezTo>
                <a:cubicBezTo>
                  <a:pt x="2008" y="6828"/>
                  <a:pt x="0" y="11284"/>
                  <a:pt x="6035" y="11284"/>
                </a:cubicBezTo>
                <a:cubicBezTo>
                  <a:pt x="6351" y="11284"/>
                  <a:pt x="6689" y="11272"/>
                  <a:pt x="7049" y="11246"/>
                </a:cubicBezTo>
                <a:cubicBezTo>
                  <a:pt x="9414" y="11083"/>
                  <a:pt x="13063" y="10485"/>
                  <a:pt x="16089" y="10485"/>
                </a:cubicBezTo>
                <a:cubicBezTo>
                  <a:pt x="17803" y="10485"/>
                  <a:pt x="19316" y="10677"/>
                  <a:pt x="20283" y="11246"/>
                </a:cubicBezTo>
                <a:cubicBezTo>
                  <a:pt x="20824" y="11561"/>
                  <a:pt x="21388" y="11687"/>
                  <a:pt x="21999" y="11687"/>
                </a:cubicBezTo>
                <a:cubicBezTo>
                  <a:pt x="24455" y="11687"/>
                  <a:pt x="27676" y="9648"/>
                  <a:pt x="33223" y="9560"/>
                </a:cubicBezTo>
                <a:cubicBezTo>
                  <a:pt x="40152" y="9487"/>
                  <a:pt x="45980" y="8754"/>
                  <a:pt x="39052" y="7837"/>
                </a:cubicBezTo>
                <a:cubicBezTo>
                  <a:pt x="32087" y="6921"/>
                  <a:pt x="33407" y="5088"/>
                  <a:pt x="26515" y="3438"/>
                </a:cubicBezTo>
                <a:cubicBezTo>
                  <a:pt x="22594" y="2500"/>
                  <a:pt x="21889" y="1977"/>
                  <a:pt x="20936" y="1977"/>
                </a:cubicBezTo>
                <a:cubicBezTo>
                  <a:pt x="20214" y="1977"/>
                  <a:pt x="19350" y="2277"/>
                  <a:pt x="16837" y="2925"/>
                </a:cubicBezTo>
                <a:cubicBezTo>
                  <a:pt x="16032" y="3136"/>
                  <a:pt x="15394" y="3227"/>
                  <a:pt x="14881" y="3227"/>
                </a:cubicBezTo>
                <a:cubicBezTo>
                  <a:pt x="11818" y="3227"/>
                  <a:pt x="13231" y="1"/>
                  <a:pt x="104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4">
            <a:extLst>
              <a:ext uri="{FF2B5EF4-FFF2-40B4-BE49-F238E27FC236}">
                <a16:creationId xmlns:a16="http://schemas.microsoft.com/office/drawing/2014/main" id="{55F20814-C9D7-2DDE-3B8E-9A856DFBB4B4}"/>
              </a:ext>
            </a:extLst>
          </p:cNvPr>
          <p:cNvSpPr/>
          <p:nvPr/>
        </p:nvSpPr>
        <p:spPr>
          <a:xfrm>
            <a:off x="1278832" y="945599"/>
            <a:ext cx="1642840" cy="368305"/>
          </a:xfrm>
          <a:custGeom>
            <a:avLst/>
            <a:gdLst/>
            <a:ahLst/>
            <a:cxnLst/>
            <a:rect l="l" t="t" r="r" b="b"/>
            <a:pathLst>
              <a:path w="34703" h="7780" extrusionOk="0">
                <a:moveTo>
                  <a:pt x="9511" y="0"/>
                </a:moveTo>
                <a:cubicBezTo>
                  <a:pt x="6384" y="0"/>
                  <a:pt x="2787" y="3729"/>
                  <a:pt x="2787" y="3729"/>
                </a:cubicBezTo>
                <a:cubicBezTo>
                  <a:pt x="1" y="6002"/>
                  <a:pt x="3886" y="7762"/>
                  <a:pt x="6159" y="7762"/>
                </a:cubicBezTo>
                <a:cubicBezTo>
                  <a:pt x="7674" y="7762"/>
                  <a:pt x="10526" y="7648"/>
                  <a:pt x="13246" y="7648"/>
                </a:cubicBezTo>
                <a:cubicBezTo>
                  <a:pt x="14607" y="7648"/>
                  <a:pt x="15935" y="7676"/>
                  <a:pt x="17047" y="7762"/>
                </a:cubicBezTo>
                <a:cubicBezTo>
                  <a:pt x="17237" y="7774"/>
                  <a:pt x="17430" y="7780"/>
                  <a:pt x="17626" y="7780"/>
                </a:cubicBezTo>
                <a:cubicBezTo>
                  <a:pt x="20532" y="7780"/>
                  <a:pt x="24081" y="6494"/>
                  <a:pt x="26974" y="6494"/>
                </a:cubicBezTo>
                <a:cubicBezTo>
                  <a:pt x="27316" y="6494"/>
                  <a:pt x="27649" y="6512"/>
                  <a:pt x="27971" y="6552"/>
                </a:cubicBezTo>
                <a:cubicBezTo>
                  <a:pt x="28296" y="6593"/>
                  <a:pt x="28623" y="6612"/>
                  <a:pt x="28948" y="6612"/>
                </a:cubicBezTo>
                <a:cubicBezTo>
                  <a:pt x="31844" y="6612"/>
                  <a:pt x="34580" y="5099"/>
                  <a:pt x="34679" y="3912"/>
                </a:cubicBezTo>
                <a:cubicBezTo>
                  <a:pt x="34703" y="3487"/>
                  <a:pt x="34201" y="3351"/>
                  <a:pt x="33450" y="3351"/>
                </a:cubicBezTo>
                <a:cubicBezTo>
                  <a:pt x="32118" y="3351"/>
                  <a:pt x="30002" y="3779"/>
                  <a:pt x="28641" y="3779"/>
                </a:cubicBezTo>
                <a:cubicBezTo>
                  <a:pt x="28388" y="3779"/>
                  <a:pt x="28162" y="3764"/>
                  <a:pt x="27971" y="3729"/>
                </a:cubicBezTo>
                <a:cubicBezTo>
                  <a:pt x="26596" y="3436"/>
                  <a:pt x="25203" y="3289"/>
                  <a:pt x="23815" y="3289"/>
                </a:cubicBezTo>
                <a:cubicBezTo>
                  <a:pt x="22426" y="3289"/>
                  <a:pt x="21042" y="3436"/>
                  <a:pt x="19686" y="3729"/>
                </a:cubicBezTo>
                <a:cubicBezTo>
                  <a:pt x="19201" y="3843"/>
                  <a:pt x="18747" y="3895"/>
                  <a:pt x="18317" y="3895"/>
                </a:cubicBezTo>
                <a:cubicBezTo>
                  <a:pt x="15695" y="3895"/>
                  <a:pt x="13943" y="1968"/>
                  <a:pt x="11108" y="393"/>
                </a:cubicBezTo>
                <a:cubicBezTo>
                  <a:pt x="10606" y="117"/>
                  <a:pt x="10066" y="0"/>
                  <a:pt x="95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46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9C054-2472-A450-57DF-2AD620AB6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LIMITATIONS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40D469-17A3-D037-E797-7F447FDAB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/>
          </a:p>
          <a:p>
            <a:endParaRPr lang="es-ES" b="1"/>
          </a:p>
          <a:p>
            <a:endParaRPr lang="es-ES" b="1"/>
          </a:p>
          <a:p>
            <a:r>
              <a:rPr lang="es-ES" b="1" err="1"/>
              <a:t>Computational</a:t>
            </a:r>
            <a:r>
              <a:rPr lang="es-ES" b="1"/>
              <a:t> </a:t>
            </a:r>
            <a:r>
              <a:rPr lang="es-ES" b="1" err="1"/>
              <a:t>resources</a:t>
            </a:r>
            <a:r>
              <a:rPr lang="es-ES"/>
              <a:t>:</a:t>
            </a:r>
          </a:p>
          <a:p>
            <a:pPr lvl="1"/>
            <a:r>
              <a:rPr lang="es-ES" err="1"/>
              <a:t>Lack</a:t>
            </a:r>
            <a:r>
              <a:rPr lang="es-ES"/>
              <a:t> </a:t>
            </a:r>
            <a:r>
              <a:rPr lang="es-ES" err="1"/>
              <a:t>of</a:t>
            </a:r>
            <a:r>
              <a:rPr lang="es-ES"/>
              <a:t> </a:t>
            </a:r>
            <a:r>
              <a:rPr lang="es-ES" err="1"/>
              <a:t>access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advanced</a:t>
            </a:r>
            <a:r>
              <a:rPr lang="es-ES"/>
              <a:t> hardware (</a:t>
            </a:r>
            <a:r>
              <a:rPr lang="es-ES" err="1"/>
              <a:t>clusters</a:t>
            </a:r>
            <a:r>
              <a:rPr lang="es-ES"/>
              <a:t> </a:t>
            </a:r>
            <a:r>
              <a:rPr lang="es-ES" err="1"/>
              <a:t>or</a:t>
            </a:r>
            <a:r>
              <a:rPr lang="es-ES"/>
              <a:t> </a:t>
            </a:r>
            <a:r>
              <a:rPr lang="es-ES" err="1"/>
              <a:t>GPUs</a:t>
            </a:r>
            <a:r>
              <a:rPr lang="es-ES"/>
              <a:t>).</a:t>
            </a:r>
          </a:p>
          <a:p>
            <a:pPr lvl="1"/>
            <a:r>
              <a:rPr lang="es-ES" err="1"/>
              <a:t>Prolonged</a:t>
            </a:r>
            <a:r>
              <a:rPr lang="es-ES"/>
              <a:t> training times and </a:t>
            </a:r>
            <a:r>
              <a:rPr lang="es-ES" err="1"/>
              <a:t>limited</a:t>
            </a:r>
            <a:r>
              <a:rPr lang="es-ES"/>
              <a:t> </a:t>
            </a:r>
            <a:r>
              <a:rPr lang="es-ES" err="1"/>
              <a:t>experimentation</a:t>
            </a:r>
            <a:r>
              <a:rPr lang="es-ES"/>
              <a:t>.</a:t>
            </a:r>
          </a:p>
          <a:p>
            <a:pPr lvl="1"/>
            <a:endParaRPr lang="es-ES"/>
          </a:p>
          <a:p>
            <a:r>
              <a:rPr lang="es-ES" b="1" err="1"/>
              <a:t>Dataset</a:t>
            </a:r>
            <a:r>
              <a:rPr lang="es-ES" b="1"/>
              <a:t> </a:t>
            </a:r>
            <a:r>
              <a:rPr lang="es-ES" b="1" err="1"/>
              <a:t>size</a:t>
            </a:r>
            <a:r>
              <a:rPr lang="es-ES"/>
              <a:t>:</a:t>
            </a:r>
          </a:p>
          <a:p>
            <a:pPr lvl="1"/>
            <a:r>
              <a:rPr lang="es-ES" err="1"/>
              <a:t>Despite</a:t>
            </a:r>
            <a:r>
              <a:rPr lang="es-ES"/>
              <a:t> </a:t>
            </a:r>
            <a:r>
              <a:rPr lang="es-ES" err="1"/>
              <a:t>augmentation</a:t>
            </a:r>
            <a:r>
              <a:rPr lang="es-ES"/>
              <a:t>,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dataset</a:t>
            </a:r>
            <a:r>
              <a:rPr lang="es-ES"/>
              <a:t> </a:t>
            </a:r>
            <a:r>
              <a:rPr lang="es-ES" err="1"/>
              <a:t>remains</a:t>
            </a:r>
            <a:r>
              <a:rPr lang="es-ES"/>
              <a:t> </a:t>
            </a:r>
            <a:r>
              <a:rPr lang="es-ES" err="1"/>
              <a:t>relatively</a:t>
            </a:r>
            <a:r>
              <a:rPr lang="es-ES"/>
              <a:t> </a:t>
            </a:r>
            <a:r>
              <a:rPr lang="es-ES" err="1"/>
              <a:t>small</a:t>
            </a:r>
            <a:r>
              <a:rPr lang="es-ES"/>
              <a:t>.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069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oogle Shape;1046;p44"/>
          <p:cNvGrpSpPr/>
          <p:nvPr/>
        </p:nvGrpSpPr>
        <p:grpSpPr>
          <a:xfrm>
            <a:off x="4287918" y="754783"/>
            <a:ext cx="568163" cy="2291651"/>
            <a:chOff x="4005100" y="898429"/>
            <a:chExt cx="568163" cy="2291651"/>
          </a:xfrm>
        </p:grpSpPr>
        <p:sp>
          <p:nvSpPr>
            <p:cNvPr id="1047" name="Google Shape;1047;p44"/>
            <p:cNvSpPr/>
            <p:nvPr/>
          </p:nvSpPr>
          <p:spPr>
            <a:xfrm rot="10800000" flipH="1">
              <a:off x="4237442" y="898429"/>
              <a:ext cx="335821" cy="1177976"/>
            </a:xfrm>
            <a:custGeom>
              <a:avLst/>
              <a:gdLst/>
              <a:ahLst/>
              <a:cxnLst/>
              <a:rect l="l" t="t" r="r" b="b"/>
              <a:pathLst>
                <a:path w="19482" h="68338" extrusionOk="0">
                  <a:moveTo>
                    <a:pt x="7829" y="1"/>
                  </a:moveTo>
                  <a:cubicBezTo>
                    <a:pt x="3540" y="1"/>
                    <a:pt x="1" y="3888"/>
                    <a:pt x="1226" y="11884"/>
                  </a:cubicBezTo>
                  <a:cubicBezTo>
                    <a:pt x="1922" y="16430"/>
                    <a:pt x="9107" y="24164"/>
                    <a:pt x="6614" y="26987"/>
                  </a:cubicBezTo>
                  <a:cubicBezTo>
                    <a:pt x="4085" y="29773"/>
                    <a:pt x="2032" y="30726"/>
                    <a:pt x="4452" y="35895"/>
                  </a:cubicBezTo>
                  <a:cubicBezTo>
                    <a:pt x="5808" y="38828"/>
                    <a:pt x="5955" y="43923"/>
                    <a:pt x="3865" y="46453"/>
                  </a:cubicBezTo>
                  <a:cubicBezTo>
                    <a:pt x="1812" y="48945"/>
                    <a:pt x="1922" y="53418"/>
                    <a:pt x="4452" y="55800"/>
                  </a:cubicBezTo>
                  <a:cubicBezTo>
                    <a:pt x="6394" y="57633"/>
                    <a:pt x="5405" y="68337"/>
                    <a:pt x="5405" y="68337"/>
                  </a:cubicBezTo>
                  <a:cubicBezTo>
                    <a:pt x="5405" y="68337"/>
                    <a:pt x="8264" y="58476"/>
                    <a:pt x="5038" y="53894"/>
                  </a:cubicBezTo>
                  <a:cubicBezTo>
                    <a:pt x="1409" y="48799"/>
                    <a:pt x="11453" y="45426"/>
                    <a:pt x="7787" y="36958"/>
                  </a:cubicBezTo>
                  <a:cubicBezTo>
                    <a:pt x="5221" y="31020"/>
                    <a:pt x="13140" y="32376"/>
                    <a:pt x="14972" y="26401"/>
                  </a:cubicBezTo>
                  <a:cubicBezTo>
                    <a:pt x="18638" y="14450"/>
                    <a:pt x="19481" y="8878"/>
                    <a:pt x="15339" y="3966"/>
                  </a:cubicBezTo>
                  <a:cubicBezTo>
                    <a:pt x="13117" y="1337"/>
                    <a:pt x="10344" y="1"/>
                    <a:pt x="7829" y="1"/>
                  </a:cubicBezTo>
                  <a:close/>
                </a:path>
              </a:pathLst>
            </a:custGeom>
            <a:solidFill>
              <a:srgbClr val="B6BECD">
                <a:alpha val="50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4005100" y="2473310"/>
              <a:ext cx="238239" cy="716770"/>
            </a:xfrm>
            <a:custGeom>
              <a:avLst/>
              <a:gdLst/>
              <a:ahLst/>
              <a:cxnLst/>
              <a:rect l="l" t="t" r="r" b="b"/>
              <a:pathLst>
                <a:path w="13821" h="41582" extrusionOk="0">
                  <a:moveTo>
                    <a:pt x="9937" y="1"/>
                  </a:moveTo>
                  <a:cubicBezTo>
                    <a:pt x="8548" y="1"/>
                    <a:pt x="7065" y="803"/>
                    <a:pt x="6929" y="2980"/>
                  </a:cubicBezTo>
                  <a:cubicBezTo>
                    <a:pt x="6819" y="4483"/>
                    <a:pt x="6489" y="6353"/>
                    <a:pt x="5206" y="7086"/>
                  </a:cubicBezTo>
                  <a:cubicBezTo>
                    <a:pt x="3886" y="7782"/>
                    <a:pt x="3153" y="7782"/>
                    <a:pt x="2090" y="8296"/>
                  </a:cubicBezTo>
                  <a:cubicBezTo>
                    <a:pt x="110" y="9249"/>
                    <a:pt x="0" y="14857"/>
                    <a:pt x="3629" y="18963"/>
                  </a:cubicBezTo>
                  <a:cubicBezTo>
                    <a:pt x="5719" y="21309"/>
                    <a:pt x="8248" y="22812"/>
                    <a:pt x="8065" y="24865"/>
                  </a:cubicBezTo>
                  <a:cubicBezTo>
                    <a:pt x="8102" y="25415"/>
                    <a:pt x="7992" y="25965"/>
                    <a:pt x="7698" y="26441"/>
                  </a:cubicBezTo>
                  <a:cubicBezTo>
                    <a:pt x="5059" y="31024"/>
                    <a:pt x="10301" y="30840"/>
                    <a:pt x="7808" y="33626"/>
                  </a:cubicBezTo>
                  <a:cubicBezTo>
                    <a:pt x="6269" y="35386"/>
                    <a:pt x="8835" y="41581"/>
                    <a:pt x="8835" y="41581"/>
                  </a:cubicBezTo>
                  <a:cubicBezTo>
                    <a:pt x="8835" y="41581"/>
                    <a:pt x="7588" y="35313"/>
                    <a:pt x="9201" y="34726"/>
                  </a:cubicBezTo>
                  <a:cubicBezTo>
                    <a:pt x="10851" y="34176"/>
                    <a:pt x="10961" y="31463"/>
                    <a:pt x="9678" y="30107"/>
                  </a:cubicBezTo>
                  <a:cubicBezTo>
                    <a:pt x="8395" y="28751"/>
                    <a:pt x="9128" y="25488"/>
                    <a:pt x="10704" y="24242"/>
                  </a:cubicBezTo>
                  <a:cubicBezTo>
                    <a:pt x="12281" y="22995"/>
                    <a:pt x="9311" y="20356"/>
                    <a:pt x="7735" y="18816"/>
                  </a:cubicBezTo>
                  <a:cubicBezTo>
                    <a:pt x="6159" y="17313"/>
                    <a:pt x="11364" y="14674"/>
                    <a:pt x="12317" y="12365"/>
                  </a:cubicBezTo>
                  <a:cubicBezTo>
                    <a:pt x="13234" y="10018"/>
                    <a:pt x="13820" y="2614"/>
                    <a:pt x="12061" y="781"/>
                  </a:cubicBezTo>
                  <a:cubicBezTo>
                    <a:pt x="11613" y="305"/>
                    <a:pt x="10793" y="1"/>
                    <a:pt x="9937" y="1"/>
                  </a:cubicBezTo>
                  <a:close/>
                </a:path>
              </a:pathLst>
            </a:custGeom>
            <a:solidFill>
              <a:srgbClr val="B6BECD">
                <a:alpha val="50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44"/>
          <p:cNvGrpSpPr/>
          <p:nvPr/>
        </p:nvGrpSpPr>
        <p:grpSpPr>
          <a:xfrm>
            <a:off x="3117113" y="3434667"/>
            <a:ext cx="2909775" cy="954050"/>
            <a:chOff x="3120000" y="3654513"/>
            <a:chExt cx="2909775" cy="954050"/>
          </a:xfrm>
        </p:grpSpPr>
        <p:sp>
          <p:nvSpPr>
            <p:cNvPr id="1050" name="Google Shape;1050;p44"/>
            <p:cNvSpPr/>
            <p:nvPr/>
          </p:nvSpPr>
          <p:spPr>
            <a:xfrm>
              <a:off x="4882350" y="4218138"/>
              <a:ext cx="181475" cy="145650"/>
            </a:xfrm>
            <a:custGeom>
              <a:avLst/>
              <a:gdLst/>
              <a:ahLst/>
              <a:cxnLst/>
              <a:rect l="l" t="t" r="r" b="b"/>
              <a:pathLst>
                <a:path w="7259" h="5826" extrusionOk="0">
                  <a:moveTo>
                    <a:pt x="3410" y="0"/>
                  </a:moveTo>
                  <a:cubicBezTo>
                    <a:pt x="2933" y="1540"/>
                    <a:pt x="1613" y="2677"/>
                    <a:pt x="0" y="2860"/>
                  </a:cubicBezTo>
                  <a:lnTo>
                    <a:pt x="220" y="3043"/>
                  </a:lnTo>
                  <a:cubicBezTo>
                    <a:pt x="220" y="4648"/>
                    <a:pt x="1532" y="5826"/>
                    <a:pt x="3236" y="5826"/>
                  </a:cubicBezTo>
                  <a:cubicBezTo>
                    <a:pt x="3401" y="5826"/>
                    <a:pt x="3569" y="5815"/>
                    <a:pt x="3740" y="5792"/>
                  </a:cubicBezTo>
                  <a:cubicBezTo>
                    <a:pt x="5682" y="5536"/>
                    <a:pt x="7259" y="3923"/>
                    <a:pt x="7259" y="2127"/>
                  </a:cubicBezTo>
                  <a:lnTo>
                    <a:pt x="3410" y="0"/>
                  </a:lnTo>
                  <a:close/>
                </a:path>
              </a:pathLst>
            </a:custGeom>
            <a:solidFill>
              <a:srgbClr val="A6C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4"/>
            <p:cNvSpPr/>
            <p:nvPr/>
          </p:nvSpPr>
          <p:spPr>
            <a:xfrm>
              <a:off x="3840350" y="3968863"/>
              <a:ext cx="57750" cy="28425"/>
            </a:xfrm>
            <a:custGeom>
              <a:avLst/>
              <a:gdLst/>
              <a:ahLst/>
              <a:cxnLst/>
              <a:rect l="l" t="t" r="r" b="b"/>
              <a:pathLst>
                <a:path w="2310" h="1137" extrusionOk="0">
                  <a:moveTo>
                    <a:pt x="660" y="0"/>
                  </a:moveTo>
                  <a:lnTo>
                    <a:pt x="0" y="1137"/>
                  </a:lnTo>
                  <a:lnTo>
                    <a:pt x="2310" y="917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4"/>
            <p:cNvSpPr/>
            <p:nvPr/>
          </p:nvSpPr>
          <p:spPr>
            <a:xfrm>
              <a:off x="4805375" y="4217213"/>
              <a:ext cx="162225" cy="72425"/>
            </a:xfrm>
            <a:custGeom>
              <a:avLst/>
              <a:gdLst/>
              <a:ahLst/>
              <a:cxnLst/>
              <a:rect l="l" t="t" r="r" b="b"/>
              <a:pathLst>
                <a:path w="6489" h="2897" extrusionOk="0">
                  <a:moveTo>
                    <a:pt x="6452" y="1"/>
                  </a:moveTo>
                  <a:lnTo>
                    <a:pt x="0" y="514"/>
                  </a:lnTo>
                  <a:lnTo>
                    <a:pt x="3079" y="2897"/>
                  </a:lnTo>
                  <a:cubicBezTo>
                    <a:pt x="4692" y="2714"/>
                    <a:pt x="6012" y="1577"/>
                    <a:pt x="6489" y="37"/>
                  </a:cubicBezTo>
                  <a:lnTo>
                    <a:pt x="6452" y="1"/>
                  </a:lnTo>
                  <a:close/>
                </a:path>
              </a:pathLst>
            </a:custGeom>
            <a:solidFill>
              <a:srgbClr val="3F5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4"/>
            <p:cNvSpPr/>
            <p:nvPr/>
          </p:nvSpPr>
          <p:spPr>
            <a:xfrm>
              <a:off x="4316900" y="4110913"/>
              <a:ext cx="131075" cy="170475"/>
            </a:xfrm>
            <a:custGeom>
              <a:avLst/>
              <a:gdLst/>
              <a:ahLst/>
              <a:cxnLst/>
              <a:rect l="l" t="t" r="r" b="b"/>
              <a:pathLst>
                <a:path w="5243" h="6819" extrusionOk="0">
                  <a:moveTo>
                    <a:pt x="1320" y="0"/>
                  </a:moveTo>
                  <a:lnTo>
                    <a:pt x="0" y="807"/>
                  </a:lnTo>
                  <a:cubicBezTo>
                    <a:pt x="2200" y="1650"/>
                    <a:pt x="3923" y="4473"/>
                    <a:pt x="3629" y="6819"/>
                  </a:cubicBezTo>
                  <a:lnTo>
                    <a:pt x="4949" y="6012"/>
                  </a:lnTo>
                  <a:cubicBezTo>
                    <a:pt x="5242" y="3666"/>
                    <a:pt x="3519" y="844"/>
                    <a:pt x="1320" y="0"/>
                  </a:cubicBezTo>
                  <a:close/>
                </a:path>
              </a:pathLst>
            </a:custGeom>
            <a:solidFill>
              <a:srgbClr val="CF4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4"/>
            <p:cNvSpPr/>
            <p:nvPr/>
          </p:nvSpPr>
          <p:spPr>
            <a:xfrm>
              <a:off x="4304075" y="4129588"/>
              <a:ext cx="117325" cy="153275"/>
            </a:xfrm>
            <a:custGeom>
              <a:avLst/>
              <a:gdLst/>
              <a:ahLst/>
              <a:cxnLst/>
              <a:rect l="l" t="t" r="r" b="b"/>
              <a:pathLst>
                <a:path w="4693" h="6131" extrusionOk="0">
                  <a:moveTo>
                    <a:pt x="745" y="0"/>
                  </a:moveTo>
                  <a:cubicBezTo>
                    <a:pt x="659" y="0"/>
                    <a:pt x="581" y="20"/>
                    <a:pt x="513" y="60"/>
                  </a:cubicBezTo>
                  <a:cubicBezTo>
                    <a:pt x="0" y="353"/>
                    <a:pt x="367" y="1966"/>
                    <a:pt x="1356" y="3652"/>
                  </a:cubicBezTo>
                  <a:cubicBezTo>
                    <a:pt x="2260" y="5104"/>
                    <a:pt x="3334" y="6130"/>
                    <a:pt x="3928" y="6130"/>
                  </a:cubicBezTo>
                  <a:cubicBezTo>
                    <a:pt x="4009" y="6130"/>
                    <a:pt x="4081" y="6111"/>
                    <a:pt x="4142" y="6072"/>
                  </a:cubicBezTo>
                  <a:cubicBezTo>
                    <a:pt x="4692" y="5742"/>
                    <a:pt x="4326" y="4129"/>
                    <a:pt x="3299" y="2479"/>
                  </a:cubicBezTo>
                  <a:cubicBezTo>
                    <a:pt x="2431" y="1000"/>
                    <a:pt x="1365" y="0"/>
                    <a:pt x="745" y="0"/>
                  </a:cubicBezTo>
                  <a:close/>
                </a:path>
              </a:pathLst>
            </a:custGeom>
            <a:solidFill>
              <a:srgbClr val="EDA1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4"/>
            <p:cNvSpPr/>
            <p:nvPr/>
          </p:nvSpPr>
          <p:spPr>
            <a:xfrm>
              <a:off x="4033700" y="4102663"/>
              <a:ext cx="141175" cy="184225"/>
            </a:xfrm>
            <a:custGeom>
              <a:avLst/>
              <a:gdLst/>
              <a:ahLst/>
              <a:cxnLst/>
              <a:rect l="l" t="t" r="r" b="b"/>
              <a:pathLst>
                <a:path w="5647" h="7369" extrusionOk="0">
                  <a:moveTo>
                    <a:pt x="3520" y="1"/>
                  </a:moveTo>
                  <a:cubicBezTo>
                    <a:pt x="954" y="1174"/>
                    <a:pt x="1" y="4326"/>
                    <a:pt x="1504" y="6746"/>
                  </a:cubicBezTo>
                  <a:lnTo>
                    <a:pt x="3593" y="7369"/>
                  </a:lnTo>
                  <a:cubicBezTo>
                    <a:pt x="2127" y="4986"/>
                    <a:pt x="3080" y="1833"/>
                    <a:pt x="5646" y="660"/>
                  </a:cubicBezTo>
                  <a:lnTo>
                    <a:pt x="3520" y="1"/>
                  </a:lnTo>
                  <a:close/>
                </a:path>
              </a:pathLst>
            </a:custGeom>
            <a:solidFill>
              <a:srgbClr val="CF4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4"/>
            <p:cNvSpPr/>
            <p:nvPr/>
          </p:nvSpPr>
          <p:spPr>
            <a:xfrm>
              <a:off x="3287725" y="3945038"/>
              <a:ext cx="2235250" cy="663525"/>
            </a:xfrm>
            <a:custGeom>
              <a:avLst/>
              <a:gdLst/>
              <a:ahLst/>
              <a:cxnLst/>
              <a:rect l="l" t="t" r="r" b="b"/>
              <a:pathLst>
                <a:path w="89410" h="26541" extrusionOk="0">
                  <a:moveTo>
                    <a:pt x="44686" y="0"/>
                  </a:moveTo>
                  <a:cubicBezTo>
                    <a:pt x="39224" y="0"/>
                    <a:pt x="33982" y="184"/>
                    <a:pt x="29143" y="477"/>
                  </a:cubicBezTo>
                  <a:cubicBezTo>
                    <a:pt x="28850" y="1063"/>
                    <a:pt x="30720" y="3410"/>
                    <a:pt x="26247" y="3996"/>
                  </a:cubicBezTo>
                  <a:cubicBezTo>
                    <a:pt x="26133" y="4003"/>
                    <a:pt x="26023" y="4007"/>
                    <a:pt x="25917" y="4007"/>
                  </a:cubicBezTo>
                  <a:cubicBezTo>
                    <a:pt x="22774" y="4007"/>
                    <a:pt x="23651" y="987"/>
                    <a:pt x="22635" y="987"/>
                  </a:cubicBezTo>
                  <a:cubicBezTo>
                    <a:pt x="22618" y="987"/>
                    <a:pt x="22600" y="988"/>
                    <a:pt x="22582" y="990"/>
                  </a:cubicBezTo>
                  <a:cubicBezTo>
                    <a:pt x="9091" y="2237"/>
                    <a:pt x="0" y="4583"/>
                    <a:pt x="0" y="7295"/>
                  </a:cubicBezTo>
                  <a:lnTo>
                    <a:pt x="0" y="19246"/>
                  </a:lnTo>
                  <a:cubicBezTo>
                    <a:pt x="0" y="23278"/>
                    <a:pt x="20016" y="26541"/>
                    <a:pt x="44686" y="26541"/>
                  </a:cubicBezTo>
                  <a:cubicBezTo>
                    <a:pt x="69394" y="26541"/>
                    <a:pt x="89409" y="23278"/>
                    <a:pt x="89409" y="19246"/>
                  </a:cubicBezTo>
                  <a:lnTo>
                    <a:pt x="89409" y="7295"/>
                  </a:lnTo>
                  <a:cubicBezTo>
                    <a:pt x="89409" y="3263"/>
                    <a:pt x="69394" y="0"/>
                    <a:pt x="44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4"/>
            <p:cNvSpPr/>
            <p:nvPr/>
          </p:nvSpPr>
          <p:spPr>
            <a:xfrm>
              <a:off x="3286800" y="4020188"/>
              <a:ext cx="1104350" cy="288700"/>
            </a:xfrm>
            <a:custGeom>
              <a:avLst/>
              <a:gdLst/>
              <a:ahLst/>
              <a:cxnLst/>
              <a:rect l="l" t="t" r="r" b="b"/>
              <a:pathLst>
                <a:path w="44174" h="11548" extrusionOk="0">
                  <a:moveTo>
                    <a:pt x="8432" y="0"/>
                  </a:moveTo>
                  <a:cubicBezTo>
                    <a:pt x="3117" y="1210"/>
                    <a:pt x="1" y="2676"/>
                    <a:pt x="1" y="4253"/>
                  </a:cubicBezTo>
                  <a:cubicBezTo>
                    <a:pt x="1" y="8248"/>
                    <a:pt x="19649" y="11474"/>
                    <a:pt x="44064" y="11548"/>
                  </a:cubicBezTo>
                  <a:cubicBezTo>
                    <a:pt x="44174" y="9971"/>
                    <a:pt x="43477" y="8542"/>
                    <a:pt x="41534" y="7332"/>
                  </a:cubicBezTo>
                  <a:cubicBezTo>
                    <a:pt x="39828" y="6357"/>
                    <a:pt x="37832" y="6064"/>
                    <a:pt x="35707" y="6064"/>
                  </a:cubicBezTo>
                  <a:cubicBezTo>
                    <a:pt x="32507" y="6064"/>
                    <a:pt x="29016" y="6729"/>
                    <a:pt x="25793" y="6729"/>
                  </a:cubicBezTo>
                  <a:cubicBezTo>
                    <a:pt x="23112" y="6729"/>
                    <a:pt x="20615" y="6269"/>
                    <a:pt x="18623" y="4583"/>
                  </a:cubicBezTo>
                  <a:cubicBezTo>
                    <a:pt x="15727" y="2163"/>
                    <a:pt x="12208" y="587"/>
                    <a:pt x="8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4"/>
            <p:cNvSpPr/>
            <p:nvPr/>
          </p:nvSpPr>
          <p:spPr>
            <a:xfrm>
              <a:off x="3444425" y="3970688"/>
              <a:ext cx="1920925" cy="271300"/>
            </a:xfrm>
            <a:custGeom>
              <a:avLst/>
              <a:gdLst/>
              <a:ahLst/>
              <a:cxnLst/>
              <a:rect l="l" t="t" r="r" b="b"/>
              <a:pathLst>
                <a:path w="76837" h="10852" extrusionOk="0">
                  <a:moveTo>
                    <a:pt x="38418" y="1"/>
                  </a:moveTo>
                  <a:cubicBezTo>
                    <a:pt x="33470" y="1"/>
                    <a:pt x="28741" y="147"/>
                    <a:pt x="24378" y="367"/>
                  </a:cubicBezTo>
                  <a:cubicBezTo>
                    <a:pt x="24305" y="2090"/>
                    <a:pt x="22985" y="3520"/>
                    <a:pt x="21263" y="3703"/>
                  </a:cubicBezTo>
                  <a:cubicBezTo>
                    <a:pt x="21180" y="3711"/>
                    <a:pt x="21099" y="3714"/>
                    <a:pt x="21018" y="3714"/>
                  </a:cubicBezTo>
                  <a:cubicBezTo>
                    <a:pt x="19471" y="3714"/>
                    <a:pt x="18148" y="2410"/>
                    <a:pt x="18183" y="807"/>
                  </a:cubicBezTo>
                  <a:lnTo>
                    <a:pt x="18183" y="807"/>
                  </a:lnTo>
                  <a:cubicBezTo>
                    <a:pt x="7259" y="1797"/>
                    <a:pt x="1" y="3483"/>
                    <a:pt x="1" y="5426"/>
                  </a:cubicBezTo>
                  <a:cubicBezTo>
                    <a:pt x="1" y="8432"/>
                    <a:pt x="17193" y="10852"/>
                    <a:pt x="38418" y="10852"/>
                  </a:cubicBezTo>
                  <a:cubicBezTo>
                    <a:pt x="59644" y="10852"/>
                    <a:pt x="76836" y="8432"/>
                    <a:pt x="76836" y="5426"/>
                  </a:cubicBezTo>
                  <a:cubicBezTo>
                    <a:pt x="76836" y="2420"/>
                    <a:pt x="59644" y="1"/>
                    <a:pt x="38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4"/>
            <p:cNvSpPr/>
            <p:nvPr/>
          </p:nvSpPr>
          <p:spPr>
            <a:xfrm>
              <a:off x="3569075" y="4104488"/>
              <a:ext cx="1672550" cy="137500"/>
            </a:xfrm>
            <a:custGeom>
              <a:avLst/>
              <a:gdLst/>
              <a:ahLst/>
              <a:cxnLst/>
              <a:rect l="l" t="t" r="r" b="b"/>
              <a:pathLst>
                <a:path w="66902" h="5500" extrusionOk="0">
                  <a:moveTo>
                    <a:pt x="33469" y="1"/>
                  </a:moveTo>
                  <a:cubicBezTo>
                    <a:pt x="19099" y="1"/>
                    <a:pt x="6599" y="1101"/>
                    <a:pt x="0" y="2750"/>
                  </a:cubicBezTo>
                  <a:cubicBezTo>
                    <a:pt x="6599" y="4400"/>
                    <a:pt x="19099" y="5500"/>
                    <a:pt x="33469" y="5500"/>
                  </a:cubicBezTo>
                  <a:cubicBezTo>
                    <a:pt x="47802" y="5500"/>
                    <a:pt x="60266" y="4400"/>
                    <a:pt x="66901" y="2750"/>
                  </a:cubicBezTo>
                  <a:cubicBezTo>
                    <a:pt x="60303" y="1101"/>
                    <a:pt x="47802" y="1"/>
                    <a:pt x="334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4"/>
            <p:cNvSpPr/>
            <p:nvPr/>
          </p:nvSpPr>
          <p:spPr>
            <a:xfrm>
              <a:off x="4326975" y="3654513"/>
              <a:ext cx="878900" cy="621375"/>
            </a:xfrm>
            <a:custGeom>
              <a:avLst/>
              <a:gdLst/>
              <a:ahLst/>
              <a:cxnLst/>
              <a:rect l="l" t="t" r="r" b="b"/>
              <a:pathLst>
                <a:path w="35156" h="24855" extrusionOk="0">
                  <a:moveTo>
                    <a:pt x="31233" y="1"/>
                  </a:moveTo>
                  <a:lnTo>
                    <a:pt x="1" y="18843"/>
                  </a:lnTo>
                  <a:cubicBezTo>
                    <a:pt x="2200" y="19649"/>
                    <a:pt x="3923" y="22509"/>
                    <a:pt x="3630" y="24855"/>
                  </a:cubicBezTo>
                  <a:lnTo>
                    <a:pt x="34862" y="6049"/>
                  </a:lnTo>
                  <a:cubicBezTo>
                    <a:pt x="35156" y="3667"/>
                    <a:pt x="33433" y="844"/>
                    <a:pt x="3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4"/>
            <p:cNvSpPr/>
            <p:nvPr/>
          </p:nvSpPr>
          <p:spPr>
            <a:xfrm>
              <a:off x="4829200" y="3654513"/>
              <a:ext cx="376675" cy="318050"/>
            </a:xfrm>
            <a:custGeom>
              <a:avLst/>
              <a:gdLst/>
              <a:ahLst/>
              <a:cxnLst/>
              <a:rect l="l" t="t" r="r" b="b"/>
              <a:pathLst>
                <a:path w="15067" h="12722" extrusionOk="0">
                  <a:moveTo>
                    <a:pt x="11144" y="1"/>
                  </a:moveTo>
                  <a:lnTo>
                    <a:pt x="0" y="6709"/>
                  </a:lnTo>
                  <a:cubicBezTo>
                    <a:pt x="2236" y="7552"/>
                    <a:pt x="3923" y="10375"/>
                    <a:pt x="3629" y="12721"/>
                  </a:cubicBezTo>
                  <a:lnTo>
                    <a:pt x="14773" y="6049"/>
                  </a:lnTo>
                  <a:cubicBezTo>
                    <a:pt x="15067" y="3667"/>
                    <a:pt x="13344" y="844"/>
                    <a:pt x="11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4"/>
            <p:cNvSpPr/>
            <p:nvPr/>
          </p:nvSpPr>
          <p:spPr>
            <a:xfrm>
              <a:off x="3120000" y="3825888"/>
              <a:ext cx="1039300" cy="456425"/>
            </a:xfrm>
            <a:custGeom>
              <a:avLst/>
              <a:gdLst/>
              <a:ahLst/>
              <a:cxnLst/>
              <a:rect l="l" t="t" r="r" b="b"/>
              <a:pathLst>
                <a:path w="41572" h="18257" extrusionOk="0">
                  <a:moveTo>
                    <a:pt x="3520" y="1"/>
                  </a:moveTo>
                  <a:cubicBezTo>
                    <a:pt x="954" y="1174"/>
                    <a:pt x="1" y="4326"/>
                    <a:pt x="1467" y="6746"/>
                  </a:cubicBezTo>
                  <a:lnTo>
                    <a:pt x="39518" y="18257"/>
                  </a:lnTo>
                  <a:cubicBezTo>
                    <a:pt x="38015" y="15874"/>
                    <a:pt x="39005" y="12721"/>
                    <a:pt x="41571" y="11548"/>
                  </a:cubicBezTo>
                  <a:lnTo>
                    <a:pt x="3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4"/>
            <p:cNvSpPr/>
            <p:nvPr/>
          </p:nvSpPr>
          <p:spPr>
            <a:xfrm>
              <a:off x="3120000" y="3825888"/>
              <a:ext cx="537075" cy="304300"/>
            </a:xfrm>
            <a:custGeom>
              <a:avLst/>
              <a:gdLst/>
              <a:ahLst/>
              <a:cxnLst/>
              <a:rect l="l" t="t" r="r" b="b"/>
              <a:pathLst>
                <a:path w="21483" h="12172" extrusionOk="0">
                  <a:moveTo>
                    <a:pt x="3520" y="1"/>
                  </a:moveTo>
                  <a:cubicBezTo>
                    <a:pt x="954" y="1174"/>
                    <a:pt x="1" y="4326"/>
                    <a:pt x="1467" y="6746"/>
                  </a:cubicBezTo>
                  <a:lnTo>
                    <a:pt x="19466" y="12171"/>
                  </a:lnTo>
                  <a:cubicBezTo>
                    <a:pt x="17963" y="9789"/>
                    <a:pt x="18916" y="6636"/>
                    <a:pt x="21482" y="5463"/>
                  </a:cubicBezTo>
                  <a:lnTo>
                    <a:pt x="35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4"/>
            <p:cNvSpPr/>
            <p:nvPr/>
          </p:nvSpPr>
          <p:spPr>
            <a:xfrm>
              <a:off x="4077302" y="4111363"/>
              <a:ext cx="107250" cy="169575"/>
            </a:xfrm>
            <a:custGeom>
              <a:avLst/>
              <a:gdLst/>
              <a:ahLst/>
              <a:cxnLst/>
              <a:rect l="l" t="t" r="r" b="b"/>
              <a:pathLst>
                <a:path w="4290" h="6783" extrusionOk="0">
                  <a:moveTo>
                    <a:pt x="2907" y="1"/>
                  </a:moveTo>
                  <a:cubicBezTo>
                    <a:pt x="2095" y="1"/>
                    <a:pt x="1085" y="1240"/>
                    <a:pt x="587" y="2901"/>
                  </a:cubicBezTo>
                  <a:cubicBezTo>
                    <a:pt x="0" y="4770"/>
                    <a:pt x="257" y="6493"/>
                    <a:pt x="1136" y="6750"/>
                  </a:cubicBezTo>
                  <a:cubicBezTo>
                    <a:pt x="1209" y="6772"/>
                    <a:pt x="1283" y="6782"/>
                    <a:pt x="1360" y="6782"/>
                  </a:cubicBezTo>
                  <a:cubicBezTo>
                    <a:pt x="2176" y="6782"/>
                    <a:pt x="3200" y="5563"/>
                    <a:pt x="3703" y="3854"/>
                  </a:cubicBezTo>
                  <a:cubicBezTo>
                    <a:pt x="4289" y="2021"/>
                    <a:pt x="4032" y="298"/>
                    <a:pt x="3153" y="41"/>
                  </a:cubicBezTo>
                  <a:cubicBezTo>
                    <a:pt x="3073" y="14"/>
                    <a:pt x="2991" y="1"/>
                    <a:pt x="2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4"/>
            <p:cNvSpPr/>
            <p:nvPr/>
          </p:nvSpPr>
          <p:spPr>
            <a:xfrm>
              <a:off x="4495600" y="3742488"/>
              <a:ext cx="1533250" cy="566400"/>
            </a:xfrm>
            <a:custGeom>
              <a:avLst/>
              <a:gdLst/>
              <a:ahLst/>
              <a:cxnLst/>
              <a:rect l="l" t="t" r="r" b="b"/>
              <a:pathLst>
                <a:path w="61330" h="22656" extrusionOk="0">
                  <a:moveTo>
                    <a:pt x="58397" y="1"/>
                  </a:moveTo>
                  <a:lnTo>
                    <a:pt x="1" y="15874"/>
                  </a:lnTo>
                  <a:cubicBezTo>
                    <a:pt x="2163" y="17377"/>
                    <a:pt x="2970" y="20236"/>
                    <a:pt x="1834" y="22656"/>
                  </a:cubicBezTo>
                  <a:lnTo>
                    <a:pt x="60230" y="6783"/>
                  </a:lnTo>
                  <a:cubicBezTo>
                    <a:pt x="61330" y="4400"/>
                    <a:pt x="60560" y="1541"/>
                    <a:pt x="58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4"/>
            <p:cNvSpPr/>
            <p:nvPr/>
          </p:nvSpPr>
          <p:spPr>
            <a:xfrm>
              <a:off x="5588925" y="3742488"/>
              <a:ext cx="440850" cy="269475"/>
            </a:xfrm>
            <a:custGeom>
              <a:avLst/>
              <a:gdLst/>
              <a:ahLst/>
              <a:cxnLst/>
              <a:rect l="l" t="t" r="r" b="b"/>
              <a:pathLst>
                <a:path w="17634" h="10779" extrusionOk="0">
                  <a:moveTo>
                    <a:pt x="14664" y="1"/>
                  </a:moveTo>
                  <a:lnTo>
                    <a:pt x="1" y="3997"/>
                  </a:lnTo>
                  <a:cubicBezTo>
                    <a:pt x="2164" y="5500"/>
                    <a:pt x="2970" y="8359"/>
                    <a:pt x="1834" y="10778"/>
                  </a:cubicBezTo>
                  <a:lnTo>
                    <a:pt x="16497" y="6783"/>
                  </a:lnTo>
                  <a:cubicBezTo>
                    <a:pt x="17633" y="4400"/>
                    <a:pt x="16827" y="1541"/>
                    <a:pt x="14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4"/>
            <p:cNvSpPr/>
            <p:nvPr/>
          </p:nvSpPr>
          <p:spPr>
            <a:xfrm>
              <a:off x="4483700" y="4131063"/>
              <a:ext cx="117325" cy="181500"/>
            </a:xfrm>
            <a:custGeom>
              <a:avLst/>
              <a:gdLst/>
              <a:ahLst/>
              <a:cxnLst/>
              <a:rect l="l" t="t" r="r" b="b"/>
              <a:pathLst>
                <a:path w="4693" h="7260" extrusionOk="0">
                  <a:moveTo>
                    <a:pt x="1723" y="1"/>
                  </a:moveTo>
                  <a:lnTo>
                    <a:pt x="0" y="478"/>
                  </a:lnTo>
                  <a:cubicBezTo>
                    <a:pt x="2163" y="1980"/>
                    <a:pt x="2933" y="4840"/>
                    <a:pt x="1833" y="7259"/>
                  </a:cubicBezTo>
                  <a:lnTo>
                    <a:pt x="3556" y="6783"/>
                  </a:lnTo>
                  <a:cubicBezTo>
                    <a:pt x="4692" y="4400"/>
                    <a:pt x="3886" y="1541"/>
                    <a:pt x="1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4"/>
            <p:cNvSpPr/>
            <p:nvPr/>
          </p:nvSpPr>
          <p:spPr>
            <a:xfrm>
              <a:off x="4461700" y="4142563"/>
              <a:ext cx="88925" cy="170400"/>
            </a:xfrm>
            <a:custGeom>
              <a:avLst/>
              <a:gdLst/>
              <a:ahLst/>
              <a:cxnLst/>
              <a:rect l="l" t="t" r="r" b="b"/>
              <a:pathLst>
                <a:path w="3557" h="6816" extrusionOk="0">
                  <a:moveTo>
                    <a:pt x="980" y="1"/>
                  </a:moveTo>
                  <a:cubicBezTo>
                    <a:pt x="933" y="1"/>
                    <a:pt x="888" y="6"/>
                    <a:pt x="843" y="18"/>
                  </a:cubicBezTo>
                  <a:cubicBezTo>
                    <a:pt x="147" y="201"/>
                    <a:pt x="0" y="1887"/>
                    <a:pt x="477" y="3757"/>
                  </a:cubicBezTo>
                  <a:cubicBezTo>
                    <a:pt x="959" y="5513"/>
                    <a:pt x="1861" y="6816"/>
                    <a:pt x="2577" y="6816"/>
                  </a:cubicBezTo>
                  <a:cubicBezTo>
                    <a:pt x="2623" y="6816"/>
                    <a:pt x="2668" y="6810"/>
                    <a:pt x="2713" y="6799"/>
                  </a:cubicBezTo>
                  <a:cubicBezTo>
                    <a:pt x="3410" y="6616"/>
                    <a:pt x="3556" y="4930"/>
                    <a:pt x="3043" y="3060"/>
                  </a:cubicBezTo>
                  <a:cubicBezTo>
                    <a:pt x="2595" y="1304"/>
                    <a:pt x="1695" y="1"/>
                    <a:pt x="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4"/>
            <p:cNvSpPr/>
            <p:nvPr/>
          </p:nvSpPr>
          <p:spPr>
            <a:xfrm rot="-8929675">
              <a:off x="4036199" y="4090889"/>
              <a:ext cx="117323" cy="181496"/>
            </a:xfrm>
            <a:custGeom>
              <a:avLst/>
              <a:gdLst/>
              <a:ahLst/>
              <a:cxnLst/>
              <a:rect l="l" t="t" r="r" b="b"/>
              <a:pathLst>
                <a:path w="4693" h="7260" extrusionOk="0">
                  <a:moveTo>
                    <a:pt x="1723" y="1"/>
                  </a:moveTo>
                  <a:lnTo>
                    <a:pt x="0" y="478"/>
                  </a:lnTo>
                  <a:cubicBezTo>
                    <a:pt x="2163" y="1980"/>
                    <a:pt x="2933" y="4840"/>
                    <a:pt x="1833" y="7259"/>
                  </a:cubicBezTo>
                  <a:lnTo>
                    <a:pt x="3556" y="6783"/>
                  </a:lnTo>
                  <a:cubicBezTo>
                    <a:pt x="4692" y="4400"/>
                    <a:pt x="3886" y="1541"/>
                    <a:pt x="1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4"/>
            <p:cNvSpPr/>
            <p:nvPr/>
          </p:nvSpPr>
          <p:spPr>
            <a:xfrm rot="-1209060">
              <a:off x="4321209" y="4114443"/>
              <a:ext cx="117327" cy="181502"/>
            </a:xfrm>
            <a:custGeom>
              <a:avLst/>
              <a:gdLst/>
              <a:ahLst/>
              <a:cxnLst/>
              <a:rect l="l" t="t" r="r" b="b"/>
              <a:pathLst>
                <a:path w="4693" h="7260" extrusionOk="0">
                  <a:moveTo>
                    <a:pt x="1723" y="1"/>
                  </a:moveTo>
                  <a:lnTo>
                    <a:pt x="0" y="478"/>
                  </a:lnTo>
                  <a:cubicBezTo>
                    <a:pt x="2163" y="1980"/>
                    <a:pt x="2933" y="4840"/>
                    <a:pt x="1833" y="7259"/>
                  </a:cubicBezTo>
                  <a:lnTo>
                    <a:pt x="3556" y="6783"/>
                  </a:lnTo>
                  <a:cubicBezTo>
                    <a:pt x="4692" y="4400"/>
                    <a:pt x="3886" y="1541"/>
                    <a:pt x="1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4"/>
            <p:cNvSpPr/>
            <p:nvPr/>
          </p:nvSpPr>
          <p:spPr>
            <a:xfrm rot="-1209060">
              <a:off x="4303475" y="4138050"/>
              <a:ext cx="88926" cy="170402"/>
            </a:xfrm>
            <a:custGeom>
              <a:avLst/>
              <a:gdLst/>
              <a:ahLst/>
              <a:cxnLst/>
              <a:rect l="l" t="t" r="r" b="b"/>
              <a:pathLst>
                <a:path w="3557" h="6816" extrusionOk="0">
                  <a:moveTo>
                    <a:pt x="980" y="1"/>
                  </a:moveTo>
                  <a:cubicBezTo>
                    <a:pt x="933" y="1"/>
                    <a:pt x="888" y="6"/>
                    <a:pt x="843" y="18"/>
                  </a:cubicBezTo>
                  <a:cubicBezTo>
                    <a:pt x="147" y="201"/>
                    <a:pt x="0" y="1887"/>
                    <a:pt x="477" y="3757"/>
                  </a:cubicBezTo>
                  <a:cubicBezTo>
                    <a:pt x="959" y="5513"/>
                    <a:pt x="1861" y="6816"/>
                    <a:pt x="2577" y="6816"/>
                  </a:cubicBezTo>
                  <a:cubicBezTo>
                    <a:pt x="2623" y="6816"/>
                    <a:pt x="2668" y="6810"/>
                    <a:pt x="2713" y="6799"/>
                  </a:cubicBezTo>
                  <a:cubicBezTo>
                    <a:pt x="3410" y="6616"/>
                    <a:pt x="3556" y="4930"/>
                    <a:pt x="3043" y="3060"/>
                  </a:cubicBezTo>
                  <a:cubicBezTo>
                    <a:pt x="2595" y="1304"/>
                    <a:pt x="1695" y="1"/>
                    <a:pt x="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2" name="Google Shape;1072;p44"/>
          <p:cNvSpPr txBox="1">
            <a:spLocks noGrp="1"/>
          </p:cNvSpPr>
          <p:nvPr>
            <p:ph type="title"/>
          </p:nvPr>
        </p:nvSpPr>
        <p:spPr>
          <a:xfrm>
            <a:off x="3798913" y="2147213"/>
            <a:ext cx="474845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74" name="Google Shape;1074;p44"/>
          <p:cNvSpPr txBox="1">
            <a:spLocks noGrp="1"/>
          </p:cNvSpPr>
          <p:nvPr>
            <p:ph type="title" idx="2"/>
          </p:nvPr>
        </p:nvSpPr>
        <p:spPr>
          <a:xfrm>
            <a:off x="1724250" y="1792950"/>
            <a:ext cx="1885500" cy="15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75" name="Google Shape;1075;p44"/>
          <p:cNvSpPr/>
          <p:nvPr/>
        </p:nvSpPr>
        <p:spPr>
          <a:xfrm>
            <a:off x="2921670" y="262863"/>
            <a:ext cx="2176741" cy="553263"/>
          </a:xfrm>
          <a:custGeom>
            <a:avLst/>
            <a:gdLst/>
            <a:ahLst/>
            <a:cxnLst/>
            <a:rect l="l" t="t" r="r" b="b"/>
            <a:pathLst>
              <a:path w="45981" h="11687" extrusionOk="0">
                <a:moveTo>
                  <a:pt x="10428" y="1"/>
                </a:moveTo>
                <a:cubicBezTo>
                  <a:pt x="10280" y="1"/>
                  <a:pt x="10119" y="10"/>
                  <a:pt x="9945" y="29"/>
                </a:cubicBezTo>
                <a:cubicBezTo>
                  <a:pt x="5950" y="506"/>
                  <a:pt x="7013" y="4611"/>
                  <a:pt x="4447" y="5748"/>
                </a:cubicBezTo>
                <a:cubicBezTo>
                  <a:pt x="2008" y="6828"/>
                  <a:pt x="0" y="11284"/>
                  <a:pt x="6035" y="11284"/>
                </a:cubicBezTo>
                <a:cubicBezTo>
                  <a:pt x="6351" y="11284"/>
                  <a:pt x="6689" y="11272"/>
                  <a:pt x="7049" y="11246"/>
                </a:cubicBezTo>
                <a:cubicBezTo>
                  <a:pt x="9414" y="11083"/>
                  <a:pt x="13063" y="10485"/>
                  <a:pt x="16089" y="10485"/>
                </a:cubicBezTo>
                <a:cubicBezTo>
                  <a:pt x="17803" y="10485"/>
                  <a:pt x="19316" y="10677"/>
                  <a:pt x="20283" y="11246"/>
                </a:cubicBezTo>
                <a:cubicBezTo>
                  <a:pt x="20824" y="11561"/>
                  <a:pt x="21388" y="11687"/>
                  <a:pt x="21999" y="11687"/>
                </a:cubicBezTo>
                <a:cubicBezTo>
                  <a:pt x="24455" y="11687"/>
                  <a:pt x="27676" y="9648"/>
                  <a:pt x="33223" y="9560"/>
                </a:cubicBezTo>
                <a:cubicBezTo>
                  <a:pt x="40152" y="9487"/>
                  <a:pt x="45980" y="8754"/>
                  <a:pt x="39052" y="7837"/>
                </a:cubicBezTo>
                <a:cubicBezTo>
                  <a:pt x="32087" y="6921"/>
                  <a:pt x="33407" y="5088"/>
                  <a:pt x="26515" y="3438"/>
                </a:cubicBezTo>
                <a:cubicBezTo>
                  <a:pt x="22594" y="2500"/>
                  <a:pt x="21889" y="1977"/>
                  <a:pt x="20936" y="1977"/>
                </a:cubicBezTo>
                <a:cubicBezTo>
                  <a:pt x="20214" y="1977"/>
                  <a:pt x="19350" y="2277"/>
                  <a:pt x="16837" y="2925"/>
                </a:cubicBezTo>
                <a:cubicBezTo>
                  <a:pt x="16032" y="3136"/>
                  <a:pt x="15394" y="3227"/>
                  <a:pt x="14881" y="3227"/>
                </a:cubicBezTo>
                <a:cubicBezTo>
                  <a:pt x="11818" y="3227"/>
                  <a:pt x="13231" y="1"/>
                  <a:pt x="104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4"/>
          <p:cNvSpPr/>
          <p:nvPr/>
        </p:nvSpPr>
        <p:spPr>
          <a:xfrm>
            <a:off x="1278832" y="945599"/>
            <a:ext cx="1642840" cy="368305"/>
          </a:xfrm>
          <a:custGeom>
            <a:avLst/>
            <a:gdLst/>
            <a:ahLst/>
            <a:cxnLst/>
            <a:rect l="l" t="t" r="r" b="b"/>
            <a:pathLst>
              <a:path w="34703" h="7780" extrusionOk="0">
                <a:moveTo>
                  <a:pt x="9511" y="0"/>
                </a:moveTo>
                <a:cubicBezTo>
                  <a:pt x="6384" y="0"/>
                  <a:pt x="2787" y="3729"/>
                  <a:pt x="2787" y="3729"/>
                </a:cubicBezTo>
                <a:cubicBezTo>
                  <a:pt x="1" y="6002"/>
                  <a:pt x="3886" y="7762"/>
                  <a:pt x="6159" y="7762"/>
                </a:cubicBezTo>
                <a:cubicBezTo>
                  <a:pt x="7674" y="7762"/>
                  <a:pt x="10526" y="7648"/>
                  <a:pt x="13246" y="7648"/>
                </a:cubicBezTo>
                <a:cubicBezTo>
                  <a:pt x="14607" y="7648"/>
                  <a:pt x="15935" y="7676"/>
                  <a:pt x="17047" y="7762"/>
                </a:cubicBezTo>
                <a:cubicBezTo>
                  <a:pt x="17237" y="7774"/>
                  <a:pt x="17430" y="7780"/>
                  <a:pt x="17626" y="7780"/>
                </a:cubicBezTo>
                <a:cubicBezTo>
                  <a:pt x="20532" y="7780"/>
                  <a:pt x="24081" y="6494"/>
                  <a:pt x="26974" y="6494"/>
                </a:cubicBezTo>
                <a:cubicBezTo>
                  <a:pt x="27316" y="6494"/>
                  <a:pt x="27649" y="6512"/>
                  <a:pt x="27971" y="6552"/>
                </a:cubicBezTo>
                <a:cubicBezTo>
                  <a:pt x="28296" y="6593"/>
                  <a:pt x="28623" y="6612"/>
                  <a:pt x="28948" y="6612"/>
                </a:cubicBezTo>
                <a:cubicBezTo>
                  <a:pt x="31844" y="6612"/>
                  <a:pt x="34580" y="5099"/>
                  <a:pt x="34679" y="3912"/>
                </a:cubicBezTo>
                <a:cubicBezTo>
                  <a:pt x="34703" y="3487"/>
                  <a:pt x="34201" y="3351"/>
                  <a:pt x="33450" y="3351"/>
                </a:cubicBezTo>
                <a:cubicBezTo>
                  <a:pt x="32118" y="3351"/>
                  <a:pt x="30002" y="3779"/>
                  <a:pt x="28641" y="3779"/>
                </a:cubicBezTo>
                <a:cubicBezTo>
                  <a:pt x="28388" y="3779"/>
                  <a:pt x="28162" y="3764"/>
                  <a:pt x="27971" y="3729"/>
                </a:cubicBezTo>
                <a:cubicBezTo>
                  <a:pt x="26596" y="3436"/>
                  <a:pt x="25203" y="3289"/>
                  <a:pt x="23815" y="3289"/>
                </a:cubicBezTo>
                <a:cubicBezTo>
                  <a:pt x="22426" y="3289"/>
                  <a:pt x="21042" y="3436"/>
                  <a:pt x="19686" y="3729"/>
                </a:cubicBezTo>
                <a:cubicBezTo>
                  <a:pt x="19201" y="3843"/>
                  <a:pt x="18747" y="3895"/>
                  <a:pt x="18317" y="3895"/>
                </a:cubicBezTo>
                <a:cubicBezTo>
                  <a:pt x="15695" y="3895"/>
                  <a:pt x="13943" y="1968"/>
                  <a:pt x="11108" y="393"/>
                </a:cubicBezTo>
                <a:cubicBezTo>
                  <a:pt x="10606" y="117"/>
                  <a:pt x="10066" y="0"/>
                  <a:pt x="95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60039-769B-2F50-49BF-77FAE517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/>
              <a:t>Future </a:t>
            </a:r>
            <a:r>
              <a:rPr lang="es-ES" b="0" err="1"/>
              <a:t>Work</a:t>
            </a:r>
            <a:endParaRPr lang="es-ES" err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2F06BE-DD0D-C81E-8DF1-16083846C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/>
              <a:t>Computational resources</a:t>
            </a:r>
            <a:r>
              <a:rPr lang="es-ES"/>
              <a:t>:</a:t>
            </a:r>
          </a:p>
          <a:p>
            <a:pPr lvl="1"/>
            <a:r>
              <a:rPr lang="es-ES" err="1"/>
              <a:t>Leverage</a:t>
            </a:r>
            <a:r>
              <a:rPr lang="es-ES"/>
              <a:t> </a:t>
            </a:r>
            <a:r>
              <a:rPr lang="es-ES" err="1"/>
              <a:t>high</a:t>
            </a:r>
            <a:r>
              <a:rPr lang="es-ES"/>
              <a:t>-performance </a:t>
            </a:r>
            <a:r>
              <a:rPr lang="es-ES" err="1"/>
              <a:t>clusters</a:t>
            </a:r>
            <a:r>
              <a:rPr lang="es-ES"/>
              <a:t> or cloud platforms (AWS, Google Cloud).</a:t>
            </a:r>
          </a:p>
          <a:p>
            <a:pPr lvl="1"/>
            <a:endParaRPr lang="es-ES"/>
          </a:p>
          <a:p>
            <a:r>
              <a:rPr lang="es-ES" b="1"/>
              <a:t>Model enhancements</a:t>
            </a:r>
            <a:r>
              <a:rPr lang="es-ES"/>
              <a:t>:</a:t>
            </a:r>
          </a:p>
          <a:p>
            <a:pPr lvl="1"/>
            <a:r>
              <a:rPr lang="es-ES"/>
              <a:t>Explore </a:t>
            </a:r>
            <a:r>
              <a:rPr lang="es-ES" err="1"/>
              <a:t>advanced</a:t>
            </a:r>
            <a:r>
              <a:rPr lang="es-ES"/>
              <a:t> </a:t>
            </a:r>
            <a:r>
              <a:rPr lang="es-ES" err="1"/>
              <a:t>architectures</a:t>
            </a:r>
            <a:r>
              <a:rPr lang="es-ES"/>
              <a:t> (transformers, hybrid models).</a:t>
            </a:r>
          </a:p>
          <a:p>
            <a:pPr lvl="1"/>
            <a:r>
              <a:rPr lang="es-ES"/>
              <a:t>Transfer </a:t>
            </a:r>
            <a:r>
              <a:rPr lang="es-ES" err="1"/>
              <a:t>learning</a:t>
            </a:r>
            <a:r>
              <a:rPr lang="es-ES"/>
              <a:t> </a:t>
            </a:r>
            <a:r>
              <a:rPr lang="es-ES" err="1"/>
              <a:t>using</a:t>
            </a:r>
            <a:r>
              <a:rPr lang="es-ES"/>
              <a:t> pre-trained medical imaging models.</a:t>
            </a:r>
          </a:p>
          <a:p>
            <a:pPr lvl="1"/>
            <a:endParaRPr lang="es-ES"/>
          </a:p>
          <a:p>
            <a:r>
              <a:rPr lang="es-ES" b="1"/>
              <a:t>Validation on real-world data</a:t>
            </a:r>
            <a:r>
              <a:rPr lang="es-ES"/>
              <a:t>:</a:t>
            </a:r>
          </a:p>
          <a:p>
            <a:pPr lvl="1"/>
            <a:r>
              <a:rPr lang="es-ES"/>
              <a:t>Test </a:t>
            </a:r>
            <a:r>
              <a:rPr lang="es-ES" err="1"/>
              <a:t>on</a:t>
            </a:r>
            <a:r>
              <a:rPr lang="es-ES"/>
              <a:t> </a:t>
            </a:r>
            <a:r>
              <a:rPr lang="es-ES" err="1"/>
              <a:t>independent</a:t>
            </a:r>
            <a:r>
              <a:rPr lang="es-ES"/>
              <a:t> clinical datasets to assess robustness.</a:t>
            </a:r>
          </a:p>
          <a:p>
            <a:pPr lvl="1"/>
            <a:r>
              <a:rPr lang="es-ES"/>
              <a:t>Integrate explainability techniques (Grad-CAM, SHAP).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001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>
          <a:extLst>
            <a:ext uri="{FF2B5EF4-FFF2-40B4-BE49-F238E27FC236}">
              <a16:creationId xmlns:a16="http://schemas.microsoft.com/office/drawing/2014/main" id="{4B269FCB-75E5-1C3F-E07B-9E3DBA086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50">
            <a:extLst>
              <a:ext uri="{FF2B5EF4-FFF2-40B4-BE49-F238E27FC236}">
                <a16:creationId xmlns:a16="http://schemas.microsoft.com/office/drawing/2014/main" id="{E62AEAD5-1B6A-9BE9-7669-F9E2BC7C9A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1697" y="2306875"/>
            <a:ext cx="4907502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Conclussions</a:t>
            </a:r>
            <a:endParaRPr/>
          </a:p>
        </p:txBody>
      </p:sp>
      <p:sp>
        <p:nvSpPr>
          <p:cNvPr id="1319" name="Google Shape;1319;p50">
            <a:extLst>
              <a:ext uri="{FF2B5EF4-FFF2-40B4-BE49-F238E27FC236}">
                <a16:creationId xmlns:a16="http://schemas.microsoft.com/office/drawing/2014/main" id="{831D9DC7-5836-6C1C-EDD9-68BFF296FC8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72500" y="758575"/>
            <a:ext cx="1885500" cy="15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1320" name="Google Shape;1320;p50">
            <a:extLst>
              <a:ext uri="{FF2B5EF4-FFF2-40B4-BE49-F238E27FC236}">
                <a16:creationId xmlns:a16="http://schemas.microsoft.com/office/drawing/2014/main" id="{3A6A5AB1-6F04-6614-10B3-60334DD1F14C}"/>
              </a:ext>
            </a:extLst>
          </p:cNvPr>
          <p:cNvSpPr/>
          <p:nvPr/>
        </p:nvSpPr>
        <p:spPr>
          <a:xfrm>
            <a:off x="3235605" y="3998350"/>
            <a:ext cx="1752763" cy="389135"/>
          </a:xfrm>
          <a:custGeom>
            <a:avLst/>
            <a:gdLst/>
            <a:ahLst/>
            <a:cxnLst/>
            <a:rect l="l" t="t" r="r" b="b"/>
            <a:pathLst>
              <a:path w="37025" h="8220" extrusionOk="0">
                <a:moveTo>
                  <a:pt x="13287" y="1"/>
                </a:moveTo>
                <a:cubicBezTo>
                  <a:pt x="12635" y="1"/>
                  <a:pt x="11914" y="205"/>
                  <a:pt x="11108" y="716"/>
                </a:cubicBezTo>
                <a:cubicBezTo>
                  <a:pt x="7002" y="3319"/>
                  <a:pt x="0" y="4969"/>
                  <a:pt x="3703" y="6105"/>
                </a:cubicBezTo>
                <a:cubicBezTo>
                  <a:pt x="3703" y="6105"/>
                  <a:pt x="9511" y="8165"/>
                  <a:pt x="13240" y="8165"/>
                </a:cubicBezTo>
                <a:cubicBezTo>
                  <a:pt x="13733" y="8165"/>
                  <a:pt x="14189" y="8129"/>
                  <a:pt x="14590" y="8048"/>
                </a:cubicBezTo>
                <a:cubicBezTo>
                  <a:pt x="15428" y="7879"/>
                  <a:pt x="16308" y="7818"/>
                  <a:pt x="17206" y="7818"/>
                </a:cubicBezTo>
                <a:cubicBezTo>
                  <a:pt x="19513" y="7818"/>
                  <a:pt x="21946" y="8220"/>
                  <a:pt x="24129" y="8220"/>
                </a:cubicBezTo>
                <a:cubicBezTo>
                  <a:pt x="24591" y="8220"/>
                  <a:pt x="25042" y="8202"/>
                  <a:pt x="25478" y="8158"/>
                </a:cubicBezTo>
                <a:cubicBezTo>
                  <a:pt x="28814" y="7828"/>
                  <a:pt x="37025" y="6435"/>
                  <a:pt x="36365" y="6105"/>
                </a:cubicBezTo>
                <a:cubicBezTo>
                  <a:pt x="35669" y="5775"/>
                  <a:pt x="30390" y="6435"/>
                  <a:pt x="27201" y="4162"/>
                </a:cubicBezTo>
                <a:cubicBezTo>
                  <a:pt x="25654" y="3055"/>
                  <a:pt x="24007" y="2740"/>
                  <a:pt x="22537" y="2740"/>
                </a:cubicBezTo>
                <a:cubicBezTo>
                  <a:pt x="20941" y="2740"/>
                  <a:pt x="19553" y="3112"/>
                  <a:pt x="18733" y="3246"/>
                </a:cubicBezTo>
                <a:cubicBezTo>
                  <a:pt x="18700" y="3250"/>
                  <a:pt x="18667" y="3252"/>
                  <a:pt x="18634" y="3252"/>
                </a:cubicBezTo>
                <a:cubicBezTo>
                  <a:pt x="17361" y="3252"/>
                  <a:pt x="15884" y="1"/>
                  <a:pt x="1328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0">
            <a:extLst>
              <a:ext uri="{FF2B5EF4-FFF2-40B4-BE49-F238E27FC236}">
                <a16:creationId xmlns:a16="http://schemas.microsoft.com/office/drawing/2014/main" id="{5DB26A73-6154-914C-F60F-4CF547F39796}"/>
              </a:ext>
            </a:extLst>
          </p:cNvPr>
          <p:cNvSpPr/>
          <p:nvPr/>
        </p:nvSpPr>
        <p:spPr>
          <a:xfrm rot="9129185">
            <a:off x="-1500965" y="-1215271"/>
            <a:ext cx="5521729" cy="3004071"/>
          </a:xfrm>
          <a:custGeom>
            <a:avLst/>
            <a:gdLst/>
            <a:ahLst/>
            <a:cxnLst/>
            <a:rect l="l" t="t" r="r" b="b"/>
            <a:pathLst>
              <a:path w="56659" h="48590" extrusionOk="0">
                <a:moveTo>
                  <a:pt x="20781" y="0"/>
                </a:moveTo>
                <a:cubicBezTo>
                  <a:pt x="15942" y="0"/>
                  <a:pt x="11033" y="2008"/>
                  <a:pt x="7509" y="5387"/>
                </a:cubicBezTo>
                <a:cubicBezTo>
                  <a:pt x="2341" y="10341"/>
                  <a:pt x="1" y="17788"/>
                  <a:pt x="244" y="24931"/>
                </a:cubicBezTo>
                <a:cubicBezTo>
                  <a:pt x="426" y="31010"/>
                  <a:pt x="2676" y="36816"/>
                  <a:pt x="6597" y="41466"/>
                </a:cubicBezTo>
                <a:cubicBezTo>
                  <a:pt x="10457" y="45965"/>
                  <a:pt x="17174" y="47849"/>
                  <a:pt x="22889" y="48366"/>
                </a:cubicBezTo>
                <a:cubicBezTo>
                  <a:pt x="24557" y="48509"/>
                  <a:pt x="26299" y="48590"/>
                  <a:pt x="28070" y="48590"/>
                </a:cubicBezTo>
                <a:cubicBezTo>
                  <a:pt x="33076" y="48590"/>
                  <a:pt x="38306" y="47945"/>
                  <a:pt x="42707" y="46239"/>
                </a:cubicBezTo>
                <a:cubicBezTo>
                  <a:pt x="48604" y="43959"/>
                  <a:pt x="53892" y="39369"/>
                  <a:pt x="55716" y="33290"/>
                </a:cubicBezTo>
                <a:cubicBezTo>
                  <a:pt x="56628" y="30311"/>
                  <a:pt x="56658" y="26968"/>
                  <a:pt x="55443" y="24080"/>
                </a:cubicBezTo>
                <a:cubicBezTo>
                  <a:pt x="54379" y="21557"/>
                  <a:pt x="52585" y="19399"/>
                  <a:pt x="51704" y="16816"/>
                </a:cubicBezTo>
                <a:cubicBezTo>
                  <a:pt x="50731" y="13928"/>
                  <a:pt x="51522" y="11740"/>
                  <a:pt x="53072" y="9278"/>
                </a:cubicBezTo>
                <a:cubicBezTo>
                  <a:pt x="53619" y="8396"/>
                  <a:pt x="55199" y="6907"/>
                  <a:pt x="55382" y="5873"/>
                </a:cubicBezTo>
                <a:lnTo>
                  <a:pt x="55382" y="5873"/>
                </a:lnTo>
                <a:cubicBezTo>
                  <a:pt x="53406" y="6603"/>
                  <a:pt x="50974" y="7211"/>
                  <a:pt x="49455" y="8761"/>
                </a:cubicBezTo>
                <a:cubicBezTo>
                  <a:pt x="47813" y="10433"/>
                  <a:pt x="47388" y="12469"/>
                  <a:pt x="47570" y="14597"/>
                </a:cubicBezTo>
                <a:cubicBezTo>
                  <a:pt x="47783" y="17424"/>
                  <a:pt x="49120" y="20402"/>
                  <a:pt x="50032" y="22804"/>
                </a:cubicBezTo>
                <a:cubicBezTo>
                  <a:pt x="51066" y="25509"/>
                  <a:pt x="51856" y="28518"/>
                  <a:pt x="50822" y="31223"/>
                </a:cubicBezTo>
                <a:cubicBezTo>
                  <a:pt x="49708" y="34245"/>
                  <a:pt x="46413" y="36036"/>
                  <a:pt x="43159" y="36036"/>
                </a:cubicBezTo>
                <a:cubicBezTo>
                  <a:pt x="42420" y="36036"/>
                  <a:pt x="41683" y="35943"/>
                  <a:pt x="40974" y="35752"/>
                </a:cubicBezTo>
                <a:cubicBezTo>
                  <a:pt x="37144" y="34719"/>
                  <a:pt x="34257" y="31345"/>
                  <a:pt x="33011" y="27576"/>
                </a:cubicBezTo>
                <a:cubicBezTo>
                  <a:pt x="31734" y="23807"/>
                  <a:pt x="31916" y="19703"/>
                  <a:pt x="32585" y="15782"/>
                </a:cubicBezTo>
                <a:cubicBezTo>
                  <a:pt x="33102" y="12651"/>
                  <a:pt x="33922" y="9338"/>
                  <a:pt x="32707" y="6390"/>
                </a:cubicBezTo>
                <a:cubicBezTo>
                  <a:pt x="31734" y="4080"/>
                  <a:pt x="29637" y="2408"/>
                  <a:pt x="27357" y="1375"/>
                </a:cubicBezTo>
                <a:cubicBezTo>
                  <a:pt x="25279" y="437"/>
                  <a:pt x="23037" y="0"/>
                  <a:pt x="207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50">
            <a:extLst>
              <a:ext uri="{FF2B5EF4-FFF2-40B4-BE49-F238E27FC236}">
                <a16:creationId xmlns:a16="http://schemas.microsoft.com/office/drawing/2014/main" id="{C7D4BE08-3354-7F1F-DACF-7E18DC554CD6}"/>
              </a:ext>
            </a:extLst>
          </p:cNvPr>
          <p:cNvSpPr/>
          <p:nvPr/>
        </p:nvSpPr>
        <p:spPr>
          <a:xfrm>
            <a:off x="4424305" y="1773709"/>
            <a:ext cx="1530937" cy="389119"/>
          </a:xfrm>
          <a:custGeom>
            <a:avLst/>
            <a:gdLst/>
            <a:ahLst/>
            <a:cxnLst/>
            <a:rect l="l" t="t" r="r" b="b"/>
            <a:pathLst>
              <a:path w="45981" h="11687" extrusionOk="0">
                <a:moveTo>
                  <a:pt x="10428" y="1"/>
                </a:moveTo>
                <a:cubicBezTo>
                  <a:pt x="10280" y="1"/>
                  <a:pt x="10119" y="10"/>
                  <a:pt x="9945" y="29"/>
                </a:cubicBezTo>
                <a:cubicBezTo>
                  <a:pt x="5950" y="506"/>
                  <a:pt x="7013" y="4611"/>
                  <a:pt x="4447" y="5748"/>
                </a:cubicBezTo>
                <a:cubicBezTo>
                  <a:pt x="2008" y="6828"/>
                  <a:pt x="0" y="11284"/>
                  <a:pt x="6035" y="11284"/>
                </a:cubicBezTo>
                <a:cubicBezTo>
                  <a:pt x="6351" y="11284"/>
                  <a:pt x="6689" y="11272"/>
                  <a:pt x="7049" y="11246"/>
                </a:cubicBezTo>
                <a:cubicBezTo>
                  <a:pt x="9414" y="11083"/>
                  <a:pt x="13063" y="10485"/>
                  <a:pt x="16089" y="10485"/>
                </a:cubicBezTo>
                <a:cubicBezTo>
                  <a:pt x="17803" y="10485"/>
                  <a:pt x="19316" y="10677"/>
                  <a:pt x="20283" y="11246"/>
                </a:cubicBezTo>
                <a:cubicBezTo>
                  <a:pt x="20824" y="11561"/>
                  <a:pt x="21388" y="11687"/>
                  <a:pt x="21999" y="11687"/>
                </a:cubicBezTo>
                <a:cubicBezTo>
                  <a:pt x="24455" y="11687"/>
                  <a:pt x="27676" y="9648"/>
                  <a:pt x="33223" y="9560"/>
                </a:cubicBezTo>
                <a:cubicBezTo>
                  <a:pt x="40152" y="9487"/>
                  <a:pt x="45980" y="8754"/>
                  <a:pt x="39052" y="7837"/>
                </a:cubicBezTo>
                <a:cubicBezTo>
                  <a:pt x="32087" y="6921"/>
                  <a:pt x="33407" y="5088"/>
                  <a:pt x="26515" y="3438"/>
                </a:cubicBezTo>
                <a:cubicBezTo>
                  <a:pt x="22594" y="2500"/>
                  <a:pt x="21889" y="1977"/>
                  <a:pt x="20936" y="1977"/>
                </a:cubicBezTo>
                <a:cubicBezTo>
                  <a:pt x="20214" y="1977"/>
                  <a:pt x="19350" y="2277"/>
                  <a:pt x="16837" y="2925"/>
                </a:cubicBezTo>
                <a:cubicBezTo>
                  <a:pt x="16032" y="3136"/>
                  <a:pt x="15394" y="3227"/>
                  <a:pt x="14881" y="3227"/>
                </a:cubicBezTo>
                <a:cubicBezTo>
                  <a:pt x="11818" y="3227"/>
                  <a:pt x="13231" y="1"/>
                  <a:pt x="104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3" name="Google Shape;1323;p50">
            <a:extLst>
              <a:ext uri="{FF2B5EF4-FFF2-40B4-BE49-F238E27FC236}">
                <a16:creationId xmlns:a16="http://schemas.microsoft.com/office/drawing/2014/main" id="{91FAB61E-F2A6-6744-513A-62E853B8017B}"/>
              </a:ext>
            </a:extLst>
          </p:cNvPr>
          <p:cNvGrpSpPr/>
          <p:nvPr/>
        </p:nvGrpSpPr>
        <p:grpSpPr>
          <a:xfrm>
            <a:off x="7060533" y="3565607"/>
            <a:ext cx="1521281" cy="1631476"/>
            <a:chOff x="116796" y="3564749"/>
            <a:chExt cx="1521281" cy="1631476"/>
          </a:xfrm>
        </p:grpSpPr>
        <p:sp>
          <p:nvSpPr>
            <p:cNvPr id="1324" name="Google Shape;1324;p50">
              <a:extLst>
                <a:ext uri="{FF2B5EF4-FFF2-40B4-BE49-F238E27FC236}">
                  <a16:creationId xmlns:a16="http://schemas.microsoft.com/office/drawing/2014/main" id="{6EB7E5C9-0085-7833-9939-006138A3F6B9}"/>
                </a:ext>
              </a:extLst>
            </p:cNvPr>
            <p:cNvSpPr/>
            <p:nvPr/>
          </p:nvSpPr>
          <p:spPr>
            <a:xfrm rot="770369">
              <a:off x="1278724" y="4225850"/>
              <a:ext cx="256595" cy="953787"/>
            </a:xfrm>
            <a:custGeom>
              <a:avLst/>
              <a:gdLst/>
              <a:ahLst/>
              <a:cxnLst/>
              <a:rect l="l" t="t" r="r" b="b"/>
              <a:pathLst>
                <a:path w="9363" h="34800" extrusionOk="0">
                  <a:moveTo>
                    <a:pt x="2805" y="0"/>
                  </a:moveTo>
                  <a:cubicBezTo>
                    <a:pt x="2464" y="0"/>
                    <a:pt x="2115" y="83"/>
                    <a:pt x="1764" y="270"/>
                  </a:cubicBezTo>
                  <a:cubicBezTo>
                    <a:pt x="487" y="909"/>
                    <a:pt x="31" y="2216"/>
                    <a:pt x="1" y="3675"/>
                  </a:cubicBezTo>
                  <a:lnTo>
                    <a:pt x="1" y="3948"/>
                  </a:lnTo>
                  <a:cubicBezTo>
                    <a:pt x="1" y="5741"/>
                    <a:pt x="578" y="7717"/>
                    <a:pt x="943" y="9115"/>
                  </a:cubicBezTo>
                  <a:cubicBezTo>
                    <a:pt x="1703" y="11851"/>
                    <a:pt x="2432" y="14587"/>
                    <a:pt x="3010" y="17383"/>
                  </a:cubicBezTo>
                  <a:cubicBezTo>
                    <a:pt x="3040" y="17504"/>
                    <a:pt x="3071" y="17626"/>
                    <a:pt x="3101" y="17778"/>
                  </a:cubicBezTo>
                  <a:cubicBezTo>
                    <a:pt x="3405" y="19267"/>
                    <a:pt x="3679" y="20726"/>
                    <a:pt x="3891" y="22246"/>
                  </a:cubicBezTo>
                  <a:cubicBezTo>
                    <a:pt x="3952" y="22763"/>
                    <a:pt x="4013" y="23280"/>
                    <a:pt x="4074" y="23796"/>
                  </a:cubicBezTo>
                  <a:cubicBezTo>
                    <a:pt x="4104" y="23948"/>
                    <a:pt x="4134" y="24100"/>
                    <a:pt x="4134" y="24222"/>
                  </a:cubicBezTo>
                  <a:cubicBezTo>
                    <a:pt x="4499" y="27748"/>
                    <a:pt x="4499" y="31243"/>
                    <a:pt x="4590" y="34800"/>
                  </a:cubicBezTo>
                  <a:lnTo>
                    <a:pt x="6657" y="34800"/>
                  </a:lnTo>
                  <a:cubicBezTo>
                    <a:pt x="7022" y="33827"/>
                    <a:pt x="7326" y="32854"/>
                    <a:pt x="7630" y="31851"/>
                  </a:cubicBezTo>
                  <a:cubicBezTo>
                    <a:pt x="7782" y="31334"/>
                    <a:pt x="7904" y="30818"/>
                    <a:pt x="8025" y="30301"/>
                  </a:cubicBezTo>
                  <a:cubicBezTo>
                    <a:pt x="8785" y="27231"/>
                    <a:pt x="9211" y="24100"/>
                    <a:pt x="9332" y="20939"/>
                  </a:cubicBezTo>
                  <a:cubicBezTo>
                    <a:pt x="9332" y="20848"/>
                    <a:pt x="9332" y="20787"/>
                    <a:pt x="9332" y="20726"/>
                  </a:cubicBezTo>
                  <a:cubicBezTo>
                    <a:pt x="9363" y="19967"/>
                    <a:pt x="9363" y="19176"/>
                    <a:pt x="9363" y="18416"/>
                  </a:cubicBezTo>
                  <a:cubicBezTo>
                    <a:pt x="9332" y="16258"/>
                    <a:pt x="9211" y="14100"/>
                    <a:pt x="8967" y="11942"/>
                  </a:cubicBezTo>
                  <a:cubicBezTo>
                    <a:pt x="8967" y="11851"/>
                    <a:pt x="8967" y="11760"/>
                    <a:pt x="8967" y="11669"/>
                  </a:cubicBezTo>
                  <a:cubicBezTo>
                    <a:pt x="8876" y="10969"/>
                    <a:pt x="8785" y="10240"/>
                    <a:pt x="8663" y="9541"/>
                  </a:cubicBezTo>
                  <a:cubicBezTo>
                    <a:pt x="8633" y="9206"/>
                    <a:pt x="8572" y="8872"/>
                    <a:pt x="8511" y="8568"/>
                  </a:cubicBezTo>
                  <a:cubicBezTo>
                    <a:pt x="8481" y="8386"/>
                    <a:pt x="8451" y="8234"/>
                    <a:pt x="8420" y="8082"/>
                  </a:cubicBezTo>
                  <a:cubicBezTo>
                    <a:pt x="8055" y="6167"/>
                    <a:pt x="7356" y="4343"/>
                    <a:pt x="6353" y="2702"/>
                  </a:cubicBezTo>
                  <a:cubicBezTo>
                    <a:pt x="5543" y="1450"/>
                    <a:pt x="4238" y="0"/>
                    <a:pt x="2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5" name="Google Shape;1325;p50">
              <a:extLst>
                <a:ext uri="{FF2B5EF4-FFF2-40B4-BE49-F238E27FC236}">
                  <a16:creationId xmlns:a16="http://schemas.microsoft.com/office/drawing/2014/main" id="{8E68E8BF-88D1-FAE3-5DB9-C9B011C52D99}"/>
                </a:ext>
              </a:extLst>
            </p:cNvPr>
            <p:cNvGrpSpPr/>
            <p:nvPr/>
          </p:nvGrpSpPr>
          <p:grpSpPr>
            <a:xfrm>
              <a:off x="116796" y="3564749"/>
              <a:ext cx="1192858" cy="1605602"/>
              <a:chOff x="222348" y="3625899"/>
              <a:chExt cx="1192858" cy="1605602"/>
            </a:xfrm>
          </p:grpSpPr>
          <p:sp>
            <p:nvSpPr>
              <p:cNvPr id="1326" name="Google Shape;1326;p50">
                <a:extLst>
                  <a:ext uri="{FF2B5EF4-FFF2-40B4-BE49-F238E27FC236}">
                    <a16:creationId xmlns:a16="http://schemas.microsoft.com/office/drawing/2014/main" id="{FA768612-A37F-DF5E-F422-1A7FD48A0CCB}"/>
                  </a:ext>
                </a:extLst>
              </p:cNvPr>
              <p:cNvSpPr/>
              <p:nvPr/>
            </p:nvSpPr>
            <p:spPr>
              <a:xfrm>
                <a:off x="222348" y="4040770"/>
                <a:ext cx="801707" cy="1189672"/>
              </a:xfrm>
              <a:custGeom>
                <a:avLst/>
                <a:gdLst/>
                <a:ahLst/>
                <a:cxnLst/>
                <a:rect l="l" t="t" r="r" b="b"/>
                <a:pathLst>
                  <a:path w="22737" h="33740" extrusionOk="0">
                    <a:moveTo>
                      <a:pt x="2350" y="0"/>
                    </a:moveTo>
                    <a:cubicBezTo>
                      <a:pt x="2138" y="0"/>
                      <a:pt x="1935" y="41"/>
                      <a:pt x="1733" y="122"/>
                    </a:cubicBezTo>
                    <a:cubicBezTo>
                      <a:pt x="0" y="912"/>
                      <a:pt x="2037" y="4407"/>
                      <a:pt x="2584" y="5502"/>
                    </a:cubicBezTo>
                    <a:cubicBezTo>
                      <a:pt x="3830" y="7964"/>
                      <a:pt x="5228" y="10335"/>
                      <a:pt x="6778" y="12614"/>
                    </a:cubicBezTo>
                    <a:lnTo>
                      <a:pt x="6991" y="12949"/>
                    </a:lnTo>
                    <a:cubicBezTo>
                      <a:pt x="7812" y="14164"/>
                      <a:pt x="8663" y="15350"/>
                      <a:pt x="9484" y="16535"/>
                    </a:cubicBezTo>
                    <a:cubicBezTo>
                      <a:pt x="9544" y="16596"/>
                      <a:pt x="9605" y="16657"/>
                      <a:pt x="9636" y="16718"/>
                    </a:cubicBezTo>
                    <a:cubicBezTo>
                      <a:pt x="11277" y="19028"/>
                      <a:pt x="12949" y="21338"/>
                      <a:pt x="14529" y="23709"/>
                    </a:cubicBezTo>
                    <a:lnTo>
                      <a:pt x="14620" y="23861"/>
                    </a:lnTo>
                    <a:lnTo>
                      <a:pt x="14651" y="23921"/>
                    </a:lnTo>
                    <a:cubicBezTo>
                      <a:pt x="15836" y="25684"/>
                      <a:pt x="16900" y="27538"/>
                      <a:pt x="17842" y="29453"/>
                    </a:cubicBezTo>
                    <a:cubicBezTo>
                      <a:pt x="17842" y="29484"/>
                      <a:pt x="17873" y="29514"/>
                      <a:pt x="17873" y="29545"/>
                    </a:cubicBezTo>
                    <a:cubicBezTo>
                      <a:pt x="18541" y="30912"/>
                      <a:pt x="19149" y="32311"/>
                      <a:pt x="19697" y="33739"/>
                    </a:cubicBezTo>
                    <a:lnTo>
                      <a:pt x="22736" y="33739"/>
                    </a:lnTo>
                    <a:cubicBezTo>
                      <a:pt x="21946" y="30396"/>
                      <a:pt x="20943" y="27052"/>
                      <a:pt x="19818" y="23800"/>
                    </a:cubicBezTo>
                    <a:cubicBezTo>
                      <a:pt x="19788" y="23709"/>
                      <a:pt x="19757" y="23648"/>
                      <a:pt x="19727" y="23557"/>
                    </a:cubicBezTo>
                    <a:cubicBezTo>
                      <a:pt x="19636" y="23313"/>
                      <a:pt x="19545" y="23040"/>
                      <a:pt x="19453" y="22797"/>
                    </a:cubicBezTo>
                    <a:cubicBezTo>
                      <a:pt x="18754" y="20943"/>
                      <a:pt x="17994" y="19058"/>
                      <a:pt x="17174" y="17234"/>
                    </a:cubicBezTo>
                    <a:cubicBezTo>
                      <a:pt x="17143" y="17143"/>
                      <a:pt x="17082" y="17022"/>
                      <a:pt x="17052" y="16930"/>
                    </a:cubicBezTo>
                    <a:cubicBezTo>
                      <a:pt x="15563" y="13678"/>
                      <a:pt x="13800" y="10547"/>
                      <a:pt x="11733" y="7660"/>
                    </a:cubicBezTo>
                    <a:lnTo>
                      <a:pt x="11611" y="7508"/>
                    </a:lnTo>
                    <a:cubicBezTo>
                      <a:pt x="11095" y="6778"/>
                      <a:pt x="10517" y="6079"/>
                      <a:pt x="9970" y="5380"/>
                    </a:cubicBezTo>
                    <a:cubicBezTo>
                      <a:pt x="9575" y="4955"/>
                      <a:pt x="9210" y="4529"/>
                      <a:pt x="8784" y="4103"/>
                    </a:cubicBezTo>
                    <a:cubicBezTo>
                      <a:pt x="8724" y="4012"/>
                      <a:pt x="8632" y="3952"/>
                      <a:pt x="8572" y="3860"/>
                    </a:cubicBezTo>
                    <a:cubicBezTo>
                      <a:pt x="7021" y="2310"/>
                      <a:pt x="5228" y="942"/>
                      <a:pt x="3313" y="213"/>
                    </a:cubicBezTo>
                    <a:cubicBezTo>
                      <a:pt x="3100" y="152"/>
                      <a:pt x="2888" y="61"/>
                      <a:pt x="2675" y="30"/>
                    </a:cubicBezTo>
                    <a:cubicBezTo>
                      <a:pt x="2563" y="10"/>
                      <a:pt x="2455" y="0"/>
                      <a:pt x="2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50">
                <a:extLst>
                  <a:ext uri="{FF2B5EF4-FFF2-40B4-BE49-F238E27FC236}">
                    <a16:creationId xmlns:a16="http://schemas.microsoft.com/office/drawing/2014/main" id="{7A04F27C-4BC6-E39B-842E-221F4B7EC19C}"/>
                  </a:ext>
                </a:extLst>
              </p:cNvPr>
              <p:cNvSpPr/>
              <p:nvPr/>
            </p:nvSpPr>
            <p:spPr>
              <a:xfrm>
                <a:off x="489541" y="3625899"/>
                <a:ext cx="724205" cy="1605599"/>
              </a:xfrm>
              <a:custGeom>
                <a:avLst/>
                <a:gdLst/>
                <a:ahLst/>
                <a:cxnLst/>
                <a:rect l="l" t="t" r="r" b="b"/>
                <a:pathLst>
                  <a:path w="20539" h="45536" extrusionOk="0">
                    <a:moveTo>
                      <a:pt x="3310" y="1"/>
                    </a:moveTo>
                    <a:cubicBezTo>
                      <a:pt x="1453" y="1"/>
                      <a:pt x="0" y="2059"/>
                      <a:pt x="234" y="4441"/>
                    </a:cubicBezTo>
                    <a:cubicBezTo>
                      <a:pt x="416" y="6295"/>
                      <a:pt x="1389" y="7936"/>
                      <a:pt x="2210" y="9486"/>
                    </a:cubicBezTo>
                    <a:cubicBezTo>
                      <a:pt x="2817" y="10611"/>
                      <a:pt x="3425" y="11705"/>
                      <a:pt x="4003" y="12800"/>
                    </a:cubicBezTo>
                    <a:lnTo>
                      <a:pt x="4276" y="13286"/>
                    </a:lnTo>
                    <a:lnTo>
                      <a:pt x="5614" y="15687"/>
                    </a:lnTo>
                    <a:cubicBezTo>
                      <a:pt x="6283" y="16933"/>
                      <a:pt x="6982" y="18210"/>
                      <a:pt x="7620" y="19487"/>
                    </a:cubicBezTo>
                    <a:cubicBezTo>
                      <a:pt x="7742" y="19699"/>
                      <a:pt x="7863" y="19942"/>
                      <a:pt x="7985" y="20186"/>
                    </a:cubicBezTo>
                    <a:cubicBezTo>
                      <a:pt x="9383" y="22952"/>
                      <a:pt x="10629" y="25839"/>
                      <a:pt x="11723" y="28788"/>
                    </a:cubicBezTo>
                    <a:cubicBezTo>
                      <a:pt x="11906" y="29304"/>
                      <a:pt x="12088" y="29882"/>
                      <a:pt x="12270" y="30459"/>
                    </a:cubicBezTo>
                    <a:cubicBezTo>
                      <a:pt x="12331" y="30581"/>
                      <a:pt x="12362" y="30672"/>
                      <a:pt x="12392" y="30794"/>
                    </a:cubicBezTo>
                    <a:cubicBezTo>
                      <a:pt x="13912" y="35627"/>
                      <a:pt x="15158" y="40551"/>
                      <a:pt x="16161" y="45536"/>
                    </a:cubicBezTo>
                    <a:lnTo>
                      <a:pt x="20538" y="45536"/>
                    </a:lnTo>
                    <a:cubicBezTo>
                      <a:pt x="20417" y="42952"/>
                      <a:pt x="20234" y="40399"/>
                      <a:pt x="20052" y="37845"/>
                    </a:cubicBezTo>
                    <a:cubicBezTo>
                      <a:pt x="19778" y="33924"/>
                      <a:pt x="19170" y="30064"/>
                      <a:pt x="18228" y="26295"/>
                    </a:cubicBezTo>
                    <a:cubicBezTo>
                      <a:pt x="18198" y="26204"/>
                      <a:pt x="18167" y="26113"/>
                      <a:pt x="18167" y="26022"/>
                    </a:cubicBezTo>
                    <a:cubicBezTo>
                      <a:pt x="17438" y="23134"/>
                      <a:pt x="16526" y="20307"/>
                      <a:pt x="15401" y="17541"/>
                    </a:cubicBezTo>
                    <a:cubicBezTo>
                      <a:pt x="15188" y="16994"/>
                      <a:pt x="14976" y="16447"/>
                      <a:pt x="14763" y="15930"/>
                    </a:cubicBezTo>
                    <a:cubicBezTo>
                      <a:pt x="14702" y="15839"/>
                      <a:pt x="14672" y="15718"/>
                      <a:pt x="14641" y="15626"/>
                    </a:cubicBezTo>
                    <a:cubicBezTo>
                      <a:pt x="13638" y="13286"/>
                      <a:pt x="12483" y="10976"/>
                      <a:pt x="11207" y="8787"/>
                    </a:cubicBezTo>
                    <a:lnTo>
                      <a:pt x="11024" y="8423"/>
                    </a:lnTo>
                    <a:lnTo>
                      <a:pt x="10933" y="8331"/>
                    </a:lnTo>
                    <a:cubicBezTo>
                      <a:pt x="9322" y="5596"/>
                      <a:pt x="7559" y="2374"/>
                      <a:pt x="5067" y="611"/>
                    </a:cubicBezTo>
                    <a:cubicBezTo>
                      <a:pt x="4468" y="188"/>
                      <a:pt x="3870" y="1"/>
                      <a:pt x="33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50">
                <a:extLst>
                  <a:ext uri="{FF2B5EF4-FFF2-40B4-BE49-F238E27FC236}">
                    <a16:creationId xmlns:a16="http://schemas.microsoft.com/office/drawing/2014/main" id="{B6C4AAF0-AACC-5C13-DF56-859BEE3410AF}"/>
                  </a:ext>
                </a:extLst>
              </p:cNvPr>
              <p:cNvSpPr/>
              <p:nvPr/>
            </p:nvSpPr>
            <p:spPr>
              <a:xfrm>
                <a:off x="1085066" y="4004452"/>
                <a:ext cx="330139" cy="1227048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34800" extrusionOk="0">
                    <a:moveTo>
                      <a:pt x="2805" y="0"/>
                    </a:moveTo>
                    <a:cubicBezTo>
                      <a:pt x="2464" y="0"/>
                      <a:pt x="2115" y="83"/>
                      <a:pt x="1764" y="270"/>
                    </a:cubicBezTo>
                    <a:cubicBezTo>
                      <a:pt x="487" y="909"/>
                      <a:pt x="31" y="2216"/>
                      <a:pt x="1" y="3675"/>
                    </a:cubicBezTo>
                    <a:lnTo>
                      <a:pt x="1" y="3948"/>
                    </a:lnTo>
                    <a:cubicBezTo>
                      <a:pt x="1" y="5741"/>
                      <a:pt x="578" y="7717"/>
                      <a:pt x="943" y="9115"/>
                    </a:cubicBezTo>
                    <a:cubicBezTo>
                      <a:pt x="1703" y="11851"/>
                      <a:pt x="2432" y="14587"/>
                      <a:pt x="3010" y="17383"/>
                    </a:cubicBezTo>
                    <a:cubicBezTo>
                      <a:pt x="3040" y="17504"/>
                      <a:pt x="3071" y="17626"/>
                      <a:pt x="3101" y="17778"/>
                    </a:cubicBezTo>
                    <a:cubicBezTo>
                      <a:pt x="3405" y="19267"/>
                      <a:pt x="3679" y="20726"/>
                      <a:pt x="3891" y="22246"/>
                    </a:cubicBezTo>
                    <a:cubicBezTo>
                      <a:pt x="3952" y="22763"/>
                      <a:pt x="4013" y="23280"/>
                      <a:pt x="4074" y="23796"/>
                    </a:cubicBezTo>
                    <a:cubicBezTo>
                      <a:pt x="4104" y="23948"/>
                      <a:pt x="4134" y="24100"/>
                      <a:pt x="4134" y="24222"/>
                    </a:cubicBezTo>
                    <a:cubicBezTo>
                      <a:pt x="4499" y="27748"/>
                      <a:pt x="4499" y="31243"/>
                      <a:pt x="4590" y="34800"/>
                    </a:cubicBezTo>
                    <a:lnTo>
                      <a:pt x="6657" y="34800"/>
                    </a:lnTo>
                    <a:cubicBezTo>
                      <a:pt x="7022" y="33827"/>
                      <a:pt x="7326" y="32854"/>
                      <a:pt x="7630" y="31851"/>
                    </a:cubicBezTo>
                    <a:cubicBezTo>
                      <a:pt x="7782" y="31334"/>
                      <a:pt x="7904" y="30818"/>
                      <a:pt x="8025" y="30301"/>
                    </a:cubicBezTo>
                    <a:cubicBezTo>
                      <a:pt x="8785" y="27231"/>
                      <a:pt x="9211" y="24100"/>
                      <a:pt x="9332" y="20939"/>
                    </a:cubicBezTo>
                    <a:cubicBezTo>
                      <a:pt x="9332" y="20848"/>
                      <a:pt x="9332" y="20787"/>
                      <a:pt x="9332" y="20726"/>
                    </a:cubicBezTo>
                    <a:cubicBezTo>
                      <a:pt x="9363" y="19967"/>
                      <a:pt x="9363" y="19176"/>
                      <a:pt x="9363" y="18416"/>
                    </a:cubicBezTo>
                    <a:cubicBezTo>
                      <a:pt x="9332" y="16258"/>
                      <a:pt x="9211" y="14100"/>
                      <a:pt x="8967" y="11942"/>
                    </a:cubicBezTo>
                    <a:cubicBezTo>
                      <a:pt x="8967" y="11851"/>
                      <a:pt x="8967" y="11760"/>
                      <a:pt x="8967" y="11669"/>
                    </a:cubicBezTo>
                    <a:cubicBezTo>
                      <a:pt x="8876" y="10969"/>
                      <a:pt x="8785" y="10240"/>
                      <a:pt x="8663" y="9541"/>
                    </a:cubicBezTo>
                    <a:cubicBezTo>
                      <a:pt x="8633" y="9206"/>
                      <a:pt x="8572" y="8872"/>
                      <a:pt x="8511" y="8568"/>
                    </a:cubicBezTo>
                    <a:cubicBezTo>
                      <a:pt x="8481" y="8386"/>
                      <a:pt x="8451" y="8234"/>
                      <a:pt x="8420" y="8082"/>
                    </a:cubicBezTo>
                    <a:cubicBezTo>
                      <a:pt x="8055" y="6167"/>
                      <a:pt x="7356" y="4343"/>
                      <a:pt x="6353" y="2702"/>
                    </a:cubicBezTo>
                    <a:cubicBezTo>
                      <a:pt x="5543" y="1450"/>
                      <a:pt x="4238" y="0"/>
                      <a:pt x="28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29" name="Google Shape;1329;p50">
                <a:extLst>
                  <a:ext uri="{FF2B5EF4-FFF2-40B4-BE49-F238E27FC236}">
                    <a16:creationId xmlns:a16="http://schemas.microsoft.com/office/drawing/2014/main" id="{CE4FFD3E-CB0B-E491-4517-0490D441B2ED}"/>
                  </a:ext>
                </a:extLst>
              </p:cNvPr>
              <p:cNvGrpSpPr/>
              <p:nvPr/>
            </p:nvGrpSpPr>
            <p:grpSpPr>
              <a:xfrm>
                <a:off x="362526" y="3780754"/>
                <a:ext cx="1036367" cy="1438723"/>
                <a:chOff x="10572519" y="1329569"/>
                <a:chExt cx="2108150" cy="2926614"/>
              </a:xfrm>
            </p:grpSpPr>
            <p:sp>
              <p:nvSpPr>
                <p:cNvPr id="1330" name="Google Shape;1330;p50">
                  <a:extLst>
                    <a:ext uri="{FF2B5EF4-FFF2-40B4-BE49-F238E27FC236}">
                      <a16:creationId xmlns:a16="http://schemas.microsoft.com/office/drawing/2014/main" id="{FC6E059D-A761-77A2-2925-989F7D1DDF60}"/>
                    </a:ext>
                  </a:extLst>
                </p:cNvPr>
                <p:cNvSpPr/>
                <p:nvPr/>
              </p:nvSpPr>
              <p:spPr>
                <a:xfrm>
                  <a:off x="11103753" y="1329569"/>
                  <a:ext cx="1045032" cy="2889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1" h="40292" extrusionOk="0">
                      <a:moveTo>
                        <a:pt x="762" y="1"/>
                      </a:moveTo>
                      <a:cubicBezTo>
                        <a:pt x="376" y="1"/>
                        <a:pt x="1" y="435"/>
                        <a:pt x="254" y="899"/>
                      </a:cubicBezTo>
                      <a:cubicBezTo>
                        <a:pt x="1773" y="3543"/>
                        <a:pt x="3232" y="6188"/>
                        <a:pt x="4631" y="8893"/>
                      </a:cubicBezTo>
                      <a:cubicBezTo>
                        <a:pt x="9494" y="18285"/>
                        <a:pt x="13385" y="28680"/>
                        <a:pt x="13476" y="39744"/>
                      </a:cubicBezTo>
                      <a:cubicBezTo>
                        <a:pt x="13476" y="40109"/>
                        <a:pt x="13749" y="40291"/>
                        <a:pt x="14023" y="40291"/>
                      </a:cubicBezTo>
                      <a:cubicBezTo>
                        <a:pt x="14296" y="40291"/>
                        <a:pt x="14570" y="40109"/>
                        <a:pt x="14570" y="39744"/>
                      </a:cubicBezTo>
                      <a:cubicBezTo>
                        <a:pt x="14540" y="36614"/>
                        <a:pt x="14236" y="33513"/>
                        <a:pt x="13658" y="30474"/>
                      </a:cubicBezTo>
                      <a:cubicBezTo>
                        <a:pt x="11622" y="19471"/>
                        <a:pt x="6546" y="9622"/>
                        <a:pt x="1226" y="291"/>
                      </a:cubicBezTo>
                      <a:cubicBezTo>
                        <a:pt x="1105" y="86"/>
                        <a:pt x="932" y="1"/>
                        <a:pt x="7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50">
                  <a:extLst>
                    <a:ext uri="{FF2B5EF4-FFF2-40B4-BE49-F238E27FC236}">
                      <a16:creationId xmlns:a16="http://schemas.microsoft.com/office/drawing/2014/main" id="{D03A10A6-7B56-2FAE-941F-DD6A01B42CB9}"/>
                    </a:ext>
                  </a:extLst>
                </p:cNvPr>
                <p:cNvSpPr/>
                <p:nvPr/>
              </p:nvSpPr>
              <p:spPr>
                <a:xfrm>
                  <a:off x="12296392" y="2084932"/>
                  <a:ext cx="294913" cy="2171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" h="30274" extrusionOk="0">
                      <a:moveTo>
                        <a:pt x="672" y="1"/>
                      </a:moveTo>
                      <a:cubicBezTo>
                        <a:pt x="338" y="1"/>
                        <a:pt x="1" y="279"/>
                        <a:pt x="130" y="701"/>
                      </a:cubicBezTo>
                      <a:cubicBezTo>
                        <a:pt x="707" y="2738"/>
                        <a:pt x="1193" y="4805"/>
                        <a:pt x="1558" y="6902"/>
                      </a:cubicBezTo>
                      <a:cubicBezTo>
                        <a:pt x="2926" y="14379"/>
                        <a:pt x="3078" y="22009"/>
                        <a:pt x="2014" y="29516"/>
                      </a:cubicBezTo>
                      <a:cubicBezTo>
                        <a:pt x="1941" y="29971"/>
                        <a:pt x="2293" y="30274"/>
                        <a:pt x="2607" y="30274"/>
                      </a:cubicBezTo>
                      <a:cubicBezTo>
                        <a:pt x="2818" y="30274"/>
                        <a:pt x="3011" y="30138"/>
                        <a:pt x="3047" y="29820"/>
                      </a:cubicBezTo>
                      <a:cubicBezTo>
                        <a:pt x="3382" y="27662"/>
                        <a:pt x="3595" y="25474"/>
                        <a:pt x="3716" y="23316"/>
                      </a:cubicBezTo>
                      <a:cubicBezTo>
                        <a:pt x="4111" y="15595"/>
                        <a:pt x="3260" y="7844"/>
                        <a:pt x="1193" y="397"/>
                      </a:cubicBezTo>
                      <a:cubicBezTo>
                        <a:pt x="1109" y="121"/>
                        <a:pt x="891" y="1"/>
                        <a:pt x="67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50">
                  <a:extLst>
                    <a:ext uri="{FF2B5EF4-FFF2-40B4-BE49-F238E27FC236}">
                      <a16:creationId xmlns:a16="http://schemas.microsoft.com/office/drawing/2014/main" id="{56879252-074F-CE43-DC82-CEE71BF158ED}"/>
                    </a:ext>
                  </a:extLst>
                </p:cNvPr>
                <p:cNvSpPr/>
                <p:nvPr/>
              </p:nvSpPr>
              <p:spPr>
                <a:xfrm>
                  <a:off x="10572519" y="2035301"/>
                  <a:ext cx="1258112" cy="2156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42" h="30068" extrusionOk="0">
                      <a:moveTo>
                        <a:pt x="639" y="1"/>
                      </a:moveTo>
                      <a:cubicBezTo>
                        <a:pt x="547" y="1"/>
                        <a:pt x="453" y="28"/>
                        <a:pt x="366" y="86"/>
                      </a:cubicBezTo>
                      <a:cubicBezTo>
                        <a:pt x="92" y="269"/>
                        <a:pt x="1" y="633"/>
                        <a:pt x="153" y="937"/>
                      </a:cubicBezTo>
                      <a:lnTo>
                        <a:pt x="4591" y="7533"/>
                      </a:lnTo>
                      <a:cubicBezTo>
                        <a:pt x="9211" y="14372"/>
                        <a:pt x="14348" y="21302"/>
                        <a:pt x="16354" y="29752"/>
                      </a:cubicBezTo>
                      <a:cubicBezTo>
                        <a:pt x="16387" y="29976"/>
                        <a:pt x="16568" y="30068"/>
                        <a:pt x="16772" y="30068"/>
                      </a:cubicBezTo>
                      <a:cubicBezTo>
                        <a:pt x="17123" y="30068"/>
                        <a:pt x="17541" y="29795"/>
                        <a:pt x="17387" y="29448"/>
                      </a:cubicBezTo>
                      <a:cubicBezTo>
                        <a:pt x="16840" y="27108"/>
                        <a:pt x="16080" y="24859"/>
                        <a:pt x="15108" y="22701"/>
                      </a:cubicBezTo>
                      <a:cubicBezTo>
                        <a:pt x="13405" y="18810"/>
                        <a:pt x="11156" y="15254"/>
                        <a:pt x="8846" y="11789"/>
                      </a:cubicBezTo>
                      <a:cubicBezTo>
                        <a:pt x="6293" y="7959"/>
                        <a:pt x="3679" y="4159"/>
                        <a:pt x="1126" y="329"/>
                      </a:cubicBezTo>
                      <a:cubicBezTo>
                        <a:pt x="1022" y="123"/>
                        <a:pt x="835" y="1"/>
                        <a:pt x="6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50">
                  <a:extLst>
                    <a:ext uri="{FF2B5EF4-FFF2-40B4-BE49-F238E27FC236}">
                      <a16:creationId xmlns:a16="http://schemas.microsoft.com/office/drawing/2014/main" id="{6133C8E8-DB65-264A-6110-DD5C23438431}"/>
                    </a:ext>
                  </a:extLst>
                </p:cNvPr>
                <p:cNvSpPr/>
                <p:nvPr/>
              </p:nvSpPr>
              <p:spPr>
                <a:xfrm>
                  <a:off x="11542682" y="1887341"/>
                  <a:ext cx="126442" cy="220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3" h="3080" extrusionOk="0">
                      <a:moveTo>
                        <a:pt x="1147" y="0"/>
                      </a:moveTo>
                      <a:cubicBezTo>
                        <a:pt x="1100" y="0"/>
                        <a:pt x="1051" y="7"/>
                        <a:pt x="1003" y="22"/>
                      </a:cubicBezTo>
                      <a:cubicBezTo>
                        <a:pt x="699" y="143"/>
                        <a:pt x="517" y="447"/>
                        <a:pt x="608" y="782"/>
                      </a:cubicBezTo>
                      <a:cubicBezTo>
                        <a:pt x="638" y="842"/>
                        <a:pt x="638" y="873"/>
                        <a:pt x="638" y="933"/>
                      </a:cubicBezTo>
                      <a:cubicBezTo>
                        <a:pt x="638" y="1025"/>
                        <a:pt x="638" y="1116"/>
                        <a:pt x="638" y="1207"/>
                      </a:cubicBezTo>
                      <a:cubicBezTo>
                        <a:pt x="638" y="1298"/>
                        <a:pt x="608" y="1389"/>
                        <a:pt x="578" y="1481"/>
                      </a:cubicBezTo>
                      <a:cubicBezTo>
                        <a:pt x="547" y="1572"/>
                        <a:pt x="517" y="1663"/>
                        <a:pt x="456" y="1724"/>
                      </a:cubicBezTo>
                      <a:cubicBezTo>
                        <a:pt x="395" y="1815"/>
                        <a:pt x="304" y="1906"/>
                        <a:pt x="243" y="1997"/>
                      </a:cubicBezTo>
                      <a:lnTo>
                        <a:pt x="304" y="1906"/>
                      </a:lnTo>
                      <a:lnTo>
                        <a:pt x="304" y="1906"/>
                      </a:lnTo>
                      <a:cubicBezTo>
                        <a:pt x="182" y="1997"/>
                        <a:pt x="91" y="2149"/>
                        <a:pt x="61" y="2301"/>
                      </a:cubicBezTo>
                      <a:cubicBezTo>
                        <a:pt x="0" y="2453"/>
                        <a:pt x="30" y="2636"/>
                        <a:pt x="91" y="2757"/>
                      </a:cubicBezTo>
                      <a:cubicBezTo>
                        <a:pt x="182" y="2909"/>
                        <a:pt x="304" y="3000"/>
                        <a:pt x="456" y="3061"/>
                      </a:cubicBezTo>
                      <a:cubicBezTo>
                        <a:pt x="500" y="3072"/>
                        <a:pt x="549" y="3079"/>
                        <a:pt x="599" y="3079"/>
                      </a:cubicBezTo>
                      <a:cubicBezTo>
                        <a:pt x="685" y="3079"/>
                        <a:pt x="774" y="3058"/>
                        <a:pt x="851" y="3000"/>
                      </a:cubicBezTo>
                      <a:cubicBezTo>
                        <a:pt x="1246" y="2696"/>
                        <a:pt x="1520" y="2271"/>
                        <a:pt x="1641" y="1785"/>
                      </a:cubicBezTo>
                      <a:cubicBezTo>
                        <a:pt x="1763" y="1359"/>
                        <a:pt x="1763" y="903"/>
                        <a:pt x="1672" y="447"/>
                      </a:cubicBezTo>
                      <a:cubicBezTo>
                        <a:pt x="1621" y="191"/>
                        <a:pt x="1397" y="0"/>
                        <a:pt x="11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50">
                  <a:extLst>
                    <a:ext uri="{FF2B5EF4-FFF2-40B4-BE49-F238E27FC236}">
                      <a16:creationId xmlns:a16="http://schemas.microsoft.com/office/drawing/2014/main" id="{5ECE6CF9-7601-8BE0-8C90-C27ED5CA9DEF}"/>
                    </a:ext>
                  </a:extLst>
                </p:cNvPr>
                <p:cNvSpPr/>
                <p:nvPr/>
              </p:nvSpPr>
              <p:spPr>
                <a:xfrm>
                  <a:off x="11407489" y="2246877"/>
                  <a:ext cx="303089" cy="288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4017" extrusionOk="0">
                      <a:moveTo>
                        <a:pt x="669" y="1"/>
                      </a:moveTo>
                      <a:cubicBezTo>
                        <a:pt x="621" y="1"/>
                        <a:pt x="570" y="8"/>
                        <a:pt x="517" y="24"/>
                      </a:cubicBezTo>
                      <a:cubicBezTo>
                        <a:pt x="213" y="115"/>
                        <a:pt x="0" y="419"/>
                        <a:pt x="61" y="723"/>
                      </a:cubicBezTo>
                      <a:cubicBezTo>
                        <a:pt x="669" y="2364"/>
                        <a:pt x="1915" y="3611"/>
                        <a:pt x="3466" y="4006"/>
                      </a:cubicBezTo>
                      <a:cubicBezTo>
                        <a:pt x="3501" y="4013"/>
                        <a:pt x="3536" y="4016"/>
                        <a:pt x="3571" y="4016"/>
                      </a:cubicBezTo>
                      <a:cubicBezTo>
                        <a:pt x="3837" y="4016"/>
                        <a:pt x="4081" y="3819"/>
                        <a:pt x="4134" y="3550"/>
                      </a:cubicBezTo>
                      <a:cubicBezTo>
                        <a:pt x="4225" y="3246"/>
                        <a:pt x="4043" y="2911"/>
                        <a:pt x="3739" y="2790"/>
                      </a:cubicBezTo>
                      <a:cubicBezTo>
                        <a:pt x="3587" y="2759"/>
                        <a:pt x="3435" y="2699"/>
                        <a:pt x="3253" y="2638"/>
                      </a:cubicBezTo>
                      <a:lnTo>
                        <a:pt x="3162" y="2608"/>
                      </a:lnTo>
                      <a:cubicBezTo>
                        <a:pt x="3141" y="2608"/>
                        <a:pt x="3081" y="2581"/>
                        <a:pt x="3078" y="2581"/>
                      </a:cubicBezTo>
                      <a:lnTo>
                        <a:pt x="3078" y="2581"/>
                      </a:lnTo>
                      <a:cubicBezTo>
                        <a:pt x="3077" y="2581"/>
                        <a:pt x="3091" y="2587"/>
                        <a:pt x="3131" y="2608"/>
                      </a:cubicBezTo>
                      <a:lnTo>
                        <a:pt x="2918" y="2516"/>
                      </a:lnTo>
                      <a:cubicBezTo>
                        <a:pt x="2766" y="2425"/>
                        <a:pt x="2645" y="2334"/>
                        <a:pt x="2493" y="2243"/>
                      </a:cubicBezTo>
                      <a:lnTo>
                        <a:pt x="2280" y="2060"/>
                      </a:lnTo>
                      <a:lnTo>
                        <a:pt x="2189" y="1969"/>
                      </a:lnTo>
                      <a:cubicBezTo>
                        <a:pt x="2067" y="1848"/>
                        <a:pt x="1946" y="1726"/>
                        <a:pt x="1824" y="1604"/>
                      </a:cubicBezTo>
                      <a:cubicBezTo>
                        <a:pt x="1794" y="1544"/>
                        <a:pt x="1733" y="1452"/>
                        <a:pt x="1672" y="1392"/>
                      </a:cubicBezTo>
                      <a:lnTo>
                        <a:pt x="1611" y="1301"/>
                      </a:lnTo>
                      <a:cubicBezTo>
                        <a:pt x="1490" y="1149"/>
                        <a:pt x="1429" y="997"/>
                        <a:pt x="1338" y="845"/>
                      </a:cubicBezTo>
                      <a:cubicBezTo>
                        <a:pt x="1307" y="753"/>
                        <a:pt x="1247" y="693"/>
                        <a:pt x="1216" y="601"/>
                      </a:cubicBezTo>
                      <a:lnTo>
                        <a:pt x="1186" y="480"/>
                      </a:lnTo>
                      <a:cubicBezTo>
                        <a:pt x="1186" y="459"/>
                        <a:pt x="1158" y="383"/>
                        <a:pt x="1159" y="383"/>
                      </a:cubicBezTo>
                      <a:lnTo>
                        <a:pt x="1159" y="383"/>
                      </a:lnTo>
                      <a:cubicBezTo>
                        <a:pt x="1159" y="383"/>
                        <a:pt x="1166" y="400"/>
                        <a:pt x="1186" y="449"/>
                      </a:cubicBezTo>
                      <a:cubicBezTo>
                        <a:pt x="1085" y="173"/>
                        <a:pt x="902" y="1"/>
                        <a:pt x="6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50">
                  <a:extLst>
                    <a:ext uri="{FF2B5EF4-FFF2-40B4-BE49-F238E27FC236}">
                      <a16:creationId xmlns:a16="http://schemas.microsoft.com/office/drawing/2014/main" id="{D9DD8712-2E8F-2A34-83CF-64F510B35EAA}"/>
                    </a:ext>
                  </a:extLst>
                </p:cNvPr>
                <p:cNvSpPr/>
                <p:nvPr/>
              </p:nvSpPr>
              <p:spPr>
                <a:xfrm>
                  <a:off x="11937216" y="2797047"/>
                  <a:ext cx="2295" cy="5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74" extrusionOk="0">
                      <a:moveTo>
                        <a:pt x="26" y="1"/>
                      </a:moveTo>
                      <a:cubicBezTo>
                        <a:pt x="17" y="1"/>
                        <a:pt x="1" y="29"/>
                        <a:pt x="1" y="73"/>
                      </a:cubicBezTo>
                      <a:lnTo>
                        <a:pt x="31" y="73"/>
                      </a:lnTo>
                      <a:lnTo>
                        <a:pt x="31" y="13"/>
                      </a:lnTo>
                      <a:cubicBezTo>
                        <a:pt x="31" y="4"/>
                        <a:pt x="29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50">
                  <a:extLst>
                    <a:ext uri="{FF2B5EF4-FFF2-40B4-BE49-F238E27FC236}">
                      <a16:creationId xmlns:a16="http://schemas.microsoft.com/office/drawing/2014/main" id="{A404F1FD-AF7E-C2C5-F7B5-1867F30B29E6}"/>
                    </a:ext>
                  </a:extLst>
                </p:cNvPr>
                <p:cNvSpPr/>
                <p:nvPr/>
              </p:nvSpPr>
              <p:spPr>
                <a:xfrm>
                  <a:off x="11858754" y="2681505"/>
                  <a:ext cx="185396" cy="258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3611" extrusionOk="0">
                      <a:moveTo>
                        <a:pt x="1637" y="1"/>
                      </a:moveTo>
                      <a:cubicBezTo>
                        <a:pt x="1599" y="1"/>
                        <a:pt x="1559" y="5"/>
                        <a:pt x="1520" y="13"/>
                      </a:cubicBezTo>
                      <a:cubicBezTo>
                        <a:pt x="1216" y="134"/>
                        <a:pt x="1034" y="469"/>
                        <a:pt x="1125" y="773"/>
                      </a:cubicBezTo>
                      <a:cubicBezTo>
                        <a:pt x="1125" y="833"/>
                        <a:pt x="1155" y="894"/>
                        <a:pt x="1186" y="955"/>
                      </a:cubicBezTo>
                      <a:lnTo>
                        <a:pt x="1186" y="1016"/>
                      </a:lnTo>
                      <a:cubicBezTo>
                        <a:pt x="1186" y="1137"/>
                        <a:pt x="1186" y="1228"/>
                        <a:pt x="1186" y="1350"/>
                      </a:cubicBezTo>
                      <a:lnTo>
                        <a:pt x="1186" y="1380"/>
                      </a:lnTo>
                      <a:cubicBezTo>
                        <a:pt x="1186" y="1441"/>
                        <a:pt x="1186" y="1502"/>
                        <a:pt x="1155" y="1563"/>
                      </a:cubicBezTo>
                      <a:lnTo>
                        <a:pt x="1125" y="1624"/>
                      </a:lnTo>
                      <a:cubicBezTo>
                        <a:pt x="1125" y="1654"/>
                        <a:pt x="1125" y="1654"/>
                        <a:pt x="1125" y="1684"/>
                      </a:cubicBezTo>
                      <a:lnTo>
                        <a:pt x="1125" y="1715"/>
                      </a:lnTo>
                      <a:lnTo>
                        <a:pt x="1095" y="1776"/>
                      </a:lnTo>
                      <a:cubicBezTo>
                        <a:pt x="1064" y="1867"/>
                        <a:pt x="1034" y="1928"/>
                        <a:pt x="973" y="2019"/>
                      </a:cubicBezTo>
                      <a:lnTo>
                        <a:pt x="912" y="2080"/>
                      </a:lnTo>
                      <a:cubicBezTo>
                        <a:pt x="882" y="2140"/>
                        <a:pt x="851" y="2171"/>
                        <a:pt x="791" y="2231"/>
                      </a:cubicBezTo>
                      <a:lnTo>
                        <a:pt x="760" y="2262"/>
                      </a:lnTo>
                      <a:lnTo>
                        <a:pt x="669" y="2323"/>
                      </a:lnTo>
                      <a:lnTo>
                        <a:pt x="548" y="2383"/>
                      </a:lnTo>
                      <a:lnTo>
                        <a:pt x="487" y="2414"/>
                      </a:lnTo>
                      <a:cubicBezTo>
                        <a:pt x="183" y="2505"/>
                        <a:pt x="0" y="2839"/>
                        <a:pt x="61" y="3174"/>
                      </a:cubicBezTo>
                      <a:cubicBezTo>
                        <a:pt x="114" y="3438"/>
                        <a:pt x="351" y="3611"/>
                        <a:pt x="613" y="3611"/>
                      </a:cubicBezTo>
                      <a:cubicBezTo>
                        <a:pt x="651" y="3611"/>
                        <a:pt x="691" y="3607"/>
                        <a:pt x="730" y="3599"/>
                      </a:cubicBezTo>
                      <a:cubicBezTo>
                        <a:pt x="1855" y="3235"/>
                        <a:pt x="2584" y="1745"/>
                        <a:pt x="2189" y="438"/>
                      </a:cubicBezTo>
                      <a:cubicBezTo>
                        <a:pt x="2136" y="173"/>
                        <a:pt x="1899" y="1"/>
                        <a:pt x="16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50">
                  <a:extLst>
                    <a:ext uri="{FF2B5EF4-FFF2-40B4-BE49-F238E27FC236}">
                      <a16:creationId xmlns:a16="http://schemas.microsoft.com/office/drawing/2014/main" id="{0A121304-2DD5-0154-9E2B-F669C81A7884}"/>
                    </a:ext>
                  </a:extLst>
                </p:cNvPr>
                <p:cNvSpPr/>
                <p:nvPr/>
              </p:nvSpPr>
              <p:spPr>
                <a:xfrm>
                  <a:off x="11004205" y="2428761"/>
                  <a:ext cx="124291" cy="281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3928" extrusionOk="0">
                      <a:moveTo>
                        <a:pt x="835" y="0"/>
                      </a:moveTo>
                      <a:cubicBezTo>
                        <a:pt x="800" y="0"/>
                        <a:pt x="765" y="4"/>
                        <a:pt x="730" y="11"/>
                      </a:cubicBezTo>
                      <a:cubicBezTo>
                        <a:pt x="578" y="72"/>
                        <a:pt x="456" y="193"/>
                        <a:pt x="395" y="315"/>
                      </a:cubicBezTo>
                      <a:cubicBezTo>
                        <a:pt x="335" y="467"/>
                        <a:pt x="304" y="619"/>
                        <a:pt x="335" y="771"/>
                      </a:cubicBezTo>
                      <a:cubicBezTo>
                        <a:pt x="426" y="983"/>
                        <a:pt x="487" y="1227"/>
                        <a:pt x="487" y="1439"/>
                      </a:cubicBezTo>
                      <a:lnTo>
                        <a:pt x="487" y="1500"/>
                      </a:lnTo>
                      <a:lnTo>
                        <a:pt x="487" y="1622"/>
                      </a:lnTo>
                      <a:lnTo>
                        <a:pt x="487" y="1986"/>
                      </a:lnTo>
                      <a:lnTo>
                        <a:pt x="487" y="2047"/>
                      </a:lnTo>
                      <a:cubicBezTo>
                        <a:pt x="487" y="2078"/>
                        <a:pt x="487" y="2108"/>
                        <a:pt x="456" y="2199"/>
                      </a:cubicBezTo>
                      <a:cubicBezTo>
                        <a:pt x="456" y="2321"/>
                        <a:pt x="426" y="2412"/>
                        <a:pt x="395" y="2503"/>
                      </a:cubicBezTo>
                      <a:lnTo>
                        <a:pt x="365" y="2594"/>
                      </a:lnTo>
                      <a:cubicBezTo>
                        <a:pt x="358" y="2609"/>
                        <a:pt x="352" y="2619"/>
                        <a:pt x="348" y="2623"/>
                      </a:cubicBezTo>
                      <a:lnTo>
                        <a:pt x="348" y="2623"/>
                      </a:lnTo>
                      <a:cubicBezTo>
                        <a:pt x="358" y="2599"/>
                        <a:pt x="365" y="2578"/>
                        <a:pt x="365" y="2564"/>
                      </a:cubicBezTo>
                      <a:lnTo>
                        <a:pt x="365" y="2564"/>
                      </a:lnTo>
                      <a:cubicBezTo>
                        <a:pt x="346" y="2602"/>
                        <a:pt x="339" y="2627"/>
                        <a:pt x="343" y="2627"/>
                      </a:cubicBezTo>
                      <a:cubicBezTo>
                        <a:pt x="344" y="2627"/>
                        <a:pt x="346" y="2626"/>
                        <a:pt x="348" y="2623"/>
                      </a:cubicBezTo>
                      <a:lnTo>
                        <a:pt x="348" y="2623"/>
                      </a:lnTo>
                      <a:cubicBezTo>
                        <a:pt x="337" y="2651"/>
                        <a:pt x="320" y="2684"/>
                        <a:pt x="304" y="2716"/>
                      </a:cubicBezTo>
                      <a:cubicBezTo>
                        <a:pt x="274" y="2807"/>
                        <a:pt x="213" y="2898"/>
                        <a:pt x="152" y="3020"/>
                      </a:cubicBezTo>
                      <a:cubicBezTo>
                        <a:pt x="0" y="3293"/>
                        <a:pt x="91" y="3658"/>
                        <a:pt x="335" y="3841"/>
                      </a:cubicBezTo>
                      <a:cubicBezTo>
                        <a:pt x="424" y="3900"/>
                        <a:pt x="523" y="3927"/>
                        <a:pt x="620" y="3927"/>
                      </a:cubicBezTo>
                      <a:cubicBezTo>
                        <a:pt x="821" y="3927"/>
                        <a:pt x="1013" y="3812"/>
                        <a:pt x="1095" y="3628"/>
                      </a:cubicBezTo>
                      <a:cubicBezTo>
                        <a:pt x="1642" y="2655"/>
                        <a:pt x="1733" y="1500"/>
                        <a:pt x="1398" y="467"/>
                      </a:cubicBezTo>
                      <a:cubicBezTo>
                        <a:pt x="1345" y="198"/>
                        <a:pt x="1101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50">
                  <a:extLst>
                    <a:ext uri="{FF2B5EF4-FFF2-40B4-BE49-F238E27FC236}">
                      <a16:creationId xmlns:a16="http://schemas.microsoft.com/office/drawing/2014/main" id="{488DB0A1-C5C8-C34D-948C-7D96B0D5A2B0}"/>
                    </a:ext>
                  </a:extLst>
                </p:cNvPr>
                <p:cNvSpPr/>
                <p:nvPr/>
              </p:nvSpPr>
              <p:spPr>
                <a:xfrm>
                  <a:off x="11041284" y="2997650"/>
                  <a:ext cx="241983" cy="12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1715" extrusionOk="0">
                      <a:moveTo>
                        <a:pt x="572" y="1"/>
                      </a:moveTo>
                      <a:cubicBezTo>
                        <a:pt x="370" y="1"/>
                        <a:pt x="174" y="109"/>
                        <a:pt x="91" y="316"/>
                      </a:cubicBezTo>
                      <a:cubicBezTo>
                        <a:pt x="30" y="468"/>
                        <a:pt x="0" y="620"/>
                        <a:pt x="61" y="772"/>
                      </a:cubicBezTo>
                      <a:cubicBezTo>
                        <a:pt x="91" y="924"/>
                        <a:pt x="182" y="1045"/>
                        <a:pt x="304" y="1137"/>
                      </a:cubicBezTo>
                      <a:cubicBezTo>
                        <a:pt x="1033" y="1501"/>
                        <a:pt x="1824" y="1714"/>
                        <a:pt x="2614" y="1714"/>
                      </a:cubicBezTo>
                      <a:cubicBezTo>
                        <a:pt x="3374" y="1653"/>
                        <a:pt x="3374" y="529"/>
                        <a:pt x="2614" y="468"/>
                      </a:cubicBezTo>
                      <a:cubicBezTo>
                        <a:pt x="2462" y="468"/>
                        <a:pt x="2280" y="468"/>
                        <a:pt x="2097" y="438"/>
                      </a:cubicBezTo>
                      <a:lnTo>
                        <a:pt x="1945" y="438"/>
                      </a:lnTo>
                      <a:lnTo>
                        <a:pt x="1702" y="377"/>
                      </a:lnTo>
                      <a:cubicBezTo>
                        <a:pt x="1550" y="346"/>
                        <a:pt x="1398" y="286"/>
                        <a:pt x="1246" y="255"/>
                      </a:cubicBezTo>
                      <a:lnTo>
                        <a:pt x="1003" y="134"/>
                      </a:lnTo>
                      <a:cubicBezTo>
                        <a:pt x="961" y="134"/>
                        <a:pt x="933" y="119"/>
                        <a:pt x="910" y="110"/>
                      </a:cubicBezTo>
                      <a:lnTo>
                        <a:pt x="910" y="110"/>
                      </a:lnTo>
                      <a:cubicBezTo>
                        <a:pt x="890" y="92"/>
                        <a:pt x="863" y="73"/>
                        <a:pt x="851" y="73"/>
                      </a:cubicBezTo>
                      <a:cubicBezTo>
                        <a:pt x="764" y="24"/>
                        <a:pt x="667" y="1"/>
                        <a:pt x="57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50">
                  <a:extLst>
                    <a:ext uri="{FF2B5EF4-FFF2-40B4-BE49-F238E27FC236}">
                      <a16:creationId xmlns:a16="http://schemas.microsoft.com/office/drawing/2014/main" id="{05DB3E72-6F09-DEA2-2763-D3406B8E6AB7}"/>
                    </a:ext>
                  </a:extLst>
                </p:cNvPr>
                <p:cNvSpPr/>
                <p:nvPr/>
              </p:nvSpPr>
              <p:spPr>
                <a:xfrm>
                  <a:off x="12257663" y="2559580"/>
                  <a:ext cx="229002" cy="267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3" h="3730" extrusionOk="0">
                      <a:moveTo>
                        <a:pt x="592" y="0"/>
                      </a:moveTo>
                      <a:cubicBezTo>
                        <a:pt x="557" y="0"/>
                        <a:pt x="522" y="3"/>
                        <a:pt x="487" y="10"/>
                      </a:cubicBezTo>
                      <a:cubicBezTo>
                        <a:pt x="153" y="132"/>
                        <a:pt x="1" y="466"/>
                        <a:pt x="92" y="801"/>
                      </a:cubicBezTo>
                      <a:cubicBezTo>
                        <a:pt x="335" y="2108"/>
                        <a:pt x="1217" y="3202"/>
                        <a:pt x="2463" y="3719"/>
                      </a:cubicBezTo>
                      <a:cubicBezTo>
                        <a:pt x="2498" y="3726"/>
                        <a:pt x="2533" y="3729"/>
                        <a:pt x="2568" y="3729"/>
                      </a:cubicBezTo>
                      <a:cubicBezTo>
                        <a:pt x="2834" y="3729"/>
                        <a:pt x="3078" y="3532"/>
                        <a:pt x="3132" y="3263"/>
                      </a:cubicBezTo>
                      <a:cubicBezTo>
                        <a:pt x="3192" y="2959"/>
                        <a:pt x="3040" y="2624"/>
                        <a:pt x="2736" y="2503"/>
                      </a:cubicBezTo>
                      <a:lnTo>
                        <a:pt x="2645" y="2473"/>
                      </a:lnTo>
                      <a:lnTo>
                        <a:pt x="2493" y="2412"/>
                      </a:lnTo>
                      <a:cubicBezTo>
                        <a:pt x="2402" y="2321"/>
                        <a:pt x="2280" y="2260"/>
                        <a:pt x="2189" y="2199"/>
                      </a:cubicBezTo>
                      <a:cubicBezTo>
                        <a:pt x="2129" y="2138"/>
                        <a:pt x="2098" y="2108"/>
                        <a:pt x="2037" y="2077"/>
                      </a:cubicBezTo>
                      <a:lnTo>
                        <a:pt x="1977" y="2017"/>
                      </a:lnTo>
                      <a:cubicBezTo>
                        <a:pt x="1885" y="1925"/>
                        <a:pt x="1794" y="1834"/>
                        <a:pt x="1703" y="1713"/>
                      </a:cubicBezTo>
                      <a:lnTo>
                        <a:pt x="1581" y="1561"/>
                      </a:lnTo>
                      <a:lnTo>
                        <a:pt x="1551" y="1500"/>
                      </a:lnTo>
                      <a:cubicBezTo>
                        <a:pt x="1490" y="1378"/>
                        <a:pt x="1399" y="1257"/>
                        <a:pt x="1338" y="1135"/>
                      </a:cubicBezTo>
                      <a:cubicBezTo>
                        <a:pt x="1338" y="1074"/>
                        <a:pt x="1277" y="983"/>
                        <a:pt x="1277" y="953"/>
                      </a:cubicBezTo>
                      <a:cubicBezTo>
                        <a:pt x="1277" y="922"/>
                        <a:pt x="1247" y="892"/>
                        <a:pt x="1247" y="862"/>
                      </a:cubicBezTo>
                      <a:lnTo>
                        <a:pt x="1247" y="892"/>
                      </a:lnTo>
                      <a:cubicBezTo>
                        <a:pt x="1217" y="740"/>
                        <a:pt x="1156" y="618"/>
                        <a:pt x="1156" y="466"/>
                      </a:cubicBezTo>
                      <a:cubicBezTo>
                        <a:pt x="1102" y="198"/>
                        <a:pt x="858" y="0"/>
                        <a:pt x="59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50">
                  <a:extLst>
                    <a:ext uri="{FF2B5EF4-FFF2-40B4-BE49-F238E27FC236}">
                      <a16:creationId xmlns:a16="http://schemas.microsoft.com/office/drawing/2014/main" id="{6260BC23-B021-81BF-7E83-44FF696C1F25}"/>
                    </a:ext>
                  </a:extLst>
                </p:cNvPr>
                <p:cNvSpPr/>
                <p:nvPr/>
              </p:nvSpPr>
              <p:spPr>
                <a:xfrm>
                  <a:off x="12445140" y="2734722"/>
                  <a:ext cx="72" cy="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50">
                  <a:extLst>
                    <a:ext uri="{FF2B5EF4-FFF2-40B4-BE49-F238E27FC236}">
                      <a16:creationId xmlns:a16="http://schemas.microsoft.com/office/drawing/2014/main" id="{1BB94CB8-05D2-4456-1065-A53D9A1B4531}"/>
                    </a:ext>
                  </a:extLst>
                </p:cNvPr>
                <p:cNvSpPr/>
                <p:nvPr/>
              </p:nvSpPr>
              <p:spPr>
                <a:xfrm>
                  <a:off x="12405909" y="2708544"/>
                  <a:ext cx="3227" cy="3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49" extrusionOk="0">
                      <a:moveTo>
                        <a:pt x="1" y="0"/>
                      </a:moveTo>
                      <a:cubicBezTo>
                        <a:pt x="1" y="19"/>
                        <a:pt x="34" y="49"/>
                        <a:pt x="40" y="49"/>
                      </a:cubicBezTo>
                      <a:cubicBezTo>
                        <a:pt x="44" y="49"/>
                        <a:pt x="36" y="36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50">
                  <a:extLst>
                    <a:ext uri="{FF2B5EF4-FFF2-40B4-BE49-F238E27FC236}">
                      <a16:creationId xmlns:a16="http://schemas.microsoft.com/office/drawing/2014/main" id="{36C3B92B-DA4E-1C94-0574-069DA1656072}"/>
                    </a:ext>
                  </a:extLst>
                </p:cNvPr>
                <p:cNvSpPr/>
                <p:nvPr/>
              </p:nvSpPr>
              <p:spPr>
                <a:xfrm>
                  <a:off x="12347099" y="2623483"/>
                  <a:ext cx="2152" cy="3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50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0" y="19"/>
                        <a:pt x="22" y="49"/>
                        <a:pt x="26" y="49"/>
                      </a:cubicBezTo>
                      <a:cubicBezTo>
                        <a:pt x="29" y="49"/>
                        <a:pt x="24" y="37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50">
                  <a:extLst>
                    <a:ext uri="{FF2B5EF4-FFF2-40B4-BE49-F238E27FC236}">
                      <a16:creationId xmlns:a16="http://schemas.microsoft.com/office/drawing/2014/main" id="{346BAD22-A7FD-DCB3-9B37-C266EAA580C3}"/>
                    </a:ext>
                  </a:extLst>
                </p:cNvPr>
                <p:cNvSpPr/>
                <p:nvPr/>
              </p:nvSpPr>
              <p:spPr>
                <a:xfrm>
                  <a:off x="12530201" y="2954904"/>
                  <a:ext cx="150469" cy="226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" h="3157" extrusionOk="0">
                      <a:moveTo>
                        <a:pt x="1520" y="0"/>
                      </a:moveTo>
                      <a:cubicBezTo>
                        <a:pt x="1186" y="0"/>
                        <a:pt x="943" y="274"/>
                        <a:pt x="973" y="608"/>
                      </a:cubicBezTo>
                      <a:lnTo>
                        <a:pt x="973" y="851"/>
                      </a:lnTo>
                      <a:cubicBezTo>
                        <a:pt x="943" y="1003"/>
                        <a:pt x="912" y="1125"/>
                        <a:pt x="882" y="1277"/>
                      </a:cubicBezTo>
                      <a:cubicBezTo>
                        <a:pt x="821" y="1398"/>
                        <a:pt x="760" y="1550"/>
                        <a:pt x="669" y="1672"/>
                      </a:cubicBezTo>
                      <a:cubicBezTo>
                        <a:pt x="578" y="1793"/>
                        <a:pt x="487" y="1885"/>
                        <a:pt x="395" y="1976"/>
                      </a:cubicBezTo>
                      <a:lnTo>
                        <a:pt x="365" y="2006"/>
                      </a:lnTo>
                      <a:cubicBezTo>
                        <a:pt x="91" y="2189"/>
                        <a:pt x="0" y="2553"/>
                        <a:pt x="122" y="2857"/>
                      </a:cubicBezTo>
                      <a:cubicBezTo>
                        <a:pt x="204" y="3041"/>
                        <a:pt x="396" y="3157"/>
                        <a:pt x="596" y="3157"/>
                      </a:cubicBezTo>
                      <a:cubicBezTo>
                        <a:pt x="693" y="3157"/>
                        <a:pt x="792" y="3130"/>
                        <a:pt x="882" y="3070"/>
                      </a:cubicBezTo>
                      <a:cubicBezTo>
                        <a:pt x="1642" y="2492"/>
                        <a:pt x="2098" y="1581"/>
                        <a:pt x="2067" y="608"/>
                      </a:cubicBezTo>
                      <a:cubicBezTo>
                        <a:pt x="2067" y="274"/>
                        <a:pt x="1824" y="0"/>
                        <a:pt x="15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44" name="Google Shape;1344;p50">
              <a:extLst>
                <a:ext uri="{FF2B5EF4-FFF2-40B4-BE49-F238E27FC236}">
                  <a16:creationId xmlns:a16="http://schemas.microsoft.com/office/drawing/2014/main" id="{660961DE-97A5-D760-A2BF-4CE6E686F0DD}"/>
                </a:ext>
              </a:extLst>
            </p:cNvPr>
            <p:cNvGrpSpPr/>
            <p:nvPr/>
          </p:nvGrpSpPr>
          <p:grpSpPr>
            <a:xfrm rot="770170">
              <a:off x="1338854" y="4352977"/>
              <a:ext cx="161652" cy="829744"/>
              <a:chOff x="12257663" y="2084932"/>
              <a:chExt cx="423006" cy="2171251"/>
            </a:xfrm>
          </p:grpSpPr>
          <p:sp>
            <p:nvSpPr>
              <p:cNvPr id="1345" name="Google Shape;1345;p50">
                <a:extLst>
                  <a:ext uri="{FF2B5EF4-FFF2-40B4-BE49-F238E27FC236}">
                    <a16:creationId xmlns:a16="http://schemas.microsoft.com/office/drawing/2014/main" id="{3DA20885-EF05-027C-828D-CBD8051AD1CA}"/>
                  </a:ext>
                </a:extLst>
              </p:cNvPr>
              <p:cNvSpPr/>
              <p:nvPr/>
            </p:nvSpPr>
            <p:spPr>
              <a:xfrm>
                <a:off x="12296392" y="2084932"/>
                <a:ext cx="294913" cy="2171251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0274" extrusionOk="0">
                    <a:moveTo>
                      <a:pt x="672" y="1"/>
                    </a:moveTo>
                    <a:cubicBezTo>
                      <a:pt x="338" y="1"/>
                      <a:pt x="1" y="279"/>
                      <a:pt x="130" y="701"/>
                    </a:cubicBezTo>
                    <a:cubicBezTo>
                      <a:pt x="707" y="2738"/>
                      <a:pt x="1193" y="4805"/>
                      <a:pt x="1558" y="6902"/>
                    </a:cubicBezTo>
                    <a:cubicBezTo>
                      <a:pt x="2926" y="14379"/>
                      <a:pt x="3078" y="22009"/>
                      <a:pt x="2014" y="29516"/>
                    </a:cubicBezTo>
                    <a:cubicBezTo>
                      <a:pt x="1941" y="29971"/>
                      <a:pt x="2293" y="30274"/>
                      <a:pt x="2607" y="30274"/>
                    </a:cubicBezTo>
                    <a:cubicBezTo>
                      <a:pt x="2818" y="30274"/>
                      <a:pt x="3011" y="30138"/>
                      <a:pt x="3047" y="29820"/>
                    </a:cubicBezTo>
                    <a:cubicBezTo>
                      <a:pt x="3382" y="27662"/>
                      <a:pt x="3595" y="25474"/>
                      <a:pt x="3716" y="23316"/>
                    </a:cubicBezTo>
                    <a:cubicBezTo>
                      <a:pt x="4111" y="15595"/>
                      <a:pt x="3260" y="7844"/>
                      <a:pt x="1193" y="397"/>
                    </a:cubicBezTo>
                    <a:cubicBezTo>
                      <a:pt x="1109" y="121"/>
                      <a:pt x="891" y="1"/>
                      <a:pt x="6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50">
                <a:extLst>
                  <a:ext uri="{FF2B5EF4-FFF2-40B4-BE49-F238E27FC236}">
                    <a16:creationId xmlns:a16="http://schemas.microsoft.com/office/drawing/2014/main" id="{EC4C070F-C2B1-EBFA-BA99-DD450AC9E466}"/>
                  </a:ext>
                </a:extLst>
              </p:cNvPr>
              <p:cNvSpPr/>
              <p:nvPr/>
            </p:nvSpPr>
            <p:spPr>
              <a:xfrm>
                <a:off x="12257663" y="2559580"/>
                <a:ext cx="229002" cy="267516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730" extrusionOk="0">
                    <a:moveTo>
                      <a:pt x="592" y="0"/>
                    </a:moveTo>
                    <a:cubicBezTo>
                      <a:pt x="557" y="0"/>
                      <a:pt x="522" y="3"/>
                      <a:pt x="487" y="10"/>
                    </a:cubicBezTo>
                    <a:cubicBezTo>
                      <a:pt x="153" y="132"/>
                      <a:pt x="1" y="466"/>
                      <a:pt x="92" y="801"/>
                    </a:cubicBezTo>
                    <a:cubicBezTo>
                      <a:pt x="335" y="2108"/>
                      <a:pt x="1217" y="3202"/>
                      <a:pt x="2463" y="3719"/>
                    </a:cubicBezTo>
                    <a:cubicBezTo>
                      <a:pt x="2498" y="3726"/>
                      <a:pt x="2533" y="3729"/>
                      <a:pt x="2568" y="3729"/>
                    </a:cubicBezTo>
                    <a:cubicBezTo>
                      <a:pt x="2834" y="3729"/>
                      <a:pt x="3078" y="3532"/>
                      <a:pt x="3132" y="3263"/>
                    </a:cubicBezTo>
                    <a:cubicBezTo>
                      <a:pt x="3192" y="2959"/>
                      <a:pt x="3040" y="2624"/>
                      <a:pt x="2736" y="2503"/>
                    </a:cubicBezTo>
                    <a:lnTo>
                      <a:pt x="2645" y="2473"/>
                    </a:lnTo>
                    <a:lnTo>
                      <a:pt x="2493" y="2412"/>
                    </a:lnTo>
                    <a:cubicBezTo>
                      <a:pt x="2402" y="2321"/>
                      <a:pt x="2280" y="2260"/>
                      <a:pt x="2189" y="2199"/>
                    </a:cubicBezTo>
                    <a:cubicBezTo>
                      <a:pt x="2129" y="2138"/>
                      <a:pt x="2098" y="2108"/>
                      <a:pt x="2037" y="2077"/>
                    </a:cubicBezTo>
                    <a:lnTo>
                      <a:pt x="1977" y="2017"/>
                    </a:lnTo>
                    <a:cubicBezTo>
                      <a:pt x="1885" y="1925"/>
                      <a:pt x="1794" y="1834"/>
                      <a:pt x="1703" y="1713"/>
                    </a:cubicBezTo>
                    <a:lnTo>
                      <a:pt x="1581" y="1561"/>
                    </a:lnTo>
                    <a:lnTo>
                      <a:pt x="1551" y="1500"/>
                    </a:lnTo>
                    <a:cubicBezTo>
                      <a:pt x="1490" y="1378"/>
                      <a:pt x="1399" y="1257"/>
                      <a:pt x="1338" y="1135"/>
                    </a:cubicBezTo>
                    <a:cubicBezTo>
                      <a:pt x="1338" y="1074"/>
                      <a:pt x="1277" y="983"/>
                      <a:pt x="1277" y="953"/>
                    </a:cubicBezTo>
                    <a:cubicBezTo>
                      <a:pt x="1277" y="922"/>
                      <a:pt x="1247" y="892"/>
                      <a:pt x="1247" y="862"/>
                    </a:cubicBezTo>
                    <a:lnTo>
                      <a:pt x="1247" y="892"/>
                    </a:lnTo>
                    <a:cubicBezTo>
                      <a:pt x="1217" y="740"/>
                      <a:pt x="1156" y="618"/>
                      <a:pt x="1156" y="466"/>
                    </a:cubicBezTo>
                    <a:cubicBezTo>
                      <a:pt x="1102" y="198"/>
                      <a:pt x="858" y="0"/>
                      <a:pt x="5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50">
                <a:extLst>
                  <a:ext uri="{FF2B5EF4-FFF2-40B4-BE49-F238E27FC236}">
                    <a16:creationId xmlns:a16="http://schemas.microsoft.com/office/drawing/2014/main" id="{1921DD6F-B747-0F31-6228-DF6DBAF9D22B}"/>
                  </a:ext>
                </a:extLst>
              </p:cNvPr>
              <p:cNvSpPr/>
              <p:nvPr/>
            </p:nvSpPr>
            <p:spPr>
              <a:xfrm>
                <a:off x="12530201" y="2954904"/>
                <a:ext cx="150469" cy="22642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3157" extrusionOk="0">
                    <a:moveTo>
                      <a:pt x="1520" y="0"/>
                    </a:moveTo>
                    <a:cubicBezTo>
                      <a:pt x="1186" y="0"/>
                      <a:pt x="943" y="274"/>
                      <a:pt x="973" y="608"/>
                    </a:cubicBezTo>
                    <a:lnTo>
                      <a:pt x="973" y="851"/>
                    </a:lnTo>
                    <a:cubicBezTo>
                      <a:pt x="943" y="1003"/>
                      <a:pt x="912" y="1125"/>
                      <a:pt x="882" y="1277"/>
                    </a:cubicBezTo>
                    <a:cubicBezTo>
                      <a:pt x="821" y="1398"/>
                      <a:pt x="760" y="1550"/>
                      <a:pt x="669" y="1672"/>
                    </a:cubicBezTo>
                    <a:cubicBezTo>
                      <a:pt x="578" y="1793"/>
                      <a:pt x="487" y="1885"/>
                      <a:pt x="395" y="1976"/>
                    </a:cubicBezTo>
                    <a:lnTo>
                      <a:pt x="365" y="2006"/>
                    </a:lnTo>
                    <a:cubicBezTo>
                      <a:pt x="91" y="2189"/>
                      <a:pt x="0" y="2553"/>
                      <a:pt x="122" y="2857"/>
                    </a:cubicBezTo>
                    <a:cubicBezTo>
                      <a:pt x="204" y="3041"/>
                      <a:pt x="396" y="3157"/>
                      <a:pt x="596" y="3157"/>
                    </a:cubicBezTo>
                    <a:cubicBezTo>
                      <a:pt x="693" y="3157"/>
                      <a:pt x="792" y="3130"/>
                      <a:pt x="882" y="3070"/>
                    </a:cubicBezTo>
                    <a:cubicBezTo>
                      <a:pt x="1642" y="2492"/>
                      <a:pt x="2098" y="1581"/>
                      <a:pt x="2067" y="608"/>
                    </a:cubicBezTo>
                    <a:cubicBezTo>
                      <a:pt x="2067" y="274"/>
                      <a:pt x="1824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8" name="Google Shape;1348;p50">
            <a:extLst>
              <a:ext uri="{FF2B5EF4-FFF2-40B4-BE49-F238E27FC236}">
                <a16:creationId xmlns:a16="http://schemas.microsoft.com/office/drawing/2014/main" id="{83222DEB-958E-45A0-5428-3799984E5292}"/>
              </a:ext>
            </a:extLst>
          </p:cNvPr>
          <p:cNvGrpSpPr/>
          <p:nvPr/>
        </p:nvGrpSpPr>
        <p:grpSpPr>
          <a:xfrm>
            <a:off x="893990" y="2021560"/>
            <a:ext cx="2082197" cy="2456188"/>
            <a:chOff x="1330875" y="1767950"/>
            <a:chExt cx="2010425" cy="2371525"/>
          </a:xfrm>
        </p:grpSpPr>
        <p:sp>
          <p:nvSpPr>
            <p:cNvPr id="1349" name="Google Shape;1349;p50">
              <a:extLst>
                <a:ext uri="{FF2B5EF4-FFF2-40B4-BE49-F238E27FC236}">
                  <a16:creationId xmlns:a16="http://schemas.microsoft.com/office/drawing/2014/main" id="{CAFE7D69-0592-7A53-E463-254B2006FE03}"/>
                </a:ext>
              </a:extLst>
            </p:cNvPr>
            <p:cNvSpPr/>
            <p:nvPr/>
          </p:nvSpPr>
          <p:spPr>
            <a:xfrm>
              <a:off x="1558375" y="1767950"/>
              <a:ext cx="1782925" cy="2345000"/>
            </a:xfrm>
            <a:custGeom>
              <a:avLst/>
              <a:gdLst/>
              <a:ahLst/>
              <a:cxnLst/>
              <a:rect l="l" t="t" r="r" b="b"/>
              <a:pathLst>
                <a:path w="71317" h="93800" extrusionOk="0">
                  <a:moveTo>
                    <a:pt x="5498" y="0"/>
                  </a:moveTo>
                  <a:cubicBezTo>
                    <a:pt x="2465" y="0"/>
                    <a:pt x="38" y="2426"/>
                    <a:pt x="0" y="5422"/>
                  </a:cubicBezTo>
                  <a:lnTo>
                    <a:pt x="0" y="88377"/>
                  </a:lnTo>
                  <a:cubicBezTo>
                    <a:pt x="38" y="91350"/>
                    <a:pt x="2428" y="93799"/>
                    <a:pt x="5429" y="93799"/>
                  </a:cubicBezTo>
                  <a:cubicBezTo>
                    <a:pt x="5452" y="93799"/>
                    <a:pt x="5475" y="93799"/>
                    <a:pt x="5498" y="93799"/>
                  </a:cubicBezTo>
                  <a:lnTo>
                    <a:pt x="65857" y="93799"/>
                  </a:lnTo>
                  <a:cubicBezTo>
                    <a:pt x="65879" y="93799"/>
                    <a:pt x="65902" y="93799"/>
                    <a:pt x="65925" y="93799"/>
                  </a:cubicBezTo>
                  <a:cubicBezTo>
                    <a:pt x="68889" y="93799"/>
                    <a:pt x="71316" y="91350"/>
                    <a:pt x="71316" y="88377"/>
                  </a:cubicBezTo>
                  <a:lnTo>
                    <a:pt x="71316" y="5422"/>
                  </a:lnTo>
                  <a:cubicBezTo>
                    <a:pt x="71316" y="2426"/>
                    <a:pt x="68852" y="0"/>
                    <a:pt x="65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0">
              <a:extLst>
                <a:ext uri="{FF2B5EF4-FFF2-40B4-BE49-F238E27FC236}">
                  <a16:creationId xmlns:a16="http://schemas.microsoft.com/office/drawing/2014/main" id="{8A1BD62C-B32D-6D4D-6F65-BD1DA69BDDAB}"/>
                </a:ext>
              </a:extLst>
            </p:cNvPr>
            <p:cNvSpPr/>
            <p:nvPr/>
          </p:nvSpPr>
          <p:spPr>
            <a:xfrm>
              <a:off x="1726125" y="1956525"/>
              <a:ext cx="1456875" cy="1831300"/>
            </a:xfrm>
            <a:custGeom>
              <a:avLst/>
              <a:gdLst/>
              <a:ahLst/>
              <a:cxnLst/>
              <a:rect l="l" t="t" r="r" b="b"/>
              <a:pathLst>
                <a:path w="58275" h="73252" extrusionOk="0">
                  <a:moveTo>
                    <a:pt x="52916" y="0"/>
                  </a:moveTo>
                  <a:cubicBezTo>
                    <a:pt x="52870" y="0"/>
                    <a:pt x="52823" y="1"/>
                    <a:pt x="52777" y="2"/>
                  </a:cubicBezTo>
                  <a:lnTo>
                    <a:pt x="5460" y="2"/>
                  </a:lnTo>
                  <a:cubicBezTo>
                    <a:pt x="5415" y="1"/>
                    <a:pt x="5369" y="0"/>
                    <a:pt x="5324" y="0"/>
                  </a:cubicBezTo>
                  <a:cubicBezTo>
                    <a:pt x="2427" y="0"/>
                    <a:pt x="38" y="2360"/>
                    <a:pt x="1" y="5272"/>
                  </a:cubicBezTo>
                  <a:lnTo>
                    <a:pt x="1" y="67944"/>
                  </a:lnTo>
                  <a:cubicBezTo>
                    <a:pt x="39" y="70878"/>
                    <a:pt x="2465" y="73252"/>
                    <a:pt x="5391" y="73252"/>
                  </a:cubicBezTo>
                  <a:cubicBezTo>
                    <a:pt x="5414" y="73252"/>
                    <a:pt x="5437" y="73252"/>
                    <a:pt x="5460" y="73251"/>
                  </a:cubicBezTo>
                  <a:lnTo>
                    <a:pt x="52777" y="73251"/>
                  </a:lnTo>
                  <a:cubicBezTo>
                    <a:pt x="52801" y="73252"/>
                    <a:pt x="52824" y="73252"/>
                    <a:pt x="52847" y="73252"/>
                  </a:cubicBezTo>
                  <a:cubicBezTo>
                    <a:pt x="55773" y="73252"/>
                    <a:pt x="58199" y="70915"/>
                    <a:pt x="58237" y="67944"/>
                  </a:cubicBezTo>
                  <a:lnTo>
                    <a:pt x="58274" y="5272"/>
                  </a:lnTo>
                  <a:cubicBezTo>
                    <a:pt x="58200" y="2324"/>
                    <a:pt x="55811" y="0"/>
                    <a:pt x="529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0">
              <a:extLst>
                <a:ext uri="{FF2B5EF4-FFF2-40B4-BE49-F238E27FC236}">
                  <a16:creationId xmlns:a16="http://schemas.microsoft.com/office/drawing/2014/main" id="{EC6A47B5-A7C1-5ACA-366B-F4B1D23EEC74}"/>
                </a:ext>
              </a:extLst>
            </p:cNvPr>
            <p:cNvSpPr/>
            <p:nvPr/>
          </p:nvSpPr>
          <p:spPr>
            <a:xfrm>
              <a:off x="1538450" y="2603950"/>
              <a:ext cx="378225" cy="378200"/>
            </a:xfrm>
            <a:custGeom>
              <a:avLst/>
              <a:gdLst/>
              <a:ahLst/>
              <a:cxnLst/>
              <a:rect l="l" t="t" r="r" b="b"/>
              <a:pathLst>
                <a:path w="15129" h="15128" extrusionOk="0">
                  <a:moveTo>
                    <a:pt x="7584" y="0"/>
                  </a:moveTo>
                  <a:cubicBezTo>
                    <a:pt x="3375" y="0"/>
                    <a:pt x="1" y="3374"/>
                    <a:pt x="1" y="7545"/>
                  </a:cubicBezTo>
                  <a:cubicBezTo>
                    <a:pt x="1" y="11715"/>
                    <a:pt x="3375" y="15128"/>
                    <a:pt x="7584" y="15128"/>
                  </a:cubicBezTo>
                  <a:cubicBezTo>
                    <a:pt x="11754" y="15128"/>
                    <a:pt x="15129" y="11715"/>
                    <a:pt x="15129" y="7545"/>
                  </a:cubicBezTo>
                  <a:cubicBezTo>
                    <a:pt x="15129" y="3374"/>
                    <a:pt x="11754" y="0"/>
                    <a:pt x="7584" y="0"/>
                  </a:cubicBezTo>
                  <a:close/>
                </a:path>
              </a:pathLst>
            </a:custGeom>
            <a:solidFill>
              <a:srgbClr val="B0B0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0">
              <a:extLst>
                <a:ext uri="{FF2B5EF4-FFF2-40B4-BE49-F238E27FC236}">
                  <a16:creationId xmlns:a16="http://schemas.microsoft.com/office/drawing/2014/main" id="{C6F9D1FA-C9F3-07E0-FE18-823BC7AA05D0}"/>
                </a:ext>
              </a:extLst>
            </p:cNvPr>
            <p:cNvSpPr/>
            <p:nvPr/>
          </p:nvSpPr>
          <p:spPr>
            <a:xfrm>
              <a:off x="1972575" y="2648475"/>
              <a:ext cx="756400" cy="37950"/>
            </a:xfrm>
            <a:custGeom>
              <a:avLst/>
              <a:gdLst/>
              <a:ahLst/>
              <a:cxnLst/>
              <a:rect l="l" t="t" r="r" b="b"/>
              <a:pathLst>
                <a:path w="30256" h="1518" extrusionOk="0">
                  <a:moveTo>
                    <a:pt x="0" y="1"/>
                  </a:moveTo>
                  <a:lnTo>
                    <a:pt x="0" y="1518"/>
                  </a:lnTo>
                  <a:lnTo>
                    <a:pt x="30256" y="1518"/>
                  </a:lnTo>
                  <a:lnTo>
                    <a:pt x="30256" y="1"/>
                  </a:lnTo>
                  <a:close/>
                </a:path>
              </a:pathLst>
            </a:custGeom>
            <a:solidFill>
              <a:srgbClr val="D7D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0">
              <a:extLst>
                <a:ext uri="{FF2B5EF4-FFF2-40B4-BE49-F238E27FC236}">
                  <a16:creationId xmlns:a16="http://schemas.microsoft.com/office/drawing/2014/main" id="{46E94527-D0C1-B2B5-2BE2-BE9E2E800F55}"/>
                </a:ext>
              </a:extLst>
            </p:cNvPr>
            <p:cNvSpPr/>
            <p:nvPr/>
          </p:nvSpPr>
          <p:spPr>
            <a:xfrm>
              <a:off x="1972575" y="2742325"/>
              <a:ext cx="756400" cy="37000"/>
            </a:xfrm>
            <a:custGeom>
              <a:avLst/>
              <a:gdLst/>
              <a:ahLst/>
              <a:cxnLst/>
              <a:rect l="l" t="t" r="r" b="b"/>
              <a:pathLst>
                <a:path w="30256" h="1480" extrusionOk="0">
                  <a:moveTo>
                    <a:pt x="0" y="0"/>
                  </a:moveTo>
                  <a:lnTo>
                    <a:pt x="0" y="1479"/>
                  </a:lnTo>
                  <a:lnTo>
                    <a:pt x="30256" y="1479"/>
                  </a:lnTo>
                  <a:lnTo>
                    <a:pt x="30256" y="0"/>
                  </a:lnTo>
                  <a:close/>
                </a:path>
              </a:pathLst>
            </a:custGeom>
            <a:solidFill>
              <a:srgbClr val="D7D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0">
              <a:extLst>
                <a:ext uri="{FF2B5EF4-FFF2-40B4-BE49-F238E27FC236}">
                  <a16:creationId xmlns:a16="http://schemas.microsoft.com/office/drawing/2014/main" id="{9C0DF30F-7B2A-CCDB-CCB4-14F99F04D0F2}"/>
                </a:ext>
              </a:extLst>
            </p:cNvPr>
            <p:cNvSpPr/>
            <p:nvPr/>
          </p:nvSpPr>
          <p:spPr>
            <a:xfrm>
              <a:off x="1972575" y="2835225"/>
              <a:ext cx="756400" cy="36975"/>
            </a:xfrm>
            <a:custGeom>
              <a:avLst/>
              <a:gdLst/>
              <a:ahLst/>
              <a:cxnLst/>
              <a:rect l="l" t="t" r="r" b="b"/>
              <a:pathLst>
                <a:path w="30256" h="1479" extrusionOk="0">
                  <a:moveTo>
                    <a:pt x="0" y="0"/>
                  </a:moveTo>
                  <a:lnTo>
                    <a:pt x="0" y="1479"/>
                  </a:lnTo>
                  <a:lnTo>
                    <a:pt x="30256" y="1479"/>
                  </a:lnTo>
                  <a:lnTo>
                    <a:pt x="30256" y="0"/>
                  </a:lnTo>
                  <a:close/>
                </a:path>
              </a:pathLst>
            </a:custGeom>
            <a:solidFill>
              <a:srgbClr val="D7D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0">
              <a:extLst>
                <a:ext uri="{FF2B5EF4-FFF2-40B4-BE49-F238E27FC236}">
                  <a16:creationId xmlns:a16="http://schemas.microsoft.com/office/drawing/2014/main" id="{AB0AE19C-E541-D499-689A-BE92919F326D}"/>
                </a:ext>
              </a:extLst>
            </p:cNvPr>
            <p:cNvSpPr/>
            <p:nvPr/>
          </p:nvSpPr>
          <p:spPr>
            <a:xfrm>
              <a:off x="1330875" y="2083575"/>
              <a:ext cx="1512800" cy="2055900"/>
            </a:xfrm>
            <a:custGeom>
              <a:avLst/>
              <a:gdLst/>
              <a:ahLst/>
              <a:cxnLst/>
              <a:rect l="l" t="t" r="r" b="b"/>
              <a:pathLst>
                <a:path w="60512" h="82236" extrusionOk="0">
                  <a:moveTo>
                    <a:pt x="16190" y="0"/>
                  </a:moveTo>
                  <a:lnTo>
                    <a:pt x="1" y="16872"/>
                  </a:lnTo>
                  <a:lnTo>
                    <a:pt x="1" y="77383"/>
                  </a:lnTo>
                  <a:cubicBezTo>
                    <a:pt x="1" y="80074"/>
                    <a:pt x="2200" y="82236"/>
                    <a:pt x="4892" y="82236"/>
                  </a:cubicBezTo>
                  <a:lnTo>
                    <a:pt x="55620" y="82236"/>
                  </a:lnTo>
                  <a:cubicBezTo>
                    <a:pt x="58312" y="82236"/>
                    <a:pt x="60511" y="80074"/>
                    <a:pt x="60511" y="77383"/>
                  </a:cubicBezTo>
                  <a:lnTo>
                    <a:pt x="60511" y="4853"/>
                  </a:lnTo>
                  <a:cubicBezTo>
                    <a:pt x="60473" y="2161"/>
                    <a:pt x="58312" y="0"/>
                    <a:pt x="55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0">
              <a:extLst>
                <a:ext uri="{FF2B5EF4-FFF2-40B4-BE49-F238E27FC236}">
                  <a16:creationId xmlns:a16="http://schemas.microsoft.com/office/drawing/2014/main" id="{C3CE1B0F-76A9-98F0-9B1B-BEB0EBF03B91}"/>
                </a:ext>
              </a:extLst>
            </p:cNvPr>
            <p:cNvSpPr/>
            <p:nvPr/>
          </p:nvSpPr>
          <p:spPr>
            <a:xfrm>
              <a:off x="1972575" y="3171700"/>
              <a:ext cx="756400" cy="37000"/>
            </a:xfrm>
            <a:custGeom>
              <a:avLst/>
              <a:gdLst/>
              <a:ahLst/>
              <a:cxnLst/>
              <a:rect l="l" t="t" r="r" b="b"/>
              <a:pathLst>
                <a:path w="30256" h="1480" extrusionOk="0">
                  <a:moveTo>
                    <a:pt x="0" y="0"/>
                  </a:moveTo>
                  <a:lnTo>
                    <a:pt x="0" y="1479"/>
                  </a:lnTo>
                  <a:lnTo>
                    <a:pt x="30256" y="1479"/>
                  </a:lnTo>
                  <a:lnTo>
                    <a:pt x="30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0">
              <a:extLst>
                <a:ext uri="{FF2B5EF4-FFF2-40B4-BE49-F238E27FC236}">
                  <a16:creationId xmlns:a16="http://schemas.microsoft.com/office/drawing/2014/main" id="{680CF6DE-6DA1-5409-2B2D-905537530F46}"/>
                </a:ext>
              </a:extLst>
            </p:cNvPr>
            <p:cNvSpPr/>
            <p:nvPr/>
          </p:nvSpPr>
          <p:spPr>
            <a:xfrm>
              <a:off x="1972575" y="3265525"/>
              <a:ext cx="756400" cy="37000"/>
            </a:xfrm>
            <a:custGeom>
              <a:avLst/>
              <a:gdLst/>
              <a:ahLst/>
              <a:cxnLst/>
              <a:rect l="l" t="t" r="r" b="b"/>
              <a:pathLst>
                <a:path w="30256" h="1480" extrusionOk="0">
                  <a:moveTo>
                    <a:pt x="0" y="1"/>
                  </a:moveTo>
                  <a:lnTo>
                    <a:pt x="0" y="1480"/>
                  </a:lnTo>
                  <a:lnTo>
                    <a:pt x="30256" y="1480"/>
                  </a:lnTo>
                  <a:lnTo>
                    <a:pt x="30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0">
              <a:extLst>
                <a:ext uri="{FF2B5EF4-FFF2-40B4-BE49-F238E27FC236}">
                  <a16:creationId xmlns:a16="http://schemas.microsoft.com/office/drawing/2014/main" id="{F9BF5095-7A5B-21DF-23DA-8E35B0EAF1F9}"/>
                </a:ext>
              </a:extLst>
            </p:cNvPr>
            <p:cNvSpPr/>
            <p:nvPr/>
          </p:nvSpPr>
          <p:spPr>
            <a:xfrm>
              <a:off x="1972575" y="3358425"/>
              <a:ext cx="756400" cy="37000"/>
            </a:xfrm>
            <a:custGeom>
              <a:avLst/>
              <a:gdLst/>
              <a:ahLst/>
              <a:cxnLst/>
              <a:rect l="l" t="t" r="r" b="b"/>
              <a:pathLst>
                <a:path w="30256" h="1480" extrusionOk="0">
                  <a:moveTo>
                    <a:pt x="0" y="0"/>
                  </a:moveTo>
                  <a:lnTo>
                    <a:pt x="0" y="1479"/>
                  </a:lnTo>
                  <a:lnTo>
                    <a:pt x="30256" y="1479"/>
                  </a:lnTo>
                  <a:lnTo>
                    <a:pt x="30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0">
              <a:extLst>
                <a:ext uri="{FF2B5EF4-FFF2-40B4-BE49-F238E27FC236}">
                  <a16:creationId xmlns:a16="http://schemas.microsoft.com/office/drawing/2014/main" id="{FBD9370D-9337-8AE6-FE88-F4AD5C8444E1}"/>
                </a:ext>
              </a:extLst>
            </p:cNvPr>
            <p:cNvSpPr/>
            <p:nvPr/>
          </p:nvSpPr>
          <p:spPr>
            <a:xfrm>
              <a:off x="1972575" y="3657950"/>
              <a:ext cx="756400" cy="36975"/>
            </a:xfrm>
            <a:custGeom>
              <a:avLst/>
              <a:gdLst/>
              <a:ahLst/>
              <a:cxnLst/>
              <a:rect l="l" t="t" r="r" b="b"/>
              <a:pathLst>
                <a:path w="30256" h="1479" extrusionOk="0">
                  <a:moveTo>
                    <a:pt x="0" y="0"/>
                  </a:moveTo>
                  <a:lnTo>
                    <a:pt x="0" y="1479"/>
                  </a:lnTo>
                  <a:lnTo>
                    <a:pt x="30256" y="1479"/>
                  </a:lnTo>
                  <a:lnTo>
                    <a:pt x="30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0">
              <a:extLst>
                <a:ext uri="{FF2B5EF4-FFF2-40B4-BE49-F238E27FC236}">
                  <a16:creationId xmlns:a16="http://schemas.microsoft.com/office/drawing/2014/main" id="{9C726719-E01C-ABD6-048B-F36C38E0A6E6}"/>
                </a:ext>
              </a:extLst>
            </p:cNvPr>
            <p:cNvSpPr/>
            <p:nvPr/>
          </p:nvSpPr>
          <p:spPr>
            <a:xfrm>
              <a:off x="1972575" y="3750825"/>
              <a:ext cx="756400" cy="37950"/>
            </a:xfrm>
            <a:custGeom>
              <a:avLst/>
              <a:gdLst/>
              <a:ahLst/>
              <a:cxnLst/>
              <a:rect l="l" t="t" r="r" b="b"/>
              <a:pathLst>
                <a:path w="30256" h="1518" extrusionOk="0">
                  <a:moveTo>
                    <a:pt x="0" y="1"/>
                  </a:moveTo>
                  <a:lnTo>
                    <a:pt x="0" y="1517"/>
                  </a:lnTo>
                  <a:lnTo>
                    <a:pt x="30256" y="1517"/>
                  </a:lnTo>
                  <a:lnTo>
                    <a:pt x="30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0">
              <a:extLst>
                <a:ext uri="{FF2B5EF4-FFF2-40B4-BE49-F238E27FC236}">
                  <a16:creationId xmlns:a16="http://schemas.microsoft.com/office/drawing/2014/main" id="{721AF286-E541-6BDD-223A-2031AFFD8A62}"/>
                </a:ext>
              </a:extLst>
            </p:cNvPr>
            <p:cNvSpPr/>
            <p:nvPr/>
          </p:nvSpPr>
          <p:spPr>
            <a:xfrm>
              <a:off x="1972575" y="3844675"/>
              <a:ext cx="756400" cy="36975"/>
            </a:xfrm>
            <a:custGeom>
              <a:avLst/>
              <a:gdLst/>
              <a:ahLst/>
              <a:cxnLst/>
              <a:rect l="l" t="t" r="r" b="b"/>
              <a:pathLst>
                <a:path w="30256" h="1479" extrusionOk="0">
                  <a:moveTo>
                    <a:pt x="0" y="0"/>
                  </a:moveTo>
                  <a:lnTo>
                    <a:pt x="0" y="1479"/>
                  </a:lnTo>
                  <a:lnTo>
                    <a:pt x="30256" y="1479"/>
                  </a:lnTo>
                  <a:lnTo>
                    <a:pt x="30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0">
              <a:extLst>
                <a:ext uri="{FF2B5EF4-FFF2-40B4-BE49-F238E27FC236}">
                  <a16:creationId xmlns:a16="http://schemas.microsoft.com/office/drawing/2014/main" id="{E1B7FBB4-3EA2-6B14-53E7-64A52ABF0544}"/>
                </a:ext>
              </a:extLst>
            </p:cNvPr>
            <p:cNvSpPr/>
            <p:nvPr/>
          </p:nvSpPr>
          <p:spPr>
            <a:xfrm>
              <a:off x="1538450" y="3575475"/>
              <a:ext cx="378225" cy="378225"/>
            </a:xfrm>
            <a:custGeom>
              <a:avLst/>
              <a:gdLst/>
              <a:ahLst/>
              <a:cxnLst/>
              <a:rect l="l" t="t" r="r" b="b"/>
              <a:pathLst>
                <a:path w="15129" h="15129" extrusionOk="0">
                  <a:moveTo>
                    <a:pt x="7584" y="1"/>
                  </a:moveTo>
                  <a:cubicBezTo>
                    <a:pt x="3375" y="1"/>
                    <a:pt x="1" y="3375"/>
                    <a:pt x="1" y="7546"/>
                  </a:cubicBezTo>
                  <a:cubicBezTo>
                    <a:pt x="1" y="11754"/>
                    <a:pt x="3375" y="15128"/>
                    <a:pt x="7584" y="15128"/>
                  </a:cubicBezTo>
                  <a:cubicBezTo>
                    <a:pt x="11754" y="15128"/>
                    <a:pt x="15129" y="11754"/>
                    <a:pt x="15129" y="7546"/>
                  </a:cubicBezTo>
                  <a:cubicBezTo>
                    <a:pt x="15129" y="3375"/>
                    <a:pt x="11754" y="1"/>
                    <a:pt x="7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0">
              <a:extLst>
                <a:ext uri="{FF2B5EF4-FFF2-40B4-BE49-F238E27FC236}">
                  <a16:creationId xmlns:a16="http://schemas.microsoft.com/office/drawing/2014/main" id="{3CEEAB4A-E253-EEC8-561F-9A1066D3FEDE}"/>
                </a:ext>
              </a:extLst>
            </p:cNvPr>
            <p:cNvSpPr/>
            <p:nvPr/>
          </p:nvSpPr>
          <p:spPr>
            <a:xfrm>
              <a:off x="2124225" y="1839025"/>
              <a:ext cx="686275" cy="36050"/>
            </a:xfrm>
            <a:custGeom>
              <a:avLst/>
              <a:gdLst/>
              <a:ahLst/>
              <a:cxnLst/>
              <a:rect l="l" t="t" r="r" b="b"/>
              <a:pathLst>
                <a:path w="27451" h="1442" extrusionOk="0">
                  <a:moveTo>
                    <a:pt x="759" y="1"/>
                  </a:moveTo>
                  <a:cubicBezTo>
                    <a:pt x="342" y="1"/>
                    <a:pt x="1" y="304"/>
                    <a:pt x="1" y="721"/>
                  </a:cubicBezTo>
                  <a:cubicBezTo>
                    <a:pt x="1" y="1100"/>
                    <a:pt x="342" y="1441"/>
                    <a:pt x="759" y="1441"/>
                  </a:cubicBezTo>
                  <a:lnTo>
                    <a:pt x="26692" y="1441"/>
                  </a:lnTo>
                  <a:cubicBezTo>
                    <a:pt x="27071" y="1441"/>
                    <a:pt x="27412" y="1100"/>
                    <a:pt x="27412" y="721"/>
                  </a:cubicBezTo>
                  <a:lnTo>
                    <a:pt x="27450" y="721"/>
                  </a:lnTo>
                  <a:cubicBezTo>
                    <a:pt x="27412" y="304"/>
                    <a:pt x="27109" y="1"/>
                    <a:pt x="266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4" name="Google Shape;1364;p50">
            <a:extLst>
              <a:ext uri="{FF2B5EF4-FFF2-40B4-BE49-F238E27FC236}">
                <a16:creationId xmlns:a16="http://schemas.microsoft.com/office/drawing/2014/main" id="{A40E0959-2260-8825-12DC-A33D90F5B599}"/>
              </a:ext>
            </a:extLst>
          </p:cNvPr>
          <p:cNvSpPr/>
          <p:nvPr/>
        </p:nvSpPr>
        <p:spPr>
          <a:xfrm>
            <a:off x="7308900" y="1965404"/>
            <a:ext cx="1451260" cy="532068"/>
          </a:xfrm>
          <a:custGeom>
            <a:avLst/>
            <a:gdLst/>
            <a:ahLst/>
            <a:cxnLst/>
            <a:rect l="l" t="t" r="r" b="b"/>
            <a:pathLst>
              <a:path w="29002" h="9592" extrusionOk="0">
                <a:moveTo>
                  <a:pt x="8884" y="0"/>
                </a:moveTo>
                <a:cubicBezTo>
                  <a:pt x="1803" y="0"/>
                  <a:pt x="4164" y="1560"/>
                  <a:pt x="1691" y="5501"/>
                </a:cubicBezTo>
                <a:cubicBezTo>
                  <a:pt x="1" y="8185"/>
                  <a:pt x="4244" y="9592"/>
                  <a:pt x="7919" y="9592"/>
                </a:cubicBezTo>
                <a:cubicBezTo>
                  <a:pt x="9263" y="9592"/>
                  <a:pt x="10532" y="9404"/>
                  <a:pt x="11406" y="9021"/>
                </a:cubicBezTo>
                <a:cubicBezTo>
                  <a:pt x="12291" y="8637"/>
                  <a:pt x="13241" y="8515"/>
                  <a:pt x="14236" y="8515"/>
                </a:cubicBezTo>
                <a:cubicBezTo>
                  <a:pt x="15993" y="8515"/>
                  <a:pt x="17889" y="8897"/>
                  <a:pt x="19800" y="8897"/>
                </a:cubicBezTo>
                <a:cubicBezTo>
                  <a:pt x="20841" y="8897"/>
                  <a:pt x="21886" y="8784"/>
                  <a:pt x="22917" y="8434"/>
                </a:cubicBezTo>
                <a:cubicBezTo>
                  <a:pt x="26876" y="7114"/>
                  <a:pt x="29002" y="6345"/>
                  <a:pt x="27059" y="5135"/>
                </a:cubicBezTo>
                <a:cubicBezTo>
                  <a:pt x="26670" y="4888"/>
                  <a:pt x="26260" y="4797"/>
                  <a:pt x="25809" y="4797"/>
                </a:cubicBezTo>
                <a:cubicBezTo>
                  <a:pt x="24533" y="4797"/>
                  <a:pt x="22930" y="5528"/>
                  <a:pt x="20564" y="5528"/>
                </a:cubicBezTo>
                <a:cubicBezTo>
                  <a:pt x="19669" y="5528"/>
                  <a:pt x="18665" y="5423"/>
                  <a:pt x="17528" y="5135"/>
                </a:cubicBezTo>
                <a:cubicBezTo>
                  <a:pt x="12322" y="3815"/>
                  <a:pt x="15072" y="39"/>
                  <a:pt x="9390" y="3"/>
                </a:cubicBezTo>
                <a:cubicBezTo>
                  <a:pt x="9216" y="1"/>
                  <a:pt x="9047" y="0"/>
                  <a:pt x="88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423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FD317-DF08-AA5E-87C9-CE41B4313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B8D1650-7414-8FCE-5FF8-6DC6A206EC1F}"/>
              </a:ext>
            </a:extLst>
          </p:cNvPr>
          <p:cNvSpPr txBox="1"/>
          <p:nvPr/>
        </p:nvSpPr>
        <p:spPr>
          <a:xfrm>
            <a:off x="372361" y="301915"/>
            <a:ext cx="35022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200" err="1">
                <a:latin typeface="Marmelad"/>
              </a:rPr>
              <a:t>Conclussions</a:t>
            </a:r>
            <a:endParaRPr lang="es-ES" sz="3200">
              <a:latin typeface="Marmelad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CBF2A5-8E93-3521-32E2-E94F835FD1D8}"/>
              </a:ext>
            </a:extLst>
          </p:cNvPr>
          <p:cNvSpPr txBox="1"/>
          <p:nvPr/>
        </p:nvSpPr>
        <p:spPr>
          <a:xfrm>
            <a:off x="690397" y="1343172"/>
            <a:ext cx="6858000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Verdana"/>
              </a:rPr>
              <a:t>High accuracy, </a:t>
            </a:r>
            <a:r>
              <a:rPr lang="es-ES" dirty="0" err="1">
                <a:latin typeface="Verdana"/>
              </a:rPr>
              <a:t>sensitivity</a:t>
            </a:r>
            <a:r>
              <a:rPr lang="es-ES" dirty="0">
                <a:latin typeface="Verdana"/>
              </a:rPr>
              <a:t> and </a:t>
            </a:r>
            <a:r>
              <a:rPr lang="es-ES" dirty="0" err="1">
                <a:latin typeface="Verdana"/>
              </a:rPr>
              <a:t>specificity</a:t>
            </a:r>
            <a:r>
              <a:rPr lang="es-ES" dirty="0">
                <a:latin typeface="Verdan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Verdan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Verdana"/>
              </a:rPr>
              <a:t>Support</a:t>
            </a:r>
            <a:r>
              <a:rPr lang="es-ES" dirty="0">
                <a:latin typeface="Verdana"/>
              </a:rPr>
              <a:t> </a:t>
            </a:r>
            <a:r>
              <a:rPr lang="es-ES" dirty="0" err="1">
                <a:latin typeface="Verdana"/>
              </a:rPr>
              <a:t>to</a:t>
            </a:r>
            <a:r>
              <a:rPr lang="es-ES" dirty="0">
                <a:latin typeface="Verdana"/>
              </a:rPr>
              <a:t> </a:t>
            </a:r>
            <a:r>
              <a:rPr lang="es-ES" dirty="0" err="1">
                <a:latin typeface="Verdana"/>
              </a:rPr>
              <a:t>clinical</a:t>
            </a:r>
            <a:r>
              <a:rPr lang="es-ES" dirty="0">
                <a:latin typeface="Verdana"/>
              </a:rPr>
              <a:t> decision </a:t>
            </a:r>
            <a:r>
              <a:rPr lang="es-ES" dirty="0" err="1">
                <a:latin typeface="Verdana"/>
              </a:rPr>
              <a:t>making</a:t>
            </a:r>
            <a:endParaRPr lang="es-ES" dirty="0">
              <a:latin typeface="Verdan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Verdan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Verdana"/>
              </a:rPr>
              <a:t>Need</a:t>
            </a:r>
            <a:r>
              <a:rPr lang="es-ES" dirty="0">
                <a:latin typeface="Verdana"/>
              </a:rPr>
              <a:t> for future </a:t>
            </a:r>
            <a:r>
              <a:rPr lang="es-ES" dirty="0" err="1">
                <a:latin typeface="Verdana"/>
              </a:rPr>
              <a:t>advancements</a:t>
            </a:r>
            <a:r>
              <a:rPr lang="es-ES" dirty="0">
                <a:latin typeface="Verdana"/>
              </a:rPr>
              <a:t>, </a:t>
            </a:r>
            <a:r>
              <a:rPr lang="es-ES" dirty="0" err="1">
                <a:latin typeface="Verdana"/>
              </a:rPr>
              <a:t>such</a:t>
            </a:r>
            <a:r>
              <a:rPr lang="es-ES" dirty="0">
                <a:latin typeface="Verdana"/>
              </a:rPr>
              <a:t> as </a:t>
            </a:r>
            <a:r>
              <a:rPr lang="es-ES" dirty="0" err="1">
                <a:latin typeface="Verdana"/>
              </a:rPr>
              <a:t>larger</a:t>
            </a:r>
            <a:r>
              <a:rPr lang="es-ES" dirty="0">
                <a:latin typeface="Verdana"/>
              </a:rPr>
              <a:t> </a:t>
            </a:r>
            <a:r>
              <a:rPr lang="es-ES" dirty="0" err="1">
                <a:latin typeface="Verdana"/>
              </a:rPr>
              <a:t>datasets</a:t>
            </a:r>
            <a:r>
              <a:rPr lang="es-ES" dirty="0">
                <a:latin typeface="Verdana"/>
              </a:rPr>
              <a:t>, </a:t>
            </a:r>
            <a:r>
              <a:rPr lang="es-ES" dirty="0" err="1">
                <a:latin typeface="Verdana"/>
              </a:rPr>
              <a:t>access</a:t>
            </a:r>
            <a:r>
              <a:rPr lang="es-ES" dirty="0">
                <a:latin typeface="Verdana"/>
              </a:rPr>
              <a:t> </a:t>
            </a:r>
            <a:r>
              <a:rPr lang="es-ES" dirty="0" err="1">
                <a:latin typeface="Verdana"/>
              </a:rPr>
              <a:t>to</a:t>
            </a:r>
            <a:r>
              <a:rPr lang="es-ES" dirty="0">
                <a:latin typeface="Verdana"/>
              </a:rPr>
              <a:t> </a:t>
            </a:r>
            <a:r>
              <a:rPr lang="es-ES" dirty="0" err="1">
                <a:latin typeface="Verdana"/>
              </a:rPr>
              <a:t>high</a:t>
            </a:r>
            <a:r>
              <a:rPr lang="es-ES" dirty="0">
                <a:latin typeface="Verdana"/>
              </a:rPr>
              <a:t>-performance </a:t>
            </a:r>
            <a:r>
              <a:rPr lang="es-ES" b="1" dirty="0" err="1">
                <a:latin typeface="Verdana"/>
              </a:rPr>
              <a:t>computational</a:t>
            </a:r>
            <a:r>
              <a:rPr lang="es-ES" b="1" dirty="0">
                <a:latin typeface="Verdana"/>
              </a:rPr>
              <a:t> </a:t>
            </a:r>
            <a:r>
              <a:rPr lang="es-ES" b="1" dirty="0" err="1">
                <a:latin typeface="Verdana"/>
              </a:rPr>
              <a:t>resources</a:t>
            </a:r>
            <a:r>
              <a:rPr lang="es-ES" b="1" dirty="0">
                <a:latin typeface="Verdana"/>
              </a:rPr>
              <a:t> </a:t>
            </a:r>
            <a:r>
              <a:rPr lang="es-ES" dirty="0">
                <a:latin typeface="Verdana"/>
              </a:rPr>
              <a:t>and </a:t>
            </a:r>
            <a:r>
              <a:rPr lang="es-ES" dirty="0" err="1">
                <a:latin typeface="Verdana"/>
              </a:rPr>
              <a:t>validation</a:t>
            </a:r>
            <a:r>
              <a:rPr lang="es-ES" dirty="0">
                <a:latin typeface="Verdana"/>
              </a:rPr>
              <a:t> </a:t>
            </a:r>
            <a:r>
              <a:rPr lang="es-ES" dirty="0" err="1">
                <a:latin typeface="Verdana"/>
              </a:rPr>
              <a:t>on</a:t>
            </a:r>
            <a:r>
              <a:rPr lang="es-ES" dirty="0">
                <a:latin typeface="Verdana"/>
              </a:rPr>
              <a:t> real </a:t>
            </a:r>
            <a:r>
              <a:rPr lang="es-ES" dirty="0" err="1">
                <a:latin typeface="Verdana"/>
              </a:rPr>
              <a:t>word</a:t>
            </a:r>
            <a:r>
              <a:rPr lang="es-ES" dirty="0">
                <a:latin typeface="Verdana"/>
              </a:rPr>
              <a:t> </a:t>
            </a:r>
            <a:r>
              <a:rPr lang="es-ES" dirty="0" err="1">
                <a:latin typeface="Verdana"/>
              </a:rPr>
              <a:t>clinical</a:t>
            </a:r>
            <a:r>
              <a:rPr lang="es-ES" dirty="0">
                <a:latin typeface="Verdana"/>
              </a:rPr>
              <a:t> data.</a:t>
            </a:r>
          </a:p>
        </p:txBody>
      </p:sp>
      <p:grpSp>
        <p:nvGrpSpPr>
          <p:cNvPr id="2" name="Google Shape;1348;p50">
            <a:extLst>
              <a:ext uri="{FF2B5EF4-FFF2-40B4-BE49-F238E27FC236}">
                <a16:creationId xmlns:a16="http://schemas.microsoft.com/office/drawing/2014/main" id="{DB5D7221-E0F9-88E0-EFEC-0EA692BF6970}"/>
              </a:ext>
            </a:extLst>
          </p:cNvPr>
          <p:cNvGrpSpPr/>
          <p:nvPr/>
        </p:nvGrpSpPr>
        <p:grpSpPr>
          <a:xfrm>
            <a:off x="6871730" y="2850293"/>
            <a:ext cx="1205052" cy="1413272"/>
            <a:chOff x="1330875" y="1767950"/>
            <a:chExt cx="2010425" cy="2371525"/>
          </a:xfrm>
        </p:grpSpPr>
        <p:sp>
          <p:nvSpPr>
            <p:cNvPr id="3" name="Google Shape;1349;p50">
              <a:extLst>
                <a:ext uri="{FF2B5EF4-FFF2-40B4-BE49-F238E27FC236}">
                  <a16:creationId xmlns:a16="http://schemas.microsoft.com/office/drawing/2014/main" id="{29C2DCCA-00C3-14F2-F029-AC0A35505FC7}"/>
                </a:ext>
              </a:extLst>
            </p:cNvPr>
            <p:cNvSpPr/>
            <p:nvPr/>
          </p:nvSpPr>
          <p:spPr>
            <a:xfrm>
              <a:off x="1558375" y="1767950"/>
              <a:ext cx="1782925" cy="2345000"/>
            </a:xfrm>
            <a:custGeom>
              <a:avLst/>
              <a:gdLst/>
              <a:ahLst/>
              <a:cxnLst/>
              <a:rect l="l" t="t" r="r" b="b"/>
              <a:pathLst>
                <a:path w="71317" h="93800" extrusionOk="0">
                  <a:moveTo>
                    <a:pt x="5498" y="0"/>
                  </a:moveTo>
                  <a:cubicBezTo>
                    <a:pt x="2465" y="0"/>
                    <a:pt x="38" y="2426"/>
                    <a:pt x="0" y="5422"/>
                  </a:cubicBezTo>
                  <a:lnTo>
                    <a:pt x="0" y="88377"/>
                  </a:lnTo>
                  <a:cubicBezTo>
                    <a:pt x="38" y="91350"/>
                    <a:pt x="2428" y="93799"/>
                    <a:pt x="5429" y="93799"/>
                  </a:cubicBezTo>
                  <a:cubicBezTo>
                    <a:pt x="5452" y="93799"/>
                    <a:pt x="5475" y="93799"/>
                    <a:pt x="5498" y="93799"/>
                  </a:cubicBezTo>
                  <a:lnTo>
                    <a:pt x="65857" y="93799"/>
                  </a:lnTo>
                  <a:cubicBezTo>
                    <a:pt x="65879" y="93799"/>
                    <a:pt x="65902" y="93799"/>
                    <a:pt x="65925" y="93799"/>
                  </a:cubicBezTo>
                  <a:cubicBezTo>
                    <a:pt x="68889" y="93799"/>
                    <a:pt x="71316" y="91350"/>
                    <a:pt x="71316" y="88377"/>
                  </a:cubicBezTo>
                  <a:lnTo>
                    <a:pt x="71316" y="5422"/>
                  </a:lnTo>
                  <a:cubicBezTo>
                    <a:pt x="71316" y="2426"/>
                    <a:pt x="68852" y="0"/>
                    <a:pt x="65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50;p50">
              <a:extLst>
                <a:ext uri="{FF2B5EF4-FFF2-40B4-BE49-F238E27FC236}">
                  <a16:creationId xmlns:a16="http://schemas.microsoft.com/office/drawing/2014/main" id="{BF81E713-5336-DCB4-C27C-E2F1E596694B}"/>
                </a:ext>
              </a:extLst>
            </p:cNvPr>
            <p:cNvSpPr/>
            <p:nvPr/>
          </p:nvSpPr>
          <p:spPr>
            <a:xfrm>
              <a:off x="1726125" y="1956525"/>
              <a:ext cx="1456875" cy="1831300"/>
            </a:xfrm>
            <a:custGeom>
              <a:avLst/>
              <a:gdLst/>
              <a:ahLst/>
              <a:cxnLst/>
              <a:rect l="l" t="t" r="r" b="b"/>
              <a:pathLst>
                <a:path w="58275" h="73252" extrusionOk="0">
                  <a:moveTo>
                    <a:pt x="52916" y="0"/>
                  </a:moveTo>
                  <a:cubicBezTo>
                    <a:pt x="52870" y="0"/>
                    <a:pt x="52823" y="1"/>
                    <a:pt x="52777" y="2"/>
                  </a:cubicBezTo>
                  <a:lnTo>
                    <a:pt x="5460" y="2"/>
                  </a:lnTo>
                  <a:cubicBezTo>
                    <a:pt x="5415" y="1"/>
                    <a:pt x="5369" y="0"/>
                    <a:pt x="5324" y="0"/>
                  </a:cubicBezTo>
                  <a:cubicBezTo>
                    <a:pt x="2427" y="0"/>
                    <a:pt x="38" y="2360"/>
                    <a:pt x="1" y="5272"/>
                  </a:cubicBezTo>
                  <a:lnTo>
                    <a:pt x="1" y="67944"/>
                  </a:lnTo>
                  <a:cubicBezTo>
                    <a:pt x="39" y="70878"/>
                    <a:pt x="2465" y="73252"/>
                    <a:pt x="5391" y="73252"/>
                  </a:cubicBezTo>
                  <a:cubicBezTo>
                    <a:pt x="5414" y="73252"/>
                    <a:pt x="5437" y="73252"/>
                    <a:pt x="5460" y="73251"/>
                  </a:cubicBezTo>
                  <a:lnTo>
                    <a:pt x="52777" y="73251"/>
                  </a:lnTo>
                  <a:cubicBezTo>
                    <a:pt x="52801" y="73252"/>
                    <a:pt x="52824" y="73252"/>
                    <a:pt x="52847" y="73252"/>
                  </a:cubicBezTo>
                  <a:cubicBezTo>
                    <a:pt x="55773" y="73252"/>
                    <a:pt x="58199" y="70915"/>
                    <a:pt x="58237" y="67944"/>
                  </a:cubicBezTo>
                  <a:lnTo>
                    <a:pt x="58274" y="5272"/>
                  </a:lnTo>
                  <a:cubicBezTo>
                    <a:pt x="58200" y="2324"/>
                    <a:pt x="55811" y="0"/>
                    <a:pt x="529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51;p50">
              <a:extLst>
                <a:ext uri="{FF2B5EF4-FFF2-40B4-BE49-F238E27FC236}">
                  <a16:creationId xmlns:a16="http://schemas.microsoft.com/office/drawing/2014/main" id="{0542F1A6-9D90-0F67-6D03-81BE38B497E2}"/>
                </a:ext>
              </a:extLst>
            </p:cNvPr>
            <p:cNvSpPr/>
            <p:nvPr/>
          </p:nvSpPr>
          <p:spPr>
            <a:xfrm>
              <a:off x="1538450" y="2603950"/>
              <a:ext cx="378225" cy="378200"/>
            </a:xfrm>
            <a:custGeom>
              <a:avLst/>
              <a:gdLst/>
              <a:ahLst/>
              <a:cxnLst/>
              <a:rect l="l" t="t" r="r" b="b"/>
              <a:pathLst>
                <a:path w="15129" h="15128" extrusionOk="0">
                  <a:moveTo>
                    <a:pt x="7584" y="0"/>
                  </a:moveTo>
                  <a:cubicBezTo>
                    <a:pt x="3375" y="0"/>
                    <a:pt x="1" y="3374"/>
                    <a:pt x="1" y="7545"/>
                  </a:cubicBezTo>
                  <a:cubicBezTo>
                    <a:pt x="1" y="11715"/>
                    <a:pt x="3375" y="15128"/>
                    <a:pt x="7584" y="15128"/>
                  </a:cubicBezTo>
                  <a:cubicBezTo>
                    <a:pt x="11754" y="15128"/>
                    <a:pt x="15129" y="11715"/>
                    <a:pt x="15129" y="7545"/>
                  </a:cubicBezTo>
                  <a:cubicBezTo>
                    <a:pt x="15129" y="3374"/>
                    <a:pt x="11754" y="0"/>
                    <a:pt x="7584" y="0"/>
                  </a:cubicBezTo>
                  <a:close/>
                </a:path>
              </a:pathLst>
            </a:custGeom>
            <a:solidFill>
              <a:srgbClr val="B0B0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52;p50">
              <a:extLst>
                <a:ext uri="{FF2B5EF4-FFF2-40B4-BE49-F238E27FC236}">
                  <a16:creationId xmlns:a16="http://schemas.microsoft.com/office/drawing/2014/main" id="{70733CB0-E8F7-58BE-57CA-773AD86D0E67}"/>
                </a:ext>
              </a:extLst>
            </p:cNvPr>
            <p:cNvSpPr/>
            <p:nvPr/>
          </p:nvSpPr>
          <p:spPr>
            <a:xfrm>
              <a:off x="1972575" y="2648475"/>
              <a:ext cx="756400" cy="37950"/>
            </a:xfrm>
            <a:custGeom>
              <a:avLst/>
              <a:gdLst/>
              <a:ahLst/>
              <a:cxnLst/>
              <a:rect l="l" t="t" r="r" b="b"/>
              <a:pathLst>
                <a:path w="30256" h="1518" extrusionOk="0">
                  <a:moveTo>
                    <a:pt x="0" y="1"/>
                  </a:moveTo>
                  <a:lnTo>
                    <a:pt x="0" y="1518"/>
                  </a:lnTo>
                  <a:lnTo>
                    <a:pt x="30256" y="1518"/>
                  </a:lnTo>
                  <a:lnTo>
                    <a:pt x="30256" y="1"/>
                  </a:lnTo>
                  <a:close/>
                </a:path>
              </a:pathLst>
            </a:custGeom>
            <a:solidFill>
              <a:srgbClr val="D7D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53;p50">
              <a:extLst>
                <a:ext uri="{FF2B5EF4-FFF2-40B4-BE49-F238E27FC236}">
                  <a16:creationId xmlns:a16="http://schemas.microsoft.com/office/drawing/2014/main" id="{A54D01FD-B186-260E-5A0B-7E10DE5CE1B1}"/>
                </a:ext>
              </a:extLst>
            </p:cNvPr>
            <p:cNvSpPr/>
            <p:nvPr/>
          </p:nvSpPr>
          <p:spPr>
            <a:xfrm>
              <a:off x="1972575" y="2742325"/>
              <a:ext cx="756400" cy="37000"/>
            </a:xfrm>
            <a:custGeom>
              <a:avLst/>
              <a:gdLst/>
              <a:ahLst/>
              <a:cxnLst/>
              <a:rect l="l" t="t" r="r" b="b"/>
              <a:pathLst>
                <a:path w="30256" h="1480" extrusionOk="0">
                  <a:moveTo>
                    <a:pt x="0" y="0"/>
                  </a:moveTo>
                  <a:lnTo>
                    <a:pt x="0" y="1479"/>
                  </a:lnTo>
                  <a:lnTo>
                    <a:pt x="30256" y="1479"/>
                  </a:lnTo>
                  <a:lnTo>
                    <a:pt x="30256" y="0"/>
                  </a:lnTo>
                  <a:close/>
                </a:path>
              </a:pathLst>
            </a:custGeom>
            <a:solidFill>
              <a:srgbClr val="D7D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54;p50">
              <a:extLst>
                <a:ext uri="{FF2B5EF4-FFF2-40B4-BE49-F238E27FC236}">
                  <a16:creationId xmlns:a16="http://schemas.microsoft.com/office/drawing/2014/main" id="{7822D0D9-CB01-B120-9B87-C3F151F314E9}"/>
                </a:ext>
              </a:extLst>
            </p:cNvPr>
            <p:cNvSpPr/>
            <p:nvPr/>
          </p:nvSpPr>
          <p:spPr>
            <a:xfrm>
              <a:off x="1972575" y="2835225"/>
              <a:ext cx="756400" cy="36975"/>
            </a:xfrm>
            <a:custGeom>
              <a:avLst/>
              <a:gdLst/>
              <a:ahLst/>
              <a:cxnLst/>
              <a:rect l="l" t="t" r="r" b="b"/>
              <a:pathLst>
                <a:path w="30256" h="1479" extrusionOk="0">
                  <a:moveTo>
                    <a:pt x="0" y="0"/>
                  </a:moveTo>
                  <a:lnTo>
                    <a:pt x="0" y="1479"/>
                  </a:lnTo>
                  <a:lnTo>
                    <a:pt x="30256" y="1479"/>
                  </a:lnTo>
                  <a:lnTo>
                    <a:pt x="30256" y="0"/>
                  </a:lnTo>
                  <a:close/>
                </a:path>
              </a:pathLst>
            </a:custGeom>
            <a:solidFill>
              <a:srgbClr val="D7D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55;p50">
              <a:extLst>
                <a:ext uri="{FF2B5EF4-FFF2-40B4-BE49-F238E27FC236}">
                  <a16:creationId xmlns:a16="http://schemas.microsoft.com/office/drawing/2014/main" id="{BA59DDD8-7B27-582F-38A9-51E36DA0A539}"/>
                </a:ext>
              </a:extLst>
            </p:cNvPr>
            <p:cNvSpPr/>
            <p:nvPr/>
          </p:nvSpPr>
          <p:spPr>
            <a:xfrm>
              <a:off x="1330875" y="2083575"/>
              <a:ext cx="1512800" cy="2055900"/>
            </a:xfrm>
            <a:custGeom>
              <a:avLst/>
              <a:gdLst/>
              <a:ahLst/>
              <a:cxnLst/>
              <a:rect l="l" t="t" r="r" b="b"/>
              <a:pathLst>
                <a:path w="60512" h="82236" extrusionOk="0">
                  <a:moveTo>
                    <a:pt x="16190" y="0"/>
                  </a:moveTo>
                  <a:lnTo>
                    <a:pt x="1" y="16872"/>
                  </a:lnTo>
                  <a:lnTo>
                    <a:pt x="1" y="77383"/>
                  </a:lnTo>
                  <a:cubicBezTo>
                    <a:pt x="1" y="80074"/>
                    <a:pt x="2200" y="82236"/>
                    <a:pt x="4892" y="82236"/>
                  </a:cubicBezTo>
                  <a:lnTo>
                    <a:pt x="55620" y="82236"/>
                  </a:lnTo>
                  <a:cubicBezTo>
                    <a:pt x="58312" y="82236"/>
                    <a:pt x="60511" y="80074"/>
                    <a:pt x="60511" y="77383"/>
                  </a:cubicBezTo>
                  <a:lnTo>
                    <a:pt x="60511" y="4853"/>
                  </a:lnTo>
                  <a:cubicBezTo>
                    <a:pt x="60473" y="2161"/>
                    <a:pt x="58312" y="0"/>
                    <a:pt x="55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356;p50">
              <a:extLst>
                <a:ext uri="{FF2B5EF4-FFF2-40B4-BE49-F238E27FC236}">
                  <a16:creationId xmlns:a16="http://schemas.microsoft.com/office/drawing/2014/main" id="{4B0AE043-2523-EB9C-2A12-4989B89E908D}"/>
                </a:ext>
              </a:extLst>
            </p:cNvPr>
            <p:cNvSpPr/>
            <p:nvPr/>
          </p:nvSpPr>
          <p:spPr>
            <a:xfrm>
              <a:off x="1972575" y="3171700"/>
              <a:ext cx="756400" cy="37000"/>
            </a:xfrm>
            <a:custGeom>
              <a:avLst/>
              <a:gdLst/>
              <a:ahLst/>
              <a:cxnLst/>
              <a:rect l="l" t="t" r="r" b="b"/>
              <a:pathLst>
                <a:path w="30256" h="1480" extrusionOk="0">
                  <a:moveTo>
                    <a:pt x="0" y="0"/>
                  </a:moveTo>
                  <a:lnTo>
                    <a:pt x="0" y="1479"/>
                  </a:lnTo>
                  <a:lnTo>
                    <a:pt x="30256" y="1479"/>
                  </a:lnTo>
                  <a:lnTo>
                    <a:pt x="30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57;p50">
              <a:extLst>
                <a:ext uri="{FF2B5EF4-FFF2-40B4-BE49-F238E27FC236}">
                  <a16:creationId xmlns:a16="http://schemas.microsoft.com/office/drawing/2014/main" id="{D1873342-DBEA-37E5-D986-1956484FACB2}"/>
                </a:ext>
              </a:extLst>
            </p:cNvPr>
            <p:cNvSpPr/>
            <p:nvPr/>
          </p:nvSpPr>
          <p:spPr>
            <a:xfrm>
              <a:off x="1972575" y="3265525"/>
              <a:ext cx="756400" cy="37000"/>
            </a:xfrm>
            <a:custGeom>
              <a:avLst/>
              <a:gdLst/>
              <a:ahLst/>
              <a:cxnLst/>
              <a:rect l="l" t="t" r="r" b="b"/>
              <a:pathLst>
                <a:path w="30256" h="1480" extrusionOk="0">
                  <a:moveTo>
                    <a:pt x="0" y="1"/>
                  </a:moveTo>
                  <a:lnTo>
                    <a:pt x="0" y="1480"/>
                  </a:lnTo>
                  <a:lnTo>
                    <a:pt x="30256" y="1480"/>
                  </a:lnTo>
                  <a:lnTo>
                    <a:pt x="30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58;p50">
              <a:extLst>
                <a:ext uri="{FF2B5EF4-FFF2-40B4-BE49-F238E27FC236}">
                  <a16:creationId xmlns:a16="http://schemas.microsoft.com/office/drawing/2014/main" id="{18DC1AC2-1DB1-C577-189A-D5DDD73FFBCA}"/>
                </a:ext>
              </a:extLst>
            </p:cNvPr>
            <p:cNvSpPr/>
            <p:nvPr/>
          </p:nvSpPr>
          <p:spPr>
            <a:xfrm>
              <a:off x="1972575" y="3358425"/>
              <a:ext cx="756400" cy="37000"/>
            </a:xfrm>
            <a:custGeom>
              <a:avLst/>
              <a:gdLst/>
              <a:ahLst/>
              <a:cxnLst/>
              <a:rect l="l" t="t" r="r" b="b"/>
              <a:pathLst>
                <a:path w="30256" h="1480" extrusionOk="0">
                  <a:moveTo>
                    <a:pt x="0" y="0"/>
                  </a:moveTo>
                  <a:lnTo>
                    <a:pt x="0" y="1479"/>
                  </a:lnTo>
                  <a:lnTo>
                    <a:pt x="30256" y="1479"/>
                  </a:lnTo>
                  <a:lnTo>
                    <a:pt x="30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59;p50">
              <a:extLst>
                <a:ext uri="{FF2B5EF4-FFF2-40B4-BE49-F238E27FC236}">
                  <a16:creationId xmlns:a16="http://schemas.microsoft.com/office/drawing/2014/main" id="{5E60F4DB-B49D-8C82-F0FA-7C65EAB6C3BB}"/>
                </a:ext>
              </a:extLst>
            </p:cNvPr>
            <p:cNvSpPr/>
            <p:nvPr/>
          </p:nvSpPr>
          <p:spPr>
            <a:xfrm>
              <a:off x="1972575" y="3657950"/>
              <a:ext cx="756400" cy="36975"/>
            </a:xfrm>
            <a:custGeom>
              <a:avLst/>
              <a:gdLst/>
              <a:ahLst/>
              <a:cxnLst/>
              <a:rect l="l" t="t" r="r" b="b"/>
              <a:pathLst>
                <a:path w="30256" h="1479" extrusionOk="0">
                  <a:moveTo>
                    <a:pt x="0" y="0"/>
                  </a:moveTo>
                  <a:lnTo>
                    <a:pt x="0" y="1479"/>
                  </a:lnTo>
                  <a:lnTo>
                    <a:pt x="30256" y="1479"/>
                  </a:lnTo>
                  <a:lnTo>
                    <a:pt x="30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60;p50">
              <a:extLst>
                <a:ext uri="{FF2B5EF4-FFF2-40B4-BE49-F238E27FC236}">
                  <a16:creationId xmlns:a16="http://schemas.microsoft.com/office/drawing/2014/main" id="{D9D530D5-B0A1-4298-A3C7-83AC2C0B2A6D}"/>
                </a:ext>
              </a:extLst>
            </p:cNvPr>
            <p:cNvSpPr/>
            <p:nvPr/>
          </p:nvSpPr>
          <p:spPr>
            <a:xfrm>
              <a:off x="1972575" y="3750825"/>
              <a:ext cx="756400" cy="37950"/>
            </a:xfrm>
            <a:custGeom>
              <a:avLst/>
              <a:gdLst/>
              <a:ahLst/>
              <a:cxnLst/>
              <a:rect l="l" t="t" r="r" b="b"/>
              <a:pathLst>
                <a:path w="30256" h="1518" extrusionOk="0">
                  <a:moveTo>
                    <a:pt x="0" y="1"/>
                  </a:moveTo>
                  <a:lnTo>
                    <a:pt x="0" y="1517"/>
                  </a:lnTo>
                  <a:lnTo>
                    <a:pt x="30256" y="1517"/>
                  </a:lnTo>
                  <a:lnTo>
                    <a:pt x="30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61;p50">
              <a:extLst>
                <a:ext uri="{FF2B5EF4-FFF2-40B4-BE49-F238E27FC236}">
                  <a16:creationId xmlns:a16="http://schemas.microsoft.com/office/drawing/2014/main" id="{1E0A0C0F-4B6C-8433-0671-A57B3B61EBBE}"/>
                </a:ext>
              </a:extLst>
            </p:cNvPr>
            <p:cNvSpPr/>
            <p:nvPr/>
          </p:nvSpPr>
          <p:spPr>
            <a:xfrm>
              <a:off x="1972575" y="3844675"/>
              <a:ext cx="756400" cy="36975"/>
            </a:xfrm>
            <a:custGeom>
              <a:avLst/>
              <a:gdLst/>
              <a:ahLst/>
              <a:cxnLst/>
              <a:rect l="l" t="t" r="r" b="b"/>
              <a:pathLst>
                <a:path w="30256" h="1479" extrusionOk="0">
                  <a:moveTo>
                    <a:pt x="0" y="0"/>
                  </a:moveTo>
                  <a:lnTo>
                    <a:pt x="0" y="1479"/>
                  </a:lnTo>
                  <a:lnTo>
                    <a:pt x="30256" y="1479"/>
                  </a:lnTo>
                  <a:lnTo>
                    <a:pt x="30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62;p50">
              <a:extLst>
                <a:ext uri="{FF2B5EF4-FFF2-40B4-BE49-F238E27FC236}">
                  <a16:creationId xmlns:a16="http://schemas.microsoft.com/office/drawing/2014/main" id="{01D7BB66-A839-BB36-E4B7-38E3EDE76570}"/>
                </a:ext>
              </a:extLst>
            </p:cNvPr>
            <p:cNvSpPr/>
            <p:nvPr/>
          </p:nvSpPr>
          <p:spPr>
            <a:xfrm>
              <a:off x="1538450" y="3575475"/>
              <a:ext cx="378225" cy="378225"/>
            </a:xfrm>
            <a:custGeom>
              <a:avLst/>
              <a:gdLst/>
              <a:ahLst/>
              <a:cxnLst/>
              <a:rect l="l" t="t" r="r" b="b"/>
              <a:pathLst>
                <a:path w="15129" h="15129" extrusionOk="0">
                  <a:moveTo>
                    <a:pt x="7584" y="1"/>
                  </a:moveTo>
                  <a:cubicBezTo>
                    <a:pt x="3375" y="1"/>
                    <a:pt x="1" y="3375"/>
                    <a:pt x="1" y="7546"/>
                  </a:cubicBezTo>
                  <a:cubicBezTo>
                    <a:pt x="1" y="11754"/>
                    <a:pt x="3375" y="15128"/>
                    <a:pt x="7584" y="15128"/>
                  </a:cubicBezTo>
                  <a:cubicBezTo>
                    <a:pt x="11754" y="15128"/>
                    <a:pt x="15129" y="11754"/>
                    <a:pt x="15129" y="7546"/>
                  </a:cubicBezTo>
                  <a:cubicBezTo>
                    <a:pt x="15129" y="3375"/>
                    <a:pt x="11754" y="1"/>
                    <a:pt x="7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63;p50">
              <a:extLst>
                <a:ext uri="{FF2B5EF4-FFF2-40B4-BE49-F238E27FC236}">
                  <a16:creationId xmlns:a16="http://schemas.microsoft.com/office/drawing/2014/main" id="{76EBC79D-6CFD-1794-AF12-256BF599E41A}"/>
                </a:ext>
              </a:extLst>
            </p:cNvPr>
            <p:cNvSpPr/>
            <p:nvPr/>
          </p:nvSpPr>
          <p:spPr>
            <a:xfrm>
              <a:off x="2124225" y="1839025"/>
              <a:ext cx="686275" cy="36050"/>
            </a:xfrm>
            <a:custGeom>
              <a:avLst/>
              <a:gdLst/>
              <a:ahLst/>
              <a:cxnLst/>
              <a:rect l="l" t="t" r="r" b="b"/>
              <a:pathLst>
                <a:path w="27451" h="1442" extrusionOk="0">
                  <a:moveTo>
                    <a:pt x="759" y="1"/>
                  </a:moveTo>
                  <a:cubicBezTo>
                    <a:pt x="342" y="1"/>
                    <a:pt x="1" y="304"/>
                    <a:pt x="1" y="721"/>
                  </a:cubicBezTo>
                  <a:cubicBezTo>
                    <a:pt x="1" y="1100"/>
                    <a:pt x="342" y="1441"/>
                    <a:pt x="759" y="1441"/>
                  </a:cubicBezTo>
                  <a:lnTo>
                    <a:pt x="26692" y="1441"/>
                  </a:lnTo>
                  <a:cubicBezTo>
                    <a:pt x="27071" y="1441"/>
                    <a:pt x="27412" y="1100"/>
                    <a:pt x="27412" y="721"/>
                  </a:cubicBezTo>
                  <a:lnTo>
                    <a:pt x="27450" y="721"/>
                  </a:lnTo>
                  <a:cubicBezTo>
                    <a:pt x="27412" y="304"/>
                    <a:pt x="27109" y="1"/>
                    <a:pt x="266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3632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6B4EAAD-EC98-5F88-0B63-9BBCC1AAF0B8}"/>
              </a:ext>
            </a:extLst>
          </p:cNvPr>
          <p:cNvSpPr txBox="1"/>
          <p:nvPr/>
        </p:nvSpPr>
        <p:spPr>
          <a:xfrm>
            <a:off x="372361" y="301915"/>
            <a:ext cx="35022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200" err="1">
                <a:latin typeface="Marmelad"/>
              </a:rPr>
              <a:t>Conclussions</a:t>
            </a:r>
            <a:endParaRPr lang="es-ES" sz="3200">
              <a:latin typeface="Marmelad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E56520D-B884-9840-42AA-0581B8F46524}"/>
              </a:ext>
            </a:extLst>
          </p:cNvPr>
          <p:cNvSpPr txBox="1"/>
          <p:nvPr/>
        </p:nvSpPr>
        <p:spPr>
          <a:xfrm>
            <a:off x="690397" y="1343172"/>
            <a:ext cx="6858000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Verdana"/>
              </a:rPr>
              <a:t>High accuracy, </a:t>
            </a:r>
            <a:r>
              <a:rPr lang="es-ES" dirty="0" err="1">
                <a:latin typeface="Verdana"/>
              </a:rPr>
              <a:t>sensitivity</a:t>
            </a:r>
            <a:r>
              <a:rPr lang="es-ES" dirty="0">
                <a:latin typeface="Verdana"/>
              </a:rPr>
              <a:t> and </a:t>
            </a:r>
            <a:r>
              <a:rPr lang="es-ES" dirty="0" err="1">
                <a:latin typeface="Verdana"/>
              </a:rPr>
              <a:t>specificity</a:t>
            </a:r>
            <a:r>
              <a:rPr lang="es-ES" dirty="0">
                <a:latin typeface="Verdan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Verdan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Verdana"/>
              </a:rPr>
              <a:t>Support</a:t>
            </a:r>
            <a:r>
              <a:rPr lang="es-ES" dirty="0">
                <a:latin typeface="Verdana"/>
              </a:rPr>
              <a:t> </a:t>
            </a:r>
            <a:r>
              <a:rPr lang="es-ES" dirty="0" err="1">
                <a:latin typeface="Verdana"/>
              </a:rPr>
              <a:t>to</a:t>
            </a:r>
            <a:r>
              <a:rPr lang="es-ES" dirty="0">
                <a:latin typeface="Verdana"/>
              </a:rPr>
              <a:t> </a:t>
            </a:r>
            <a:r>
              <a:rPr lang="es-ES" dirty="0" err="1">
                <a:latin typeface="Verdana"/>
              </a:rPr>
              <a:t>clinical</a:t>
            </a:r>
            <a:r>
              <a:rPr lang="es-ES" dirty="0">
                <a:latin typeface="Verdana"/>
              </a:rPr>
              <a:t> decision </a:t>
            </a:r>
            <a:r>
              <a:rPr lang="es-ES" dirty="0" err="1">
                <a:latin typeface="Verdana"/>
              </a:rPr>
              <a:t>making</a:t>
            </a:r>
            <a:endParaRPr lang="es-ES" dirty="0">
              <a:latin typeface="Verdan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Verdan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Verdana"/>
              </a:rPr>
              <a:t>Need</a:t>
            </a:r>
            <a:r>
              <a:rPr lang="es-ES" dirty="0">
                <a:latin typeface="Verdana"/>
              </a:rPr>
              <a:t> for future </a:t>
            </a:r>
            <a:r>
              <a:rPr lang="es-ES" dirty="0" err="1">
                <a:latin typeface="Verdana"/>
              </a:rPr>
              <a:t>advancements</a:t>
            </a:r>
            <a:r>
              <a:rPr lang="es-ES" dirty="0">
                <a:latin typeface="Verdana"/>
              </a:rPr>
              <a:t>, </a:t>
            </a:r>
            <a:r>
              <a:rPr lang="es-ES" dirty="0" err="1">
                <a:latin typeface="Verdana"/>
              </a:rPr>
              <a:t>such</a:t>
            </a:r>
            <a:r>
              <a:rPr lang="es-ES" dirty="0">
                <a:latin typeface="Verdana"/>
              </a:rPr>
              <a:t> as </a:t>
            </a:r>
            <a:r>
              <a:rPr lang="es-ES" dirty="0" err="1">
                <a:latin typeface="Verdana"/>
              </a:rPr>
              <a:t>larger</a:t>
            </a:r>
            <a:r>
              <a:rPr lang="es-ES" dirty="0">
                <a:latin typeface="Verdana"/>
              </a:rPr>
              <a:t> </a:t>
            </a:r>
            <a:r>
              <a:rPr lang="es-ES" dirty="0" err="1">
                <a:latin typeface="Verdana"/>
              </a:rPr>
              <a:t>datasets</a:t>
            </a:r>
            <a:r>
              <a:rPr lang="es-ES" dirty="0">
                <a:latin typeface="Verdana"/>
              </a:rPr>
              <a:t>, </a:t>
            </a:r>
            <a:r>
              <a:rPr lang="es-ES" dirty="0" err="1">
                <a:latin typeface="Verdana"/>
              </a:rPr>
              <a:t>access</a:t>
            </a:r>
            <a:r>
              <a:rPr lang="es-ES" dirty="0">
                <a:latin typeface="Verdana"/>
              </a:rPr>
              <a:t> </a:t>
            </a:r>
            <a:r>
              <a:rPr lang="es-ES" dirty="0" err="1">
                <a:latin typeface="Verdana"/>
              </a:rPr>
              <a:t>to</a:t>
            </a:r>
            <a:r>
              <a:rPr lang="es-ES" dirty="0">
                <a:latin typeface="Verdana"/>
              </a:rPr>
              <a:t> </a:t>
            </a:r>
            <a:r>
              <a:rPr lang="es-ES" dirty="0" err="1">
                <a:latin typeface="Verdana"/>
              </a:rPr>
              <a:t>high</a:t>
            </a:r>
            <a:r>
              <a:rPr lang="es-ES" dirty="0">
                <a:latin typeface="Verdana"/>
              </a:rPr>
              <a:t>-performance </a:t>
            </a:r>
            <a:r>
              <a:rPr lang="es-ES" b="1" dirty="0" err="1">
                <a:latin typeface="Verdana"/>
              </a:rPr>
              <a:t>computational</a:t>
            </a:r>
            <a:r>
              <a:rPr lang="es-ES" b="1" dirty="0">
                <a:latin typeface="Verdana"/>
              </a:rPr>
              <a:t> </a:t>
            </a:r>
            <a:r>
              <a:rPr lang="es-ES" b="1" dirty="0" err="1">
                <a:latin typeface="Verdana"/>
              </a:rPr>
              <a:t>resources</a:t>
            </a:r>
            <a:r>
              <a:rPr lang="es-ES" b="1" dirty="0">
                <a:latin typeface="Verdana"/>
              </a:rPr>
              <a:t> </a:t>
            </a:r>
            <a:r>
              <a:rPr lang="es-ES" dirty="0">
                <a:latin typeface="Verdana"/>
              </a:rPr>
              <a:t>and </a:t>
            </a:r>
            <a:r>
              <a:rPr lang="es-ES" dirty="0" err="1">
                <a:latin typeface="Verdana"/>
              </a:rPr>
              <a:t>validation</a:t>
            </a:r>
            <a:r>
              <a:rPr lang="es-ES" dirty="0">
                <a:latin typeface="Verdana"/>
              </a:rPr>
              <a:t> </a:t>
            </a:r>
            <a:r>
              <a:rPr lang="es-ES" dirty="0" err="1">
                <a:latin typeface="Verdana"/>
              </a:rPr>
              <a:t>on</a:t>
            </a:r>
            <a:r>
              <a:rPr lang="es-ES" dirty="0">
                <a:latin typeface="Verdana"/>
              </a:rPr>
              <a:t> real </a:t>
            </a:r>
            <a:r>
              <a:rPr lang="es-ES" dirty="0" err="1">
                <a:latin typeface="Verdana"/>
              </a:rPr>
              <a:t>word</a:t>
            </a:r>
            <a:r>
              <a:rPr lang="es-ES" dirty="0">
                <a:latin typeface="Verdana"/>
              </a:rPr>
              <a:t> </a:t>
            </a:r>
            <a:r>
              <a:rPr lang="es-ES" dirty="0" err="1">
                <a:latin typeface="Verdana"/>
              </a:rPr>
              <a:t>clinical</a:t>
            </a:r>
            <a:r>
              <a:rPr lang="es-ES" dirty="0">
                <a:latin typeface="Verdana"/>
              </a:rPr>
              <a:t> data.</a:t>
            </a:r>
          </a:p>
        </p:txBody>
      </p:sp>
      <p:grpSp>
        <p:nvGrpSpPr>
          <p:cNvPr id="2" name="Google Shape;1348;p50">
            <a:extLst>
              <a:ext uri="{FF2B5EF4-FFF2-40B4-BE49-F238E27FC236}">
                <a16:creationId xmlns:a16="http://schemas.microsoft.com/office/drawing/2014/main" id="{BBA1548E-AD91-D771-F937-09A20E68A232}"/>
              </a:ext>
            </a:extLst>
          </p:cNvPr>
          <p:cNvGrpSpPr/>
          <p:nvPr/>
        </p:nvGrpSpPr>
        <p:grpSpPr>
          <a:xfrm>
            <a:off x="6871730" y="2850293"/>
            <a:ext cx="1205052" cy="1413272"/>
            <a:chOff x="1330875" y="1767950"/>
            <a:chExt cx="2010425" cy="2371525"/>
          </a:xfrm>
        </p:grpSpPr>
        <p:sp>
          <p:nvSpPr>
            <p:cNvPr id="3" name="Google Shape;1349;p50">
              <a:extLst>
                <a:ext uri="{FF2B5EF4-FFF2-40B4-BE49-F238E27FC236}">
                  <a16:creationId xmlns:a16="http://schemas.microsoft.com/office/drawing/2014/main" id="{1A9F0DFB-E8F6-E83A-F7B9-CF869EE836A2}"/>
                </a:ext>
              </a:extLst>
            </p:cNvPr>
            <p:cNvSpPr/>
            <p:nvPr/>
          </p:nvSpPr>
          <p:spPr>
            <a:xfrm>
              <a:off x="1558375" y="1767950"/>
              <a:ext cx="1782925" cy="2345000"/>
            </a:xfrm>
            <a:custGeom>
              <a:avLst/>
              <a:gdLst/>
              <a:ahLst/>
              <a:cxnLst/>
              <a:rect l="l" t="t" r="r" b="b"/>
              <a:pathLst>
                <a:path w="71317" h="93800" extrusionOk="0">
                  <a:moveTo>
                    <a:pt x="5498" y="0"/>
                  </a:moveTo>
                  <a:cubicBezTo>
                    <a:pt x="2465" y="0"/>
                    <a:pt x="38" y="2426"/>
                    <a:pt x="0" y="5422"/>
                  </a:cubicBezTo>
                  <a:lnTo>
                    <a:pt x="0" y="88377"/>
                  </a:lnTo>
                  <a:cubicBezTo>
                    <a:pt x="38" y="91350"/>
                    <a:pt x="2428" y="93799"/>
                    <a:pt x="5429" y="93799"/>
                  </a:cubicBezTo>
                  <a:cubicBezTo>
                    <a:pt x="5452" y="93799"/>
                    <a:pt x="5475" y="93799"/>
                    <a:pt x="5498" y="93799"/>
                  </a:cubicBezTo>
                  <a:lnTo>
                    <a:pt x="65857" y="93799"/>
                  </a:lnTo>
                  <a:cubicBezTo>
                    <a:pt x="65879" y="93799"/>
                    <a:pt x="65902" y="93799"/>
                    <a:pt x="65925" y="93799"/>
                  </a:cubicBezTo>
                  <a:cubicBezTo>
                    <a:pt x="68889" y="93799"/>
                    <a:pt x="71316" y="91350"/>
                    <a:pt x="71316" y="88377"/>
                  </a:cubicBezTo>
                  <a:lnTo>
                    <a:pt x="71316" y="5422"/>
                  </a:lnTo>
                  <a:cubicBezTo>
                    <a:pt x="71316" y="2426"/>
                    <a:pt x="68852" y="0"/>
                    <a:pt x="65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50;p50">
              <a:extLst>
                <a:ext uri="{FF2B5EF4-FFF2-40B4-BE49-F238E27FC236}">
                  <a16:creationId xmlns:a16="http://schemas.microsoft.com/office/drawing/2014/main" id="{C64EBF75-8DE3-F519-AF45-DC643B8700A3}"/>
                </a:ext>
              </a:extLst>
            </p:cNvPr>
            <p:cNvSpPr/>
            <p:nvPr/>
          </p:nvSpPr>
          <p:spPr>
            <a:xfrm>
              <a:off x="1726125" y="1956525"/>
              <a:ext cx="1456875" cy="1831300"/>
            </a:xfrm>
            <a:custGeom>
              <a:avLst/>
              <a:gdLst/>
              <a:ahLst/>
              <a:cxnLst/>
              <a:rect l="l" t="t" r="r" b="b"/>
              <a:pathLst>
                <a:path w="58275" h="73252" extrusionOk="0">
                  <a:moveTo>
                    <a:pt x="52916" y="0"/>
                  </a:moveTo>
                  <a:cubicBezTo>
                    <a:pt x="52870" y="0"/>
                    <a:pt x="52823" y="1"/>
                    <a:pt x="52777" y="2"/>
                  </a:cubicBezTo>
                  <a:lnTo>
                    <a:pt x="5460" y="2"/>
                  </a:lnTo>
                  <a:cubicBezTo>
                    <a:pt x="5415" y="1"/>
                    <a:pt x="5369" y="0"/>
                    <a:pt x="5324" y="0"/>
                  </a:cubicBezTo>
                  <a:cubicBezTo>
                    <a:pt x="2427" y="0"/>
                    <a:pt x="38" y="2360"/>
                    <a:pt x="1" y="5272"/>
                  </a:cubicBezTo>
                  <a:lnTo>
                    <a:pt x="1" y="67944"/>
                  </a:lnTo>
                  <a:cubicBezTo>
                    <a:pt x="39" y="70878"/>
                    <a:pt x="2465" y="73252"/>
                    <a:pt x="5391" y="73252"/>
                  </a:cubicBezTo>
                  <a:cubicBezTo>
                    <a:pt x="5414" y="73252"/>
                    <a:pt x="5437" y="73252"/>
                    <a:pt x="5460" y="73251"/>
                  </a:cubicBezTo>
                  <a:lnTo>
                    <a:pt x="52777" y="73251"/>
                  </a:lnTo>
                  <a:cubicBezTo>
                    <a:pt x="52801" y="73252"/>
                    <a:pt x="52824" y="73252"/>
                    <a:pt x="52847" y="73252"/>
                  </a:cubicBezTo>
                  <a:cubicBezTo>
                    <a:pt x="55773" y="73252"/>
                    <a:pt x="58199" y="70915"/>
                    <a:pt x="58237" y="67944"/>
                  </a:cubicBezTo>
                  <a:lnTo>
                    <a:pt x="58274" y="5272"/>
                  </a:lnTo>
                  <a:cubicBezTo>
                    <a:pt x="58200" y="2324"/>
                    <a:pt x="55811" y="0"/>
                    <a:pt x="529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51;p50">
              <a:extLst>
                <a:ext uri="{FF2B5EF4-FFF2-40B4-BE49-F238E27FC236}">
                  <a16:creationId xmlns:a16="http://schemas.microsoft.com/office/drawing/2014/main" id="{CBA0F85A-CB8E-AEB8-C478-2E00F93DA261}"/>
                </a:ext>
              </a:extLst>
            </p:cNvPr>
            <p:cNvSpPr/>
            <p:nvPr/>
          </p:nvSpPr>
          <p:spPr>
            <a:xfrm>
              <a:off x="1538450" y="2603950"/>
              <a:ext cx="378225" cy="378200"/>
            </a:xfrm>
            <a:custGeom>
              <a:avLst/>
              <a:gdLst/>
              <a:ahLst/>
              <a:cxnLst/>
              <a:rect l="l" t="t" r="r" b="b"/>
              <a:pathLst>
                <a:path w="15129" h="15128" extrusionOk="0">
                  <a:moveTo>
                    <a:pt x="7584" y="0"/>
                  </a:moveTo>
                  <a:cubicBezTo>
                    <a:pt x="3375" y="0"/>
                    <a:pt x="1" y="3374"/>
                    <a:pt x="1" y="7545"/>
                  </a:cubicBezTo>
                  <a:cubicBezTo>
                    <a:pt x="1" y="11715"/>
                    <a:pt x="3375" y="15128"/>
                    <a:pt x="7584" y="15128"/>
                  </a:cubicBezTo>
                  <a:cubicBezTo>
                    <a:pt x="11754" y="15128"/>
                    <a:pt x="15129" y="11715"/>
                    <a:pt x="15129" y="7545"/>
                  </a:cubicBezTo>
                  <a:cubicBezTo>
                    <a:pt x="15129" y="3374"/>
                    <a:pt x="11754" y="0"/>
                    <a:pt x="7584" y="0"/>
                  </a:cubicBezTo>
                  <a:close/>
                </a:path>
              </a:pathLst>
            </a:custGeom>
            <a:solidFill>
              <a:srgbClr val="B0B0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52;p50">
              <a:extLst>
                <a:ext uri="{FF2B5EF4-FFF2-40B4-BE49-F238E27FC236}">
                  <a16:creationId xmlns:a16="http://schemas.microsoft.com/office/drawing/2014/main" id="{DF58A78D-07C0-6F3B-2CC2-93E7ECE4ABCC}"/>
                </a:ext>
              </a:extLst>
            </p:cNvPr>
            <p:cNvSpPr/>
            <p:nvPr/>
          </p:nvSpPr>
          <p:spPr>
            <a:xfrm>
              <a:off x="1972575" y="2648475"/>
              <a:ext cx="756400" cy="37950"/>
            </a:xfrm>
            <a:custGeom>
              <a:avLst/>
              <a:gdLst/>
              <a:ahLst/>
              <a:cxnLst/>
              <a:rect l="l" t="t" r="r" b="b"/>
              <a:pathLst>
                <a:path w="30256" h="1518" extrusionOk="0">
                  <a:moveTo>
                    <a:pt x="0" y="1"/>
                  </a:moveTo>
                  <a:lnTo>
                    <a:pt x="0" y="1518"/>
                  </a:lnTo>
                  <a:lnTo>
                    <a:pt x="30256" y="1518"/>
                  </a:lnTo>
                  <a:lnTo>
                    <a:pt x="30256" y="1"/>
                  </a:lnTo>
                  <a:close/>
                </a:path>
              </a:pathLst>
            </a:custGeom>
            <a:solidFill>
              <a:srgbClr val="D7D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53;p50">
              <a:extLst>
                <a:ext uri="{FF2B5EF4-FFF2-40B4-BE49-F238E27FC236}">
                  <a16:creationId xmlns:a16="http://schemas.microsoft.com/office/drawing/2014/main" id="{98DB244A-A276-018F-20B9-3868761DCFB9}"/>
                </a:ext>
              </a:extLst>
            </p:cNvPr>
            <p:cNvSpPr/>
            <p:nvPr/>
          </p:nvSpPr>
          <p:spPr>
            <a:xfrm>
              <a:off x="1972575" y="2742325"/>
              <a:ext cx="756400" cy="37000"/>
            </a:xfrm>
            <a:custGeom>
              <a:avLst/>
              <a:gdLst/>
              <a:ahLst/>
              <a:cxnLst/>
              <a:rect l="l" t="t" r="r" b="b"/>
              <a:pathLst>
                <a:path w="30256" h="1480" extrusionOk="0">
                  <a:moveTo>
                    <a:pt x="0" y="0"/>
                  </a:moveTo>
                  <a:lnTo>
                    <a:pt x="0" y="1479"/>
                  </a:lnTo>
                  <a:lnTo>
                    <a:pt x="30256" y="1479"/>
                  </a:lnTo>
                  <a:lnTo>
                    <a:pt x="30256" y="0"/>
                  </a:lnTo>
                  <a:close/>
                </a:path>
              </a:pathLst>
            </a:custGeom>
            <a:solidFill>
              <a:srgbClr val="D7D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54;p50">
              <a:extLst>
                <a:ext uri="{FF2B5EF4-FFF2-40B4-BE49-F238E27FC236}">
                  <a16:creationId xmlns:a16="http://schemas.microsoft.com/office/drawing/2014/main" id="{D5C0C891-5769-9A1E-B244-59FC67852508}"/>
                </a:ext>
              </a:extLst>
            </p:cNvPr>
            <p:cNvSpPr/>
            <p:nvPr/>
          </p:nvSpPr>
          <p:spPr>
            <a:xfrm>
              <a:off x="1972575" y="2835225"/>
              <a:ext cx="756400" cy="36975"/>
            </a:xfrm>
            <a:custGeom>
              <a:avLst/>
              <a:gdLst/>
              <a:ahLst/>
              <a:cxnLst/>
              <a:rect l="l" t="t" r="r" b="b"/>
              <a:pathLst>
                <a:path w="30256" h="1479" extrusionOk="0">
                  <a:moveTo>
                    <a:pt x="0" y="0"/>
                  </a:moveTo>
                  <a:lnTo>
                    <a:pt x="0" y="1479"/>
                  </a:lnTo>
                  <a:lnTo>
                    <a:pt x="30256" y="1479"/>
                  </a:lnTo>
                  <a:lnTo>
                    <a:pt x="30256" y="0"/>
                  </a:lnTo>
                  <a:close/>
                </a:path>
              </a:pathLst>
            </a:custGeom>
            <a:solidFill>
              <a:srgbClr val="D7D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55;p50">
              <a:extLst>
                <a:ext uri="{FF2B5EF4-FFF2-40B4-BE49-F238E27FC236}">
                  <a16:creationId xmlns:a16="http://schemas.microsoft.com/office/drawing/2014/main" id="{6A601C00-BB22-E623-3182-B02378C37E09}"/>
                </a:ext>
              </a:extLst>
            </p:cNvPr>
            <p:cNvSpPr/>
            <p:nvPr/>
          </p:nvSpPr>
          <p:spPr>
            <a:xfrm>
              <a:off x="1330875" y="2083575"/>
              <a:ext cx="1512800" cy="2055900"/>
            </a:xfrm>
            <a:custGeom>
              <a:avLst/>
              <a:gdLst/>
              <a:ahLst/>
              <a:cxnLst/>
              <a:rect l="l" t="t" r="r" b="b"/>
              <a:pathLst>
                <a:path w="60512" h="82236" extrusionOk="0">
                  <a:moveTo>
                    <a:pt x="16190" y="0"/>
                  </a:moveTo>
                  <a:lnTo>
                    <a:pt x="1" y="16872"/>
                  </a:lnTo>
                  <a:lnTo>
                    <a:pt x="1" y="77383"/>
                  </a:lnTo>
                  <a:cubicBezTo>
                    <a:pt x="1" y="80074"/>
                    <a:pt x="2200" y="82236"/>
                    <a:pt x="4892" y="82236"/>
                  </a:cubicBezTo>
                  <a:lnTo>
                    <a:pt x="55620" y="82236"/>
                  </a:lnTo>
                  <a:cubicBezTo>
                    <a:pt x="58312" y="82236"/>
                    <a:pt x="60511" y="80074"/>
                    <a:pt x="60511" y="77383"/>
                  </a:cubicBezTo>
                  <a:lnTo>
                    <a:pt x="60511" y="4853"/>
                  </a:lnTo>
                  <a:cubicBezTo>
                    <a:pt x="60473" y="2161"/>
                    <a:pt x="58312" y="0"/>
                    <a:pt x="55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356;p50">
              <a:extLst>
                <a:ext uri="{FF2B5EF4-FFF2-40B4-BE49-F238E27FC236}">
                  <a16:creationId xmlns:a16="http://schemas.microsoft.com/office/drawing/2014/main" id="{4FAE9754-DF44-8B0E-73ED-37810F89737B}"/>
                </a:ext>
              </a:extLst>
            </p:cNvPr>
            <p:cNvSpPr/>
            <p:nvPr/>
          </p:nvSpPr>
          <p:spPr>
            <a:xfrm>
              <a:off x="1972575" y="3171700"/>
              <a:ext cx="756400" cy="37000"/>
            </a:xfrm>
            <a:custGeom>
              <a:avLst/>
              <a:gdLst/>
              <a:ahLst/>
              <a:cxnLst/>
              <a:rect l="l" t="t" r="r" b="b"/>
              <a:pathLst>
                <a:path w="30256" h="1480" extrusionOk="0">
                  <a:moveTo>
                    <a:pt x="0" y="0"/>
                  </a:moveTo>
                  <a:lnTo>
                    <a:pt x="0" y="1479"/>
                  </a:lnTo>
                  <a:lnTo>
                    <a:pt x="30256" y="1479"/>
                  </a:lnTo>
                  <a:lnTo>
                    <a:pt x="30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57;p50">
              <a:extLst>
                <a:ext uri="{FF2B5EF4-FFF2-40B4-BE49-F238E27FC236}">
                  <a16:creationId xmlns:a16="http://schemas.microsoft.com/office/drawing/2014/main" id="{8698E9B0-8795-D870-3718-F78811F83B71}"/>
                </a:ext>
              </a:extLst>
            </p:cNvPr>
            <p:cNvSpPr/>
            <p:nvPr/>
          </p:nvSpPr>
          <p:spPr>
            <a:xfrm>
              <a:off x="1972575" y="3265525"/>
              <a:ext cx="756400" cy="37000"/>
            </a:xfrm>
            <a:custGeom>
              <a:avLst/>
              <a:gdLst/>
              <a:ahLst/>
              <a:cxnLst/>
              <a:rect l="l" t="t" r="r" b="b"/>
              <a:pathLst>
                <a:path w="30256" h="1480" extrusionOk="0">
                  <a:moveTo>
                    <a:pt x="0" y="1"/>
                  </a:moveTo>
                  <a:lnTo>
                    <a:pt x="0" y="1480"/>
                  </a:lnTo>
                  <a:lnTo>
                    <a:pt x="30256" y="1480"/>
                  </a:lnTo>
                  <a:lnTo>
                    <a:pt x="30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58;p50">
              <a:extLst>
                <a:ext uri="{FF2B5EF4-FFF2-40B4-BE49-F238E27FC236}">
                  <a16:creationId xmlns:a16="http://schemas.microsoft.com/office/drawing/2014/main" id="{B9BCD1FD-6665-B474-0081-D795EE50DFDF}"/>
                </a:ext>
              </a:extLst>
            </p:cNvPr>
            <p:cNvSpPr/>
            <p:nvPr/>
          </p:nvSpPr>
          <p:spPr>
            <a:xfrm>
              <a:off x="1972575" y="3358425"/>
              <a:ext cx="756400" cy="37000"/>
            </a:xfrm>
            <a:custGeom>
              <a:avLst/>
              <a:gdLst/>
              <a:ahLst/>
              <a:cxnLst/>
              <a:rect l="l" t="t" r="r" b="b"/>
              <a:pathLst>
                <a:path w="30256" h="1480" extrusionOk="0">
                  <a:moveTo>
                    <a:pt x="0" y="0"/>
                  </a:moveTo>
                  <a:lnTo>
                    <a:pt x="0" y="1479"/>
                  </a:lnTo>
                  <a:lnTo>
                    <a:pt x="30256" y="1479"/>
                  </a:lnTo>
                  <a:lnTo>
                    <a:pt x="30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59;p50">
              <a:extLst>
                <a:ext uri="{FF2B5EF4-FFF2-40B4-BE49-F238E27FC236}">
                  <a16:creationId xmlns:a16="http://schemas.microsoft.com/office/drawing/2014/main" id="{336EBEC2-AD76-7E99-DB40-BE3487571705}"/>
                </a:ext>
              </a:extLst>
            </p:cNvPr>
            <p:cNvSpPr/>
            <p:nvPr/>
          </p:nvSpPr>
          <p:spPr>
            <a:xfrm>
              <a:off x="1972575" y="3657950"/>
              <a:ext cx="756400" cy="36975"/>
            </a:xfrm>
            <a:custGeom>
              <a:avLst/>
              <a:gdLst/>
              <a:ahLst/>
              <a:cxnLst/>
              <a:rect l="l" t="t" r="r" b="b"/>
              <a:pathLst>
                <a:path w="30256" h="1479" extrusionOk="0">
                  <a:moveTo>
                    <a:pt x="0" y="0"/>
                  </a:moveTo>
                  <a:lnTo>
                    <a:pt x="0" y="1479"/>
                  </a:lnTo>
                  <a:lnTo>
                    <a:pt x="30256" y="1479"/>
                  </a:lnTo>
                  <a:lnTo>
                    <a:pt x="30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60;p50">
              <a:extLst>
                <a:ext uri="{FF2B5EF4-FFF2-40B4-BE49-F238E27FC236}">
                  <a16:creationId xmlns:a16="http://schemas.microsoft.com/office/drawing/2014/main" id="{13DE7C1E-9367-C6BE-6370-59AC45423F38}"/>
                </a:ext>
              </a:extLst>
            </p:cNvPr>
            <p:cNvSpPr/>
            <p:nvPr/>
          </p:nvSpPr>
          <p:spPr>
            <a:xfrm>
              <a:off x="1972575" y="3750825"/>
              <a:ext cx="756400" cy="37950"/>
            </a:xfrm>
            <a:custGeom>
              <a:avLst/>
              <a:gdLst/>
              <a:ahLst/>
              <a:cxnLst/>
              <a:rect l="l" t="t" r="r" b="b"/>
              <a:pathLst>
                <a:path w="30256" h="1518" extrusionOk="0">
                  <a:moveTo>
                    <a:pt x="0" y="1"/>
                  </a:moveTo>
                  <a:lnTo>
                    <a:pt x="0" y="1517"/>
                  </a:lnTo>
                  <a:lnTo>
                    <a:pt x="30256" y="1517"/>
                  </a:lnTo>
                  <a:lnTo>
                    <a:pt x="30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61;p50">
              <a:extLst>
                <a:ext uri="{FF2B5EF4-FFF2-40B4-BE49-F238E27FC236}">
                  <a16:creationId xmlns:a16="http://schemas.microsoft.com/office/drawing/2014/main" id="{2CF4F1CC-565B-B6FB-0667-75BD0B13755D}"/>
                </a:ext>
              </a:extLst>
            </p:cNvPr>
            <p:cNvSpPr/>
            <p:nvPr/>
          </p:nvSpPr>
          <p:spPr>
            <a:xfrm>
              <a:off x="1972575" y="3844675"/>
              <a:ext cx="756400" cy="36975"/>
            </a:xfrm>
            <a:custGeom>
              <a:avLst/>
              <a:gdLst/>
              <a:ahLst/>
              <a:cxnLst/>
              <a:rect l="l" t="t" r="r" b="b"/>
              <a:pathLst>
                <a:path w="30256" h="1479" extrusionOk="0">
                  <a:moveTo>
                    <a:pt x="0" y="0"/>
                  </a:moveTo>
                  <a:lnTo>
                    <a:pt x="0" y="1479"/>
                  </a:lnTo>
                  <a:lnTo>
                    <a:pt x="30256" y="1479"/>
                  </a:lnTo>
                  <a:lnTo>
                    <a:pt x="30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62;p50">
              <a:extLst>
                <a:ext uri="{FF2B5EF4-FFF2-40B4-BE49-F238E27FC236}">
                  <a16:creationId xmlns:a16="http://schemas.microsoft.com/office/drawing/2014/main" id="{8DA348E2-A65F-5E69-F1F7-82E9E4446226}"/>
                </a:ext>
              </a:extLst>
            </p:cNvPr>
            <p:cNvSpPr/>
            <p:nvPr/>
          </p:nvSpPr>
          <p:spPr>
            <a:xfrm>
              <a:off x="1538450" y="3575475"/>
              <a:ext cx="378225" cy="378225"/>
            </a:xfrm>
            <a:custGeom>
              <a:avLst/>
              <a:gdLst/>
              <a:ahLst/>
              <a:cxnLst/>
              <a:rect l="l" t="t" r="r" b="b"/>
              <a:pathLst>
                <a:path w="15129" h="15129" extrusionOk="0">
                  <a:moveTo>
                    <a:pt x="7584" y="1"/>
                  </a:moveTo>
                  <a:cubicBezTo>
                    <a:pt x="3375" y="1"/>
                    <a:pt x="1" y="3375"/>
                    <a:pt x="1" y="7546"/>
                  </a:cubicBezTo>
                  <a:cubicBezTo>
                    <a:pt x="1" y="11754"/>
                    <a:pt x="3375" y="15128"/>
                    <a:pt x="7584" y="15128"/>
                  </a:cubicBezTo>
                  <a:cubicBezTo>
                    <a:pt x="11754" y="15128"/>
                    <a:pt x="15129" y="11754"/>
                    <a:pt x="15129" y="7546"/>
                  </a:cubicBezTo>
                  <a:cubicBezTo>
                    <a:pt x="15129" y="3375"/>
                    <a:pt x="11754" y="1"/>
                    <a:pt x="7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63;p50">
              <a:extLst>
                <a:ext uri="{FF2B5EF4-FFF2-40B4-BE49-F238E27FC236}">
                  <a16:creationId xmlns:a16="http://schemas.microsoft.com/office/drawing/2014/main" id="{4DE6CAA8-C589-0921-DAA2-A5D99E1D9EC5}"/>
                </a:ext>
              </a:extLst>
            </p:cNvPr>
            <p:cNvSpPr/>
            <p:nvPr/>
          </p:nvSpPr>
          <p:spPr>
            <a:xfrm>
              <a:off x="2124225" y="1839025"/>
              <a:ext cx="686275" cy="36050"/>
            </a:xfrm>
            <a:custGeom>
              <a:avLst/>
              <a:gdLst/>
              <a:ahLst/>
              <a:cxnLst/>
              <a:rect l="l" t="t" r="r" b="b"/>
              <a:pathLst>
                <a:path w="27451" h="1442" extrusionOk="0">
                  <a:moveTo>
                    <a:pt x="759" y="1"/>
                  </a:moveTo>
                  <a:cubicBezTo>
                    <a:pt x="342" y="1"/>
                    <a:pt x="1" y="304"/>
                    <a:pt x="1" y="721"/>
                  </a:cubicBezTo>
                  <a:cubicBezTo>
                    <a:pt x="1" y="1100"/>
                    <a:pt x="342" y="1441"/>
                    <a:pt x="759" y="1441"/>
                  </a:cubicBezTo>
                  <a:lnTo>
                    <a:pt x="26692" y="1441"/>
                  </a:lnTo>
                  <a:cubicBezTo>
                    <a:pt x="27071" y="1441"/>
                    <a:pt x="27412" y="1100"/>
                    <a:pt x="27412" y="721"/>
                  </a:cubicBezTo>
                  <a:lnTo>
                    <a:pt x="27450" y="721"/>
                  </a:lnTo>
                  <a:cubicBezTo>
                    <a:pt x="27412" y="304"/>
                    <a:pt x="27109" y="1"/>
                    <a:pt x="266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049;p44">
            <a:extLst>
              <a:ext uri="{FF2B5EF4-FFF2-40B4-BE49-F238E27FC236}">
                <a16:creationId xmlns:a16="http://schemas.microsoft.com/office/drawing/2014/main" id="{3A5AC0D2-D551-FAFE-D65D-7A9D9977CFCA}"/>
              </a:ext>
            </a:extLst>
          </p:cNvPr>
          <p:cNvGrpSpPr/>
          <p:nvPr/>
        </p:nvGrpSpPr>
        <p:grpSpPr>
          <a:xfrm>
            <a:off x="2693706" y="3395930"/>
            <a:ext cx="2909775" cy="954050"/>
            <a:chOff x="3120000" y="3654513"/>
            <a:chExt cx="2909775" cy="954050"/>
          </a:xfrm>
        </p:grpSpPr>
        <p:sp>
          <p:nvSpPr>
            <p:cNvPr id="21" name="Google Shape;1050;p44">
              <a:extLst>
                <a:ext uri="{FF2B5EF4-FFF2-40B4-BE49-F238E27FC236}">
                  <a16:creationId xmlns:a16="http://schemas.microsoft.com/office/drawing/2014/main" id="{067440CE-C6CF-2475-3C52-B1B3D3B88509}"/>
                </a:ext>
              </a:extLst>
            </p:cNvPr>
            <p:cNvSpPr/>
            <p:nvPr/>
          </p:nvSpPr>
          <p:spPr>
            <a:xfrm>
              <a:off x="4882350" y="4218138"/>
              <a:ext cx="181475" cy="145650"/>
            </a:xfrm>
            <a:custGeom>
              <a:avLst/>
              <a:gdLst/>
              <a:ahLst/>
              <a:cxnLst/>
              <a:rect l="l" t="t" r="r" b="b"/>
              <a:pathLst>
                <a:path w="7259" h="5826" extrusionOk="0">
                  <a:moveTo>
                    <a:pt x="3410" y="0"/>
                  </a:moveTo>
                  <a:cubicBezTo>
                    <a:pt x="2933" y="1540"/>
                    <a:pt x="1613" y="2677"/>
                    <a:pt x="0" y="2860"/>
                  </a:cubicBezTo>
                  <a:lnTo>
                    <a:pt x="220" y="3043"/>
                  </a:lnTo>
                  <a:cubicBezTo>
                    <a:pt x="220" y="4648"/>
                    <a:pt x="1532" y="5826"/>
                    <a:pt x="3236" y="5826"/>
                  </a:cubicBezTo>
                  <a:cubicBezTo>
                    <a:pt x="3401" y="5826"/>
                    <a:pt x="3569" y="5815"/>
                    <a:pt x="3740" y="5792"/>
                  </a:cubicBezTo>
                  <a:cubicBezTo>
                    <a:pt x="5682" y="5536"/>
                    <a:pt x="7259" y="3923"/>
                    <a:pt x="7259" y="2127"/>
                  </a:cubicBezTo>
                  <a:lnTo>
                    <a:pt x="3410" y="0"/>
                  </a:lnTo>
                  <a:close/>
                </a:path>
              </a:pathLst>
            </a:custGeom>
            <a:solidFill>
              <a:srgbClr val="A6C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51;p44">
              <a:extLst>
                <a:ext uri="{FF2B5EF4-FFF2-40B4-BE49-F238E27FC236}">
                  <a16:creationId xmlns:a16="http://schemas.microsoft.com/office/drawing/2014/main" id="{A01199BD-ECE4-8662-EEB8-56E5D9FEC8F3}"/>
                </a:ext>
              </a:extLst>
            </p:cNvPr>
            <p:cNvSpPr/>
            <p:nvPr/>
          </p:nvSpPr>
          <p:spPr>
            <a:xfrm>
              <a:off x="3840350" y="3968863"/>
              <a:ext cx="57750" cy="28425"/>
            </a:xfrm>
            <a:custGeom>
              <a:avLst/>
              <a:gdLst/>
              <a:ahLst/>
              <a:cxnLst/>
              <a:rect l="l" t="t" r="r" b="b"/>
              <a:pathLst>
                <a:path w="2310" h="1137" extrusionOk="0">
                  <a:moveTo>
                    <a:pt x="660" y="0"/>
                  </a:moveTo>
                  <a:lnTo>
                    <a:pt x="0" y="1137"/>
                  </a:lnTo>
                  <a:lnTo>
                    <a:pt x="2310" y="917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52;p44">
              <a:extLst>
                <a:ext uri="{FF2B5EF4-FFF2-40B4-BE49-F238E27FC236}">
                  <a16:creationId xmlns:a16="http://schemas.microsoft.com/office/drawing/2014/main" id="{B733B0C1-55F0-6AF7-21BC-3A170DE43A42}"/>
                </a:ext>
              </a:extLst>
            </p:cNvPr>
            <p:cNvSpPr/>
            <p:nvPr/>
          </p:nvSpPr>
          <p:spPr>
            <a:xfrm>
              <a:off x="4805375" y="4217213"/>
              <a:ext cx="162225" cy="72425"/>
            </a:xfrm>
            <a:custGeom>
              <a:avLst/>
              <a:gdLst/>
              <a:ahLst/>
              <a:cxnLst/>
              <a:rect l="l" t="t" r="r" b="b"/>
              <a:pathLst>
                <a:path w="6489" h="2897" extrusionOk="0">
                  <a:moveTo>
                    <a:pt x="6452" y="1"/>
                  </a:moveTo>
                  <a:lnTo>
                    <a:pt x="0" y="514"/>
                  </a:lnTo>
                  <a:lnTo>
                    <a:pt x="3079" y="2897"/>
                  </a:lnTo>
                  <a:cubicBezTo>
                    <a:pt x="4692" y="2714"/>
                    <a:pt x="6012" y="1577"/>
                    <a:pt x="6489" y="37"/>
                  </a:cubicBezTo>
                  <a:lnTo>
                    <a:pt x="6452" y="1"/>
                  </a:lnTo>
                  <a:close/>
                </a:path>
              </a:pathLst>
            </a:custGeom>
            <a:solidFill>
              <a:srgbClr val="3F5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53;p44">
              <a:extLst>
                <a:ext uri="{FF2B5EF4-FFF2-40B4-BE49-F238E27FC236}">
                  <a16:creationId xmlns:a16="http://schemas.microsoft.com/office/drawing/2014/main" id="{28B777AA-8C06-FCDC-09D2-2420FBF12513}"/>
                </a:ext>
              </a:extLst>
            </p:cNvPr>
            <p:cNvSpPr/>
            <p:nvPr/>
          </p:nvSpPr>
          <p:spPr>
            <a:xfrm>
              <a:off x="4316900" y="4110913"/>
              <a:ext cx="131075" cy="170475"/>
            </a:xfrm>
            <a:custGeom>
              <a:avLst/>
              <a:gdLst/>
              <a:ahLst/>
              <a:cxnLst/>
              <a:rect l="l" t="t" r="r" b="b"/>
              <a:pathLst>
                <a:path w="5243" h="6819" extrusionOk="0">
                  <a:moveTo>
                    <a:pt x="1320" y="0"/>
                  </a:moveTo>
                  <a:lnTo>
                    <a:pt x="0" y="807"/>
                  </a:lnTo>
                  <a:cubicBezTo>
                    <a:pt x="2200" y="1650"/>
                    <a:pt x="3923" y="4473"/>
                    <a:pt x="3629" y="6819"/>
                  </a:cubicBezTo>
                  <a:lnTo>
                    <a:pt x="4949" y="6012"/>
                  </a:lnTo>
                  <a:cubicBezTo>
                    <a:pt x="5242" y="3666"/>
                    <a:pt x="3519" y="844"/>
                    <a:pt x="1320" y="0"/>
                  </a:cubicBezTo>
                  <a:close/>
                </a:path>
              </a:pathLst>
            </a:custGeom>
            <a:solidFill>
              <a:srgbClr val="CF4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54;p44">
              <a:extLst>
                <a:ext uri="{FF2B5EF4-FFF2-40B4-BE49-F238E27FC236}">
                  <a16:creationId xmlns:a16="http://schemas.microsoft.com/office/drawing/2014/main" id="{A3A211A2-9910-C390-52C9-3A78A48AB5CB}"/>
                </a:ext>
              </a:extLst>
            </p:cNvPr>
            <p:cNvSpPr/>
            <p:nvPr/>
          </p:nvSpPr>
          <p:spPr>
            <a:xfrm>
              <a:off x="4304075" y="4129588"/>
              <a:ext cx="117325" cy="153275"/>
            </a:xfrm>
            <a:custGeom>
              <a:avLst/>
              <a:gdLst/>
              <a:ahLst/>
              <a:cxnLst/>
              <a:rect l="l" t="t" r="r" b="b"/>
              <a:pathLst>
                <a:path w="4693" h="6131" extrusionOk="0">
                  <a:moveTo>
                    <a:pt x="745" y="0"/>
                  </a:moveTo>
                  <a:cubicBezTo>
                    <a:pt x="659" y="0"/>
                    <a:pt x="581" y="20"/>
                    <a:pt x="513" y="60"/>
                  </a:cubicBezTo>
                  <a:cubicBezTo>
                    <a:pt x="0" y="353"/>
                    <a:pt x="367" y="1966"/>
                    <a:pt x="1356" y="3652"/>
                  </a:cubicBezTo>
                  <a:cubicBezTo>
                    <a:pt x="2260" y="5104"/>
                    <a:pt x="3334" y="6130"/>
                    <a:pt x="3928" y="6130"/>
                  </a:cubicBezTo>
                  <a:cubicBezTo>
                    <a:pt x="4009" y="6130"/>
                    <a:pt x="4081" y="6111"/>
                    <a:pt x="4142" y="6072"/>
                  </a:cubicBezTo>
                  <a:cubicBezTo>
                    <a:pt x="4692" y="5742"/>
                    <a:pt x="4326" y="4129"/>
                    <a:pt x="3299" y="2479"/>
                  </a:cubicBezTo>
                  <a:cubicBezTo>
                    <a:pt x="2431" y="1000"/>
                    <a:pt x="1365" y="0"/>
                    <a:pt x="745" y="0"/>
                  </a:cubicBezTo>
                  <a:close/>
                </a:path>
              </a:pathLst>
            </a:custGeom>
            <a:solidFill>
              <a:srgbClr val="EDA1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55;p44">
              <a:extLst>
                <a:ext uri="{FF2B5EF4-FFF2-40B4-BE49-F238E27FC236}">
                  <a16:creationId xmlns:a16="http://schemas.microsoft.com/office/drawing/2014/main" id="{0E555CED-0F53-829F-A9D4-43C244AB33FB}"/>
                </a:ext>
              </a:extLst>
            </p:cNvPr>
            <p:cNvSpPr/>
            <p:nvPr/>
          </p:nvSpPr>
          <p:spPr>
            <a:xfrm>
              <a:off x="4033700" y="4102663"/>
              <a:ext cx="141175" cy="184225"/>
            </a:xfrm>
            <a:custGeom>
              <a:avLst/>
              <a:gdLst/>
              <a:ahLst/>
              <a:cxnLst/>
              <a:rect l="l" t="t" r="r" b="b"/>
              <a:pathLst>
                <a:path w="5647" h="7369" extrusionOk="0">
                  <a:moveTo>
                    <a:pt x="3520" y="1"/>
                  </a:moveTo>
                  <a:cubicBezTo>
                    <a:pt x="954" y="1174"/>
                    <a:pt x="1" y="4326"/>
                    <a:pt x="1504" y="6746"/>
                  </a:cubicBezTo>
                  <a:lnTo>
                    <a:pt x="3593" y="7369"/>
                  </a:lnTo>
                  <a:cubicBezTo>
                    <a:pt x="2127" y="4986"/>
                    <a:pt x="3080" y="1833"/>
                    <a:pt x="5646" y="660"/>
                  </a:cubicBezTo>
                  <a:lnTo>
                    <a:pt x="3520" y="1"/>
                  </a:lnTo>
                  <a:close/>
                </a:path>
              </a:pathLst>
            </a:custGeom>
            <a:solidFill>
              <a:srgbClr val="CF4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56;p44">
              <a:extLst>
                <a:ext uri="{FF2B5EF4-FFF2-40B4-BE49-F238E27FC236}">
                  <a16:creationId xmlns:a16="http://schemas.microsoft.com/office/drawing/2014/main" id="{3828E575-ED92-FF82-1647-6EFB0EF19B74}"/>
                </a:ext>
              </a:extLst>
            </p:cNvPr>
            <p:cNvSpPr/>
            <p:nvPr/>
          </p:nvSpPr>
          <p:spPr>
            <a:xfrm>
              <a:off x="3287725" y="3945038"/>
              <a:ext cx="2235250" cy="663525"/>
            </a:xfrm>
            <a:custGeom>
              <a:avLst/>
              <a:gdLst/>
              <a:ahLst/>
              <a:cxnLst/>
              <a:rect l="l" t="t" r="r" b="b"/>
              <a:pathLst>
                <a:path w="89410" h="26541" extrusionOk="0">
                  <a:moveTo>
                    <a:pt x="44686" y="0"/>
                  </a:moveTo>
                  <a:cubicBezTo>
                    <a:pt x="39224" y="0"/>
                    <a:pt x="33982" y="184"/>
                    <a:pt x="29143" y="477"/>
                  </a:cubicBezTo>
                  <a:cubicBezTo>
                    <a:pt x="28850" y="1063"/>
                    <a:pt x="30720" y="3410"/>
                    <a:pt x="26247" y="3996"/>
                  </a:cubicBezTo>
                  <a:cubicBezTo>
                    <a:pt x="26133" y="4003"/>
                    <a:pt x="26023" y="4007"/>
                    <a:pt x="25917" y="4007"/>
                  </a:cubicBezTo>
                  <a:cubicBezTo>
                    <a:pt x="22774" y="4007"/>
                    <a:pt x="23651" y="987"/>
                    <a:pt x="22635" y="987"/>
                  </a:cubicBezTo>
                  <a:cubicBezTo>
                    <a:pt x="22618" y="987"/>
                    <a:pt x="22600" y="988"/>
                    <a:pt x="22582" y="990"/>
                  </a:cubicBezTo>
                  <a:cubicBezTo>
                    <a:pt x="9091" y="2237"/>
                    <a:pt x="0" y="4583"/>
                    <a:pt x="0" y="7295"/>
                  </a:cubicBezTo>
                  <a:lnTo>
                    <a:pt x="0" y="19246"/>
                  </a:lnTo>
                  <a:cubicBezTo>
                    <a:pt x="0" y="23278"/>
                    <a:pt x="20016" y="26541"/>
                    <a:pt x="44686" y="26541"/>
                  </a:cubicBezTo>
                  <a:cubicBezTo>
                    <a:pt x="69394" y="26541"/>
                    <a:pt x="89409" y="23278"/>
                    <a:pt x="89409" y="19246"/>
                  </a:cubicBezTo>
                  <a:lnTo>
                    <a:pt x="89409" y="7295"/>
                  </a:lnTo>
                  <a:cubicBezTo>
                    <a:pt x="89409" y="3263"/>
                    <a:pt x="69394" y="0"/>
                    <a:pt x="44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57;p44">
              <a:extLst>
                <a:ext uri="{FF2B5EF4-FFF2-40B4-BE49-F238E27FC236}">
                  <a16:creationId xmlns:a16="http://schemas.microsoft.com/office/drawing/2014/main" id="{6226FAA2-2636-0CCA-621A-8F5512026F7F}"/>
                </a:ext>
              </a:extLst>
            </p:cNvPr>
            <p:cNvSpPr/>
            <p:nvPr/>
          </p:nvSpPr>
          <p:spPr>
            <a:xfrm>
              <a:off x="3286800" y="4020188"/>
              <a:ext cx="1104350" cy="288700"/>
            </a:xfrm>
            <a:custGeom>
              <a:avLst/>
              <a:gdLst/>
              <a:ahLst/>
              <a:cxnLst/>
              <a:rect l="l" t="t" r="r" b="b"/>
              <a:pathLst>
                <a:path w="44174" h="11548" extrusionOk="0">
                  <a:moveTo>
                    <a:pt x="8432" y="0"/>
                  </a:moveTo>
                  <a:cubicBezTo>
                    <a:pt x="3117" y="1210"/>
                    <a:pt x="1" y="2676"/>
                    <a:pt x="1" y="4253"/>
                  </a:cubicBezTo>
                  <a:cubicBezTo>
                    <a:pt x="1" y="8248"/>
                    <a:pt x="19649" y="11474"/>
                    <a:pt x="44064" y="11548"/>
                  </a:cubicBezTo>
                  <a:cubicBezTo>
                    <a:pt x="44174" y="9971"/>
                    <a:pt x="43477" y="8542"/>
                    <a:pt x="41534" y="7332"/>
                  </a:cubicBezTo>
                  <a:cubicBezTo>
                    <a:pt x="39828" y="6357"/>
                    <a:pt x="37832" y="6064"/>
                    <a:pt x="35707" y="6064"/>
                  </a:cubicBezTo>
                  <a:cubicBezTo>
                    <a:pt x="32507" y="6064"/>
                    <a:pt x="29016" y="6729"/>
                    <a:pt x="25793" y="6729"/>
                  </a:cubicBezTo>
                  <a:cubicBezTo>
                    <a:pt x="23112" y="6729"/>
                    <a:pt x="20615" y="6269"/>
                    <a:pt x="18623" y="4583"/>
                  </a:cubicBezTo>
                  <a:cubicBezTo>
                    <a:pt x="15727" y="2163"/>
                    <a:pt x="12208" y="587"/>
                    <a:pt x="8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58;p44">
              <a:extLst>
                <a:ext uri="{FF2B5EF4-FFF2-40B4-BE49-F238E27FC236}">
                  <a16:creationId xmlns:a16="http://schemas.microsoft.com/office/drawing/2014/main" id="{26C4C894-9D93-A94C-A26F-D71EE5CDF8B3}"/>
                </a:ext>
              </a:extLst>
            </p:cNvPr>
            <p:cNvSpPr/>
            <p:nvPr/>
          </p:nvSpPr>
          <p:spPr>
            <a:xfrm>
              <a:off x="3444425" y="3970688"/>
              <a:ext cx="1920925" cy="271300"/>
            </a:xfrm>
            <a:custGeom>
              <a:avLst/>
              <a:gdLst/>
              <a:ahLst/>
              <a:cxnLst/>
              <a:rect l="l" t="t" r="r" b="b"/>
              <a:pathLst>
                <a:path w="76837" h="10852" extrusionOk="0">
                  <a:moveTo>
                    <a:pt x="38418" y="1"/>
                  </a:moveTo>
                  <a:cubicBezTo>
                    <a:pt x="33470" y="1"/>
                    <a:pt x="28741" y="147"/>
                    <a:pt x="24378" y="367"/>
                  </a:cubicBezTo>
                  <a:cubicBezTo>
                    <a:pt x="24305" y="2090"/>
                    <a:pt x="22985" y="3520"/>
                    <a:pt x="21263" y="3703"/>
                  </a:cubicBezTo>
                  <a:cubicBezTo>
                    <a:pt x="21180" y="3711"/>
                    <a:pt x="21099" y="3714"/>
                    <a:pt x="21018" y="3714"/>
                  </a:cubicBezTo>
                  <a:cubicBezTo>
                    <a:pt x="19471" y="3714"/>
                    <a:pt x="18148" y="2410"/>
                    <a:pt x="18183" y="807"/>
                  </a:cubicBezTo>
                  <a:lnTo>
                    <a:pt x="18183" y="807"/>
                  </a:lnTo>
                  <a:cubicBezTo>
                    <a:pt x="7259" y="1797"/>
                    <a:pt x="1" y="3483"/>
                    <a:pt x="1" y="5426"/>
                  </a:cubicBezTo>
                  <a:cubicBezTo>
                    <a:pt x="1" y="8432"/>
                    <a:pt x="17193" y="10852"/>
                    <a:pt x="38418" y="10852"/>
                  </a:cubicBezTo>
                  <a:cubicBezTo>
                    <a:pt x="59644" y="10852"/>
                    <a:pt x="76836" y="8432"/>
                    <a:pt x="76836" y="5426"/>
                  </a:cubicBezTo>
                  <a:cubicBezTo>
                    <a:pt x="76836" y="2420"/>
                    <a:pt x="59644" y="1"/>
                    <a:pt x="38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59;p44">
              <a:extLst>
                <a:ext uri="{FF2B5EF4-FFF2-40B4-BE49-F238E27FC236}">
                  <a16:creationId xmlns:a16="http://schemas.microsoft.com/office/drawing/2014/main" id="{5DCDA4F5-B85D-04F7-74E9-E8D8C1199205}"/>
                </a:ext>
              </a:extLst>
            </p:cNvPr>
            <p:cNvSpPr/>
            <p:nvPr/>
          </p:nvSpPr>
          <p:spPr>
            <a:xfrm>
              <a:off x="3569075" y="4104488"/>
              <a:ext cx="1672550" cy="137500"/>
            </a:xfrm>
            <a:custGeom>
              <a:avLst/>
              <a:gdLst/>
              <a:ahLst/>
              <a:cxnLst/>
              <a:rect l="l" t="t" r="r" b="b"/>
              <a:pathLst>
                <a:path w="66902" h="5500" extrusionOk="0">
                  <a:moveTo>
                    <a:pt x="33469" y="1"/>
                  </a:moveTo>
                  <a:cubicBezTo>
                    <a:pt x="19099" y="1"/>
                    <a:pt x="6599" y="1101"/>
                    <a:pt x="0" y="2750"/>
                  </a:cubicBezTo>
                  <a:cubicBezTo>
                    <a:pt x="6599" y="4400"/>
                    <a:pt x="19099" y="5500"/>
                    <a:pt x="33469" y="5500"/>
                  </a:cubicBezTo>
                  <a:cubicBezTo>
                    <a:pt x="47802" y="5500"/>
                    <a:pt x="60266" y="4400"/>
                    <a:pt x="66901" y="2750"/>
                  </a:cubicBezTo>
                  <a:cubicBezTo>
                    <a:pt x="60303" y="1101"/>
                    <a:pt x="47802" y="1"/>
                    <a:pt x="334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60;p44">
              <a:extLst>
                <a:ext uri="{FF2B5EF4-FFF2-40B4-BE49-F238E27FC236}">
                  <a16:creationId xmlns:a16="http://schemas.microsoft.com/office/drawing/2014/main" id="{FAEEA1DB-9812-B54A-7C9F-4D71A90DDFDD}"/>
                </a:ext>
              </a:extLst>
            </p:cNvPr>
            <p:cNvSpPr/>
            <p:nvPr/>
          </p:nvSpPr>
          <p:spPr>
            <a:xfrm>
              <a:off x="4326975" y="3654513"/>
              <a:ext cx="878900" cy="621375"/>
            </a:xfrm>
            <a:custGeom>
              <a:avLst/>
              <a:gdLst/>
              <a:ahLst/>
              <a:cxnLst/>
              <a:rect l="l" t="t" r="r" b="b"/>
              <a:pathLst>
                <a:path w="35156" h="24855" extrusionOk="0">
                  <a:moveTo>
                    <a:pt x="31233" y="1"/>
                  </a:moveTo>
                  <a:lnTo>
                    <a:pt x="1" y="18843"/>
                  </a:lnTo>
                  <a:cubicBezTo>
                    <a:pt x="2200" y="19649"/>
                    <a:pt x="3923" y="22509"/>
                    <a:pt x="3630" y="24855"/>
                  </a:cubicBezTo>
                  <a:lnTo>
                    <a:pt x="34862" y="6049"/>
                  </a:lnTo>
                  <a:cubicBezTo>
                    <a:pt x="35156" y="3667"/>
                    <a:pt x="33433" y="844"/>
                    <a:pt x="3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61;p44">
              <a:extLst>
                <a:ext uri="{FF2B5EF4-FFF2-40B4-BE49-F238E27FC236}">
                  <a16:creationId xmlns:a16="http://schemas.microsoft.com/office/drawing/2014/main" id="{1CA6681B-D3A2-9017-D733-CA2C1775D68A}"/>
                </a:ext>
              </a:extLst>
            </p:cNvPr>
            <p:cNvSpPr/>
            <p:nvPr/>
          </p:nvSpPr>
          <p:spPr>
            <a:xfrm>
              <a:off x="4829200" y="3654513"/>
              <a:ext cx="376675" cy="318050"/>
            </a:xfrm>
            <a:custGeom>
              <a:avLst/>
              <a:gdLst/>
              <a:ahLst/>
              <a:cxnLst/>
              <a:rect l="l" t="t" r="r" b="b"/>
              <a:pathLst>
                <a:path w="15067" h="12722" extrusionOk="0">
                  <a:moveTo>
                    <a:pt x="11144" y="1"/>
                  </a:moveTo>
                  <a:lnTo>
                    <a:pt x="0" y="6709"/>
                  </a:lnTo>
                  <a:cubicBezTo>
                    <a:pt x="2236" y="7552"/>
                    <a:pt x="3923" y="10375"/>
                    <a:pt x="3629" y="12721"/>
                  </a:cubicBezTo>
                  <a:lnTo>
                    <a:pt x="14773" y="6049"/>
                  </a:lnTo>
                  <a:cubicBezTo>
                    <a:pt x="15067" y="3667"/>
                    <a:pt x="13344" y="844"/>
                    <a:pt x="11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62;p44">
              <a:extLst>
                <a:ext uri="{FF2B5EF4-FFF2-40B4-BE49-F238E27FC236}">
                  <a16:creationId xmlns:a16="http://schemas.microsoft.com/office/drawing/2014/main" id="{7F19739B-67EF-DEF7-65F6-488BB1E3A71D}"/>
                </a:ext>
              </a:extLst>
            </p:cNvPr>
            <p:cNvSpPr/>
            <p:nvPr/>
          </p:nvSpPr>
          <p:spPr>
            <a:xfrm>
              <a:off x="3120000" y="3825888"/>
              <a:ext cx="1039300" cy="456425"/>
            </a:xfrm>
            <a:custGeom>
              <a:avLst/>
              <a:gdLst/>
              <a:ahLst/>
              <a:cxnLst/>
              <a:rect l="l" t="t" r="r" b="b"/>
              <a:pathLst>
                <a:path w="41572" h="18257" extrusionOk="0">
                  <a:moveTo>
                    <a:pt x="3520" y="1"/>
                  </a:moveTo>
                  <a:cubicBezTo>
                    <a:pt x="954" y="1174"/>
                    <a:pt x="1" y="4326"/>
                    <a:pt x="1467" y="6746"/>
                  </a:cubicBezTo>
                  <a:lnTo>
                    <a:pt x="39518" y="18257"/>
                  </a:lnTo>
                  <a:cubicBezTo>
                    <a:pt x="38015" y="15874"/>
                    <a:pt x="39005" y="12721"/>
                    <a:pt x="41571" y="11548"/>
                  </a:cubicBezTo>
                  <a:lnTo>
                    <a:pt x="3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63;p44">
              <a:extLst>
                <a:ext uri="{FF2B5EF4-FFF2-40B4-BE49-F238E27FC236}">
                  <a16:creationId xmlns:a16="http://schemas.microsoft.com/office/drawing/2014/main" id="{7A33315F-6F9E-5D5C-6D2F-FAA088B9ED85}"/>
                </a:ext>
              </a:extLst>
            </p:cNvPr>
            <p:cNvSpPr/>
            <p:nvPr/>
          </p:nvSpPr>
          <p:spPr>
            <a:xfrm>
              <a:off x="3120000" y="3825888"/>
              <a:ext cx="537075" cy="304300"/>
            </a:xfrm>
            <a:custGeom>
              <a:avLst/>
              <a:gdLst/>
              <a:ahLst/>
              <a:cxnLst/>
              <a:rect l="l" t="t" r="r" b="b"/>
              <a:pathLst>
                <a:path w="21483" h="12172" extrusionOk="0">
                  <a:moveTo>
                    <a:pt x="3520" y="1"/>
                  </a:moveTo>
                  <a:cubicBezTo>
                    <a:pt x="954" y="1174"/>
                    <a:pt x="1" y="4326"/>
                    <a:pt x="1467" y="6746"/>
                  </a:cubicBezTo>
                  <a:lnTo>
                    <a:pt x="19466" y="12171"/>
                  </a:lnTo>
                  <a:cubicBezTo>
                    <a:pt x="17963" y="9789"/>
                    <a:pt x="18916" y="6636"/>
                    <a:pt x="21482" y="5463"/>
                  </a:cubicBezTo>
                  <a:lnTo>
                    <a:pt x="35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64;p44">
              <a:extLst>
                <a:ext uri="{FF2B5EF4-FFF2-40B4-BE49-F238E27FC236}">
                  <a16:creationId xmlns:a16="http://schemas.microsoft.com/office/drawing/2014/main" id="{C3816C76-6459-5546-EB2F-9034CF026DE0}"/>
                </a:ext>
              </a:extLst>
            </p:cNvPr>
            <p:cNvSpPr/>
            <p:nvPr/>
          </p:nvSpPr>
          <p:spPr>
            <a:xfrm>
              <a:off x="4077302" y="4111363"/>
              <a:ext cx="107250" cy="169575"/>
            </a:xfrm>
            <a:custGeom>
              <a:avLst/>
              <a:gdLst/>
              <a:ahLst/>
              <a:cxnLst/>
              <a:rect l="l" t="t" r="r" b="b"/>
              <a:pathLst>
                <a:path w="4290" h="6783" extrusionOk="0">
                  <a:moveTo>
                    <a:pt x="2907" y="1"/>
                  </a:moveTo>
                  <a:cubicBezTo>
                    <a:pt x="2095" y="1"/>
                    <a:pt x="1085" y="1240"/>
                    <a:pt x="587" y="2901"/>
                  </a:cubicBezTo>
                  <a:cubicBezTo>
                    <a:pt x="0" y="4770"/>
                    <a:pt x="257" y="6493"/>
                    <a:pt x="1136" y="6750"/>
                  </a:cubicBezTo>
                  <a:cubicBezTo>
                    <a:pt x="1209" y="6772"/>
                    <a:pt x="1283" y="6782"/>
                    <a:pt x="1360" y="6782"/>
                  </a:cubicBezTo>
                  <a:cubicBezTo>
                    <a:pt x="2176" y="6782"/>
                    <a:pt x="3200" y="5563"/>
                    <a:pt x="3703" y="3854"/>
                  </a:cubicBezTo>
                  <a:cubicBezTo>
                    <a:pt x="4289" y="2021"/>
                    <a:pt x="4032" y="298"/>
                    <a:pt x="3153" y="41"/>
                  </a:cubicBezTo>
                  <a:cubicBezTo>
                    <a:pt x="3073" y="14"/>
                    <a:pt x="2991" y="1"/>
                    <a:pt x="2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65;p44">
              <a:extLst>
                <a:ext uri="{FF2B5EF4-FFF2-40B4-BE49-F238E27FC236}">
                  <a16:creationId xmlns:a16="http://schemas.microsoft.com/office/drawing/2014/main" id="{70BD9580-280C-C0DC-CE94-64D75C163481}"/>
                </a:ext>
              </a:extLst>
            </p:cNvPr>
            <p:cNvSpPr/>
            <p:nvPr/>
          </p:nvSpPr>
          <p:spPr>
            <a:xfrm>
              <a:off x="4495600" y="3742488"/>
              <a:ext cx="1533250" cy="566400"/>
            </a:xfrm>
            <a:custGeom>
              <a:avLst/>
              <a:gdLst/>
              <a:ahLst/>
              <a:cxnLst/>
              <a:rect l="l" t="t" r="r" b="b"/>
              <a:pathLst>
                <a:path w="61330" h="22656" extrusionOk="0">
                  <a:moveTo>
                    <a:pt x="58397" y="1"/>
                  </a:moveTo>
                  <a:lnTo>
                    <a:pt x="1" y="15874"/>
                  </a:lnTo>
                  <a:cubicBezTo>
                    <a:pt x="2163" y="17377"/>
                    <a:pt x="2970" y="20236"/>
                    <a:pt x="1834" y="22656"/>
                  </a:cubicBezTo>
                  <a:lnTo>
                    <a:pt x="60230" y="6783"/>
                  </a:lnTo>
                  <a:cubicBezTo>
                    <a:pt x="61330" y="4400"/>
                    <a:pt x="60560" y="1541"/>
                    <a:pt x="58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66;p44">
              <a:extLst>
                <a:ext uri="{FF2B5EF4-FFF2-40B4-BE49-F238E27FC236}">
                  <a16:creationId xmlns:a16="http://schemas.microsoft.com/office/drawing/2014/main" id="{FDF7DFDF-F23A-AE0E-B50C-E7052ED28B88}"/>
                </a:ext>
              </a:extLst>
            </p:cNvPr>
            <p:cNvSpPr/>
            <p:nvPr/>
          </p:nvSpPr>
          <p:spPr>
            <a:xfrm>
              <a:off x="5588925" y="3742488"/>
              <a:ext cx="440850" cy="269475"/>
            </a:xfrm>
            <a:custGeom>
              <a:avLst/>
              <a:gdLst/>
              <a:ahLst/>
              <a:cxnLst/>
              <a:rect l="l" t="t" r="r" b="b"/>
              <a:pathLst>
                <a:path w="17634" h="10779" extrusionOk="0">
                  <a:moveTo>
                    <a:pt x="14664" y="1"/>
                  </a:moveTo>
                  <a:lnTo>
                    <a:pt x="1" y="3997"/>
                  </a:lnTo>
                  <a:cubicBezTo>
                    <a:pt x="2164" y="5500"/>
                    <a:pt x="2970" y="8359"/>
                    <a:pt x="1834" y="10778"/>
                  </a:cubicBezTo>
                  <a:lnTo>
                    <a:pt x="16497" y="6783"/>
                  </a:lnTo>
                  <a:cubicBezTo>
                    <a:pt x="17633" y="4400"/>
                    <a:pt x="16827" y="1541"/>
                    <a:pt x="14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67;p44">
              <a:extLst>
                <a:ext uri="{FF2B5EF4-FFF2-40B4-BE49-F238E27FC236}">
                  <a16:creationId xmlns:a16="http://schemas.microsoft.com/office/drawing/2014/main" id="{E305DA2E-B2A5-E1F1-454B-14B83A53726C}"/>
                </a:ext>
              </a:extLst>
            </p:cNvPr>
            <p:cNvSpPr/>
            <p:nvPr/>
          </p:nvSpPr>
          <p:spPr>
            <a:xfrm>
              <a:off x="4483700" y="4131063"/>
              <a:ext cx="117325" cy="181500"/>
            </a:xfrm>
            <a:custGeom>
              <a:avLst/>
              <a:gdLst/>
              <a:ahLst/>
              <a:cxnLst/>
              <a:rect l="l" t="t" r="r" b="b"/>
              <a:pathLst>
                <a:path w="4693" h="7260" extrusionOk="0">
                  <a:moveTo>
                    <a:pt x="1723" y="1"/>
                  </a:moveTo>
                  <a:lnTo>
                    <a:pt x="0" y="478"/>
                  </a:lnTo>
                  <a:cubicBezTo>
                    <a:pt x="2163" y="1980"/>
                    <a:pt x="2933" y="4840"/>
                    <a:pt x="1833" y="7259"/>
                  </a:cubicBezTo>
                  <a:lnTo>
                    <a:pt x="3556" y="6783"/>
                  </a:lnTo>
                  <a:cubicBezTo>
                    <a:pt x="4692" y="4400"/>
                    <a:pt x="3886" y="1541"/>
                    <a:pt x="1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68;p44">
              <a:extLst>
                <a:ext uri="{FF2B5EF4-FFF2-40B4-BE49-F238E27FC236}">
                  <a16:creationId xmlns:a16="http://schemas.microsoft.com/office/drawing/2014/main" id="{DA2D4E01-AA57-6FB5-A472-883927AC5515}"/>
                </a:ext>
              </a:extLst>
            </p:cNvPr>
            <p:cNvSpPr/>
            <p:nvPr/>
          </p:nvSpPr>
          <p:spPr>
            <a:xfrm>
              <a:off x="4461700" y="4142563"/>
              <a:ext cx="88925" cy="170400"/>
            </a:xfrm>
            <a:custGeom>
              <a:avLst/>
              <a:gdLst/>
              <a:ahLst/>
              <a:cxnLst/>
              <a:rect l="l" t="t" r="r" b="b"/>
              <a:pathLst>
                <a:path w="3557" h="6816" extrusionOk="0">
                  <a:moveTo>
                    <a:pt x="980" y="1"/>
                  </a:moveTo>
                  <a:cubicBezTo>
                    <a:pt x="933" y="1"/>
                    <a:pt x="888" y="6"/>
                    <a:pt x="843" y="18"/>
                  </a:cubicBezTo>
                  <a:cubicBezTo>
                    <a:pt x="147" y="201"/>
                    <a:pt x="0" y="1887"/>
                    <a:pt x="477" y="3757"/>
                  </a:cubicBezTo>
                  <a:cubicBezTo>
                    <a:pt x="959" y="5513"/>
                    <a:pt x="1861" y="6816"/>
                    <a:pt x="2577" y="6816"/>
                  </a:cubicBezTo>
                  <a:cubicBezTo>
                    <a:pt x="2623" y="6816"/>
                    <a:pt x="2668" y="6810"/>
                    <a:pt x="2713" y="6799"/>
                  </a:cubicBezTo>
                  <a:cubicBezTo>
                    <a:pt x="3410" y="6616"/>
                    <a:pt x="3556" y="4930"/>
                    <a:pt x="3043" y="3060"/>
                  </a:cubicBezTo>
                  <a:cubicBezTo>
                    <a:pt x="2595" y="1304"/>
                    <a:pt x="1695" y="1"/>
                    <a:pt x="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69;p44">
              <a:extLst>
                <a:ext uri="{FF2B5EF4-FFF2-40B4-BE49-F238E27FC236}">
                  <a16:creationId xmlns:a16="http://schemas.microsoft.com/office/drawing/2014/main" id="{CA3699B3-CC11-F707-2C56-F26B862F7E3C}"/>
                </a:ext>
              </a:extLst>
            </p:cNvPr>
            <p:cNvSpPr/>
            <p:nvPr/>
          </p:nvSpPr>
          <p:spPr>
            <a:xfrm rot="-8929675">
              <a:off x="4036199" y="4090889"/>
              <a:ext cx="117323" cy="181496"/>
            </a:xfrm>
            <a:custGeom>
              <a:avLst/>
              <a:gdLst/>
              <a:ahLst/>
              <a:cxnLst/>
              <a:rect l="l" t="t" r="r" b="b"/>
              <a:pathLst>
                <a:path w="4693" h="7260" extrusionOk="0">
                  <a:moveTo>
                    <a:pt x="1723" y="1"/>
                  </a:moveTo>
                  <a:lnTo>
                    <a:pt x="0" y="478"/>
                  </a:lnTo>
                  <a:cubicBezTo>
                    <a:pt x="2163" y="1980"/>
                    <a:pt x="2933" y="4840"/>
                    <a:pt x="1833" y="7259"/>
                  </a:cubicBezTo>
                  <a:lnTo>
                    <a:pt x="3556" y="6783"/>
                  </a:lnTo>
                  <a:cubicBezTo>
                    <a:pt x="4692" y="4400"/>
                    <a:pt x="3886" y="1541"/>
                    <a:pt x="1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70;p44">
              <a:extLst>
                <a:ext uri="{FF2B5EF4-FFF2-40B4-BE49-F238E27FC236}">
                  <a16:creationId xmlns:a16="http://schemas.microsoft.com/office/drawing/2014/main" id="{E9C0E3D0-4F4D-A641-B282-000128499B56}"/>
                </a:ext>
              </a:extLst>
            </p:cNvPr>
            <p:cNvSpPr/>
            <p:nvPr/>
          </p:nvSpPr>
          <p:spPr>
            <a:xfrm rot="-1209060">
              <a:off x="4321209" y="4114443"/>
              <a:ext cx="117327" cy="181502"/>
            </a:xfrm>
            <a:custGeom>
              <a:avLst/>
              <a:gdLst/>
              <a:ahLst/>
              <a:cxnLst/>
              <a:rect l="l" t="t" r="r" b="b"/>
              <a:pathLst>
                <a:path w="4693" h="7260" extrusionOk="0">
                  <a:moveTo>
                    <a:pt x="1723" y="1"/>
                  </a:moveTo>
                  <a:lnTo>
                    <a:pt x="0" y="478"/>
                  </a:lnTo>
                  <a:cubicBezTo>
                    <a:pt x="2163" y="1980"/>
                    <a:pt x="2933" y="4840"/>
                    <a:pt x="1833" y="7259"/>
                  </a:cubicBezTo>
                  <a:lnTo>
                    <a:pt x="3556" y="6783"/>
                  </a:lnTo>
                  <a:cubicBezTo>
                    <a:pt x="4692" y="4400"/>
                    <a:pt x="3886" y="1541"/>
                    <a:pt x="1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71;p44">
              <a:extLst>
                <a:ext uri="{FF2B5EF4-FFF2-40B4-BE49-F238E27FC236}">
                  <a16:creationId xmlns:a16="http://schemas.microsoft.com/office/drawing/2014/main" id="{1D0D8312-30F3-CCA3-B7CC-8004F82B4A2A}"/>
                </a:ext>
              </a:extLst>
            </p:cNvPr>
            <p:cNvSpPr/>
            <p:nvPr/>
          </p:nvSpPr>
          <p:spPr>
            <a:xfrm rot="-1209060">
              <a:off x="4303475" y="4138050"/>
              <a:ext cx="88926" cy="170402"/>
            </a:xfrm>
            <a:custGeom>
              <a:avLst/>
              <a:gdLst/>
              <a:ahLst/>
              <a:cxnLst/>
              <a:rect l="l" t="t" r="r" b="b"/>
              <a:pathLst>
                <a:path w="3557" h="6816" extrusionOk="0">
                  <a:moveTo>
                    <a:pt x="980" y="1"/>
                  </a:moveTo>
                  <a:cubicBezTo>
                    <a:pt x="933" y="1"/>
                    <a:pt x="888" y="6"/>
                    <a:pt x="843" y="18"/>
                  </a:cubicBezTo>
                  <a:cubicBezTo>
                    <a:pt x="147" y="201"/>
                    <a:pt x="0" y="1887"/>
                    <a:pt x="477" y="3757"/>
                  </a:cubicBezTo>
                  <a:cubicBezTo>
                    <a:pt x="959" y="5513"/>
                    <a:pt x="1861" y="6816"/>
                    <a:pt x="2577" y="6816"/>
                  </a:cubicBezTo>
                  <a:cubicBezTo>
                    <a:pt x="2623" y="6816"/>
                    <a:pt x="2668" y="6810"/>
                    <a:pt x="2713" y="6799"/>
                  </a:cubicBezTo>
                  <a:cubicBezTo>
                    <a:pt x="3410" y="6616"/>
                    <a:pt x="3556" y="4930"/>
                    <a:pt x="3043" y="3060"/>
                  </a:cubicBezTo>
                  <a:cubicBezTo>
                    <a:pt x="2595" y="1304"/>
                    <a:pt x="1695" y="1"/>
                    <a:pt x="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159C239E-7CF1-C8E6-5745-723BB21DDC50}"/>
              </a:ext>
            </a:extLst>
          </p:cNvPr>
          <p:cNvCxnSpPr/>
          <p:nvPr/>
        </p:nvCxnSpPr>
        <p:spPr>
          <a:xfrm>
            <a:off x="2454837" y="3116469"/>
            <a:ext cx="3031524" cy="1385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074724A-EA25-EE42-7667-BE8F96C4BF63}"/>
              </a:ext>
            </a:extLst>
          </p:cNvPr>
          <p:cNvCxnSpPr>
            <a:cxnSpLocks/>
          </p:cNvCxnSpPr>
          <p:nvPr/>
        </p:nvCxnSpPr>
        <p:spPr>
          <a:xfrm flipV="1">
            <a:off x="2691848" y="3121261"/>
            <a:ext cx="2889636" cy="1280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435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EBEA6-B1E1-5453-0DEF-6E529F904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8;p72">
            <a:extLst>
              <a:ext uri="{FF2B5EF4-FFF2-40B4-BE49-F238E27FC236}">
                <a16:creationId xmlns:a16="http://schemas.microsoft.com/office/drawing/2014/main" id="{E9CD5439-2382-521F-F3A1-EEF078AB753F}"/>
              </a:ext>
            </a:extLst>
          </p:cNvPr>
          <p:cNvSpPr txBox="1">
            <a:spLocks/>
          </p:cNvSpPr>
          <p:nvPr/>
        </p:nvSpPr>
        <p:spPr>
          <a:xfrm>
            <a:off x="960097" y="2046720"/>
            <a:ext cx="4284000" cy="10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rmelad"/>
              <a:buNone/>
              <a:defRPr sz="5000" b="1" i="0" u="none" strike="noStrike" cap="none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5500" dirty="0" err="1"/>
              <a:t>Thanks</a:t>
            </a:r>
            <a:r>
              <a:rPr lang="es-ES" sz="5500" dirty="0"/>
              <a:t>!</a:t>
            </a:r>
          </a:p>
        </p:txBody>
      </p:sp>
      <p:grpSp>
        <p:nvGrpSpPr>
          <p:cNvPr id="3" name="Google Shape;2287;p72">
            <a:extLst>
              <a:ext uri="{FF2B5EF4-FFF2-40B4-BE49-F238E27FC236}">
                <a16:creationId xmlns:a16="http://schemas.microsoft.com/office/drawing/2014/main" id="{B2171701-3710-EE57-8C80-461523A8EFBD}"/>
              </a:ext>
            </a:extLst>
          </p:cNvPr>
          <p:cNvGrpSpPr/>
          <p:nvPr/>
        </p:nvGrpSpPr>
        <p:grpSpPr>
          <a:xfrm>
            <a:off x="4755162" y="1074449"/>
            <a:ext cx="3589768" cy="2731432"/>
            <a:chOff x="-1073325" y="-1278587"/>
            <a:chExt cx="2765850" cy="2103300"/>
          </a:xfrm>
        </p:grpSpPr>
        <p:sp>
          <p:nvSpPr>
            <p:cNvPr id="4" name="Google Shape;2288;p72">
              <a:extLst>
                <a:ext uri="{FF2B5EF4-FFF2-40B4-BE49-F238E27FC236}">
                  <a16:creationId xmlns:a16="http://schemas.microsoft.com/office/drawing/2014/main" id="{495E90DC-A81A-ABF4-B42E-C6409AD61224}"/>
                </a:ext>
              </a:extLst>
            </p:cNvPr>
            <p:cNvSpPr/>
            <p:nvPr/>
          </p:nvSpPr>
          <p:spPr>
            <a:xfrm>
              <a:off x="-785175" y="503338"/>
              <a:ext cx="183900" cy="156700"/>
            </a:xfrm>
            <a:custGeom>
              <a:avLst/>
              <a:gdLst/>
              <a:ahLst/>
              <a:cxnLst/>
              <a:rect l="l" t="t" r="r" b="b"/>
              <a:pathLst>
                <a:path w="7356" h="6268" extrusionOk="0">
                  <a:moveTo>
                    <a:pt x="4276" y="1"/>
                  </a:moveTo>
                  <a:cubicBezTo>
                    <a:pt x="4254" y="1"/>
                    <a:pt x="4231" y="1"/>
                    <a:pt x="4209" y="1"/>
                  </a:cubicBezTo>
                  <a:cubicBezTo>
                    <a:pt x="1403" y="1"/>
                    <a:pt x="0" y="3376"/>
                    <a:pt x="1972" y="5347"/>
                  </a:cubicBezTo>
                  <a:cubicBezTo>
                    <a:pt x="2620" y="5983"/>
                    <a:pt x="3410" y="6268"/>
                    <a:pt x="4183" y="6268"/>
                  </a:cubicBezTo>
                  <a:cubicBezTo>
                    <a:pt x="5807" y="6268"/>
                    <a:pt x="7356" y="5011"/>
                    <a:pt x="7356" y="3110"/>
                  </a:cubicBezTo>
                  <a:cubicBezTo>
                    <a:pt x="7318" y="1389"/>
                    <a:pt x="5952" y="1"/>
                    <a:pt x="4276" y="1"/>
                  </a:cubicBezTo>
                  <a:close/>
                </a:path>
              </a:pathLst>
            </a:custGeom>
            <a:solidFill>
              <a:srgbClr val="DE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9;p72">
              <a:extLst>
                <a:ext uri="{FF2B5EF4-FFF2-40B4-BE49-F238E27FC236}">
                  <a16:creationId xmlns:a16="http://schemas.microsoft.com/office/drawing/2014/main" id="{1417F186-3034-BC6A-9AB3-6E07708E7B40}"/>
                </a:ext>
              </a:extLst>
            </p:cNvPr>
            <p:cNvSpPr/>
            <p:nvPr/>
          </p:nvSpPr>
          <p:spPr>
            <a:xfrm>
              <a:off x="419525" y="-897662"/>
              <a:ext cx="1273000" cy="1722375"/>
            </a:xfrm>
            <a:custGeom>
              <a:avLst/>
              <a:gdLst/>
              <a:ahLst/>
              <a:cxnLst/>
              <a:rect l="l" t="t" r="r" b="b"/>
              <a:pathLst>
                <a:path w="50920" h="68895" extrusionOk="0">
                  <a:moveTo>
                    <a:pt x="10667" y="0"/>
                  </a:moveTo>
                  <a:cubicBezTo>
                    <a:pt x="6825" y="0"/>
                    <a:pt x="4854" y="2848"/>
                    <a:pt x="4854" y="2848"/>
                  </a:cubicBezTo>
                  <a:cubicBezTo>
                    <a:pt x="1" y="8346"/>
                    <a:pt x="645" y="28895"/>
                    <a:pt x="949" y="45539"/>
                  </a:cubicBezTo>
                  <a:cubicBezTo>
                    <a:pt x="1252" y="62221"/>
                    <a:pt x="16190" y="63207"/>
                    <a:pt x="24455" y="64420"/>
                  </a:cubicBezTo>
                  <a:cubicBezTo>
                    <a:pt x="32758" y="65671"/>
                    <a:pt x="32645" y="68894"/>
                    <a:pt x="38749" y="68894"/>
                  </a:cubicBezTo>
                  <a:cubicBezTo>
                    <a:pt x="44815" y="68894"/>
                    <a:pt x="45232" y="65861"/>
                    <a:pt x="45232" y="65861"/>
                  </a:cubicBezTo>
                  <a:cubicBezTo>
                    <a:pt x="50919" y="33975"/>
                    <a:pt x="24948" y="8232"/>
                    <a:pt x="17820" y="2848"/>
                  </a:cubicBezTo>
                  <a:cubicBezTo>
                    <a:pt x="14977" y="712"/>
                    <a:pt x="12588" y="0"/>
                    <a:pt x="10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90;p72">
              <a:extLst>
                <a:ext uri="{FF2B5EF4-FFF2-40B4-BE49-F238E27FC236}">
                  <a16:creationId xmlns:a16="http://schemas.microsoft.com/office/drawing/2014/main" id="{E1EBDF54-2F35-EBB5-E091-B3DFCAFE634F}"/>
                </a:ext>
              </a:extLst>
            </p:cNvPr>
            <p:cNvSpPr/>
            <p:nvPr/>
          </p:nvSpPr>
          <p:spPr>
            <a:xfrm>
              <a:off x="194900" y="-1272912"/>
              <a:ext cx="1193350" cy="1838850"/>
            </a:xfrm>
            <a:custGeom>
              <a:avLst/>
              <a:gdLst/>
              <a:ahLst/>
              <a:cxnLst/>
              <a:rect l="l" t="t" r="r" b="b"/>
              <a:pathLst>
                <a:path w="47734" h="73554" extrusionOk="0">
                  <a:moveTo>
                    <a:pt x="0" y="1"/>
                  </a:moveTo>
                  <a:lnTo>
                    <a:pt x="4247" y="35981"/>
                  </a:lnTo>
                  <a:cubicBezTo>
                    <a:pt x="5816" y="43914"/>
                    <a:pt x="9634" y="45388"/>
                    <a:pt x="12971" y="45388"/>
                  </a:cubicBezTo>
                  <a:cubicBezTo>
                    <a:pt x="13988" y="45388"/>
                    <a:pt x="14960" y="45251"/>
                    <a:pt x="15810" y="45118"/>
                  </a:cubicBezTo>
                  <a:cubicBezTo>
                    <a:pt x="17906" y="44780"/>
                    <a:pt x="19764" y="44628"/>
                    <a:pt x="21411" y="44628"/>
                  </a:cubicBezTo>
                  <a:cubicBezTo>
                    <a:pt x="29750" y="44628"/>
                    <a:pt x="32693" y="48523"/>
                    <a:pt x="33706" y="51943"/>
                  </a:cubicBezTo>
                  <a:cubicBezTo>
                    <a:pt x="39203" y="70672"/>
                    <a:pt x="47734" y="73554"/>
                    <a:pt x="47734" y="73554"/>
                  </a:cubicBezTo>
                  <a:cubicBezTo>
                    <a:pt x="44284" y="72113"/>
                    <a:pt x="39810" y="64606"/>
                    <a:pt x="36360" y="53042"/>
                  </a:cubicBezTo>
                  <a:cubicBezTo>
                    <a:pt x="32872" y="41441"/>
                    <a:pt x="22749" y="41441"/>
                    <a:pt x="15810" y="39204"/>
                  </a:cubicBezTo>
                  <a:cubicBezTo>
                    <a:pt x="8910" y="36967"/>
                    <a:pt x="8531" y="29460"/>
                    <a:pt x="8531" y="29460"/>
                  </a:cubicBezTo>
                  <a:lnTo>
                    <a:pt x="8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91;p72">
              <a:extLst>
                <a:ext uri="{FF2B5EF4-FFF2-40B4-BE49-F238E27FC236}">
                  <a16:creationId xmlns:a16="http://schemas.microsoft.com/office/drawing/2014/main" id="{DE78990C-96DA-CEC7-A07D-75F60E0F5A49}"/>
                </a:ext>
              </a:extLst>
            </p:cNvPr>
            <p:cNvSpPr/>
            <p:nvPr/>
          </p:nvSpPr>
          <p:spPr>
            <a:xfrm>
              <a:off x="487775" y="-897362"/>
              <a:ext cx="1036025" cy="1069650"/>
            </a:xfrm>
            <a:custGeom>
              <a:avLst/>
              <a:gdLst/>
              <a:ahLst/>
              <a:cxnLst/>
              <a:rect l="l" t="t" r="r" b="b"/>
              <a:pathLst>
                <a:path w="41441" h="42786" extrusionOk="0">
                  <a:moveTo>
                    <a:pt x="8054" y="1"/>
                  </a:moveTo>
                  <a:cubicBezTo>
                    <a:pt x="4538" y="1"/>
                    <a:pt x="2465" y="2343"/>
                    <a:pt x="2465" y="2343"/>
                  </a:cubicBezTo>
                  <a:cubicBezTo>
                    <a:pt x="1290" y="3746"/>
                    <a:pt x="456" y="5376"/>
                    <a:pt x="1" y="7158"/>
                  </a:cubicBezTo>
                  <a:cubicBezTo>
                    <a:pt x="494" y="11935"/>
                    <a:pt x="2655" y="16523"/>
                    <a:pt x="7849" y="17092"/>
                  </a:cubicBezTo>
                  <a:cubicBezTo>
                    <a:pt x="18199" y="18305"/>
                    <a:pt x="29118" y="19442"/>
                    <a:pt x="31545" y="26419"/>
                  </a:cubicBezTo>
                  <a:cubicBezTo>
                    <a:pt x="33327" y="31624"/>
                    <a:pt x="36911" y="42786"/>
                    <a:pt x="40519" y="42786"/>
                  </a:cubicBezTo>
                  <a:cubicBezTo>
                    <a:pt x="40826" y="42786"/>
                    <a:pt x="41134" y="42705"/>
                    <a:pt x="41440" y="42532"/>
                  </a:cubicBezTo>
                  <a:cubicBezTo>
                    <a:pt x="35298" y="20011"/>
                    <a:pt x="19564" y="6173"/>
                    <a:pt x="14332" y="2343"/>
                  </a:cubicBezTo>
                  <a:cubicBezTo>
                    <a:pt x="11931" y="587"/>
                    <a:pt x="9812" y="1"/>
                    <a:pt x="80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92;p72">
              <a:extLst>
                <a:ext uri="{FF2B5EF4-FFF2-40B4-BE49-F238E27FC236}">
                  <a16:creationId xmlns:a16="http://schemas.microsoft.com/office/drawing/2014/main" id="{29514B98-0A07-14D5-7F62-691110E5DEFC}"/>
                </a:ext>
              </a:extLst>
            </p:cNvPr>
            <p:cNvSpPr/>
            <p:nvPr/>
          </p:nvSpPr>
          <p:spPr>
            <a:xfrm>
              <a:off x="441325" y="170563"/>
              <a:ext cx="1019925" cy="654150"/>
            </a:xfrm>
            <a:custGeom>
              <a:avLst/>
              <a:gdLst/>
              <a:ahLst/>
              <a:cxnLst/>
              <a:rect l="l" t="t" r="r" b="b"/>
              <a:pathLst>
                <a:path w="40797" h="26166" extrusionOk="0">
                  <a:moveTo>
                    <a:pt x="1419" y="1"/>
                  </a:moveTo>
                  <a:cubicBezTo>
                    <a:pt x="931" y="1"/>
                    <a:pt x="456" y="16"/>
                    <a:pt x="1" y="42"/>
                  </a:cubicBezTo>
                  <a:cubicBezTo>
                    <a:pt x="39" y="990"/>
                    <a:pt x="39" y="1900"/>
                    <a:pt x="77" y="2810"/>
                  </a:cubicBezTo>
                  <a:cubicBezTo>
                    <a:pt x="380" y="19492"/>
                    <a:pt x="15318" y="20478"/>
                    <a:pt x="23583" y="21691"/>
                  </a:cubicBezTo>
                  <a:cubicBezTo>
                    <a:pt x="31886" y="22942"/>
                    <a:pt x="31773" y="26165"/>
                    <a:pt x="37877" y="26165"/>
                  </a:cubicBezTo>
                  <a:cubicBezTo>
                    <a:pt x="38863" y="26165"/>
                    <a:pt x="39848" y="26089"/>
                    <a:pt x="40796" y="25862"/>
                  </a:cubicBezTo>
                  <a:cubicBezTo>
                    <a:pt x="18237" y="20895"/>
                    <a:pt x="18237" y="11189"/>
                    <a:pt x="12664" y="4478"/>
                  </a:cubicBezTo>
                  <a:cubicBezTo>
                    <a:pt x="9713" y="890"/>
                    <a:pt x="5160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93;p72">
              <a:extLst>
                <a:ext uri="{FF2B5EF4-FFF2-40B4-BE49-F238E27FC236}">
                  <a16:creationId xmlns:a16="http://schemas.microsoft.com/office/drawing/2014/main" id="{46B83D6D-273B-B7A2-236D-1E40716B765F}"/>
                </a:ext>
              </a:extLst>
            </p:cNvPr>
            <p:cNvSpPr/>
            <p:nvPr/>
          </p:nvSpPr>
          <p:spPr>
            <a:xfrm>
              <a:off x="585400" y="-768662"/>
              <a:ext cx="240775" cy="563050"/>
            </a:xfrm>
            <a:custGeom>
              <a:avLst/>
              <a:gdLst/>
              <a:ahLst/>
              <a:cxnLst/>
              <a:rect l="l" t="t" r="r" b="b"/>
              <a:pathLst>
                <a:path w="9631" h="22522" extrusionOk="0">
                  <a:moveTo>
                    <a:pt x="4475" y="1"/>
                  </a:moveTo>
                  <a:lnTo>
                    <a:pt x="4475" y="1"/>
                  </a:lnTo>
                  <a:cubicBezTo>
                    <a:pt x="5498" y="4816"/>
                    <a:pt x="4816" y="9821"/>
                    <a:pt x="2579" y="14219"/>
                  </a:cubicBezTo>
                  <a:cubicBezTo>
                    <a:pt x="1" y="19299"/>
                    <a:pt x="7849" y="22522"/>
                    <a:pt x="7849" y="22522"/>
                  </a:cubicBezTo>
                  <a:lnTo>
                    <a:pt x="9631" y="21612"/>
                  </a:lnTo>
                  <a:cubicBezTo>
                    <a:pt x="1517" y="17896"/>
                    <a:pt x="2996" y="15849"/>
                    <a:pt x="4930" y="11602"/>
                  </a:cubicBezTo>
                  <a:cubicBezTo>
                    <a:pt x="6901" y="7319"/>
                    <a:pt x="4475" y="2"/>
                    <a:pt x="44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4;p72">
              <a:extLst>
                <a:ext uri="{FF2B5EF4-FFF2-40B4-BE49-F238E27FC236}">
                  <a16:creationId xmlns:a16="http://schemas.microsoft.com/office/drawing/2014/main" id="{5420317A-A264-64E6-17CB-4BD123938CF3}"/>
                </a:ext>
              </a:extLst>
            </p:cNvPr>
            <p:cNvSpPr/>
            <p:nvPr/>
          </p:nvSpPr>
          <p:spPr>
            <a:xfrm>
              <a:off x="668825" y="-641637"/>
              <a:ext cx="134600" cy="227500"/>
            </a:xfrm>
            <a:custGeom>
              <a:avLst/>
              <a:gdLst/>
              <a:ahLst/>
              <a:cxnLst/>
              <a:rect l="l" t="t" r="r" b="b"/>
              <a:pathLst>
                <a:path w="5384" h="9100" extrusionOk="0">
                  <a:moveTo>
                    <a:pt x="5308" y="0"/>
                  </a:moveTo>
                  <a:cubicBezTo>
                    <a:pt x="5081" y="1403"/>
                    <a:pt x="4929" y="2806"/>
                    <a:pt x="4853" y="4247"/>
                  </a:cubicBezTo>
                  <a:cubicBezTo>
                    <a:pt x="4701" y="6825"/>
                    <a:pt x="683" y="7659"/>
                    <a:pt x="683" y="7659"/>
                  </a:cubicBezTo>
                  <a:lnTo>
                    <a:pt x="0" y="9100"/>
                  </a:lnTo>
                  <a:cubicBezTo>
                    <a:pt x="3299" y="8948"/>
                    <a:pt x="5232" y="6029"/>
                    <a:pt x="5308" y="4436"/>
                  </a:cubicBezTo>
                  <a:cubicBezTo>
                    <a:pt x="5384" y="2465"/>
                    <a:pt x="5308" y="0"/>
                    <a:pt x="53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5;p72">
              <a:extLst>
                <a:ext uri="{FF2B5EF4-FFF2-40B4-BE49-F238E27FC236}">
                  <a16:creationId xmlns:a16="http://schemas.microsoft.com/office/drawing/2014/main" id="{93CEB754-94FE-CD64-0371-D3A4BA80EA09}"/>
                </a:ext>
              </a:extLst>
            </p:cNvPr>
            <p:cNvSpPr/>
            <p:nvPr/>
          </p:nvSpPr>
          <p:spPr>
            <a:xfrm>
              <a:off x="619525" y="-754437"/>
              <a:ext cx="89125" cy="261625"/>
            </a:xfrm>
            <a:custGeom>
              <a:avLst/>
              <a:gdLst/>
              <a:ahLst/>
              <a:cxnLst/>
              <a:rect l="l" t="t" r="r" b="b"/>
              <a:pathLst>
                <a:path w="3565" h="10465" extrusionOk="0">
                  <a:moveTo>
                    <a:pt x="2275" y="1"/>
                  </a:moveTo>
                  <a:lnTo>
                    <a:pt x="2275" y="1"/>
                  </a:lnTo>
                  <a:cubicBezTo>
                    <a:pt x="2275" y="1"/>
                    <a:pt x="1252" y="2238"/>
                    <a:pt x="531" y="4095"/>
                  </a:cubicBezTo>
                  <a:cubicBezTo>
                    <a:pt x="1" y="5574"/>
                    <a:pt x="607" y="9024"/>
                    <a:pt x="3565" y="10465"/>
                  </a:cubicBezTo>
                  <a:lnTo>
                    <a:pt x="3527" y="8872"/>
                  </a:lnTo>
                  <a:cubicBezTo>
                    <a:pt x="3527" y="8872"/>
                    <a:pt x="152" y="6256"/>
                    <a:pt x="1062" y="3792"/>
                  </a:cubicBezTo>
                  <a:cubicBezTo>
                    <a:pt x="1934" y="1328"/>
                    <a:pt x="2275" y="1"/>
                    <a:pt x="2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6;p72">
              <a:extLst>
                <a:ext uri="{FF2B5EF4-FFF2-40B4-BE49-F238E27FC236}">
                  <a16:creationId xmlns:a16="http://schemas.microsoft.com/office/drawing/2014/main" id="{3B20AA87-7991-453C-C387-F25F59074B3B}"/>
                </a:ext>
              </a:extLst>
            </p:cNvPr>
            <p:cNvSpPr/>
            <p:nvPr/>
          </p:nvSpPr>
          <p:spPr>
            <a:xfrm>
              <a:off x="748425" y="-195212"/>
              <a:ext cx="237000" cy="351675"/>
            </a:xfrm>
            <a:custGeom>
              <a:avLst/>
              <a:gdLst/>
              <a:ahLst/>
              <a:cxnLst/>
              <a:rect l="l" t="t" r="r" b="b"/>
              <a:pathLst>
                <a:path w="9480" h="14067" extrusionOk="0">
                  <a:moveTo>
                    <a:pt x="1593" y="1"/>
                  </a:moveTo>
                  <a:lnTo>
                    <a:pt x="1593" y="1"/>
                  </a:lnTo>
                  <a:cubicBezTo>
                    <a:pt x="7735" y="5839"/>
                    <a:pt x="5840" y="6219"/>
                    <a:pt x="2920" y="7584"/>
                  </a:cubicBezTo>
                  <a:cubicBezTo>
                    <a:pt x="1" y="8986"/>
                    <a:pt x="77" y="14067"/>
                    <a:pt x="77" y="14067"/>
                  </a:cubicBezTo>
                  <a:cubicBezTo>
                    <a:pt x="77" y="14067"/>
                    <a:pt x="304" y="9593"/>
                    <a:pt x="5764" y="7318"/>
                  </a:cubicBezTo>
                  <a:cubicBezTo>
                    <a:pt x="9479" y="5764"/>
                    <a:pt x="3451" y="380"/>
                    <a:pt x="3451" y="380"/>
                  </a:cubicBezTo>
                  <a:lnTo>
                    <a:pt x="15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7;p72">
              <a:extLst>
                <a:ext uri="{FF2B5EF4-FFF2-40B4-BE49-F238E27FC236}">
                  <a16:creationId xmlns:a16="http://schemas.microsoft.com/office/drawing/2014/main" id="{692C938F-5F43-B2B3-30A4-0B2479D1BF3B}"/>
                </a:ext>
              </a:extLst>
            </p:cNvPr>
            <p:cNvSpPr/>
            <p:nvPr/>
          </p:nvSpPr>
          <p:spPr>
            <a:xfrm>
              <a:off x="727575" y="-160212"/>
              <a:ext cx="150750" cy="217150"/>
            </a:xfrm>
            <a:custGeom>
              <a:avLst/>
              <a:gdLst/>
              <a:ahLst/>
              <a:cxnLst/>
              <a:rect l="l" t="t" r="r" b="b"/>
              <a:pathLst>
                <a:path w="6030" h="8686" extrusionOk="0">
                  <a:moveTo>
                    <a:pt x="5832" y="0"/>
                  </a:moveTo>
                  <a:cubicBezTo>
                    <a:pt x="2645" y="0"/>
                    <a:pt x="566" y="2689"/>
                    <a:pt x="380" y="4250"/>
                  </a:cubicBezTo>
                  <a:cubicBezTo>
                    <a:pt x="115" y="6221"/>
                    <a:pt x="1" y="8686"/>
                    <a:pt x="1" y="8686"/>
                  </a:cubicBezTo>
                  <a:cubicBezTo>
                    <a:pt x="342" y="7283"/>
                    <a:pt x="607" y="5918"/>
                    <a:pt x="797" y="4477"/>
                  </a:cubicBezTo>
                  <a:cubicBezTo>
                    <a:pt x="1138" y="1899"/>
                    <a:pt x="5233" y="1406"/>
                    <a:pt x="5233" y="1406"/>
                  </a:cubicBezTo>
                  <a:lnTo>
                    <a:pt x="6029" y="4"/>
                  </a:lnTo>
                  <a:cubicBezTo>
                    <a:pt x="5963" y="1"/>
                    <a:pt x="5898" y="0"/>
                    <a:pt x="5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8;p72">
              <a:extLst>
                <a:ext uri="{FF2B5EF4-FFF2-40B4-BE49-F238E27FC236}">
                  <a16:creationId xmlns:a16="http://schemas.microsoft.com/office/drawing/2014/main" id="{32E0D8CB-EE55-3138-B777-86518E050F16}"/>
                </a:ext>
              </a:extLst>
            </p:cNvPr>
            <p:cNvSpPr/>
            <p:nvPr/>
          </p:nvSpPr>
          <p:spPr>
            <a:xfrm>
              <a:off x="896300" y="-90937"/>
              <a:ext cx="81550" cy="263525"/>
            </a:xfrm>
            <a:custGeom>
              <a:avLst/>
              <a:gdLst/>
              <a:ahLst/>
              <a:cxnLst/>
              <a:rect l="l" t="t" r="r" b="b"/>
              <a:pathLst>
                <a:path w="3262" h="10541" extrusionOk="0">
                  <a:moveTo>
                    <a:pt x="76" y="0"/>
                  </a:moveTo>
                  <a:lnTo>
                    <a:pt x="0" y="1593"/>
                  </a:lnTo>
                  <a:cubicBezTo>
                    <a:pt x="0" y="1593"/>
                    <a:pt x="3147" y="4512"/>
                    <a:pt x="2048" y="6863"/>
                  </a:cubicBezTo>
                  <a:cubicBezTo>
                    <a:pt x="986" y="9251"/>
                    <a:pt x="493" y="10540"/>
                    <a:pt x="493" y="10540"/>
                  </a:cubicBezTo>
                  <a:cubicBezTo>
                    <a:pt x="493" y="10540"/>
                    <a:pt x="1745" y="8417"/>
                    <a:pt x="2579" y="6597"/>
                  </a:cubicBezTo>
                  <a:cubicBezTo>
                    <a:pt x="3261" y="5194"/>
                    <a:pt x="2920" y="1668"/>
                    <a:pt x="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9;p72">
              <a:extLst>
                <a:ext uri="{FF2B5EF4-FFF2-40B4-BE49-F238E27FC236}">
                  <a16:creationId xmlns:a16="http://schemas.microsoft.com/office/drawing/2014/main" id="{2254E801-98E5-76D5-9622-40ED3AC3B64C}"/>
                </a:ext>
              </a:extLst>
            </p:cNvPr>
            <p:cNvSpPr/>
            <p:nvPr/>
          </p:nvSpPr>
          <p:spPr>
            <a:xfrm>
              <a:off x="1090600" y="-409412"/>
              <a:ext cx="77750" cy="138400"/>
            </a:xfrm>
            <a:custGeom>
              <a:avLst/>
              <a:gdLst/>
              <a:ahLst/>
              <a:cxnLst/>
              <a:rect l="l" t="t" r="r" b="b"/>
              <a:pathLst>
                <a:path w="3110" h="5536" extrusionOk="0">
                  <a:moveTo>
                    <a:pt x="3110" y="0"/>
                  </a:moveTo>
                  <a:lnTo>
                    <a:pt x="3110" y="0"/>
                  </a:lnTo>
                  <a:cubicBezTo>
                    <a:pt x="3109" y="0"/>
                    <a:pt x="1972" y="796"/>
                    <a:pt x="1100" y="1555"/>
                  </a:cubicBezTo>
                  <a:cubicBezTo>
                    <a:pt x="77" y="2654"/>
                    <a:pt x="1" y="4322"/>
                    <a:pt x="835" y="5536"/>
                  </a:cubicBezTo>
                  <a:lnTo>
                    <a:pt x="1252" y="4739"/>
                  </a:lnTo>
                  <a:cubicBezTo>
                    <a:pt x="1252" y="4739"/>
                    <a:pt x="304" y="2503"/>
                    <a:pt x="1442" y="1517"/>
                  </a:cubicBezTo>
                  <a:cubicBezTo>
                    <a:pt x="2541" y="569"/>
                    <a:pt x="3110" y="0"/>
                    <a:pt x="3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00;p72">
              <a:extLst>
                <a:ext uri="{FF2B5EF4-FFF2-40B4-BE49-F238E27FC236}">
                  <a16:creationId xmlns:a16="http://schemas.microsoft.com/office/drawing/2014/main" id="{A2EAAE1E-0C3B-3C44-BC6F-DDA1B176C043}"/>
                </a:ext>
              </a:extLst>
            </p:cNvPr>
            <p:cNvSpPr/>
            <p:nvPr/>
          </p:nvSpPr>
          <p:spPr>
            <a:xfrm>
              <a:off x="951275" y="-206212"/>
              <a:ext cx="436975" cy="247475"/>
            </a:xfrm>
            <a:custGeom>
              <a:avLst/>
              <a:gdLst/>
              <a:ahLst/>
              <a:cxnLst/>
              <a:rect l="l" t="t" r="r" b="b"/>
              <a:pathLst>
                <a:path w="17479" h="9899" extrusionOk="0">
                  <a:moveTo>
                    <a:pt x="4792" y="0"/>
                  </a:moveTo>
                  <a:cubicBezTo>
                    <a:pt x="2067" y="0"/>
                    <a:pt x="0" y="1844"/>
                    <a:pt x="0" y="1844"/>
                  </a:cubicBezTo>
                  <a:lnTo>
                    <a:pt x="1100" y="2791"/>
                  </a:lnTo>
                  <a:cubicBezTo>
                    <a:pt x="2600" y="1888"/>
                    <a:pt x="3836" y="1518"/>
                    <a:pt x="4882" y="1518"/>
                  </a:cubicBezTo>
                  <a:cubicBezTo>
                    <a:pt x="8223" y="1518"/>
                    <a:pt x="9630" y="5289"/>
                    <a:pt x="11564" y="7455"/>
                  </a:cubicBezTo>
                  <a:cubicBezTo>
                    <a:pt x="12933" y="9034"/>
                    <a:pt x="14918" y="9898"/>
                    <a:pt x="16979" y="9898"/>
                  </a:cubicBezTo>
                  <a:cubicBezTo>
                    <a:pt x="17145" y="9898"/>
                    <a:pt x="17312" y="9893"/>
                    <a:pt x="17479" y="9881"/>
                  </a:cubicBezTo>
                  <a:cubicBezTo>
                    <a:pt x="12474" y="9275"/>
                    <a:pt x="12171" y="3512"/>
                    <a:pt x="8000" y="934"/>
                  </a:cubicBezTo>
                  <a:cubicBezTo>
                    <a:pt x="6888" y="250"/>
                    <a:pt x="5796" y="0"/>
                    <a:pt x="4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01;p72">
              <a:extLst>
                <a:ext uri="{FF2B5EF4-FFF2-40B4-BE49-F238E27FC236}">
                  <a16:creationId xmlns:a16="http://schemas.microsoft.com/office/drawing/2014/main" id="{9C6AFA7E-66BD-5262-2E82-C2012CC6919E}"/>
                </a:ext>
              </a:extLst>
            </p:cNvPr>
            <p:cNvSpPr/>
            <p:nvPr/>
          </p:nvSpPr>
          <p:spPr>
            <a:xfrm>
              <a:off x="1032800" y="-388562"/>
              <a:ext cx="182000" cy="193375"/>
            </a:xfrm>
            <a:custGeom>
              <a:avLst/>
              <a:gdLst/>
              <a:ahLst/>
              <a:cxnLst/>
              <a:rect l="l" t="t" r="r" b="b"/>
              <a:pathLst>
                <a:path w="7280" h="7735" extrusionOk="0">
                  <a:moveTo>
                    <a:pt x="7280" y="0"/>
                  </a:moveTo>
                  <a:lnTo>
                    <a:pt x="7280" y="0"/>
                  </a:lnTo>
                  <a:cubicBezTo>
                    <a:pt x="5460" y="3488"/>
                    <a:pt x="4057" y="3564"/>
                    <a:pt x="2010" y="4285"/>
                  </a:cubicBezTo>
                  <a:cubicBezTo>
                    <a:pt x="0" y="5005"/>
                    <a:pt x="910" y="7735"/>
                    <a:pt x="910" y="7735"/>
                  </a:cubicBezTo>
                  <a:lnTo>
                    <a:pt x="1896" y="7318"/>
                  </a:lnTo>
                  <a:cubicBezTo>
                    <a:pt x="1782" y="5801"/>
                    <a:pt x="1782" y="6029"/>
                    <a:pt x="3981" y="4777"/>
                  </a:cubicBezTo>
                  <a:cubicBezTo>
                    <a:pt x="6180" y="3564"/>
                    <a:pt x="7279" y="1"/>
                    <a:pt x="7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02;p72">
              <a:extLst>
                <a:ext uri="{FF2B5EF4-FFF2-40B4-BE49-F238E27FC236}">
                  <a16:creationId xmlns:a16="http://schemas.microsoft.com/office/drawing/2014/main" id="{13484EFB-BC31-FA24-87AE-8CCB632B458B}"/>
                </a:ext>
              </a:extLst>
            </p:cNvPr>
            <p:cNvSpPr/>
            <p:nvPr/>
          </p:nvSpPr>
          <p:spPr>
            <a:xfrm>
              <a:off x="1164550" y="-12262"/>
              <a:ext cx="42675" cy="122275"/>
            </a:xfrm>
            <a:custGeom>
              <a:avLst/>
              <a:gdLst/>
              <a:ahLst/>
              <a:cxnLst/>
              <a:rect l="l" t="t" r="r" b="b"/>
              <a:pathLst>
                <a:path w="1707" h="4891" extrusionOk="0">
                  <a:moveTo>
                    <a:pt x="1706" y="0"/>
                  </a:moveTo>
                  <a:cubicBezTo>
                    <a:pt x="607" y="493"/>
                    <a:pt x="0" y="1706"/>
                    <a:pt x="303" y="2919"/>
                  </a:cubicBezTo>
                  <a:cubicBezTo>
                    <a:pt x="645" y="3792"/>
                    <a:pt x="1138" y="4891"/>
                    <a:pt x="1138" y="4891"/>
                  </a:cubicBezTo>
                  <a:cubicBezTo>
                    <a:pt x="1138" y="4891"/>
                    <a:pt x="948" y="4246"/>
                    <a:pt x="531" y="3071"/>
                  </a:cubicBezTo>
                  <a:cubicBezTo>
                    <a:pt x="114" y="1858"/>
                    <a:pt x="1706" y="758"/>
                    <a:pt x="1706" y="758"/>
                  </a:cubicBezTo>
                  <a:lnTo>
                    <a:pt x="1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03;p72">
              <a:extLst>
                <a:ext uri="{FF2B5EF4-FFF2-40B4-BE49-F238E27FC236}">
                  <a16:creationId xmlns:a16="http://schemas.microsoft.com/office/drawing/2014/main" id="{36CFCBE2-2567-E0F8-85DA-766C82541AC2}"/>
                </a:ext>
              </a:extLst>
            </p:cNvPr>
            <p:cNvSpPr/>
            <p:nvPr/>
          </p:nvSpPr>
          <p:spPr>
            <a:xfrm>
              <a:off x="1152225" y="-90937"/>
              <a:ext cx="99550" cy="206650"/>
            </a:xfrm>
            <a:custGeom>
              <a:avLst/>
              <a:gdLst/>
              <a:ahLst/>
              <a:cxnLst/>
              <a:rect l="l" t="t" r="r" b="b"/>
              <a:pathLst>
                <a:path w="3982" h="8266" extrusionOk="0">
                  <a:moveTo>
                    <a:pt x="1782" y="0"/>
                  </a:moveTo>
                  <a:cubicBezTo>
                    <a:pt x="1782" y="0"/>
                    <a:pt x="0" y="1517"/>
                    <a:pt x="1213" y="2920"/>
                  </a:cubicBezTo>
                  <a:cubicBezTo>
                    <a:pt x="2389" y="4322"/>
                    <a:pt x="3412" y="5043"/>
                    <a:pt x="3337" y="8265"/>
                  </a:cubicBezTo>
                  <a:cubicBezTo>
                    <a:pt x="3337" y="8265"/>
                    <a:pt x="3981" y="5270"/>
                    <a:pt x="2844" y="3450"/>
                  </a:cubicBezTo>
                  <a:cubicBezTo>
                    <a:pt x="1744" y="1631"/>
                    <a:pt x="1668" y="1744"/>
                    <a:pt x="2351" y="759"/>
                  </a:cubicBezTo>
                  <a:lnTo>
                    <a:pt x="17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4;p72">
              <a:extLst>
                <a:ext uri="{FF2B5EF4-FFF2-40B4-BE49-F238E27FC236}">
                  <a16:creationId xmlns:a16="http://schemas.microsoft.com/office/drawing/2014/main" id="{62C055C6-0FD3-75F7-7149-2CF6CF5CA471}"/>
                </a:ext>
              </a:extLst>
            </p:cNvPr>
            <p:cNvSpPr/>
            <p:nvPr/>
          </p:nvSpPr>
          <p:spPr>
            <a:xfrm>
              <a:off x="932325" y="113788"/>
              <a:ext cx="207600" cy="565900"/>
            </a:xfrm>
            <a:custGeom>
              <a:avLst/>
              <a:gdLst/>
              <a:ahLst/>
              <a:cxnLst/>
              <a:rect l="l" t="t" r="r" b="b"/>
              <a:pathLst>
                <a:path w="8304" h="22636" extrusionOk="0">
                  <a:moveTo>
                    <a:pt x="5877" y="1"/>
                  </a:moveTo>
                  <a:cubicBezTo>
                    <a:pt x="5877" y="1"/>
                    <a:pt x="0" y="4588"/>
                    <a:pt x="3223" y="9100"/>
                  </a:cubicBezTo>
                  <a:cubicBezTo>
                    <a:pt x="6066" y="13043"/>
                    <a:pt x="7697" y="17782"/>
                    <a:pt x="7848" y="22635"/>
                  </a:cubicBezTo>
                  <a:cubicBezTo>
                    <a:pt x="7848" y="22635"/>
                    <a:pt x="8303" y="15015"/>
                    <a:pt x="5763" y="11223"/>
                  </a:cubicBezTo>
                  <a:cubicBezTo>
                    <a:pt x="3223" y="7394"/>
                    <a:pt x="1555" y="5688"/>
                    <a:pt x="7545" y="569"/>
                  </a:cubicBezTo>
                  <a:lnTo>
                    <a:pt x="58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5;p72">
              <a:extLst>
                <a:ext uri="{FF2B5EF4-FFF2-40B4-BE49-F238E27FC236}">
                  <a16:creationId xmlns:a16="http://schemas.microsoft.com/office/drawing/2014/main" id="{8FE3ABB2-0417-0E5E-5DD9-17D251474C6C}"/>
                </a:ext>
              </a:extLst>
            </p:cNvPr>
            <p:cNvSpPr/>
            <p:nvPr/>
          </p:nvSpPr>
          <p:spPr>
            <a:xfrm>
              <a:off x="1029000" y="336138"/>
              <a:ext cx="159250" cy="200425"/>
            </a:xfrm>
            <a:custGeom>
              <a:avLst/>
              <a:gdLst/>
              <a:ahLst/>
              <a:cxnLst/>
              <a:rect l="l" t="t" r="r" b="b"/>
              <a:pathLst>
                <a:path w="6370" h="8017" extrusionOk="0">
                  <a:moveTo>
                    <a:pt x="664" y="1"/>
                  </a:moveTo>
                  <a:cubicBezTo>
                    <a:pt x="447" y="1"/>
                    <a:pt x="226" y="18"/>
                    <a:pt x="0" y="54"/>
                  </a:cubicBezTo>
                  <a:lnTo>
                    <a:pt x="872" y="1343"/>
                  </a:lnTo>
                  <a:cubicBezTo>
                    <a:pt x="872" y="1343"/>
                    <a:pt x="4398" y="1419"/>
                    <a:pt x="5081" y="3959"/>
                  </a:cubicBezTo>
                  <a:cubicBezTo>
                    <a:pt x="5763" y="6462"/>
                    <a:pt x="6370" y="8016"/>
                    <a:pt x="6370" y="8016"/>
                  </a:cubicBezTo>
                  <a:cubicBezTo>
                    <a:pt x="6370" y="8016"/>
                    <a:pt x="5915" y="5590"/>
                    <a:pt x="5422" y="3656"/>
                  </a:cubicBezTo>
                  <a:cubicBezTo>
                    <a:pt x="5073" y="2261"/>
                    <a:pt x="3153" y="1"/>
                    <a:pt x="6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6;p72">
              <a:extLst>
                <a:ext uri="{FF2B5EF4-FFF2-40B4-BE49-F238E27FC236}">
                  <a16:creationId xmlns:a16="http://schemas.microsoft.com/office/drawing/2014/main" id="{AD728666-7EC7-430A-915B-51CA8881B711}"/>
                </a:ext>
              </a:extLst>
            </p:cNvPr>
            <p:cNvSpPr/>
            <p:nvPr/>
          </p:nvSpPr>
          <p:spPr>
            <a:xfrm>
              <a:off x="1025200" y="407613"/>
              <a:ext cx="83450" cy="261650"/>
            </a:xfrm>
            <a:custGeom>
              <a:avLst/>
              <a:gdLst/>
              <a:ahLst/>
              <a:cxnLst/>
              <a:rect l="l" t="t" r="r" b="b"/>
              <a:pathLst>
                <a:path w="3338" h="10466" extrusionOk="0">
                  <a:moveTo>
                    <a:pt x="2162" y="1"/>
                  </a:moveTo>
                  <a:cubicBezTo>
                    <a:pt x="1" y="1935"/>
                    <a:pt x="228" y="5423"/>
                    <a:pt x="987" y="6788"/>
                  </a:cubicBezTo>
                  <a:cubicBezTo>
                    <a:pt x="1972" y="8456"/>
                    <a:pt x="3337" y="10465"/>
                    <a:pt x="3337" y="10465"/>
                  </a:cubicBezTo>
                  <a:cubicBezTo>
                    <a:pt x="3337" y="10465"/>
                    <a:pt x="2731" y="9214"/>
                    <a:pt x="1479" y="6977"/>
                  </a:cubicBezTo>
                  <a:cubicBezTo>
                    <a:pt x="190" y="4740"/>
                    <a:pt x="2465" y="1555"/>
                    <a:pt x="2465" y="1555"/>
                  </a:cubicBezTo>
                  <a:lnTo>
                    <a:pt x="2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7;p72">
              <a:extLst>
                <a:ext uri="{FF2B5EF4-FFF2-40B4-BE49-F238E27FC236}">
                  <a16:creationId xmlns:a16="http://schemas.microsoft.com/office/drawing/2014/main" id="{D83EE205-88C7-7E5B-571F-DFA107643438}"/>
                </a:ext>
              </a:extLst>
            </p:cNvPr>
            <p:cNvSpPr/>
            <p:nvPr/>
          </p:nvSpPr>
          <p:spPr>
            <a:xfrm>
              <a:off x="-1073325" y="-903362"/>
              <a:ext cx="1273925" cy="1722375"/>
            </a:xfrm>
            <a:custGeom>
              <a:avLst/>
              <a:gdLst/>
              <a:ahLst/>
              <a:cxnLst/>
              <a:rect l="l" t="t" r="r" b="b"/>
              <a:pathLst>
                <a:path w="50957" h="68895" extrusionOk="0">
                  <a:moveTo>
                    <a:pt x="40280" y="1"/>
                  </a:moveTo>
                  <a:cubicBezTo>
                    <a:pt x="38365" y="1"/>
                    <a:pt x="35981" y="713"/>
                    <a:pt x="33137" y="2849"/>
                  </a:cubicBezTo>
                  <a:cubicBezTo>
                    <a:pt x="25971" y="8194"/>
                    <a:pt x="0" y="33938"/>
                    <a:pt x="5688" y="65824"/>
                  </a:cubicBezTo>
                  <a:cubicBezTo>
                    <a:pt x="5688" y="65824"/>
                    <a:pt x="6105" y="68895"/>
                    <a:pt x="12209" y="68895"/>
                  </a:cubicBezTo>
                  <a:cubicBezTo>
                    <a:pt x="18275" y="68895"/>
                    <a:pt x="18161" y="65634"/>
                    <a:pt x="26464" y="64421"/>
                  </a:cubicBezTo>
                  <a:cubicBezTo>
                    <a:pt x="34730" y="63208"/>
                    <a:pt x="49668" y="62184"/>
                    <a:pt x="49971" y="45502"/>
                  </a:cubicBezTo>
                  <a:cubicBezTo>
                    <a:pt x="50274" y="28858"/>
                    <a:pt x="50957" y="8346"/>
                    <a:pt x="46066" y="2849"/>
                  </a:cubicBezTo>
                  <a:cubicBezTo>
                    <a:pt x="46066" y="2849"/>
                    <a:pt x="44111" y="1"/>
                    <a:pt x="402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8;p72">
              <a:extLst>
                <a:ext uri="{FF2B5EF4-FFF2-40B4-BE49-F238E27FC236}">
                  <a16:creationId xmlns:a16="http://schemas.microsoft.com/office/drawing/2014/main" id="{1D752CFA-2FD8-FAF5-66BD-0FA9E48449CD}"/>
                </a:ext>
              </a:extLst>
            </p:cNvPr>
            <p:cNvSpPr/>
            <p:nvPr/>
          </p:nvSpPr>
          <p:spPr>
            <a:xfrm>
              <a:off x="-768125" y="-1278587"/>
              <a:ext cx="1193375" cy="1837900"/>
            </a:xfrm>
            <a:custGeom>
              <a:avLst/>
              <a:gdLst/>
              <a:ahLst/>
              <a:cxnLst/>
              <a:rect l="l" t="t" r="r" b="b"/>
              <a:pathLst>
                <a:path w="47735" h="73516" extrusionOk="0">
                  <a:moveTo>
                    <a:pt x="39204" y="0"/>
                  </a:moveTo>
                  <a:lnTo>
                    <a:pt x="39204" y="29459"/>
                  </a:lnTo>
                  <a:cubicBezTo>
                    <a:pt x="39204" y="29459"/>
                    <a:pt x="38787" y="36966"/>
                    <a:pt x="31886" y="39203"/>
                  </a:cubicBezTo>
                  <a:cubicBezTo>
                    <a:pt x="24986" y="41440"/>
                    <a:pt x="14825" y="41440"/>
                    <a:pt x="11375" y="53004"/>
                  </a:cubicBezTo>
                  <a:cubicBezTo>
                    <a:pt x="7925" y="64605"/>
                    <a:pt x="3451" y="72112"/>
                    <a:pt x="1" y="73515"/>
                  </a:cubicBezTo>
                  <a:cubicBezTo>
                    <a:pt x="1" y="73515"/>
                    <a:pt x="8531" y="70634"/>
                    <a:pt x="14029" y="51904"/>
                  </a:cubicBezTo>
                  <a:cubicBezTo>
                    <a:pt x="15010" y="48485"/>
                    <a:pt x="17974" y="44590"/>
                    <a:pt x="26299" y="44590"/>
                  </a:cubicBezTo>
                  <a:cubicBezTo>
                    <a:pt x="27944" y="44590"/>
                    <a:pt x="29797" y="44742"/>
                    <a:pt x="31886" y="45080"/>
                  </a:cubicBezTo>
                  <a:cubicBezTo>
                    <a:pt x="32737" y="45213"/>
                    <a:pt x="33711" y="45350"/>
                    <a:pt x="34731" y="45350"/>
                  </a:cubicBezTo>
                  <a:cubicBezTo>
                    <a:pt x="38078" y="45350"/>
                    <a:pt x="41919" y="43875"/>
                    <a:pt x="43488" y="35943"/>
                  </a:cubicBezTo>
                  <a:lnTo>
                    <a:pt x="47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9;p72">
              <a:extLst>
                <a:ext uri="{FF2B5EF4-FFF2-40B4-BE49-F238E27FC236}">
                  <a16:creationId xmlns:a16="http://schemas.microsoft.com/office/drawing/2014/main" id="{3E8F3E94-6470-F8F4-72E7-293B5F6ABBB2}"/>
                </a:ext>
              </a:extLst>
            </p:cNvPr>
            <p:cNvSpPr/>
            <p:nvPr/>
          </p:nvSpPr>
          <p:spPr>
            <a:xfrm>
              <a:off x="-903650" y="-903987"/>
              <a:ext cx="1036000" cy="1069650"/>
            </a:xfrm>
            <a:custGeom>
              <a:avLst/>
              <a:gdLst/>
              <a:ahLst/>
              <a:cxnLst/>
              <a:rect l="l" t="t" r="r" b="b"/>
              <a:pathLst>
                <a:path w="41440" h="42786" extrusionOk="0">
                  <a:moveTo>
                    <a:pt x="33376" y="1"/>
                  </a:moveTo>
                  <a:cubicBezTo>
                    <a:pt x="31612" y="1"/>
                    <a:pt x="29484" y="586"/>
                    <a:pt x="27071" y="2343"/>
                  </a:cubicBezTo>
                  <a:cubicBezTo>
                    <a:pt x="21876" y="6172"/>
                    <a:pt x="6142" y="20011"/>
                    <a:pt x="0" y="42532"/>
                  </a:cubicBezTo>
                  <a:cubicBezTo>
                    <a:pt x="307" y="42704"/>
                    <a:pt x="614" y="42785"/>
                    <a:pt x="921" y="42785"/>
                  </a:cubicBezTo>
                  <a:cubicBezTo>
                    <a:pt x="4524" y="42785"/>
                    <a:pt x="8079" y="31627"/>
                    <a:pt x="9896" y="26456"/>
                  </a:cubicBezTo>
                  <a:cubicBezTo>
                    <a:pt x="12322" y="19442"/>
                    <a:pt x="23241" y="18305"/>
                    <a:pt x="33592" y="17129"/>
                  </a:cubicBezTo>
                  <a:cubicBezTo>
                    <a:pt x="38748" y="16523"/>
                    <a:pt x="40947" y="11973"/>
                    <a:pt x="41440" y="7158"/>
                  </a:cubicBezTo>
                  <a:cubicBezTo>
                    <a:pt x="40985" y="5376"/>
                    <a:pt x="40151" y="3746"/>
                    <a:pt x="38976" y="2343"/>
                  </a:cubicBezTo>
                  <a:cubicBezTo>
                    <a:pt x="38976" y="2343"/>
                    <a:pt x="36903" y="1"/>
                    <a:pt x="33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10;p72">
              <a:extLst>
                <a:ext uri="{FF2B5EF4-FFF2-40B4-BE49-F238E27FC236}">
                  <a16:creationId xmlns:a16="http://schemas.microsoft.com/office/drawing/2014/main" id="{BD5FC443-E73C-AF12-F02B-FB5497BC5A08}"/>
                </a:ext>
              </a:extLst>
            </p:cNvPr>
            <p:cNvSpPr/>
            <p:nvPr/>
          </p:nvSpPr>
          <p:spPr>
            <a:xfrm>
              <a:off x="-842050" y="164863"/>
              <a:ext cx="1020850" cy="654150"/>
            </a:xfrm>
            <a:custGeom>
              <a:avLst/>
              <a:gdLst/>
              <a:ahLst/>
              <a:cxnLst/>
              <a:rect l="l" t="t" r="r" b="b"/>
              <a:pathLst>
                <a:path w="40834" h="26166" extrusionOk="0">
                  <a:moveTo>
                    <a:pt x="39371" y="0"/>
                  </a:moveTo>
                  <a:cubicBezTo>
                    <a:pt x="35638" y="0"/>
                    <a:pt x="31106" y="867"/>
                    <a:pt x="28133" y="4441"/>
                  </a:cubicBezTo>
                  <a:cubicBezTo>
                    <a:pt x="22559" y="11190"/>
                    <a:pt x="22597" y="20896"/>
                    <a:pt x="0" y="25862"/>
                  </a:cubicBezTo>
                  <a:cubicBezTo>
                    <a:pt x="986" y="26052"/>
                    <a:pt x="1972" y="26166"/>
                    <a:pt x="2958" y="26166"/>
                  </a:cubicBezTo>
                  <a:cubicBezTo>
                    <a:pt x="9062" y="26166"/>
                    <a:pt x="8910" y="22905"/>
                    <a:pt x="17213" y="21692"/>
                  </a:cubicBezTo>
                  <a:cubicBezTo>
                    <a:pt x="25517" y="20479"/>
                    <a:pt x="40417" y="19455"/>
                    <a:pt x="40758" y="2773"/>
                  </a:cubicBezTo>
                  <a:cubicBezTo>
                    <a:pt x="40758" y="1863"/>
                    <a:pt x="40796" y="991"/>
                    <a:pt x="40834" y="43"/>
                  </a:cubicBezTo>
                  <a:cubicBezTo>
                    <a:pt x="40365" y="16"/>
                    <a:pt x="39875" y="0"/>
                    <a:pt x="39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11;p72">
              <a:extLst>
                <a:ext uri="{FF2B5EF4-FFF2-40B4-BE49-F238E27FC236}">
                  <a16:creationId xmlns:a16="http://schemas.microsoft.com/office/drawing/2014/main" id="{38C299CA-A003-FE67-8032-EB31A460E85D}"/>
                </a:ext>
              </a:extLst>
            </p:cNvPr>
            <p:cNvSpPr/>
            <p:nvPr/>
          </p:nvSpPr>
          <p:spPr>
            <a:xfrm>
              <a:off x="-207000" y="-775287"/>
              <a:ext cx="240775" cy="564000"/>
            </a:xfrm>
            <a:custGeom>
              <a:avLst/>
              <a:gdLst/>
              <a:ahLst/>
              <a:cxnLst/>
              <a:rect l="l" t="t" r="r" b="b"/>
              <a:pathLst>
                <a:path w="9631" h="22560" extrusionOk="0">
                  <a:moveTo>
                    <a:pt x="5157" y="0"/>
                  </a:moveTo>
                  <a:lnTo>
                    <a:pt x="5157" y="0"/>
                  </a:lnTo>
                  <a:cubicBezTo>
                    <a:pt x="5157" y="1"/>
                    <a:pt x="2731" y="7356"/>
                    <a:pt x="4702" y="11602"/>
                  </a:cubicBezTo>
                  <a:cubicBezTo>
                    <a:pt x="6636" y="15886"/>
                    <a:pt x="8114" y="17896"/>
                    <a:pt x="1" y="21649"/>
                  </a:cubicBezTo>
                  <a:lnTo>
                    <a:pt x="1783" y="22559"/>
                  </a:lnTo>
                  <a:cubicBezTo>
                    <a:pt x="1783" y="22559"/>
                    <a:pt x="9631" y="19337"/>
                    <a:pt x="7053" y="14218"/>
                  </a:cubicBezTo>
                  <a:cubicBezTo>
                    <a:pt x="4778" y="9820"/>
                    <a:pt x="4133" y="4816"/>
                    <a:pt x="5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12;p72">
              <a:extLst>
                <a:ext uri="{FF2B5EF4-FFF2-40B4-BE49-F238E27FC236}">
                  <a16:creationId xmlns:a16="http://schemas.microsoft.com/office/drawing/2014/main" id="{0E9E9DD0-D054-74E2-E5B5-2B3CBE347C0B}"/>
                </a:ext>
              </a:extLst>
            </p:cNvPr>
            <p:cNvSpPr/>
            <p:nvPr/>
          </p:nvSpPr>
          <p:spPr>
            <a:xfrm>
              <a:off x="-183300" y="-648287"/>
              <a:ext cx="134625" cy="228475"/>
            </a:xfrm>
            <a:custGeom>
              <a:avLst/>
              <a:gdLst/>
              <a:ahLst/>
              <a:cxnLst/>
              <a:rect l="l" t="t" r="r" b="b"/>
              <a:pathLst>
                <a:path w="5385" h="9139" extrusionOk="0">
                  <a:moveTo>
                    <a:pt x="76" y="1"/>
                  </a:moveTo>
                  <a:cubicBezTo>
                    <a:pt x="76" y="1"/>
                    <a:pt x="1" y="2465"/>
                    <a:pt x="76" y="4475"/>
                  </a:cubicBezTo>
                  <a:cubicBezTo>
                    <a:pt x="152" y="6029"/>
                    <a:pt x="2086" y="8986"/>
                    <a:pt x="5384" y="9138"/>
                  </a:cubicBezTo>
                  <a:lnTo>
                    <a:pt x="4702" y="7697"/>
                  </a:lnTo>
                  <a:cubicBezTo>
                    <a:pt x="4702" y="7697"/>
                    <a:pt x="683" y="6863"/>
                    <a:pt x="531" y="4247"/>
                  </a:cubicBezTo>
                  <a:cubicBezTo>
                    <a:pt x="456" y="2844"/>
                    <a:pt x="304" y="1404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13;p72">
              <a:extLst>
                <a:ext uri="{FF2B5EF4-FFF2-40B4-BE49-F238E27FC236}">
                  <a16:creationId xmlns:a16="http://schemas.microsoft.com/office/drawing/2014/main" id="{C8140F9E-60D1-E053-43FF-982D2A1D1223}"/>
                </a:ext>
              </a:extLst>
            </p:cNvPr>
            <p:cNvSpPr/>
            <p:nvPr/>
          </p:nvSpPr>
          <p:spPr>
            <a:xfrm>
              <a:off x="-89450" y="-761062"/>
              <a:ext cx="89100" cy="261625"/>
            </a:xfrm>
            <a:custGeom>
              <a:avLst/>
              <a:gdLst/>
              <a:ahLst/>
              <a:cxnLst/>
              <a:rect l="l" t="t" r="r" b="b"/>
              <a:pathLst>
                <a:path w="3564" h="10465" extrusionOk="0">
                  <a:moveTo>
                    <a:pt x="1289" y="0"/>
                  </a:moveTo>
                  <a:cubicBezTo>
                    <a:pt x="1289" y="1"/>
                    <a:pt x="1668" y="1327"/>
                    <a:pt x="2540" y="3792"/>
                  </a:cubicBezTo>
                  <a:cubicBezTo>
                    <a:pt x="3412" y="6256"/>
                    <a:pt x="76" y="8872"/>
                    <a:pt x="76" y="8872"/>
                  </a:cubicBezTo>
                  <a:lnTo>
                    <a:pt x="0" y="10464"/>
                  </a:lnTo>
                  <a:cubicBezTo>
                    <a:pt x="2957" y="9062"/>
                    <a:pt x="3564" y="5573"/>
                    <a:pt x="3033" y="4095"/>
                  </a:cubicBezTo>
                  <a:cubicBezTo>
                    <a:pt x="2313" y="2237"/>
                    <a:pt x="1289" y="1"/>
                    <a:pt x="12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4;p72">
              <a:extLst>
                <a:ext uri="{FF2B5EF4-FFF2-40B4-BE49-F238E27FC236}">
                  <a16:creationId xmlns:a16="http://schemas.microsoft.com/office/drawing/2014/main" id="{BCFA0CE9-6C7D-D9F9-0746-DED82EEEBC9A}"/>
                </a:ext>
              </a:extLst>
            </p:cNvPr>
            <p:cNvSpPr/>
            <p:nvPr/>
          </p:nvSpPr>
          <p:spPr>
            <a:xfrm>
              <a:off x="-366225" y="-201837"/>
              <a:ext cx="236975" cy="350725"/>
            </a:xfrm>
            <a:custGeom>
              <a:avLst/>
              <a:gdLst/>
              <a:ahLst/>
              <a:cxnLst/>
              <a:rect l="l" t="t" r="r" b="b"/>
              <a:pathLst>
                <a:path w="9479" h="14029" extrusionOk="0">
                  <a:moveTo>
                    <a:pt x="7886" y="0"/>
                  </a:moveTo>
                  <a:lnTo>
                    <a:pt x="6029" y="379"/>
                  </a:lnTo>
                  <a:cubicBezTo>
                    <a:pt x="6029" y="379"/>
                    <a:pt x="0" y="5763"/>
                    <a:pt x="3716" y="7280"/>
                  </a:cubicBezTo>
                  <a:cubicBezTo>
                    <a:pt x="9175" y="9555"/>
                    <a:pt x="9403" y="14028"/>
                    <a:pt x="9403" y="14028"/>
                  </a:cubicBezTo>
                  <a:cubicBezTo>
                    <a:pt x="9403" y="14028"/>
                    <a:pt x="9479" y="8986"/>
                    <a:pt x="6559" y="7583"/>
                  </a:cubicBezTo>
                  <a:cubicBezTo>
                    <a:pt x="3640" y="6180"/>
                    <a:pt x="1744" y="5801"/>
                    <a:pt x="78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5;p72">
              <a:extLst>
                <a:ext uri="{FF2B5EF4-FFF2-40B4-BE49-F238E27FC236}">
                  <a16:creationId xmlns:a16="http://schemas.microsoft.com/office/drawing/2014/main" id="{52E2078A-1ED0-4E0F-B7FB-6654A885EB2F}"/>
                </a:ext>
              </a:extLst>
            </p:cNvPr>
            <p:cNvSpPr/>
            <p:nvPr/>
          </p:nvSpPr>
          <p:spPr>
            <a:xfrm>
              <a:off x="-258175" y="-165912"/>
              <a:ext cx="150725" cy="216225"/>
            </a:xfrm>
            <a:custGeom>
              <a:avLst/>
              <a:gdLst/>
              <a:ahLst/>
              <a:cxnLst/>
              <a:rect l="l" t="t" r="r" b="b"/>
              <a:pathLst>
                <a:path w="6029" h="8649" extrusionOk="0">
                  <a:moveTo>
                    <a:pt x="197" y="1"/>
                  </a:moveTo>
                  <a:cubicBezTo>
                    <a:pt x="132" y="1"/>
                    <a:pt x="66" y="2"/>
                    <a:pt x="0" y="4"/>
                  </a:cubicBezTo>
                  <a:lnTo>
                    <a:pt x="835" y="1407"/>
                  </a:lnTo>
                  <a:cubicBezTo>
                    <a:pt x="835" y="1407"/>
                    <a:pt x="4891" y="1862"/>
                    <a:pt x="5233" y="4478"/>
                  </a:cubicBezTo>
                  <a:cubicBezTo>
                    <a:pt x="5422" y="5881"/>
                    <a:pt x="5687" y="7284"/>
                    <a:pt x="6029" y="8648"/>
                  </a:cubicBezTo>
                  <a:cubicBezTo>
                    <a:pt x="6029" y="8648"/>
                    <a:pt x="5915" y="6222"/>
                    <a:pt x="5687" y="4213"/>
                  </a:cubicBezTo>
                  <a:cubicBezTo>
                    <a:pt x="5465" y="2689"/>
                    <a:pt x="3385" y="1"/>
                    <a:pt x="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6;p72">
              <a:extLst>
                <a:ext uri="{FF2B5EF4-FFF2-40B4-BE49-F238E27FC236}">
                  <a16:creationId xmlns:a16="http://schemas.microsoft.com/office/drawing/2014/main" id="{D79D0AC2-5702-7F0B-2FC7-C9C399F5AD67}"/>
                </a:ext>
              </a:extLst>
            </p:cNvPr>
            <p:cNvSpPr/>
            <p:nvPr/>
          </p:nvSpPr>
          <p:spPr>
            <a:xfrm>
              <a:off x="-357700" y="-97587"/>
              <a:ext cx="80600" cy="263525"/>
            </a:xfrm>
            <a:custGeom>
              <a:avLst/>
              <a:gdLst/>
              <a:ahLst/>
              <a:cxnLst/>
              <a:rect l="l" t="t" r="r" b="b"/>
              <a:pathLst>
                <a:path w="3224" h="10541" extrusionOk="0">
                  <a:moveTo>
                    <a:pt x="3147" y="1"/>
                  </a:moveTo>
                  <a:cubicBezTo>
                    <a:pt x="304" y="1669"/>
                    <a:pt x="0" y="5195"/>
                    <a:pt x="645" y="6636"/>
                  </a:cubicBezTo>
                  <a:cubicBezTo>
                    <a:pt x="1517" y="8418"/>
                    <a:pt x="2730" y="10541"/>
                    <a:pt x="2730" y="10541"/>
                  </a:cubicBezTo>
                  <a:cubicBezTo>
                    <a:pt x="2730" y="10541"/>
                    <a:pt x="2237" y="9252"/>
                    <a:pt x="1176" y="6901"/>
                  </a:cubicBezTo>
                  <a:cubicBezTo>
                    <a:pt x="76" y="4513"/>
                    <a:pt x="3223" y="1631"/>
                    <a:pt x="3223" y="1631"/>
                  </a:cubicBezTo>
                  <a:lnTo>
                    <a:pt x="31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7;p72">
              <a:extLst>
                <a:ext uri="{FF2B5EF4-FFF2-40B4-BE49-F238E27FC236}">
                  <a16:creationId xmlns:a16="http://schemas.microsoft.com/office/drawing/2014/main" id="{D8A764F1-4BD3-C0F1-970C-9C63FDCFBE10}"/>
                </a:ext>
              </a:extLst>
            </p:cNvPr>
            <p:cNvSpPr/>
            <p:nvPr/>
          </p:nvSpPr>
          <p:spPr>
            <a:xfrm>
              <a:off x="-548225" y="-416062"/>
              <a:ext cx="77750" cy="138425"/>
            </a:xfrm>
            <a:custGeom>
              <a:avLst/>
              <a:gdLst/>
              <a:ahLst/>
              <a:cxnLst/>
              <a:rect l="l" t="t" r="r" b="b"/>
              <a:pathLst>
                <a:path w="3110" h="5537" extrusionOk="0">
                  <a:moveTo>
                    <a:pt x="1" y="1"/>
                  </a:moveTo>
                  <a:cubicBezTo>
                    <a:pt x="1" y="1"/>
                    <a:pt x="532" y="570"/>
                    <a:pt x="1669" y="1517"/>
                  </a:cubicBezTo>
                  <a:cubicBezTo>
                    <a:pt x="2768" y="2503"/>
                    <a:pt x="1821" y="4740"/>
                    <a:pt x="1821" y="4740"/>
                  </a:cubicBezTo>
                  <a:lnTo>
                    <a:pt x="2238" y="5536"/>
                  </a:lnTo>
                  <a:cubicBezTo>
                    <a:pt x="3110" y="4323"/>
                    <a:pt x="2996" y="2655"/>
                    <a:pt x="2010" y="1555"/>
                  </a:cubicBezTo>
                  <a:cubicBezTo>
                    <a:pt x="1138" y="83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8;p72">
              <a:extLst>
                <a:ext uri="{FF2B5EF4-FFF2-40B4-BE49-F238E27FC236}">
                  <a16:creationId xmlns:a16="http://schemas.microsoft.com/office/drawing/2014/main" id="{E3E67C78-F82E-4F12-AE7A-F7959D022F6C}"/>
                </a:ext>
              </a:extLst>
            </p:cNvPr>
            <p:cNvSpPr/>
            <p:nvPr/>
          </p:nvSpPr>
          <p:spPr>
            <a:xfrm>
              <a:off x="-768125" y="-211912"/>
              <a:ext cx="436050" cy="246725"/>
            </a:xfrm>
            <a:custGeom>
              <a:avLst/>
              <a:gdLst/>
              <a:ahLst/>
              <a:cxnLst/>
              <a:rect l="l" t="t" r="r" b="b"/>
              <a:pathLst>
                <a:path w="17442" h="9869" extrusionOk="0">
                  <a:moveTo>
                    <a:pt x="12666" y="1"/>
                  </a:moveTo>
                  <a:cubicBezTo>
                    <a:pt x="11661" y="1"/>
                    <a:pt x="10563" y="251"/>
                    <a:pt x="9441" y="934"/>
                  </a:cubicBezTo>
                  <a:cubicBezTo>
                    <a:pt x="5271" y="3474"/>
                    <a:pt x="4967" y="9237"/>
                    <a:pt x="1" y="9844"/>
                  </a:cubicBezTo>
                  <a:cubicBezTo>
                    <a:pt x="196" y="9860"/>
                    <a:pt x="391" y="9869"/>
                    <a:pt x="585" y="9869"/>
                  </a:cubicBezTo>
                  <a:cubicBezTo>
                    <a:pt x="2610" y="9869"/>
                    <a:pt x="4528" y="8978"/>
                    <a:pt x="5877" y="7455"/>
                  </a:cubicBezTo>
                  <a:cubicBezTo>
                    <a:pt x="7810" y="5291"/>
                    <a:pt x="9217" y="1503"/>
                    <a:pt x="12552" y="1503"/>
                  </a:cubicBezTo>
                  <a:cubicBezTo>
                    <a:pt x="13599" y="1503"/>
                    <a:pt x="14837" y="1877"/>
                    <a:pt x="16342" y="2792"/>
                  </a:cubicBezTo>
                  <a:lnTo>
                    <a:pt x="17441" y="1844"/>
                  </a:lnTo>
                  <a:cubicBezTo>
                    <a:pt x="17441" y="1844"/>
                    <a:pt x="15395" y="1"/>
                    <a:pt x="126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9;p72">
              <a:extLst>
                <a:ext uri="{FF2B5EF4-FFF2-40B4-BE49-F238E27FC236}">
                  <a16:creationId xmlns:a16="http://schemas.microsoft.com/office/drawing/2014/main" id="{9DEA0193-9DF5-039E-DFFA-6BF271B8B3D8}"/>
                </a:ext>
              </a:extLst>
            </p:cNvPr>
            <p:cNvSpPr/>
            <p:nvPr/>
          </p:nvSpPr>
          <p:spPr>
            <a:xfrm>
              <a:off x="-595600" y="-394262"/>
              <a:ext cx="182950" cy="193400"/>
            </a:xfrm>
            <a:custGeom>
              <a:avLst/>
              <a:gdLst/>
              <a:ahLst/>
              <a:cxnLst/>
              <a:rect l="l" t="t" r="r" b="b"/>
              <a:pathLst>
                <a:path w="7318" h="7736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138" y="3565"/>
                    <a:pt x="3336" y="4778"/>
                  </a:cubicBezTo>
                  <a:cubicBezTo>
                    <a:pt x="5498" y="5991"/>
                    <a:pt x="5498" y="5802"/>
                    <a:pt x="5422" y="7318"/>
                  </a:cubicBezTo>
                  <a:lnTo>
                    <a:pt x="6408" y="7735"/>
                  </a:lnTo>
                  <a:cubicBezTo>
                    <a:pt x="6408" y="7735"/>
                    <a:pt x="7317" y="4968"/>
                    <a:pt x="5270" y="4247"/>
                  </a:cubicBezTo>
                  <a:cubicBezTo>
                    <a:pt x="3261" y="3565"/>
                    <a:pt x="1820" y="345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20;p72">
              <a:extLst>
                <a:ext uri="{FF2B5EF4-FFF2-40B4-BE49-F238E27FC236}">
                  <a16:creationId xmlns:a16="http://schemas.microsoft.com/office/drawing/2014/main" id="{52536D12-FD56-029D-5276-9DE9CF8784D6}"/>
                </a:ext>
              </a:extLst>
            </p:cNvPr>
            <p:cNvSpPr/>
            <p:nvPr/>
          </p:nvSpPr>
          <p:spPr>
            <a:xfrm>
              <a:off x="-588025" y="-18912"/>
              <a:ext cx="42675" cy="122300"/>
            </a:xfrm>
            <a:custGeom>
              <a:avLst/>
              <a:gdLst/>
              <a:ahLst/>
              <a:cxnLst/>
              <a:rect l="l" t="t" r="r" b="b"/>
              <a:pathLst>
                <a:path w="1707" h="4892" extrusionOk="0">
                  <a:moveTo>
                    <a:pt x="0" y="1"/>
                  </a:moveTo>
                  <a:lnTo>
                    <a:pt x="38" y="759"/>
                  </a:lnTo>
                  <a:cubicBezTo>
                    <a:pt x="38" y="759"/>
                    <a:pt x="1593" y="1896"/>
                    <a:pt x="1176" y="3072"/>
                  </a:cubicBezTo>
                  <a:cubicBezTo>
                    <a:pt x="759" y="4247"/>
                    <a:pt x="569" y="4892"/>
                    <a:pt x="569" y="4892"/>
                  </a:cubicBezTo>
                  <a:cubicBezTo>
                    <a:pt x="569" y="4892"/>
                    <a:pt x="1062" y="3830"/>
                    <a:pt x="1403" y="2920"/>
                  </a:cubicBezTo>
                  <a:cubicBezTo>
                    <a:pt x="1707" y="1707"/>
                    <a:pt x="1100" y="49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21;p72">
              <a:extLst>
                <a:ext uri="{FF2B5EF4-FFF2-40B4-BE49-F238E27FC236}">
                  <a16:creationId xmlns:a16="http://schemas.microsoft.com/office/drawing/2014/main" id="{085C950A-CC44-9399-E85B-255774F99B10}"/>
                </a:ext>
              </a:extLst>
            </p:cNvPr>
            <p:cNvSpPr/>
            <p:nvPr/>
          </p:nvSpPr>
          <p:spPr>
            <a:xfrm>
              <a:off x="-631625" y="-97587"/>
              <a:ext cx="99550" cy="206675"/>
            </a:xfrm>
            <a:custGeom>
              <a:avLst/>
              <a:gdLst/>
              <a:ahLst/>
              <a:cxnLst/>
              <a:rect l="l" t="t" r="r" b="b"/>
              <a:pathLst>
                <a:path w="3982" h="8267" extrusionOk="0">
                  <a:moveTo>
                    <a:pt x="2199" y="1"/>
                  </a:moveTo>
                  <a:lnTo>
                    <a:pt x="1631" y="759"/>
                  </a:lnTo>
                  <a:cubicBezTo>
                    <a:pt x="2313" y="1783"/>
                    <a:pt x="2199" y="1631"/>
                    <a:pt x="1100" y="3451"/>
                  </a:cubicBezTo>
                  <a:cubicBezTo>
                    <a:pt x="0" y="5309"/>
                    <a:pt x="607" y="8266"/>
                    <a:pt x="607" y="8266"/>
                  </a:cubicBezTo>
                  <a:cubicBezTo>
                    <a:pt x="531" y="5043"/>
                    <a:pt x="1555" y="4361"/>
                    <a:pt x="2768" y="2958"/>
                  </a:cubicBezTo>
                  <a:cubicBezTo>
                    <a:pt x="3981" y="1517"/>
                    <a:pt x="2199" y="1"/>
                    <a:pt x="21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22;p72">
              <a:extLst>
                <a:ext uri="{FF2B5EF4-FFF2-40B4-BE49-F238E27FC236}">
                  <a16:creationId xmlns:a16="http://schemas.microsoft.com/office/drawing/2014/main" id="{F487C612-9110-429E-36B0-7485B1A8D9AD}"/>
                </a:ext>
              </a:extLst>
            </p:cNvPr>
            <p:cNvSpPr/>
            <p:nvPr/>
          </p:nvSpPr>
          <p:spPr>
            <a:xfrm>
              <a:off x="-520725" y="107163"/>
              <a:ext cx="208550" cy="566825"/>
            </a:xfrm>
            <a:custGeom>
              <a:avLst/>
              <a:gdLst/>
              <a:ahLst/>
              <a:cxnLst/>
              <a:rect l="l" t="t" r="r" b="b"/>
              <a:pathLst>
                <a:path w="8342" h="22673" extrusionOk="0">
                  <a:moveTo>
                    <a:pt x="2465" y="0"/>
                  </a:moveTo>
                  <a:lnTo>
                    <a:pt x="759" y="569"/>
                  </a:lnTo>
                  <a:cubicBezTo>
                    <a:pt x="6787" y="5725"/>
                    <a:pt x="5119" y="7431"/>
                    <a:pt x="2578" y="11223"/>
                  </a:cubicBezTo>
                  <a:cubicBezTo>
                    <a:pt x="0" y="15052"/>
                    <a:pt x="493" y="22673"/>
                    <a:pt x="493" y="22673"/>
                  </a:cubicBezTo>
                  <a:cubicBezTo>
                    <a:pt x="645" y="17782"/>
                    <a:pt x="2237" y="13081"/>
                    <a:pt x="5119" y="9100"/>
                  </a:cubicBezTo>
                  <a:cubicBezTo>
                    <a:pt x="8341" y="4588"/>
                    <a:pt x="2465" y="0"/>
                    <a:pt x="2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23;p72">
              <a:extLst>
                <a:ext uri="{FF2B5EF4-FFF2-40B4-BE49-F238E27FC236}">
                  <a16:creationId xmlns:a16="http://schemas.microsoft.com/office/drawing/2014/main" id="{8A22C0C3-C950-B334-53D6-D5708DD91AD8}"/>
                </a:ext>
              </a:extLst>
            </p:cNvPr>
            <p:cNvSpPr/>
            <p:nvPr/>
          </p:nvSpPr>
          <p:spPr>
            <a:xfrm>
              <a:off x="-568125" y="330438"/>
              <a:ext cx="159275" cy="199475"/>
            </a:xfrm>
            <a:custGeom>
              <a:avLst/>
              <a:gdLst/>
              <a:ahLst/>
              <a:cxnLst/>
              <a:rect l="l" t="t" r="r" b="b"/>
              <a:pathLst>
                <a:path w="6371" h="7979" extrusionOk="0">
                  <a:moveTo>
                    <a:pt x="5698" y="0"/>
                  </a:moveTo>
                  <a:cubicBezTo>
                    <a:pt x="3213" y="0"/>
                    <a:pt x="1297" y="2229"/>
                    <a:pt x="948" y="3657"/>
                  </a:cubicBezTo>
                  <a:cubicBezTo>
                    <a:pt x="418" y="5590"/>
                    <a:pt x="1" y="7979"/>
                    <a:pt x="1" y="7979"/>
                  </a:cubicBezTo>
                  <a:cubicBezTo>
                    <a:pt x="1" y="7979"/>
                    <a:pt x="569" y="6462"/>
                    <a:pt x="1252" y="3922"/>
                  </a:cubicBezTo>
                  <a:cubicBezTo>
                    <a:pt x="1934" y="1420"/>
                    <a:pt x="5460" y="1344"/>
                    <a:pt x="5460" y="1344"/>
                  </a:cubicBezTo>
                  <a:lnTo>
                    <a:pt x="6370" y="55"/>
                  </a:lnTo>
                  <a:cubicBezTo>
                    <a:pt x="6142" y="18"/>
                    <a:pt x="5918" y="0"/>
                    <a:pt x="5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4;p72">
              <a:extLst>
                <a:ext uri="{FF2B5EF4-FFF2-40B4-BE49-F238E27FC236}">
                  <a16:creationId xmlns:a16="http://schemas.microsoft.com/office/drawing/2014/main" id="{400488CB-3423-83B7-A952-6A4C053FC510}"/>
                </a:ext>
              </a:extLst>
            </p:cNvPr>
            <p:cNvSpPr/>
            <p:nvPr/>
          </p:nvSpPr>
          <p:spPr>
            <a:xfrm>
              <a:off x="-488500" y="400988"/>
              <a:ext cx="83425" cy="261625"/>
            </a:xfrm>
            <a:custGeom>
              <a:avLst/>
              <a:gdLst/>
              <a:ahLst/>
              <a:cxnLst/>
              <a:rect l="l" t="t" r="r" b="b"/>
              <a:pathLst>
                <a:path w="3337" h="10465" extrusionOk="0">
                  <a:moveTo>
                    <a:pt x="1176" y="1"/>
                  </a:moveTo>
                  <a:lnTo>
                    <a:pt x="872" y="1593"/>
                  </a:lnTo>
                  <a:cubicBezTo>
                    <a:pt x="872" y="1593"/>
                    <a:pt x="3109" y="4778"/>
                    <a:pt x="1858" y="7015"/>
                  </a:cubicBezTo>
                  <a:cubicBezTo>
                    <a:pt x="607" y="9252"/>
                    <a:pt x="0" y="10465"/>
                    <a:pt x="0" y="10465"/>
                  </a:cubicBezTo>
                  <a:cubicBezTo>
                    <a:pt x="0" y="10465"/>
                    <a:pt x="1365" y="8493"/>
                    <a:pt x="2351" y="6787"/>
                  </a:cubicBezTo>
                  <a:cubicBezTo>
                    <a:pt x="3109" y="5460"/>
                    <a:pt x="3337" y="1934"/>
                    <a:pt x="1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3326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oogle Shape;957;p43"/>
          <p:cNvGrpSpPr/>
          <p:nvPr/>
        </p:nvGrpSpPr>
        <p:grpSpPr>
          <a:xfrm>
            <a:off x="5344996" y="638273"/>
            <a:ext cx="4046873" cy="3071226"/>
            <a:chOff x="4383902" y="581261"/>
            <a:chExt cx="4046873" cy="3071226"/>
          </a:xfrm>
        </p:grpSpPr>
        <p:sp>
          <p:nvSpPr>
            <p:cNvPr id="958" name="Google Shape;958;p43"/>
            <p:cNvSpPr/>
            <p:nvPr/>
          </p:nvSpPr>
          <p:spPr>
            <a:xfrm>
              <a:off x="7862350" y="2897863"/>
              <a:ext cx="568425" cy="747800"/>
            </a:xfrm>
            <a:custGeom>
              <a:avLst/>
              <a:gdLst/>
              <a:ahLst/>
              <a:cxnLst/>
              <a:rect l="l" t="t" r="r" b="b"/>
              <a:pathLst>
                <a:path w="22737" h="29912" extrusionOk="0">
                  <a:moveTo>
                    <a:pt x="20415" y="1"/>
                  </a:moveTo>
                  <a:cubicBezTo>
                    <a:pt x="20307" y="1"/>
                    <a:pt x="20199" y="11"/>
                    <a:pt x="20092" y="32"/>
                  </a:cubicBezTo>
                  <a:cubicBezTo>
                    <a:pt x="19849" y="63"/>
                    <a:pt x="19636" y="124"/>
                    <a:pt x="19423" y="184"/>
                  </a:cubicBezTo>
                  <a:cubicBezTo>
                    <a:pt x="17478" y="914"/>
                    <a:pt x="15684" y="2008"/>
                    <a:pt x="14165" y="3437"/>
                  </a:cubicBezTo>
                  <a:lnTo>
                    <a:pt x="13952" y="3619"/>
                  </a:lnTo>
                  <a:cubicBezTo>
                    <a:pt x="13557" y="4014"/>
                    <a:pt x="13162" y="4379"/>
                    <a:pt x="12766" y="4774"/>
                  </a:cubicBezTo>
                  <a:cubicBezTo>
                    <a:pt x="12219" y="5382"/>
                    <a:pt x="11672" y="5990"/>
                    <a:pt x="11125" y="6628"/>
                  </a:cubicBezTo>
                  <a:lnTo>
                    <a:pt x="11034" y="6780"/>
                  </a:lnTo>
                  <a:cubicBezTo>
                    <a:pt x="8967" y="9333"/>
                    <a:pt x="7174" y="12069"/>
                    <a:pt x="5715" y="14987"/>
                  </a:cubicBezTo>
                  <a:cubicBezTo>
                    <a:pt x="5654" y="15078"/>
                    <a:pt x="5623" y="15169"/>
                    <a:pt x="5563" y="15261"/>
                  </a:cubicBezTo>
                  <a:cubicBezTo>
                    <a:pt x="4742" y="16871"/>
                    <a:pt x="3982" y="18543"/>
                    <a:pt x="3283" y="20185"/>
                  </a:cubicBezTo>
                  <a:cubicBezTo>
                    <a:pt x="3192" y="20428"/>
                    <a:pt x="3101" y="20641"/>
                    <a:pt x="3009" y="20884"/>
                  </a:cubicBezTo>
                  <a:cubicBezTo>
                    <a:pt x="2979" y="20944"/>
                    <a:pt x="2949" y="21005"/>
                    <a:pt x="2918" y="21096"/>
                  </a:cubicBezTo>
                  <a:cubicBezTo>
                    <a:pt x="1794" y="23954"/>
                    <a:pt x="821" y="26902"/>
                    <a:pt x="0" y="29911"/>
                  </a:cubicBezTo>
                  <a:lnTo>
                    <a:pt x="3040" y="29911"/>
                  </a:lnTo>
                  <a:cubicBezTo>
                    <a:pt x="3587" y="28635"/>
                    <a:pt x="4195" y="27388"/>
                    <a:pt x="4864" y="26173"/>
                  </a:cubicBezTo>
                  <a:cubicBezTo>
                    <a:pt x="4864" y="26142"/>
                    <a:pt x="4894" y="26112"/>
                    <a:pt x="4924" y="26081"/>
                  </a:cubicBezTo>
                  <a:cubicBezTo>
                    <a:pt x="5867" y="24379"/>
                    <a:pt x="6900" y="22738"/>
                    <a:pt x="8055" y="21188"/>
                  </a:cubicBezTo>
                  <a:lnTo>
                    <a:pt x="8085" y="21127"/>
                  </a:lnTo>
                  <a:lnTo>
                    <a:pt x="8207" y="20975"/>
                  </a:lnTo>
                  <a:cubicBezTo>
                    <a:pt x="9757" y="18878"/>
                    <a:pt x="11429" y="16841"/>
                    <a:pt x="13070" y="14774"/>
                  </a:cubicBezTo>
                  <a:cubicBezTo>
                    <a:pt x="13131" y="14744"/>
                    <a:pt x="13192" y="14683"/>
                    <a:pt x="13222" y="14622"/>
                  </a:cubicBezTo>
                  <a:cubicBezTo>
                    <a:pt x="14073" y="13558"/>
                    <a:pt x="14894" y="12525"/>
                    <a:pt x="15715" y="11461"/>
                  </a:cubicBezTo>
                  <a:lnTo>
                    <a:pt x="15958" y="11157"/>
                  </a:lnTo>
                  <a:cubicBezTo>
                    <a:pt x="17478" y="9151"/>
                    <a:pt x="18876" y="7054"/>
                    <a:pt x="20122" y="4865"/>
                  </a:cubicBezTo>
                  <a:cubicBezTo>
                    <a:pt x="20700" y="3923"/>
                    <a:pt x="22736" y="823"/>
                    <a:pt x="21004" y="93"/>
                  </a:cubicBezTo>
                  <a:cubicBezTo>
                    <a:pt x="20807" y="34"/>
                    <a:pt x="20611" y="1"/>
                    <a:pt x="20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7728600" y="2636788"/>
              <a:ext cx="512725" cy="1008875"/>
            </a:xfrm>
            <a:custGeom>
              <a:avLst/>
              <a:gdLst/>
              <a:ahLst/>
              <a:cxnLst/>
              <a:rect l="l" t="t" r="r" b="b"/>
              <a:pathLst>
                <a:path w="20509" h="40355" extrusionOk="0">
                  <a:moveTo>
                    <a:pt x="17202" y="0"/>
                  </a:moveTo>
                  <a:cubicBezTo>
                    <a:pt x="16649" y="0"/>
                    <a:pt x="16060" y="165"/>
                    <a:pt x="15472" y="536"/>
                  </a:cubicBezTo>
                  <a:cubicBezTo>
                    <a:pt x="12949" y="2086"/>
                    <a:pt x="11186" y="4943"/>
                    <a:pt x="9575" y="7375"/>
                  </a:cubicBezTo>
                  <a:lnTo>
                    <a:pt x="9514" y="7466"/>
                  </a:lnTo>
                  <a:lnTo>
                    <a:pt x="9302" y="7770"/>
                  </a:lnTo>
                  <a:cubicBezTo>
                    <a:pt x="8025" y="9715"/>
                    <a:pt x="6900" y="11752"/>
                    <a:pt x="5897" y="13849"/>
                  </a:cubicBezTo>
                  <a:cubicBezTo>
                    <a:pt x="5837" y="13940"/>
                    <a:pt x="5806" y="14032"/>
                    <a:pt x="5745" y="14123"/>
                  </a:cubicBezTo>
                  <a:cubicBezTo>
                    <a:pt x="5533" y="14579"/>
                    <a:pt x="5320" y="15035"/>
                    <a:pt x="5107" y="15521"/>
                  </a:cubicBezTo>
                  <a:cubicBezTo>
                    <a:pt x="4013" y="17983"/>
                    <a:pt x="3101" y="20475"/>
                    <a:pt x="2371" y="23059"/>
                  </a:cubicBezTo>
                  <a:cubicBezTo>
                    <a:pt x="2341" y="23150"/>
                    <a:pt x="2341" y="23211"/>
                    <a:pt x="2311" y="23272"/>
                  </a:cubicBezTo>
                  <a:cubicBezTo>
                    <a:pt x="1368" y="26646"/>
                    <a:pt x="760" y="30080"/>
                    <a:pt x="487" y="33546"/>
                  </a:cubicBezTo>
                  <a:cubicBezTo>
                    <a:pt x="305" y="35825"/>
                    <a:pt x="122" y="38105"/>
                    <a:pt x="1" y="40354"/>
                  </a:cubicBezTo>
                  <a:lnTo>
                    <a:pt x="4378" y="40354"/>
                  </a:lnTo>
                  <a:cubicBezTo>
                    <a:pt x="5350" y="35947"/>
                    <a:pt x="6627" y="31570"/>
                    <a:pt x="8147" y="27314"/>
                  </a:cubicBezTo>
                  <a:cubicBezTo>
                    <a:pt x="8177" y="27193"/>
                    <a:pt x="8207" y="27102"/>
                    <a:pt x="8238" y="27011"/>
                  </a:cubicBezTo>
                  <a:cubicBezTo>
                    <a:pt x="8420" y="26494"/>
                    <a:pt x="8633" y="26007"/>
                    <a:pt x="8815" y="25521"/>
                  </a:cubicBezTo>
                  <a:cubicBezTo>
                    <a:pt x="9910" y="22877"/>
                    <a:pt x="11156" y="20323"/>
                    <a:pt x="12554" y="17892"/>
                  </a:cubicBezTo>
                  <a:cubicBezTo>
                    <a:pt x="12676" y="17679"/>
                    <a:pt x="12797" y="17466"/>
                    <a:pt x="12919" y="17254"/>
                  </a:cubicBezTo>
                  <a:cubicBezTo>
                    <a:pt x="13557" y="16129"/>
                    <a:pt x="14226" y="15035"/>
                    <a:pt x="14925" y="13910"/>
                  </a:cubicBezTo>
                  <a:lnTo>
                    <a:pt x="16232" y="11782"/>
                  </a:lnTo>
                  <a:lnTo>
                    <a:pt x="16505" y="11357"/>
                  </a:lnTo>
                  <a:cubicBezTo>
                    <a:pt x="17113" y="10384"/>
                    <a:pt x="17721" y="9411"/>
                    <a:pt x="18299" y="8408"/>
                  </a:cubicBezTo>
                  <a:cubicBezTo>
                    <a:pt x="19119" y="7041"/>
                    <a:pt x="20092" y="5582"/>
                    <a:pt x="20274" y="3940"/>
                  </a:cubicBezTo>
                  <a:cubicBezTo>
                    <a:pt x="20508" y="1835"/>
                    <a:pt x="19050" y="0"/>
                    <a:pt x="17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7584975" y="2875038"/>
              <a:ext cx="234850" cy="771375"/>
            </a:xfrm>
            <a:custGeom>
              <a:avLst/>
              <a:gdLst/>
              <a:ahLst/>
              <a:cxnLst/>
              <a:rect l="l" t="t" r="r" b="b"/>
              <a:pathLst>
                <a:path w="9394" h="30855" extrusionOk="0">
                  <a:moveTo>
                    <a:pt x="6555" y="1"/>
                  </a:moveTo>
                  <a:cubicBezTo>
                    <a:pt x="5131" y="1"/>
                    <a:pt x="3843" y="1301"/>
                    <a:pt x="3010" y="2404"/>
                  </a:cubicBezTo>
                  <a:cubicBezTo>
                    <a:pt x="2007" y="3833"/>
                    <a:pt x="1308" y="5444"/>
                    <a:pt x="973" y="7146"/>
                  </a:cubicBezTo>
                  <a:cubicBezTo>
                    <a:pt x="943" y="7298"/>
                    <a:pt x="882" y="7450"/>
                    <a:pt x="882" y="7602"/>
                  </a:cubicBezTo>
                  <a:cubicBezTo>
                    <a:pt x="821" y="7876"/>
                    <a:pt x="761" y="8179"/>
                    <a:pt x="700" y="8453"/>
                  </a:cubicBezTo>
                  <a:cubicBezTo>
                    <a:pt x="609" y="9091"/>
                    <a:pt x="487" y="9730"/>
                    <a:pt x="426" y="10368"/>
                  </a:cubicBezTo>
                  <a:cubicBezTo>
                    <a:pt x="426" y="10429"/>
                    <a:pt x="396" y="10520"/>
                    <a:pt x="396" y="10581"/>
                  </a:cubicBezTo>
                  <a:cubicBezTo>
                    <a:pt x="153" y="12496"/>
                    <a:pt x="31" y="14411"/>
                    <a:pt x="1" y="16325"/>
                  </a:cubicBezTo>
                  <a:cubicBezTo>
                    <a:pt x="1" y="17025"/>
                    <a:pt x="31" y="17693"/>
                    <a:pt x="31" y="18392"/>
                  </a:cubicBezTo>
                  <a:cubicBezTo>
                    <a:pt x="31" y="18423"/>
                    <a:pt x="31" y="18484"/>
                    <a:pt x="31" y="18544"/>
                  </a:cubicBezTo>
                  <a:cubicBezTo>
                    <a:pt x="153" y="21371"/>
                    <a:pt x="609" y="24137"/>
                    <a:pt x="1338" y="26873"/>
                  </a:cubicBezTo>
                  <a:cubicBezTo>
                    <a:pt x="1460" y="27329"/>
                    <a:pt x="1612" y="27785"/>
                    <a:pt x="1764" y="28241"/>
                  </a:cubicBezTo>
                  <a:cubicBezTo>
                    <a:pt x="2037" y="29122"/>
                    <a:pt x="2372" y="29973"/>
                    <a:pt x="2706" y="30855"/>
                  </a:cubicBezTo>
                  <a:lnTo>
                    <a:pt x="4773" y="30855"/>
                  </a:lnTo>
                  <a:cubicBezTo>
                    <a:pt x="4864" y="27724"/>
                    <a:pt x="4894" y="24593"/>
                    <a:pt x="5259" y="21493"/>
                  </a:cubicBezTo>
                  <a:cubicBezTo>
                    <a:pt x="5259" y="21341"/>
                    <a:pt x="5290" y="21219"/>
                    <a:pt x="5290" y="21098"/>
                  </a:cubicBezTo>
                  <a:cubicBezTo>
                    <a:pt x="5350" y="20642"/>
                    <a:pt x="5411" y="20186"/>
                    <a:pt x="5502" y="19730"/>
                  </a:cubicBezTo>
                  <a:cubicBezTo>
                    <a:pt x="5715" y="18392"/>
                    <a:pt x="5989" y="17085"/>
                    <a:pt x="6293" y="15748"/>
                  </a:cubicBezTo>
                  <a:cubicBezTo>
                    <a:pt x="6323" y="15657"/>
                    <a:pt x="6323" y="15535"/>
                    <a:pt x="6353" y="15414"/>
                  </a:cubicBezTo>
                  <a:cubicBezTo>
                    <a:pt x="6961" y="12952"/>
                    <a:pt x="7660" y="10490"/>
                    <a:pt x="8420" y="8058"/>
                  </a:cubicBezTo>
                  <a:cubicBezTo>
                    <a:pt x="8816" y="6842"/>
                    <a:pt x="9393" y="5079"/>
                    <a:pt x="9393" y="3499"/>
                  </a:cubicBezTo>
                  <a:lnTo>
                    <a:pt x="9393" y="3286"/>
                  </a:lnTo>
                  <a:cubicBezTo>
                    <a:pt x="9332" y="1979"/>
                    <a:pt x="8907" y="824"/>
                    <a:pt x="7600" y="246"/>
                  </a:cubicBezTo>
                  <a:cubicBezTo>
                    <a:pt x="7247" y="76"/>
                    <a:pt x="6897" y="1"/>
                    <a:pt x="65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3"/>
            <p:cNvSpPr/>
            <p:nvPr/>
          </p:nvSpPr>
          <p:spPr>
            <a:xfrm>
              <a:off x="7782550" y="2734463"/>
              <a:ext cx="364075" cy="894475"/>
            </a:xfrm>
            <a:custGeom>
              <a:avLst/>
              <a:gdLst/>
              <a:ahLst/>
              <a:cxnLst/>
              <a:rect l="l" t="t" r="r" b="b"/>
              <a:pathLst>
                <a:path w="14563" h="35779" extrusionOk="0">
                  <a:moveTo>
                    <a:pt x="13798" y="0"/>
                  </a:moveTo>
                  <a:cubicBezTo>
                    <a:pt x="13632" y="0"/>
                    <a:pt x="13463" y="72"/>
                    <a:pt x="13344" y="246"/>
                  </a:cubicBezTo>
                  <a:cubicBezTo>
                    <a:pt x="7995" y="8514"/>
                    <a:pt x="2949" y="17268"/>
                    <a:pt x="913" y="26994"/>
                  </a:cubicBezTo>
                  <a:cubicBezTo>
                    <a:pt x="335" y="29699"/>
                    <a:pt x="31" y="32465"/>
                    <a:pt x="1" y="35231"/>
                  </a:cubicBezTo>
                  <a:cubicBezTo>
                    <a:pt x="1" y="35596"/>
                    <a:pt x="274" y="35778"/>
                    <a:pt x="548" y="35778"/>
                  </a:cubicBezTo>
                  <a:cubicBezTo>
                    <a:pt x="821" y="35778"/>
                    <a:pt x="1095" y="35596"/>
                    <a:pt x="1095" y="35231"/>
                  </a:cubicBezTo>
                  <a:cubicBezTo>
                    <a:pt x="1186" y="25444"/>
                    <a:pt x="5077" y="16234"/>
                    <a:pt x="9910" y="7875"/>
                  </a:cubicBezTo>
                  <a:cubicBezTo>
                    <a:pt x="11308" y="5474"/>
                    <a:pt x="12797" y="3134"/>
                    <a:pt x="14287" y="793"/>
                  </a:cubicBezTo>
                  <a:cubicBezTo>
                    <a:pt x="14563" y="389"/>
                    <a:pt x="14185" y="0"/>
                    <a:pt x="13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7627525" y="2966963"/>
              <a:ext cx="102775" cy="672150"/>
            </a:xfrm>
            <a:custGeom>
              <a:avLst/>
              <a:gdLst/>
              <a:ahLst/>
              <a:cxnLst/>
              <a:rect l="l" t="t" r="r" b="b"/>
              <a:pathLst>
                <a:path w="4111" h="26886" extrusionOk="0">
                  <a:moveTo>
                    <a:pt x="3445" y="1"/>
                  </a:moveTo>
                  <a:cubicBezTo>
                    <a:pt x="3224" y="1"/>
                    <a:pt x="3004" y="120"/>
                    <a:pt x="2919" y="399"/>
                  </a:cubicBezTo>
                  <a:cubicBezTo>
                    <a:pt x="852" y="6934"/>
                    <a:pt x="1" y="13834"/>
                    <a:pt x="426" y="20703"/>
                  </a:cubicBezTo>
                  <a:cubicBezTo>
                    <a:pt x="518" y="22618"/>
                    <a:pt x="761" y="24564"/>
                    <a:pt x="1065" y="26478"/>
                  </a:cubicBezTo>
                  <a:cubicBezTo>
                    <a:pt x="1114" y="26762"/>
                    <a:pt x="1313" y="26886"/>
                    <a:pt x="1527" y="26886"/>
                  </a:cubicBezTo>
                  <a:cubicBezTo>
                    <a:pt x="1840" y="26886"/>
                    <a:pt x="2183" y="26620"/>
                    <a:pt x="2129" y="26205"/>
                  </a:cubicBezTo>
                  <a:cubicBezTo>
                    <a:pt x="1034" y="19548"/>
                    <a:pt x="1186" y="12770"/>
                    <a:pt x="2554" y="6174"/>
                  </a:cubicBezTo>
                  <a:cubicBezTo>
                    <a:pt x="2919" y="4290"/>
                    <a:pt x="3405" y="2466"/>
                    <a:pt x="3983" y="673"/>
                  </a:cubicBezTo>
                  <a:cubicBezTo>
                    <a:pt x="4111" y="271"/>
                    <a:pt x="3778" y="1"/>
                    <a:pt x="3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7894275" y="2952288"/>
              <a:ext cx="436950" cy="668800"/>
            </a:xfrm>
            <a:custGeom>
              <a:avLst/>
              <a:gdLst/>
              <a:ahLst/>
              <a:cxnLst/>
              <a:rect l="l" t="t" r="r" b="b"/>
              <a:pathLst>
                <a:path w="17478" h="26752" extrusionOk="0">
                  <a:moveTo>
                    <a:pt x="16865" y="1"/>
                  </a:moveTo>
                  <a:cubicBezTo>
                    <a:pt x="16671" y="1"/>
                    <a:pt x="16486" y="103"/>
                    <a:pt x="16383" y="287"/>
                  </a:cubicBezTo>
                  <a:cubicBezTo>
                    <a:pt x="13799" y="3691"/>
                    <a:pt x="11185" y="7065"/>
                    <a:pt x="8632" y="10469"/>
                  </a:cubicBezTo>
                  <a:cubicBezTo>
                    <a:pt x="6353" y="13539"/>
                    <a:pt x="4073" y="16701"/>
                    <a:pt x="2371" y="20135"/>
                  </a:cubicBezTo>
                  <a:cubicBezTo>
                    <a:pt x="1398" y="22020"/>
                    <a:pt x="638" y="24026"/>
                    <a:pt x="91" y="26093"/>
                  </a:cubicBezTo>
                  <a:cubicBezTo>
                    <a:pt x="0" y="26493"/>
                    <a:pt x="312" y="26752"/>
                    <a:pt x="622" y="26752"/>
                  </a:cubicBezTo>
                  <a:cubicBezTo>
                    <a:pt x="831" y="26752"/>
                    <a:pt x="1039" y="26635"/>
                    <a:pt x="1124" y="26366"/>
                  </a:cubicBezTo>
                  <a:cubicBezTo>
                    <a:pt x="3131" y="18889"/>
                    <a:pt x="8267" y="12749"/>
                    <a:pt x="12857" y="6670"/>
                  </a:cubicBezTo>
                  <a:lnTo>
                    <a:pt x="17325" y="834"/>
                  </a:lnTo>
                  <a:cubicBezTo>
                    <a:pt x="17477" y="561"/>
                    <a:pt x="17386" y="226"/>
                    <a:pt x="17143" y="74"/>
                  </a:cubicBezTo>
                  <a:cubicBezTo>
                    <a:pt x="17054" y="25"/>
                    <a:pt x="16958" y="1"/>
                    <a:pt x="16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3"/>
            <p:cNvSpPr/>
            <p:nvPr/>
          </p:nvSpPr>
          <p:spPr>
            <a:xfrm>
              <a:off x="7948975" y="2907638"/>
              <a:ext cx="44850" cy="67325"/>
            </a:xfrm>
            <a:custGeom>
              <a:avLst/>
              <a:gdLst/>
              <a:ahLst/>
              <a:cxnLst/>
              <a:rect l="l" t="t" r="r" b="b"/>
              <a:pathLst>
                <a:path w="1794" h="2693" extrusionOk="0">
                  <a:moveTo>
                    <a:pt x="594" y="1"/>
                  </a:moveTo>
                  <a:cubicBezTo>
                    <a:pt x="384" y="1"/>
                    <a:pt x="177" y="115"/>
                    <a:pt x="91" y="371"/>
                  </a:cubicBezTo>
                  <a:cubicBezTo>
                    <a:pt x="0" y="766"/>
                    <a:pt x="0" y="1191"/>
                    <a:pt x="122" y="1587"/>
                  </a:cubicBezTo>
                  <a:cubicBezTo>
                    <a:pt x="183" y="1769"/>
                    <a:pt x="274" y="1951"/>
                    <a:pt x="395" y="2103"/>
                  </a:cubicBezTo>
                  <a:cubicBezTo>
                    <a:pt x="547" y="2286"/>
                    <a:pt x="699" y="2468"/>
                    <a:pt x="912" y="2620"/>
                  </a:cubicBezTo>
                  <a:cubicBezTo>
                    <a:pt x="1001" y="2665"/>
                    <a:pt x="1106" y="2693"/>
                    <a:pt x="1216" y="2693"/>
                  </a:cubicBezTo>
                  <a:cubicBezTo>
                    <a:pt x="1256" y="2693"/>
                    <a:pt x="1297" y="2689"/>
                    <a:pt x="1338" y="2681"/>
                  </a:cubicBezTo>
                  <a:cubicBezTo>
                    <a:pt x="1611" y="2590"/>
                    <a:pt x="1794" y="2286"/>
                    <a:pt x="1702" y="2012"/>
                  </a:cubicBezTo>
                  <a:cubicBezTo>
                    <a:pt x="1674" y="1871"/>
                    <a:pt x="1593" y="1756"/>
                    <a:pt x="1484" y="1691"/>
                  </a:cubicBezTo>
                  <a:lnTo>
                    <a:pt x="1484" y="1691"/>
                  </a:lnTo>
                  <a:cubicBezTo>
                    <a:pt x="1427" y="1624"/>
                    <a:pt x="1357" y="1570"/>
                    <a:pt x="1307" y="1495"/>
                  </a:cubicBezTo>
                  <a:cubicBezTo>
                    <a:pt x="1247" y="1435"/>
                    <a:pt x="1216" y="1374"/>
                    <a:pt x="1186" y="1283"/>
                  </a:cubicBezTo>
                  <a:cubicBezTo>
                    <a:pt x="1155" y="1191"/>
                    <a:pt x="1125" y="1131"/>
                    <a:pt x="1125" y="1040"/>
                  </a:cubicBezTo>
                  <a:cubicBezTo>
                    <a:pt x="1125" y="948"/>
                    <a:pt x="1125" y="888"/>
                    <a:pt x="1125" y="796"/>
                  </a:cubicBezTo>
                  <a:cubicBezTo>
                    <a:pt x="1125" y="766"/>
                    <a:pt x="1125" y="705"/>
                    <a:pt x="1155" y="675"/>
                  </a:cubicBezTo>
                  <a:cubicBezTo>
                    <a:pt x="1228" y="256"/>
                    <a:pt x="908" y="1"/>
                    <a:pt x="5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3"/>
            <p:cNvSpPr/>
            <p:nvPr/>
          </p:nvSpPr>
          <p:spPr>
            <a:xfrm>
              <a:off x="7935300" y="3017638"/>
              <a:ext cx="104125" cy="88325"/>
            </a:xfrm>
            <a:custGeom>
              <a:avLst/>
              <a:gdLst/>
              <a:ahLst/>
              <a:cxnLst/>
              <a:rect l="l" t="t" r="r" b="b"/>
              <a:pathLst>
                <a:path w="4165" h="3533" extrusionOk="0">
                  <a:moveTo>
                    <a:pt x="3557" y="0"/>
                  </a:moveTo>
                  <a:cubicBezTo>
                    <a:pt x="3320" y="0"/>
                    <a:pt x="3087" y="149"/>
                    <a:pt x="3009" y="409"/>
                  </a:cubicBezTo>
                  <a:cubicBezTo>
                    <a:pt x="3029" y="370"/>
                    <a:pt x="3036" y="356"/>
                    <a:pt x="3036" y="356"/>
                  </a:cubicBezTo>
                  <a:lnTo>
                    <a:pt x="3036" y="356"/>
                  </a:lnTo>
                  <a:cubicBezTo>
                    <a:pt x="3037" y="356"/>
                    <a:pt x="3009" y="418"/>
                    <a:pt x="3009" y="439"/>
                  </a:cubicBezTo>
                  <a:lnTo>
                    <a:pt x="2979" y="530"/>
                  </a:lnTo>
                  <a:cubicBezTo>
                    <a:pt x="2949" y="591"/>
                    <a:pt x="2918" y="682"/>
                    <a:pt x="2857" y="743"/>
                  </a:cubicBezTo>
                  <a:cubicBezTo>
                    <a:pt x="2797" y="895"/>
                    <a:pt x="2705" y="1016"/>
                    <a:pt x="2584" y="1138"/>
                  </a:cubicBezTo>
                  <a:lnTo>
                    <a:pt x="2523" y="1229"/>
                  </a:lnTo>
                  <a:lnTo>
                    <a:pt x="2371" y="1412"/>
                  </a:lnTo>
                  <a:cubicBezTo>
                    <a:pt x="2249" y="1533"/>
                    <a:pt x="2128" y="1655"/>
                    <a:pt x="2006" y="1746"/>
                  </a:cubicBezTo>
                  <a:lnTo>
                    <a:pt x="1915" y="1807"/>
                  </a:lnTo>
                  <a:lnTo>
                    <a:pt x="1702" y="1959"/>
                  </a:lnTo>
                  <a:cubicBezTo>
                    <a:pt x="1550" y="2050"/>
                    <a:pt x="1429" y="2141"/>
                    <a:pt x="1277" y="2202"/>
                  </a:cubicBezTo>
                  <a:lnTo>
                    <a:pt x="1078" y="2287"/>
                  </a:lnTo>
                  <a:lnTo>
                    <a:pt x="1078" y="2287"/>
                  </a:lnTo>
                  <a:cubicBezTo>
                    <a:pt x="1061" y="2290"/>
                    <a:pt x="1043" y="2293"/>
                    <a:pt x="1034" y="2293"/>
                  </a:cubicBezTo>
                  <a:lnTo>
                    <a:pt x="942" y="2354"/>
                  </a:lnTo>
                  <a:cubicBezTo>
                    <a:pt x="760" y="2384"/>
                    <a:pt x="608" y="2445"/>
                    <a:pt x="456" y="2475"/>
                  </a:cubicBezTo>
                  <a:cubicBezTo>
                    <a:pt x="152" y="2567"/>
                    <a:pt x="0" y="2840"/>
                    <a:pt x="61" y="3144"/>
                  </a:cubicBezTo>
                  <a:cubicBezTo>
                    <a:pt x="136" y="3369"/>
                    <a:pt x="355" y="3533"/>
                    <a:pt x="583" y="3533"/>
                  </a:cubicBezTo>
                  <a:cubicBezTo>
                    <a:pt x="632" y="3533"/>
                    <a:pt x="681" y="3525"/>
                    <a:pt x="730" y="3509"/>
                  </a:cubicBezTo>
                  <a:cubicBezTo>
                    <a:pt x="2280" y="3175"/>
                    <a:pt x="3556" y="2080"/>
                    <a:pt x="4134" y="621"/>
                  </a:cubicBezTo>
                  <a:cubicBezTo>
                    <a:pt x="4164" y="348"/>
                    <a:pt x="3982" y="74"/>
                    <a:pt x="3678" y="13"/>
                  </a:cubicBezTo>
                  <a:cubicBezTo>
                    <a:pt x="3638" y="5"/>
                    <a:pt x="3598" y="0"/>
                    <a:pt x="3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7854750" y="3187888"/>
              <a:ext cx="775" cy="1825"/>
            </a:xfrm>
            <a:custGeom>
              <a:avLst/>
              <a:gdLst/>
              <a:ahLst/>
              <a:cxnLst/>
              <a:rect l="l" t="t" r="r" b="b"/>
              <a:pathLst>
                <a:path w="31" h="73" extrusionOk="0">
                  <a:moveTo>
                    <a:pt x="6" y="0"/>
                  </a:moveTo>
                  <a:cubicBezTo>
                    <a:pt x="2" y="0"/>
                    <a:pt x="0" y="4"/>
                    <a:pt x="0" y="12"/>
                  </a:cubicBezTo>
                  <a:lnTo>
                    <a:pt x="0" y="73"/>
                  </a:lnTo>
                  <a:lnTo>
                    <a:pt x="31" y="73"/>
                  </a:lnTo>
                  <a:cubicBezTo>
                    <a:pt x="31" y="28"/>
                    <a:pt x="14" y="0"/>
                    <a:pt x="6" y="0"/>
                  </a:cubicBezTo>
                  <a:close/>
                </a:path>
              </a:pathLst>
            </a:custGeom>
            <a:solidFill>
              <a:srgbClr val="2D4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7820550" y="3152138"/>
              <a:ext cx="63850" cy="79975"/>
            </a:xfrm>
            <a:custGeom>
              <a:avLst/>
              <a:gdLst/>
              <a:ahLst/>
              <a:cxnLst/>
              <a:rect l="l" t="t" r="r" b="b"/>
              <a:pathLst>
                <a:path w="2554" h="3199" extrusionOk="0">
                  <a:moveTo>
                    <a:pt x="913" y="0"/>
                  </a:moveTo>
                  <a:cubicBezTo>
                    <a:pt x="676" y="0"/>
                    <a:pt x="443" y="149"/>
                    <a:pt x="365" y="409"/>
                  </a:cubicBezTo>
                  <a:cubicBezTo>
                    <a:pt x="0" y="1564"/>
                    <a:pt x="669" y="2810"/>
                    <a:pt x="1824" y="3175"/>
                  </a:cubicBezTo>
                  <a:cubicBezTo>
                    <a:pt x="1873" y="3191"/>
                    <a:pt x="1922" y="3198"/>
                    <a:pt x="1971" y="3198"/>
                  </a:cubicBezTo>
                  <a:cubicBezTo>
                    <a:pt x="2199" y="3198"/>
                    <a:pt x="2418" y="3035"/>
                    <a:pt x="2493" y="2810"/>
                  </a:cubicBezTo>
                  <a:cubicBezTo>
                    <a:pt x="2554" y="2506"/>
                    <a:pt x="2371" y="2202"/>
                    <a:pt x="2067" y="2141"/>
                  </a:cubicBezTo>
                  <a:lnTo>
                    <a:pt x="2007" y="2111"/>
                  </a:lnTo>
                  <a:lnTo>
                    <a:pt x="1885" y="2050"/>
                  </a:lnTo>
                  <a:lnTo>
                    <a:pt x="1794" y="2020"/>
                  </a:lnTo>
                  <a:lnTo>
                    <a:pt x="1733" y="1959"/>
                  </a:lnTo>
                  <a:cubicBezTo>
                    <a:pt x="1703" y="1928"/>
                    <a:pt x="1672" y="1898"/>
                    <a:pt x="1642" y="1837"/>
                  </a:cubicBezTo>
                  <a:lnTo>
                    <a:pt x="1581" y="1776"/>
                  </a:lnTo>
                  <a:cubicBezTo>
                    <a:pt x="1520" y="1716"/>
                    <a:pt x="1490" y="1655"/>
                    <a:pt x="1459" y="1564"/>
                  </a:cubicBezTo>
                  <a:lnTo>
                    <a:pt x="1429" y="1503"/>
                  </a:lnTo>
                  <a:cubicBezTo>
                    <a:pt x="1429" y="1472"/>
                    <a:pt x="1429" y="1472"/>
                    <a:pt x="1429" y="1442"/>
                  </a:cubicBezTo>
                  <a:lnTo>
                    <a:pt x="1399" y="1381"/>
                  </a:lnTo>
                  <a:cubicBezTo>
                    <a:pt x="1399" y="1320"/>
                    <a:pt x="1368" y="1260"/>
                    <a:pt x="1368" y="1229"/>
                  </a:cubicBezTo>
                  <a:lnTo>
                    <a:pt x="1368" y="1168"/>
                  </a:lnTo>
                  <a:cubicBezTo>
                    <a:pt x="1368" y="1077"/>
                    <a:pt x="1368" y="986"/>
                    <a:pt x="1368" y="895"/>
                  </a:cubicBezTo>
                  <a:lnTo>
                    <a:pt x="1368" y="834"/>
                  </a:lnTo>
                  <a:cubicBezTo>
                    <a:pt x="1368" y="804"/>
                    <a:pt x="1399" y="743"/>
                    <a:pt x="1429" y="682"/>
                  </a:cubicBezTo>
                  <a:cubicBezTo>
                    <a:pt x="1490" y="409"/>
                    <a:pt x="1307" y="105"/>
                    <a:pt x="1034" y="13"/>
                  </a:cubicBezTo>
                  <a:cubicBezTo>
                    <a:pt x="994" y="5"/>
                    <a:pt x="953" y="0"/>
                    <a:pt x="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8136675" y="3073913"/>
              <a:ext cx="45500" cy="86525"/>
            </a:xfrm>
            <a:custGeom>
              <a:avLst/>
              <a:gdLst/>
              <a:ahLst/>
              <a:cxnLst/>
              <a:rect l="l" t="t" r="r" b="b"/>
              <a:pathLst>
                <a:path w="1820" h="3461" extrusionOk="0">
                  <a:moveTo>
                    <a:pt x="882" y="1"/>
                  </a:moveTo>
                  <a:cubicBezTo>
                    <a:pt x="655" y="1"/>
                    <a:pt x="432" y="139"/>
                    <a:pt x="365" y="407"/>
                  </a:cubicBezTo>
                  <a:cubicBezTo>
                    <a:pt x="0" y="1319"/>
                    <a:pt x="122" y="2383"/>
                    <a:pt x="669" y="3203"/>
                  </a:cubicBezTo>
                  <a:cubicBezTo>
                    <a:pt x="783" y="3384"/>
                    <a:pt x="948" y="3461"/>
                    <a:pt x="1112" y="3461"/>
                  </a:cubicBezTo>
                  <a:cubicBezTo>
                    <a:pt x="1470" y="3461"/>
                    <a:pt x="1820" y="3094"/>
                    <a:pt x="1611" y="2656"/>
                  </a:cubicBezTo>
                  <a:lnTo>
                    <a:pt x="1611" y="2656"/>
                  </a:lnTo>
                  <a:lnTo>
                    <a:pt x="1611" y="2687"/>
                  </a:lnTo>
                  <a:cubicBezTo>
                    <a:pt x="1550" y="2595"/>
                    <a:pt x="1489" y="2504"/>
                    <a:pt x="1459" y="2413"/>
                  </a:cubicBezTo>
                  <a:cubicBezTo>
                    <a:pt x="1436" y="2367"/>
                    <a:pt x="1413" y="2339"/>
                    <a:pt x="1403" y="2302"/>
                  </a:cubicBezTo>
                  <a:lnTo>
                    <a:pt x="1403" y="2302"/>
                  </a:lnTo>
                  <a:cubicBezTo>
                    <a:pt x="1414" y="2322"/>
                    <a:pt x="1420" y="2334"/>
                    <a:pt x="1421" y="2334"/>
                  </a:cubicBezTo>
                  <a:cubicBezTo>
                    <a:pt x="1422" y="2334"/>
                    <a:pt x="1415" y="2311"/>
                    <a:pt x="1398" y="2261"/>
                  </a:cubicBezTo>
                  <a:lnTo>
                    <a:pt x="1398" y="2261"/>
                  </a:lnTo>
                  <a:cubicBezTo>
                    <a:pt x="1398" y="2276"/>
                    <a:pt x="1400" y="2289"/>
                    <a:pt x="1403" y="2302"/>
                  </a:cubicBezTo>
                  <a:lnTo>
                    <a:pt x="1403" y="2302"/>
                  </a:lnTo>
                  <a:cubicBezTo>
                    <a:pt x="1402" y="2299"/>
                    <a:pt x="1400" y="2295"/>
                    <a:pt x="1398" y="2291"/>
                  </a:cubicBezTo>
                  <a:lnTo>
                    <a:pt x="1368" y="2231"/>
                  </a:lnTo>
                  <a:cubicBezTo>
                    <a:pt x="1337" y="2139"/>
                    <a:pt x="1307" y="2048"/>
                    <a:pt x="1277" y="1957"/>
                  </a:cubicBezTo>
                  <a:cubicBezTo>
                    <a:pt x="1277" y="1896"/>
                    <a:pt x="1277" y="1866"/>
                    <a:pt x="1246" y="1805"/>
                  </a:cubicBezTo>
                  <a:lnTo>
                    <a:pt x="1246" y="1744"/>
                  </a:lnTo>
                  <a:lnTo>
                    <a:pt x="1246" y="1440"/>
                  </a:lnTo>
                  <a:lnTo>
                    <a:pt x="1246" y="1319"/>
                  </a:lnTo>
                  <a:lnTo>
                    <a:pt x="1246" y="1288"/>
                  </a:lnTo>
                  <a:cubicBezTo>
                    <a:pt x="1277" y="1076"/>
                    <a:pt x="1337" y="863"/>
                    <a:pt x="1429" y="680"/>
                  </a:cubicBezTo>
                  <a:cubicBezTo>
                    <a:pt x="1459" y="559"/>
                    <a:pt x="1429" y="407"/>
                    <a:pt x="1368" y="285"/>
                  </a:cubicBezTo>
                  <a:cubicBezTo>
                    <a:pt x="1258" y="94"/>
                    <a:pt x="1069" y="1"/>
                    <a:pt x="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8085000" y="3249913"/>
              <a:ext cx="82850" cy="37825"/>
            </a:xfrm>
            <a:custGeom>
              <a:avLst/>
              <a:gdLst/>
              <a:ahLst/>
              <a:cxnLst/>
              <a:rect l="l" t="t" r="r" b="b"/>
              <a:pathLst>
                <a:path w="3314" h="1513" extrusionOk="0">
                  <a:moveTo>
                    <a:pt x="2432" y="84"/>
                  </a:moveTo>
                  <a:lnTo>
                    <a:pt x="2432" y="84"/>
                  </a:lnTo>
                  <a:cubicBezTo>
                    <a:pt x="2420" y="96"/>
                    <a:pt x="2409" y="103"/>
                    <a:pt x="2397" y="109"/>
                  </a:cubicBezTo>
                  <a:lnTo>
                    <a:pt x="2397" y="109"/>
                  </a:lnTo>
                  <a:cubicBezTo>
                    <a:pt x="2405" y="104"/>
                    <a:pt x="2417" y="96"/>
                    <a:pt x="2432" y="84"/>
                  </a:cubicBezTo>
                  <a:close/>
                  <a:moveTo>
                    <a:pt x="2728" y="0"/>
                  </a:moveTo>
                  <a:cubicBezTo>
                    <a:pt x="2646" y="0"/>
                    <a:pt x="2565" y="18"/>
                    <a:pt x="2493" y="54"/>
                  </a:cubicBezTo>
                  <a:cubicBezTo>
                    <a:pt x="2450" y="54"/>
                    <a:pt x="2378" y="113"/>
                    <a:pt x="2380" y="118"/>
                  </a:cubicBezTo>
                  <a:lnTo>
                    <a:pt x="2380" y="118"/>
                  </a:lnTo>
                  <a:cubicBezTo>
                    <a:pt x="2367" y="125"/>
                    <a:pt x="2354" y="132"/>
                    <a:pt x="2341" y="145"/>
                  </a:cubicBezTo>
                  <a:lnTo>
                    <a:pt x="2067" y="206"/>
                  </a:lnTo>
                  <a:cubicBezTo>
                    <a:pt x="1915" y="267"/>
                    <a:pt x="1763" y="297"/>
                    <a:pt x="1611" y="358"/>
                  </a:cubicBezTo>
                  <a:lnTo>
                    <a:pt x="1368" y="388"/>
                  </a:lnTo>
                  <a:lnTo>
                    <a:pt x="1246" y="388"/>
                  </a:lnTo>
                  <a:cubicBezTo>
                    <a:pt x="1064" y="419"/>
                    <a:pt x="882" y="419"/>
                    <a:pt x="730" y="419"/>
                  </a:cubicBezTo>
                  <a:cubicBezTo>
                    <a:pt x="0" y="419"/>
                    <a:pt x="0" y="1513"/>
                    <a:pt x="730" y="1513"/>
                  </a:cubicBezTo>
                  <a:cubicBezTo>
                    <a:pt x="1520" y="1513"/>
                    <a:pt x="2310" y="1330"/>
                    <a:pt x="3040" y="996"/>
                  </a:cubicBezTo>
                  <a:cubicBezTo>
                    <a:pt x="3161" y="935"/>
                    <a:pt x="3252" y="814"/>
                    <a:pt x="3313" y="662"/>
                  </a:cubicBezTo>
                  <a:cubicBezTo>
                    <a:pt x="3313" y="540"/>
                    <a:pt x="3313" y="388"/>
                    <a:pt x="3252" y="267"/>
                  </a:cubicBezTo>
                  <a:cubicBezTo>
                    <a:pt x="3125" y="96"/>
                    <a:pt x="2922" y="0"/>
                    <a:pt x="2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7658200" y="3114888"/>
              <a:ext cx="84875" cy="82500"/>
            </a:xfrm>
            <a:custGeom>
              <a:avLst/>
              <a:gdLst/>
              <a:ahLst/>
              <a:cxnLst/>
              <a:rect l="l" t="t" r="r" b="b"/>
              <a:pathLst>
                <a:path w="3395" h="3300" extrusionOk="0">
                  <a:moveTo>
                    <a:pt x="2836" y="1"/>
                  </a:moveTo>
                  <a:cubicBezTo>
                    <a:pt x="2581" y="1"/>
                    <a:pt x="2352" y="150"/>
                    <a:pt x="2300" y="409"/>
                  </a:cubicBezTo>
                  <a:cubicBezTo>
                    <a:pt x="2269" y="531"/>
                    <a:pt x="2239" y="652"/>
                    <a:pt x="2178" y="774"/>
                  </a:cubicBezTo>
                  <a:lnTo>
                    <a:pt x="2178" y="744"/>
                  </a:lnTo>
                  <a:cubicBezTo>
                    <a:pt x="2178" y="774"/>
                    <a:pt x="2178" y="804"/>
                    <a:pt x="2148" y="835"/>
                  </a:cubicBezTo>
                  <a:cubicBezTo>
                    <a:pt x="2148" y="835"/>
                    <a:pt x="2117" y="926"/>
                    <a:pt x="2087" y="987"/>
                  </a:cubicBezTo>
                  <a:cubicBezTo>
                    <a:pt x="2026" y="1108"/>
                    <a:pt x="1965" y="1199"/>
                    <a:pt x="1874" y="1321"/>
                  </a:cubicBezTo>
                  <a:lnTo>
                    <a:pt x="1844" y="1382"/>
                  </a:lnTo>
                  <a:lnTo>
                    <a:pt x="1722" y="1503"/>
                  </a:lnTo>
                  <a:cubicBezTo>
                    <a:pt x="1631" y="1595"/>
                    <a:pt x="1540" y="1686"/>
                    <a:pt x="1449" y="1777"/>
                  </a:cubicBezTo>
                  <a:lnTo>
                    <a:pt x="1388" y="1838"/>
                  </a:lnTo>
                  <a:cubicBezTo>
                    <a:pt x="1327" y="1868"/>
                    <a:pt x="1297" y="1899"/>
                    <a:pt x="1236" y="1929"/>
                  </a:cubicBezTo>
                  <a:cubicBezTo>
                    <a:pt x="1145" y="1990"/>
                    <a:pt x="1023" y="2051"/>
                    <a:pt x="932" y="2111"/>
                  </a:cubicBezTo>
                  <a:lnTo>
                    <a:pt x="810" y="2172"/>
                  </a:lnTo>
                  <a:lnTo>
                    <a:pt x="780" y="2172"/>
                  </a:lnTo>
                  <a:lnTo>
                    <a:pt x="689" y="2203"/>
                  </a:lnTo>
                  <a:cubicBezTo>
                    <a:pt x="1" y="2340"/>
                    <a:pt x="185" y="3300"/>
                    <a:pt x="767" y="3300"/>
                  </a:cubicBezTo>
                  <a:cubicBezTo>
                    <a:pt x="828" y="3300"/>
                    <a:pt x="893" y="3289"/>
                    <a:pt x="962" y="3266"/>
                  </a:cubicBezTo>
                  <a:cubicBezTo>
                    <a:pt x="2148" y="2871"/>
                    <a:pt x="3060" y="1899"/>
                    <a:pt x="3333" y="683"/>
                  </a:cubicBezTo>
                  <a:cubicBezTo>
                    <a:pt x="3394" y="379"/>
                    <a:pt x="3242" y="105"/>
                    <a:pt x="2969" y="14"/>
                  </a:cubicBezTo>
                  <a:cubicBezTo>
                    <a:pt x="2924" y="5"/>
                    <a:pt x="2880" y="1"/>
                    <a:pt x="2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7678450" y="316918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D4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7691525" y="3160813"/>
              <a:ext cx="1375" cy="700"/>
            </a:xfrm>
            <a:custGeom>
              <a:avLst/>
              <a:gdLst/>
              <a:ahLst/>
              <a:cxnLst/>
              <a:rect l="l" t="t" r="r" b="b"/>
              <a:pathLst>
                <a:path w="55" h="28" extrusionOk="0">
                  <a:moveTo>
                    <a:pt x="55" y="1"/>
                  </a:moveTo>
                  <a:cubicBezTo>
                    <a:pt x="35" y="1"/>
                    <a:pt x="1" y="28"/>
                    <a:pt x="8" y="28"/>
                  </a:cubicBezTo>
                  <a:cubicBezTo>
                    <a:pt x="11" y="28"/>
                    <a:pt x="25" y="21"/>
                    <a:pt x="55" y="1"/>
                  </a:cubicBezTo>
                  <a:close/>
                </a:path>
              </a:pathLst>
            </a:custGeom>
            <a:solidFill>
              <a:srgbClr val="2D4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3"/>
            <p:cNvSpPr/>
            <p:nvPr/>
          </p:nvSpPr>
          <p:spPr>
            <a:xfrm>
              <a:off x="7712275" y="3134213"/>
              <a:ext cx="400" cy="1250"/>
            </a:xfrm>
            <a:custGeom>
              <a:avLst/>
              <a:gdLst/>
              <a:ahLst/>
              <a:cxnLst/>
              <a:rect l="l" t="t" r="r" b="b"/>
              <a:pathLst>
                <a:path w="16" h="50" extrusionOk="0">
                  <a:moveTo>
                    <a:pt x="15" y="1"/>
                  </a:moveTo>
                  <a:cubicBezTo>
                    <a:pt x="3" y="37"/>
                    <a:pt x="1" y="49"/>
                    <a:pt x="2" y="49"/>
                  </a:cubicBezTo>
                  <a:cubicBezTo>
                    <a:pt x="4" y="49"/>
                    <a:pt x="15" y="19"/>
                    <a:pt x="15" y="1"/>
                  </a:cubicBezTo>
                  <a:close/>
                </a:path>
              </a:pathLst>
            </a:custGeom>
            <a:solidFill>
              <a:srgbClr val="2D4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7597150" y="3236038"/>
              <a:ext cx="52450" cy="71025"/>
            </a:xfrm>
            <a:custGeom>
              <a:avLst/>
              <a:gdLst/>
              <a:ahLst/>
              <a:cxnLst/>
              <a:rect l="l" t="t" r="r" b="b"/>
              <a:pathLst>
                <a:path w="2098" h="2841" extrusionOk="0">
                  <a:moveTo>
                    <a:pt x="555" y="1"/>
                  </a:moveTo>
                  <a:cubicBezTo>
                    <a:pt x="281" y="1"/>
                    <a:pt x="15" y="183"/>
                    <a:pt x="30" y="548"/>
                  </a:cubicBezTo>
                  <a:cubicBezTo>
                    <a:pt x="0" y="1430"/>
                    <a:pt x="456" y="2281"/>
                    <a:pt x="1186" y="2767"/>
                  </a:cubicBezTo>
                  <a:cubicBezTo>
                    <a:pt x="1275" y="2816"/>
                    <a:pt x="1370" y="2840"/>
                    <a:pt x="1464" y="2840"/>
                  </a:cubicBezTo>
                  <a:cubicBezTo>
                    <a:pt x="1658" y="2840"/>
                    <a:pt x="1843" y="2739"/>
                    <a:pt x="1945" y="2554"/>
                  </a:cubicBezTo>
                  <a:cubicBezTo>
                    <a:pt x="2097" y="2281"/>
                    <a:pt x="1976" y="1946"/>
                    <a:pt x="1702" y="1794"/>
                  </a:cubicBezTo>
                  <a:cubicBezTo>
                    <a:pt x="1581" y="1703"/>
                    <a:pt x="1489" y="1612"/>
                    <a:pt x="1398" y="1521"/>
                  </a:cubicBezTo>
                  <a:cubicBezTo>
                    <a:pt x="1338" y="1399"/>
                    <a:pt x="1246" y="1278"/>
                    <a:pt x="1216" y="1156"/>
                  </a:cubicBezTo>
                  <a:cubicBezTo>
                    <a:pt x="1155" y="1034"/>
                    <a:pt x="1125" y="913"/>
                    <a:pt x="1125" y="791"/>
                  </a:cubicBezTo>
                  <a:cubicBezTo>
                    <a:pt x="1094" y="700"/>
                    <a:pt x="1094" y="639"/>
                    <a:pt x="1125" y="548"/>
                  </a:cubicBezTo>
                  <a:cubicBezTo>
                    <a:pt x="1110" y="183"/>
                    <a:pt x="828" y="1"/>
                    <a:pt x="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5050750" y="2802163"/>
              <a:ext cx="568425" cy="843500"/>
            </a:xfrm>
            <a:custGeom>
              <a:avLst/>
              <a:gdLst/>
              <a:ahLst/>
              <a:cxnLst/>
              <a:rect l="l" t="t" r="r" b="b"/>
              <a:pathLst>
                <a:path w="22737" h="33740" extrusionOk="0">
                  <a:moveTo>
                    <a:pt x="2350" y="0"/>
                  </a:moveTo>
                  <a:cubicBezTo>
                    <a:pt x="2138" y="0"/>
                    <a:pt x="1935" y="41"/>
                    <a:pt x="1733" y="122"/>
                  </a:cubicBezTo>
                  <a:cubicBezTo>
                    <a:pt x="0" y="912"/>
                    <a:pt x="2037" y="4407"/>
                    <a:pt x="2584" y="5502"/>
                  </a:cubicBezTo>
                  <a:cubicBezTo>
                    <a:pt x="3830" y="7964"/>
                    <a:pt x="5228" y="10335"/>
                    <a:pt x="6778" y="12614"/>
                  </a:cubicBezTo>
                  <a:lnTo>
                    <a:pt x="6991" y="12949"/>
                  </a:lnTo>
                  <a:cubicBezTo>
                    <a:pt x="7812" y="14164"/>
                    <a:pt x="8663" y="15350"/>
                    <a:pt x="9484" y="16535"/>
                  </a:cubicBezTo>
                  <a:cubicBezTo>
                    <a:pt x="9544" y="16596"/>
                    <a:pt x="9605" y="16657"/>
                    <a:pt x="9636" y="16718"/>
                  </a:cubicBezTo>
                  <a:cubicBezTo>
                    <a:pt x="11277" y="19028"/>
                    <a:pt x="12949" y="21338"/>
                    <a:pt x="14529" y="23709"/>
                  </a:cubicBezTo>
                  <a:lnTo>
                    <a:pt x="14620" y="23861"/>
                  </a:lnTo>
                  <a:lnTo>
                    <a:pt x="14651" y="23921"/>
                  </a:lnTo>
                  <a:cubicBezTo>
                    <a:pt x="15836" y="25684"/>
                    <a:pt x="16900" y="27538"/>
                    <a:pt x="17842" y="29453"/>
                  </a:cubicBezTo>
                  <a:cubicBezTo>
                    <a:pt x="17842" y="29484"/>
                    <a:pt x="17873" y="29514"/>
                    <a:pt x="17873" y="29545"/>
                  </a:cubicBezTo>
                  <a:cubicBezTo>
                    <a:pt x="18541" y="30912"/>
                    <a:pt x="19149" y="32311"/>
                    <a:pt x="19697" y="33739"/>
                  </a:cubicBezTo>
                  <a:lnTo>
                    <a:pt x="22736" y="33739"/>
                  </a:lnTo>
                  <a:cubicBezTo>
                    <a:pt x="21946" y="30396"/>
                    <a:pt x="20943" y="27052"/>
                    <a:pt x="19818" y="23800"/>
                  </a:cubicBezTo>
                  <a:cubicBezTo>
                    <a:pt x="19788" y="23709"/>
                    <a:pt x="19757" y="23648"/>
                    <a:pt x="19727" y="23557"/>
                  </a:cubicBezTo>
                  <a:cubicBezTo>
                    <a:pt x="19636" y="23313"/>
                    <a:pt x="19545" y="23040"/>
                    <a:pt x="19453" y="22797"/>
                  </a:cubicBezTo>
                  <a:cubicBezTo>
                    <a:pt x="18754" y="20943"/>
                    <a:pt x="17994" y="19058"/>
                    <a:pt x="17174" y="17234"/>
                  </a:cubicBezTo>
                  <a:cubicBezTo>
                    <a:pt x="17143" y="17143"/>
                    <a:pt x="17082" y="17022"/>
                    <a:pt x="17052" y="16930"/>
                  </a:cubicBezTo>
                  <a:cubicBezTo>
                    <a:pt x="15563" y="13678"/>
                    <a:pt x="13800" y="10547"/>
                    <a:pt x="11733" y="7660"/>
                  </a:cubicBezTo>
                  <a:lnTo>
                    <a:pt x="11611" y="7508"/>
                  </a:lnTo>
                  <a:cubicBezTo>
                    <a:pt x="11095" y="6778"/>
                    <a:pt x="10517" y="6079"/>
                    <a:pt x="9970" y="5380"/>
                  </a:cubicBezTo>
                  <a:cubicBezTo>
                    <a:pt x="9575" y="4955"/>
                    <a:pt x="9210" y="4529"/>
                    <a:pt x="8784" y="4103"/>
                  </a:cubicBezTo>
                  <a:cubicBezTo>
                    <a:pt x="8724" y="4012"/>
                    <a:pt x="8632" y="3952"/>
                    <a:pt x="8572" y="3860"/>
                  </a:cubicBezTo>
                  <a:cubicBezTo>
                    <a:pt x="7021" y="2310"/>
                    <a:pt x="5228" y="942"/>
                    <a:pt x="3313" y="213"/>
                  </a:cubicBezTo>
                  <a:cubicBezTo>
                    <a:pt x="3100" y="152"/>
                    <a:pt x="2888" y="61"/>
                    <a:pt x="2675" y="30"/>
                  </a:cubicBezTo>
                  <a:cubicBezTo>
                    <a:pt x="2563" y="10"/>
                    <a:pt x="2455" y="0"/>
                    <a:pt x="2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5240200" y="2508013"/>
              <a:ext cx="513475" cy="1138400"/>
            </a:xfrm>
            <a:custGeom>
              <a:avLst/>
              <a:gdLst/>
              <a:ahLst/>
              <a:cxnLst/>
              <a:rect l="l" t="t" r="r" b="b"/>
              <a:pathLst>
                <a:path w="20539" h="45536" extrusionOk="0">
                  <a:moveTo>
                    <a:pt x="3310" y="1"/>
                  </a:moveTo>
                  <a:cubicBezTo>
                    <a:pt x="1453" y="1"/>
                    <a:pt x="0" y="2059"/>
                    <a:pt x="234" y="4441"/>
                  </a:cubicBezTo>
                  <a:cubicBezTo>
                    <a:pt x="416" y="6295"/>
                    <a:pt x="1389" y="7936"/>
                    <a:pt x="2210" y="9486"/>
                  </a:cubicBezTo>
                  <a:cubicBezTo>
                    <a:pt x="2817" y="10611"/>
                    <a:pt x="3425" y="11705"/>
                    <a:pt x="4003" y="12800"/>
                  </a:cubicBezTo>
                  <a:lnTo>
                    <a:pt x="4276" y="13286"/>
                  </a:lnTo>
                  <a:lnTo>
                    <a:pt x="5614" y="15687"/>
                  </a:lnTo>
                  <a:cubicBezTo>
                    <a:pt x="6283" y="16933"/>
                    <a:pt x="6982" y="18210"/>
                    <a:pt x="7620" y="19487"/>
                  </a:cubicBezTo>
                  <a:cubicBezTo>
                    <a:pt x="7742" y="19699"/>
                    <a:pt x="7863" y="19942"/>
                    <a:pt x="7985" y="20186"/>
                  </a:cubicBezTo>
                  <a:cubicBezTo>
                    <a:pt x="9383" y="22952"/>
                    <a:pt x="10629" y="25839"/>
                    <a:pt x="11723" y="28788"/>
                  </a:cubicBezTo>
                  <a:cubicBezTo>
                    <a:pt x="11906" y="29304"/>
                    <a:pt x="12088" y="29882"/>
                    <a:pt x="12270" y="30459"/>
                  </a:cubicBezTo>
                  <a:cubicBezTo>
                    <a:pt x="12331" y="30581"/>
                    <a:pt x="12362" y="30672"/>
                    <a:pt x="12392" y="30794"/>
                  </a:cubicBezTo>
                  <a:cubicBezTo>
                    <a:pt x="13912" y="35627"/>
                    <a:pt x="15158" y="40551"/>
                    <a:pt x="16161" y="45536"/>
                  </a:cubicBezTo>
                  <a:lnTo>
                    <a:pt x="20538" y="45536"/>
                  </a:lnTo>
                  <a:cubicBezTo>
                    <a:pt x="20417" y="42952"/>
                    <a:pt x="20234" y="40399"/>
                    <a:pt x="20052" y="37845"/>
                  </a:cubicBezTo>
                  <a:cubicBezTo>
                    <a:pt x="19778" y="33924"/>
                    <a:pt x="19170" y="30064"/>
                    <a:pt x="18228" y="26295"/>
                  </a:cubicBezTo>
                  <a:cubicBezTo>
                    <a:pt x="18198" y="26204"/>
                    <a:pt x="18167" y="26113"/>
                    <a:pt x="18167" y="26022"/>
                  </a:cubicBezTo>
                  <a:cubicBezTo>
                    <a:pt x="17438" y="23134"/>
                    <a:pt x="16526" y="20307"/>
                    <a:pt x="15401" y="17541"/>
                  </a:cubicBezTo>
                  <a:cubicBezTo>
                    <a:pt x="15188" y="16994"/>
                    <a:pt x="14976" y="16447"/>
                    <a:pt x="14763" y="15930"/>
                  </a:cubicBezTo>
                  <a:cubicBezTo>
                    <a:pt x="14702" y="15839"/>
                    <a:pt x="14672" y="15718"/>
                    <a:pt x="14641" y="15626"/>
                  </a:cubicBezTo>
                  <a:cubicBezTo>
                    <a:pt x="13638" y="13286"/>
                    <a:pt x="12483" y="10976"/>
                    <a:pt x="11207" y="8787"/>
                  </a:cubicBezTo>
                  <a:lnTo>
                    <a:pt x="11024" y="8423"/>
                  </a:lnTo>
                  <a:lnTo>
                    <a:pt x="10933" y="8331"/>
                  </a:lnTo>
                  <a:cubicBezTo>
                    <a:pt x="9322" y="5596"/>
                    <a:pt x="7559" y="2374"/>
                    <a:pt x="5067" y="611"/>
                  </a:cubicBezTo>
                  <a:cubicBezTo>
                    <a:pt x="4468" y="188"/>
                    <a:pt x="3870" y="1"/>
                    <a:pt x="3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3"/>
            <p:cNvSpPr/>
            <p:nvPr/>
          </p:nvSpPr>
          <p:spPr>
            <a:xfrm>
              <a:off x="5662450" y="2776413"/>
              <a:ext cx="234075" cy="870000"/>
            </a:xfrm>
            <a:custGeom>
              <a:avLst/>
              <a:gdLst/>
              <a:ahLst/>
              <a:cxnLst/>
              <a:rect l="l" t="t" r="r" b="b"/>
              <a:pathLst>
                <a:path w="9363" h="34800" extrusionOk="0">
                  <a:moveTo>
                    <a:pt x="2805" y="0"/>
                  </a:moveTo>
                  <a:cubicBezTo>
                    <a:pt x="2464" y="0"/>
                    <a:pt x="2115" y="83"/>
                    <a:pt x="1764" y="270"/>
                  </a:cubicBezTo>
                  <a:cubicBezTo>
                    <a:pt x="487" y="909"/>
                    <a:pt x="31" y="2216"/>
                    <a:pt x="1" y="3675"/>
                  </a:cubicBezTo>
                  <a:lnTo>
                    <a:pt x="1" y="3948"/>
                  </a:lnTo>
                  <a:cubicBezTo>
                    <a:pt x="1" y="5741"/>
                    <a:pt x="578" y="7717"/>
                    <a:pt x="943" y="9115"/>
                  </a:cubicBezTo>
                  <a:cubicBezTo>
                    <a:pt x="1703" y="11851"/>
                    <a:pt x="2432" y="14587"/>
                    <a:pt x="3010" y="17383"/>
                  </a:cubicBezTo>
                  <a:cubicBezTo>
                    <a:pt x="3040" y="17504"/>
                    <a:pt x="3071" y="17626"/>
                    <a:pt x="3101" y="17778"/>
                  </a:cubicBezTo>
                  <a:cubicBezTo>
                    <a:pt x="3405" y="19267"/>
                    <a:pt x="3679" y="20726"/>
                    <a:pt x="3891" y="22246"/>
                  </a:cubicBezTo>
                  <a:cubicBezTo>
                    <a:pt x="3952" y="22763"/>
                    <a:pt x="4013" y="23280"/>
                    <a:pt x="4074" y="23796"/>
                  </a:cubicBezTo>
                  <a:cubicBezTo>
                    <a:pt x="4104" y="23948"/>
                    <a:pt x="4134" y="24100"/>
                    <a:pt x="4134" y="24222"/>
                  </a:cubicBezTo>
                  <a:cubicBezTo>
                    <a:pt x="4499" y="27748"/>
                    <a:pt x="4499" y="31243"/>
                    <a:pt x="4590" y="34800"/>
                  </a:cubicBezTo>
                  <a:lnTo>
                    <a:pt x="6657" y="34800"/>
                  </a:lnTo>
                  <a:cubicBezTo>
                    <a:pt x="7022" y="33827"/>
                    <a:pt x="7326" y="32854"/>
                    <a:pt x="7630" y="31851"/>
                  </a:cubicBezTo>
                  <a:cubicBezTo>
                    <a:pt x="7782" y="31334"/>
                    <a:pt x="7904" y="30818"/>
                    <a:pt x="8025" y="30301"/>
                  </a:cubicBezTo>
                  <a:cubicBezTo>
                    <a:pt x="8785" y="27231"/>
                    <a:pt x="9211" y="24100"/>
                    <a:pt x="9332" y="20939"/>
                  </a:cubicBezTo>
                  <a:cubicBezTo>
                    <a:pt x="9332" y="20848"/>
                    <a:pt x="9332" y="20787"/>
                    <a:pt x="9332" y="20726"/>
                  </a:cubicBezTo>
                  <a:cubicBezTo>
                    <a:pt x="9363" y="19967"/>
                    <a:pt x="9363" y="19176"/>
                    <a:pt x="9363" y="18416"/>
                  </a:cubicBezTo>
                  <a:cubicBezTo>
                    <a:pt x="9332" y="16258"/>
                    <a:pt x="9211" y="14100"/>
                    <a:pt x="8967" y="11942"/>
                  </a:cubicBezTo>
                  <a:cubicBezTo>
                    <a:pt x="8967" y="11851"/>
                    <a:pt x="8967" y="11760"/>
                    <a:pt x="8967" y="11669"/>
                  </a:cubicBezTo>
                  <a:cubicBezTo>
                    <a:pt x="8876" y="10969"/>
                    <a:pt x="8785" y="10240"/>
                    <a:pt x="8663" y="9541"/>
                  </a:cubicBezTo>
                  <a:cubicBezTo>
                    <a:pt x="8633" y="9206"/>
                    <a:pt x="8572" y="8872"/>
                    <a:pt x="8511" y="8568"/>
                  </a:cubicBezTo>
                  <a:cubicBezTo>
                    <a:pt x="8481" y="8386"/>
                    <a:pt x="8451" y="8234"/>
                    <a:pt x="8420" y="8082"/>
                  </a:cubicBezTo>
                  <a:cubicBezTo>
                    <a:pt x="8055" y="6167"/>
                    <a:pt x="7356" y="4343"/>
                    <a:pt x="6353" y="2702"/>
                  </a:cubicBezTo>
                  <a:cubicBezTo>
                    <a:pt x="5543" y="1450"/>
                    <a:pt x="4238" y="0"/>
                    <a:pt x="2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3"/>
            <p:cNvSpPr/>
            <p:nvPr/>
          </p:nvSpPr>
          <p:spPr>
            <a:xfrm>
              <a:off x="5335450" y="2617838"/>
              <a:ext cx="364275" cy="1007300"/>
            </a:xfrm>
            <a:custGeom>
              <a:avLst/>
              <a:gdLst/>
              <a:ahLst/>
              <a:cxnLst/>
              <a:rect l="l" t="t" r="r" b="b"/>
              <a:pathLst>
                <a:path w="14571" h="40292" extrusionOk="0">
                  <a:moveTo>
                    <a:pt x="762" y="1"/>
                  </a:moveTo>
                  <a:cubicBezTo>
                    <a:pt x="376" y="1"/>
                    <a:pt x="1" y="435"/>
                    <a:pt x="254" y="899"/>
                  </a:cubicBezTo>
                  <a:cubicBezTo>
                    <a:pt x="1773" y="3543"/>
                    <a:pt x="3232" y="6188"/>
                    <a:pt x="4631" y="8893"/>
                  </a:cubicBezTo>
                  <a:cubicBezTo>
                    <a:pt x="9494" y="18285"/>
                    <a:pt x="13385" y="28680"/>
                    <a:pt x="13476" y="39744"/>
                  </a:cubicBezTo>
                  <a:cubicBezTo>
                    <a:pt x="13476" y="40109"/>
                    <a:pt x="13749" y="40291"/>
                    <a:pt x="14023" y="40291"/>
                  </a:cubicBezTo>
                  <a:cubicBezTo>
                    <a:pt x="14296" y="40291"/>
                    <a:pt x="14570" y="40109"/>
                    <a:pt x="14570" y="39744"/>
                  </a:cubicBezTo>
                  <a:cubicBezTo>
                    <a:pt x="14540" y="36614"/>
                    <a:pt x="14236" y="33513"/>
                    <a:pt x="13658" y="30474"/>
                  </a:cubicBezTo>
                  <a:cubicBezTo>
                    <a:pt x="11622" y="19471"/>
                    <a:pt x="6546" y="9622"/>
                    <a:pt x="1226" y="291"/>
                  </a:cubicBezTo>
                  <a:cubicBezTo>
                    <a:pt x="1105" y="86"/>
                    <a:pt x="932" y="1"/>
                    <a:pt x="7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5751175" y="2881138"/>
              <a:ext cx="102800" cy="756850"/>
            </a:xfrm>
            <a:custGeom>
              <a:avLst/>
              <a:gdLst/>
              <a:ahLst/>
              <a:cxnLst/>
              <a:rect l="l" t="t" r="r" b="b"/>
              <a:pathLst>
                <a:path w="4112" h="30274" extrusionOk="0">
                  <a:moveTo>
                    <a:pt x="672" y="1"/>
                  </a:moveTo>
                  <a:cubicBezTo>
                    <a:pt x="338" y="1"/>
                    <a:pt x="1" y="279"/>
                    <a:pt x="130" y="701"/>
                  </a:cubicBezTo>
                  <a:cubicBezTo>
                    <a:pt x="707" y="2738"/>
                    <a:pt x="1193" y="4805"/>
                    <a:pt x="1558" y="6902"/>
                  </a:cubicBezTo>
                  <a:cubicBezTo>
                    <a:pt x="2926" y="14379"/>
                    <a:pt x="3078" y="22009"/>
                    <a:pt x="2014" y="29516"/>
                  </a:cubicBezTo>
                  <a:cubicBezTo>
                    <a:pt x="1941" y="29971"/>
                    <a:pt x="2293" y="30274"/>
                    <a:pt x="2607" y="30274"/>
                  </a:cubicBezTo>
                  <a:cubicBezTo>
                    <a:pt x="2818" y="30274"/>
                    <a:pt x="3011" y="30138"/>
                    <a:pt x="3047" y="29820"/>
                  </a:cubicBezTo>
                  <a:cubicBezTo>
                    <a:pt x="3382" y="27662"/>
                    <a:pt x="3595" y="25474"/>
                    <a:pt x="3716" y="23316"/>
                  </a:cubicBezTo>
                  <a:cubicBezTo>
                    <a:pt x="4111" y="15595"/>
                    <a:pt x="3260" y="7844"/>
                    <a:pt x="1193" y="397"/>
                  </a:cubicBezTo>
                  <a:cubicBezTo>
                    <a:pt x="1109" y="121"/>
                    <a:pt x="891" y="1"/>
                    <a:pt x="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3"/>
            <p:cNvSpPr/>
            <p:nvPr/>
          </p:nvSpPr>
          <p:spPr>
            <a:xfrm>
              <a:off x="5150275" y="2863838"/>
              <a:ext cx="438550" cy="751700"/>
            </a:xfrm>
            <a:custGeom>
              <a:avLst/>
              <a:gdLst/>
              <a:ahLst/>
              <a:cxnLst/>
              <a:rect l="l" t="t" r="r" b="b"/>
              <a:pathLst>
                <a:path w="17542" h="30068" extrusionOk="0">
                  <a:moveTo>
                    <a:pt x="639" y="1"/>
                  </a:moveTo>
                  <a:cubicBezTo>
                    <a:pt x="547" y="1"/>
                    <a:pt x="453" y="28"/>
                    <a:pt x="366" y="86"/>
                  </a:cubicBezTo>
                  <a:cubicBezTo>
                    <a:pt x="92" y="269"/>
                    <a:pt x="1" y="633"/>
                    <a:pt x="153" y="937"/>
                  </a:cubicBezTo>
                  <a:lnTo>
                    <a:pt x="4591" y="7533"/>
                  </a:lnTo>
                  <a:cubicBezTo>
                    <a:pt x="9211" y="14372"/>
                    <a:pt x="14348" y="21302"/>
                    <a:pt x="16354" y="29752"/>
                  </a:cubicBezTo>
                  <a:cubicBezTo>
                    <a:pt x="16387" y="29976"/>
                    <a:pt x="16568" y="30068"/>
                    <a:pt x="16772" y="30068"/>
                  </a:cubicBezTo>
                  <a:cubicBezTo>
                    <a:pt x="17123" y="30068"/>
                    <a:pt x="17541" y="29795"/>
                    <a:pt x="17387" y="29448"/>
                  </a:cubicBezTo>
                  <a:cubicBezTo>
                    <a:pt x="16840" y="27108"/>
                    <a:pt x="16080" y="24859"/>
                    <a:pt x="15108" y="22701"/>
                  </a:cubicBezTo>
                  <a:cubicBezTo>
                    <a:pt x="13405" y="18810"/>
                    <a:pt x="11156" y="15254"/>
                    <a:pt x="8846" y="11789"/>
                  </a:cubicBezTo>
                  <a:cubicBezTo>
                    <a:pt x="6293" y="7959"/>
                    <a:pt x="3679" y="4159"/>
                    <a:pt x="1126" y="329"/>
                  </a:cubicBezTo>
                  <a:cubicBezTo>
                    <a:pt x="1022" y="123"/>
                    <a:pt x="835" y="1"/>
                    <a:pt x="6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5488450" y="2812263"/>
              <a:ext cx="44075" cy="77000"/>
            </a:xfrm>
            <a:custGeom>
              <a:avLst/>
              <a:gdLst/>
              <a:ahLst/>
              <a:cxnLst/>
              <a:rect l="l" t="t" r="r" b="b"/>
              <a:pathLst>
                <a:path w="1763" h="3080" extrusionOk="0">
                  <a:moveTo>
                    <a:pt x="1147" y="0"/>
                  </a:moveTo>
                  <a:cubicBezTo>
                    <a:pt x="1100" y="0"/>
                    <a:pt x="1051" y="7"/>
                    <a:pt x="1003" y="22"/>
                  </a:cubicBezTo>
                  <a:cubicBezTo>
                    <a:pt x="699" y="143"/>
                    <a:pt x="517" y="447"/>
                    <a:pt x="608" y="782"/>
                  </a:cubicBezTo>
                  <a:cubicBezTo>
                    <a:pt x="638" y="842"/>
                    <a:pt x="638" y="873"/>
                    <a:pt x="638" y="933"/>
                  </a:cubicBezTo>
                  <a:cubicBezTo>
                    <a:pt x="638" y="1025"/>
                    <a:pt x="638" y="1116"/>
                    <a:pt x="638" y="1207"/>
                  </a:cubicBezTo>
                  <a:cubicBezTo>
                    <a:pt x="638" y="1298"/>
                    <a:pt x="608" y="1389"/>
                    <a:pt x="578" y="1481"/>
                  </a:cubicBezTo>
                  <a:cubicBezTo>
                    <a:pt x="547" y="1572"/>
                    <a:pt x="517" y="1663"/>
                    <a:pt x="456" y="1724"/>
                  </a:cubicBezTo>
                  <a:cubicBezTo>
                    <a:pt x="395" y="1815"/>
                    <a:pt x="304" y="1906"/>
                    <a:pt x="243" y="1997"/>
                  </a:cubicBezTo>
                  <a:lnTo>
                    <a:pt x="304" y="1906"/>
                  </a:lnTo>
                  <a:lnTo>
                    <a:pt x="304" y="1906"/>
                  </a:lnTo>
                  <a:cubicBezTo>
                    <a:pt x="182" y="1997"/>
                    <a:pt x="91" y="2149"/>
                    <a:pt x="61" y="2301"/>
                  </a:cubicBezTo>
                  <a:cubicBezTo>
                    <a:pt x="0" y="2453"/>
                    <a:pt x="30" y="2636"/>
                    <a:pt x="91" y="2757"/>
                  </a:cubicBezTo>
                  <a:cubicBezTo>
                    <a:pt x="182" y="2909"/>
                    <a:pt x="304" y="3000"/>
                    <a:pt x="456" y="3061"/>
                  </a:cubicBezTo>
                  <a:cubicBezTo>
                    <a:pt x="500" y="3072"/>
                    <a:pt x="549" y="3079"/>
                    <a:pt x="599" y="3079"/>
                  </a:cubicBezTo>
                  <a:cubicBezTo>
                    <a:pt x="685" y="3079"/>
                    <a:pt x="774" y="3058"/>
                    <a:pt x="851" y="3000"/>
                  </a:cubicBezTo>
                  <a:cubicBezTo>
                    <a:pt x="1246" y="2696"/>
                    <a:pt x="1520" y="2271"/>
                    <a:pt x="1641" y="1785"/>
                  </a:cubicBezTo>
                  <a:cubicBezTo>
                    <a:pt x="1763" y="1359"/>
                    <a:pt x="1763" y="903"/>
                    <a:pt x="1672" y="447"/>
                  </a:cubicBezTo>
                  <a:cubicBezTo>
                    <a:pt x="1621" y="191"/>
                    <a:pt x="1397" y="0"/>
                    <a:pt x="11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5441325" y="2937588"/>
              <a:ext cx="105650" cy="100425"/>
            </a:xfrm>
            <a:custGeom>
              <a:avLst/>
              <a:gdLst/>
              <a:ahLst/>
              <a:cxnLst/>
              <a:rect l="l" t="t" r="r" b="b"/>
              <a:pathLst>
                <a:path w="4226" h="4017" extrusionOk="0">
                  <a:moveTo>
                    <a:pt x="669" y="1"/>
                  </a:moveTo>
                  <a:cubicBezTo>
                    <a:pt x="621" y="1"/>
                    <a:pt x="570" y="8"/>
                    <a:pt x="517" y="24"/>
                  </a:cubicBezTo>
                  <a:cubicBezTo>
                    <a:pt x="213" y="115"/>
                    <a:pt x="0" y="419"/>
                    <a:pt x="61" y="723"/>
                  </a:cubicBezTo>
                  <a:cubicBezTo>
                    <a:pt x="669" y="2364"/>
                    <a:pt x="1915" y="3611"/>
                    <a:pt x="3466" y="4006"/>
                  </a:cubicBezTo>
                  <a:cubicBezTo>
                    <a:pt x="3501" y="4013"/>
                    <a:pt x="3536" y="4016"/>
                    <a:pt x="3571" y="4016"/>
                  </a:cubicBezTo>
                  <a:cubicBezTo>
                    <a:pt x="3837" y="4016"/>
                    <a:pt x="4081" y="3819"/>
                    <a:pt x="4134" y="3550"/>
                  </a:cubicBezTo>
                  <a:cubicBezTo>
                    <a:pt x="4225" y="3246"/>
                    <a:pt x="4043" y="2911"/>
                    <a:pt x="3739" y="2790"/>
                  </a:cubicBezTo>
                  <a:cubicBezTo>
                    <a:pt x="3587" y="2759"/>
                    <a:pt x="3435" y="2699"/>
                    <a:pt x="3253" y="2638"/>
                  </a:cubicBezTo>
                  <a:lnTo>
                    <a:pt x="3162" y="2608"/>
                  </a:lnTo>
                  <a:cubicBezTo>
                    <a:pt x="3141" y="2608"/>
                    <a:pt x="3081" y="2581"/>
                    <a:pt x="3078" y="2581"/>
                  </a:cubicBezTo>
                  <a:lnTo>
                    <a:pt x="3078" y="2581"/>
                  </a:lnTo>
                  <a:cubicBezTo>
                    <a:pt x="3077" y="2581"/>
                    <a:pt x="3091" y="2587"/>
                    <a:pt x="3131" y="2608"/>
                  </a:cubicBezTo>
                  <a:lnTo>
                    <a:pt x="2918" y="2516"/>
                  </a:lnTo>
                  <a:cubicBezTo>
                    <a:pt x="2766" y="2425"/>
                    <a:pt x="2645" y="2334"/>
                    <a:pt x="2493" y="2243"/>
                  </a:cubicBezTo>
                  <a:lnTo>
                    <a:pt x="2280" y="2060"/>
                  </a:lnTo>
                  <a:lnTo>
                    <a:pt x="2189" y="1969"/>
                  </a:lnTo>
                  <a:cubicBezTo>
                    <a:pt x="2067" y="1848"/>
                    <a:pt x="1946" y="1726"/>
                    <a:pt x="1824" y="1604"/>
                  </a:cubicBezTo>
                  <a:cubicBezTo>
                    <a:pt x="1794" y="1544"/>
                    <a:pt x="1733" y="1452"/>
                    <a:pt x="1672" y="1392"/>
                  </a:cubicBezTo>
                  <a:lnTo>
                    <a:pt x="1611" y="1301"/>
                  </a:lnTo>
                  <a:cubicBezTo>
                    <a:pt x="1490" y="1149"/>
                    <a:pt x="1429" y="997"/>
                    <a:pt x="1338" y="845"/>
                  </a:cubicBezTo>
                  <a:cubicBezTo>
                    <a:pt x="1307" y="753"/>
                    <a:pt x="1247" y="693"/>
                    <a:pt x="1216" y="601"/>
                  </a:cubicBezTo>
                  <a:lnTo>
                    <a:pt x="1186" y="480"/>
                  </a:lnTo>
                  <a:cubicBezTo>
                    <a:pt x="1186" y="459"/>
                    <a:pt x="1158" y="383"/>
                    <a:pt x="1159" y="383"/>
                  </a:cubicBezTo>
                  <a:lnTo>
                    <a:pt x="1159" y="383"/>
                  </a:lnTo>
                  <a:cubicBezTo>
                    <a:pt x="1159" y="383"/>
                    <a:pt x="1166" y="400"/>
                    <a:pt x="1186" y="449"/>
                  </a:cubicBezTo>
                  <a:cubicBezTo>
                    <a:pt x="1085" y="173"/>
                    <a:pt x="902" y="1"/>
                    <a:pt x="6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5625975" y="3129363"/>
              <a:ext cx="800" cy="1850"/>
            </a:xfrm>
            <a:custGeom>
              <a:avLst/>
              <a:gdLst/>
              <a:ahLst/>
              <a:cxnLst/>
              <a:rect l="l" t="t" r="r" b="b"/>
              <a:pathLst>
                <a:path w="32" h="74" extrusionOk="0">
                  <a:moveTo>
                    <a:pt x="26" y="1"/>
                  </a:moveTo>
                  <a:cubicBezTo>
                    <a:pt x="17" y="1"/>
                    <a:pt x="1" y="29"/>
                    <a:pt x="1" y="73"/>
                  </a:cubicBezTo>
                  <a:lnTo>
                    <a:pt x="31" y="73"/>
                  </a:lnTo>
                  <a:lnTo>
                    <a:pt x="31" y="13"/>
                  </a:lnTo>
                  <a:cubicBezTo>
                    <a:pt x="31" y="4"/>
                    <a:pt x="29" y="1"/>
                    <a:pt x="26" y="1"/>
                  </a:cubicBezTo>
                  <a:close/>
                </a:path>
              </a:pathLst>
            </a:custGeom>
            <a:solidFill>
              <a:srgbClr val="2D4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5598625" y="3089088"/>
              <a:ext cx="64625" cy="90275"/>
            </a:xfrm>
            <a:custGeom>
              <a:avLst/>
              <a:gdLst/>
              <a:ahLst/>
              <a:cxnLst/>
              <a:rect l="l" t="t" r="r" b="b"/>
              <a:pathLst>
                <a:path w="2585" h="3611" extrusionOk="0">
                  <a:moveTo>
                    <a:pt x="1637" y="1"/>
                  </a:moveTo>
                  <a:cubicBezTo>
                    <a:pt x="1599" y="1"/>
                    <a:pt x="1559" y="5"/>
                    <a:pt x="1520" y="13"/>
                  </a:cubicBezTo>
                  <a:cubicBezTo>
                    <a:pt x="1216" y="134"/>
                    <a:pt x="1034" y="469"/>
                    <a:pt x="1125" y="773"/>
                  </a:cubicBezTo>
                  <a:cubicBezTo>
                    <a:pt x="1125" y="833"/>
                    <a:pt x="1155" y="894"/>
                    <a:pt x="1186" y="955"/>
                  </a:cubicBezTo>
                  <a:lnTo>
                    <a:pt x="1186" y="1016"/>
                  </a:lnTo>
                  <a:cubicBezTo>
                    <a:pt x="1186" y="1137"/>
                    <a:pt x="1186" y="1228"/>
                    <a:pt x="1186" y="1350"/>
                  </a:cubicBezTo>
                  <a:lnTo>
                    <a:pt x="1186" y="1380"/>
                  </a:lnTo>
                  <a:cubicBezTo>
                    <a:pt x="1186" y="1441"/>
                    <a:pt x="1186" y="1502"/>
                    <a:pt x="1155" y="1563"/>
                  </a:cubicBezTo>
                  <a:lnTo>
                    <a:pt x="1125" y="1624"/>
                  </a:lnTo>
                  <a:cubicBezTo>
                    <a:pt x="1125" y="1654"/>
                    <a:pt x="1125" y="1654"/>
                    <a:pt x="1125" y="1684"/>
                  </a:cubicBezTo>
                  <a:lnTo>
                    <a:pt x="1125" y="1715"/>
                  </a:lnTo>
                  <a:lnTo>
                    <a:pt x="1095" y="1776"/>
                  </a:lnTo>
                  <a:cubicBezTo>
                    <a:pt x="1064" y="1867"/>
                    <a:pt x="1034" y="1928"/>
                    <a:pt x="973" y="2019"/>
                  </a:cubicBezTo>
                  <a:lnTo>
                    <a:pt x="912" y="2080"/>
                  </a:lnTo>
                  <a:cubicBezTo>
                    <a:pt x="882" y="2140"/>
                    <a:pt x="851" y="2171"/>
                    <a:pt x="791" y="2231"/>
                  </a:cubicBezTo>
                  <a:lnTo>
                    <a:pt x="760" y="2262"/>
                  </a:lnTo>
                  <a:lnTo>
                    <a:pt x="669" y="2323"/>
                  </a:lnTo>
                  <a:lnTo>
                    <a:pt x="548" y="2383"/>
                  </a:lnTo>
                  <a:lnTo>
                    <a:pt x="487" y="2414"/>
                  </a:lnTo>
                  <a:cubicBezTo>
                    <a:pt x="183" y="2505"/>
                    <a:pt x="0" y="2839"/>
                    <a:pt x="61" y="3174"/>
                  </a:cubicBezTo>
                  <a:cubicBezTo>
                    <a:pt x="114" y="3438"/>
                    <a:pt x="351" y="3611"/>
                    <a:pt x="613" y="3611"/>
                  </a:cubicBezTo>
                  <a:cubicBezTo>
                    <a:pt x="651" y="3611"/>
                    <a:pt x="691" y="3607"/>
                    <a:pt x="730" y="3599"/>
                  </a:cubicBezTo>
                  <a:cubicBezTo>
                    <a:pt x="1855" y="3235"/>
                    <a:pt x="2584" y="1745"/>
                    <a:pt x="2189" y="438"/>
                  </a:cubicBezTo>
                  <a:cubicBezTo>
                    <a:pt x="2136" y="173"/>
                    <a:pt x="1899" y="1"/>
                    <a:pt x="1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5300750" y="3000988"/>
              <a:ext cx="43325" cy="98200"/>
            </a:xfrm>
            <a:custGeom>
              <a:avLst/>
              <a:gdLst/>
              <a:ahLst/>
              <a:cxnLst/>
              <a:rect l="l" t="t" r="r" b="b"/>
              <a:pathLst>
                <a:path w="1733" h="3928" extrusionOk="0">
                  <a:moveTo>
                    <a:pt x="835" y="0"/>
                  </a:moveTo>
                  <a:cubicBezTo>
                    <a:pt x="800" y="0"/>
                    <a:pt x="765" y="4"/>
                    <a:pt x="730" y="11"/>
                  </a:cubicBezTo>
                  <a:cubicBezTo>
                    <a:pt x="578" y="72"/>
                    <a:pt x="456" y="193"/>
                    <a:pt x="395" y="315"/>
                  </a:cubicBezTo>
                  <a:cubicBezTo>
                    <a:pt x="335" y="467"/>
                    <a:pt x="304" y="619"/>
                    <a:pt x="335" y="771"/>
                  </a:cubicBezTo>
                  <a:cubicBezTo>
                    <a:pt x="426" y="983"/>
                    <a:pt x="487" y="1227"/>
                    <a:pt x="487" y="1439"/>
                  </a:cubicBezTo>
                  <a:lnTo>
                    <a:pt x="487" y="1500"/>
                  </a:lnTo>
                  <a:lnTo>
                    <a:pt x="487" y="1622"/>
                  </a:lnTo>
                  <a:lnTo>
                    <a:pt x="487" y="1986"/>
                  </a:lnTo>
                  <a:lnTo>
                    <a:pt x="487" y="2047"/>
                  </a:lnTo>
                  <a:cubicBezTo>
                    <a:pt x="487" y="2078"/>
                    <a:pt x="487" y="2108"/>
                    <a:pt x="456" y="2199"/>
                  </a:cubicBezTo>
                  <a:cubicBezTo>
                    <a:pt x="456" y="2321"/>
                    <a:pt x="426" y="2412"/>
                    <a:pt x="395" y="2503"/>
                  </a:cubicBezTo>
                  <a:lnTo>
                    <a:pt x="365" y="2594"/>
                  </a:lnTo>
                  <a:cubicBezTo>
                    <a:pt x="358" y="2609"/>
                    <a:pt x="352" y="2619"/>
                    <a:pt x="348" y="2623"/>
                  </a:cubicBezTo>
                  <a:lnTo>
                    <a:pt x="348" y="2623"/>
                  </a:lnTo>
                  <a:cubicBezTo>
                    <a:pt x="358" y="2599"/>
                    <a:pt x="365" y="2578"/>
                    <a:pt x="365" y="2564"/>
                  </a:cubicBezTo>
                  <a:lnTo>
                    <a:pt x="365" y="2564"/>
                  </a:lnTo>
                  <a:cubicBezTo>
                    <a:pt x="346" y="2602"/>
                    <a:pt x="339" y="2627"/>
                    <a:pt x="343" y="2627"/>
                  </a:cubicBezTo>
                  <a:cubicBezTo>
                    <a:pt x="344" y="2627"/>
                    <a:pt x="346" y="2626"/>
                    <a:pt x="348" y="2623"/>
                  </a:cubicBezTo>
                  <a:lnTo>
                    <a:pt x="348" y="2623"/>
                  </a:lnTo>
                  <a:cubicBezTo>
                    <a:pt x="337" y="2651"/>
                    <a:pt x="320" y="2684"/>
                    <a:pt x="304" y="2716"/>
                  </a:cubicBezTo>
                  <a:cubicBezTo>
                    <a:pt x="274" y="2807"/>
                    <a:pt x="213" y="2898"/>
                    <a:pt x="152" y="3020"/>
                  </a:cubicBezTo>
                  <a:cubicBezTo>
                    <a:pt x="0" y="3293"/>
                    <a:pt x="91" y="3658"/>
                    <a:pt x="335" y="3841"/>
                  </a:cubicBezTo>
                  <a:cubicBezTo>
                    <a:pt x="424" y="3900"/>
                    <a:pt x="523" y="3927"/>
                    <a:pt x="620" y="3927"/>
                  </a:cubicBezTo>
                  <a:cubicBezTo>
                    <a:pt x="821" y="3927"/>
                    <a:pt x="1013" y="3812"/>
                    <a:pt x="1095" y="3628"/>
                  </a:cubicBezTo>
                  <a:cubicBezTo>
                    <a:pt x="1642" y="2655"/>
                    <a:pt x="1733" y="1500"/>
                    <a:pt x="1398" y="467"/>
                  </a:cubicBezTo>
                  <a:cubicBezTo>
                    <a:pt x="1345" y="198"/>
                    <a:pt x="1101" y="0"/>
                    <a:pt x="8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5313675" y="3199288"/>
              <a:ext cx="84350" cy="42875"/>
            </a:xfrm>
            <a:custGeom>
              <a:avLst/>
              <a:gdLst/>
              <a:ahLst/>
              <a:cxnLst/>
              <a:rect l="l" t="t" r="r" b="b"/>
              <a:pathLst>
                <a:path w="3374" h="1715" extrusionOk="0">
                  <a:moveTo>
                    <a:pt x="572" y="1"/>
                  </a:moveTo>
                  <a:cubicBezTo>
                    <a:pt x="370" y="1"/>
                    <a:pt x="174" y="109"/>
                    <a:pt x="91" y="316"/>
                  </a:cubicBezTo>
                  <a:cubicBezTo>
                    <a:pt x="30" y="468"/>
                    <a:pt x="0" y="620"/>
                    <a:pt x="61" y="772"/>
                  </a:cubicBezTo>
                  <a:cubicBezTo>
                    <a:pt x="91" y="924"/>
                    <a:pt x="182" y="1045"/>
                    <a:pt x="304" y="1137"/>
                  </a:cubicBezTo>
                  <a:cubicBezTo>
                    <a:pt x="1033" y="1501"/>
                    <a:pt x="1824" y="1714"/>
                    <a:pt x="2614" y="1714"/>
                  </a:cubicBezTo>
                  <a:cubicBezTo>
                    <a:pt x="3374" y="1653"/>
                    <a:pt x="3374" y="529"/>
                    <a:pt x="2614" y="468"/>
                  </a:cubicBezTo>
                  <a:cubicBezTo>
                    <a:pt x="2462" y="468"/>
                    <a:pt x="2280" y="468"/>
                    <a:pt x="2097" y="438"/>
                  </a:cubicBezTo>
                  <a:lnTo>
                    <a:pt x="1945" y="438"/>
                  </a:lnTo>
                  <a:lnTo>
                    <a:pt x="1702" y="377"/>
                  </a:lnTo>
                  <a:cubicBezTo>
                    <a:pt x="1550" y="346"/>
                    <a:pt x="1398" y="286"/>
                    <a:pt x="1246" y="255"/>
                  </a:cubicBezTo>
                  <a:lnTo>
                    <a:pt x="1003" y="134"/>
                  </a:lnTo>
                  <a:cubicBezTo>
                    <a:pt x="961" y="134"/>
                    <a:pt x="933" y="119"/>
                    <a:pt x="910" y="110"/>
                  </a:cubicBezTo>
                  <a:lnTo>
                    <a:pt x="910" y="110"/>
                  </a:lnTo>
                  <a:cubicBezTo>
                    <a:pt x="890" y="92"/>
                    <a:pt x="863" y="73"/>
                    <a:pt x="851" y="73"/>
                  </a:cubicBezTo>
                  <a:cubicBezTo>
                    <a:pt x="764" y="24"/>
                    <a:pt x="667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5737675" y="3046588"/>
              <a:ext cx="79825" cy="93250"/>
            </a:xfrm>
            <a:custGeom>
              <a:avLst/>
              <a:gdLst/>
              <a:ahLst/>
              <a:cxnLst/>
              <a:rect l="l" t="t" r="r" b="b"/>
              <a:pathLst>
                <a:path w="3193" h="3730" extrusionOk="0">
                  <a:moveTo>
                    <a:pt x="592" y="0"/>
                  </a:moveTo>
                  <a:cubicBezTo>
                    <a:pt x="557" y="0"/>
                    <a:pt x="522" y="3"/>
                    <a:pt x="487" y="10"/>
                  </a:cubicBezTo>
                  <a:cubicBezTo>
                    <a:pt x="153" y="132"/>
                    <a:pt x="1" y="466"/>
                    <a:pt x="92" y="801"/>
                  </a:cubicBezTo>
                  <a:cubicBezTo>
                    <a:pt x="335" y="2108"/>
                    <a:pt x="1217" y="3202"/>
                    <a:pt x="2463" y="3719"/>
                  </a:cubicBezTo>
                  <a:cubicBezTo>
                    <a:pt x="2498" y="3726"/>
                    <a:pt x="2533" y="3729"/>
                    <a:pt x="2568" y="3729"/>
                  </a:cubicBezTo>
                  <a:cubicBezTo>
                    <a:pt x="2834" y="3729"/>
                    <a:pt x="3078" y="3532"/>
                    <a:pt x="3132" y="3263"/>
                  </a:cubicBezTo>
                  <a:cubicBezTo>
                    <a:pt x="3192" y="2959"/>
                    <a:pt x="3040" y="2624"/>
                    <a:pt x="2736" y="2503"/>
                  </a:cubicBezTo>
                  <a:lnTo>
                    <a:pt x="2645" y="2473"/>
                  </a:lnTo>
                  <a:lnTo>
                    <a:pt x="2493" y="2412"/>
                  </a:lnTo>
                  <a:cubicBezTo>
                    <a:pt x="2402" y="2321"/>
                    <a:pt x="2280" y="2260"/>
                    <a:pt x="2189" y="2199"/>
                  </a:cubicBezTo>
                  <a:cubicBezTo>
                    <a:pt x="2129" y="2138"/>
                    <a:pt x="2098" y="2108"/>
                    <a:pt x="2037" y="2077"/>
                  </a:cubicBezTo>
                  <a:lnTo>
                    <a:pt x="1977" y="2017"/>
                  </a:lnTo>
                  <a:cubicBezTo>
                    <a:pt x="1885" y="1925"/>
                    <a:pt x="1794" y="1834"/>
                    <a:pt x="1703" y="1713"/>
                  </a:cubicBezTo>
                  <a:lnTo>
                    <a:pt x="1581" y="1561"/>
                  </a:lnTo>
                  <a:lnTo>
                    <a:pt x="1551" y="1500"/>
                  </a:lnTo>
                  <a:cubicBezTo>
                    <a:pt x="1490" y="1378"/>
                    <a:pt x="1399" y="1257"/>
                    <a:pt x="1338" y="1135"/>
                  </a:cubicBezTo>
                  <a:cubicBezTo>
                    <a:pt x="1338" y="1074"/>
                    <a:pt x="1277" y="983"/>
                    <a:pt x="1277" y="953"/>
                  </a:cubicBezTo>
                  <a:cubicBezTo>
                    <a:pt x="1277" y="922"/>
                    <a:pt x="1247" y="892"/>
                    <a:pt x="1247" y="862"/>
                  </a:cubicBezTo>
                  <a:lnTo>
                    <a:pt x="1247" y="892"/>
                  </a:lnTo>
                  <a:cubicBezTo>
                    <a:pt x="1217" y="740"/>
                    <a:pt x="1156" y="618"/>
                    <a:pt x="1156" y="466"/>
                  </a:cubicBezTo>
                  <a:cubicBezTo>
                    <a:pt x="1102" y="198"/>
                    <a:pt x="858" y="0"/>
                    <a:pt x="5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5803025" y="31076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2D4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5789350" y="3098513"/>
              <a:ext cx="1125" cy="1225"/>
            </a:xfrm>
            <a:custGeom>
              <a:avLst/>
              <a:gdLst/>
              <a:ahLst/>
              <a:cxnLst/>
              <a:rect l="l" t="t" r="r" b="b"/>
              <a:pathLst>
                <a:path w="45" h="49" extrusionOk="0">
                  <a:moveTo>
                    <a:pt x="1" y="0"/>
                  </a:moveTo>
                  <a:cubicBezTo>
                    <a:pt x="1" y="19"/>
                    <a:pt x="34" y="49"/>
                    <a:pt x="40" y="49"/>
                  </a:cubicBezTo>
                  <a:cubicBezTo>
                    <a:pt x="44" y="49"/>
                    <a:pt x="36" y="36"/>
                    <a:pt x="1" y="0"/>
                  </a:cubicBezTo>
                  <a:close/>
                </a:path>
              </a:pathLst>
            </a:custGeom>
            <a:solidFill>
              <a:srgbClr val="2D4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5768850" y="3068863"/>
              <a:ext cx="750" cy="1250"/>
            </a:xfrm>
            <a:custGeom>
              <a:avLst/>
              <a:gdLst/>
              <a:ahLst/>
              <a:cxnLst/>
              <a:rect l="l" t="t" r="r" b="b"/>
              <a:pathLst>
                <a:path w="30" h="5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9"/>
                    <a:pt x="22" y="49"/>
                    <a:pt x="26" y="49"/>
                  </a:cubicBezTo>
                  <a:cubicBezTo>
                    <a:pt x="29" y="49"/>
                    <a:pt x="24" y="37"/>
                    <a:pt x="0" y="1"/>
                  </a:cubicBezTo>
                  <a:close/>
                </a:path>
              </a:pathLst>
            </a:custGeom>
            <a:solidFill>
              <a:srgbClr val="2D4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3"/>
            <p:cNvSpPr/>
            <p:nvPr/>
          </p:nvSpPr>
          <p:spPr>
            <a:xfrm>
              <a:off x="5832675" y="3184388"/>
              <a:ext cx="52450" cy="78925"/>
            </a:xfrm>
            <a:custGeom>
              <a:avLst/>
              <a:gdLst/>
              <a:ahLst/>
              <a:cxnLst/>
              <a:rect l="l" t="t" r="r" b="b"/>
              <a:pathLst>
                <a:path w="2098" h="3157" extrusionOk="0">
                  <a:moveTo>
                    <a:pt x="1520" y="0"/>
                  </a:moveTo>
                  <a:cubicBezTo>
                    <a:pt x="1186" y="0"/>
                    <a:pt x="943" y="274"/>
                    <a:pt x="973" y="608"/>
                  </a:cubicBezTo>
                  <a:lnTo>
                    <a:pt x="973" y="851"/>
                  </a:lnTo>
                  <a:cubicBezTo>
                    <a:pt x="943" y="1003"/>
                    <a:pt x="912" y="1125"/>
                    <a:pt x="882" y="1277"/>
                  </a:cubicBezTo>
                  <a:cubicBezTo>
                    <a:pt x="821" y="1398"/>
                    <a:pt x="760" y="1550"/>
                    <a:pt x="669" y="1672"/>
                  </a:cubicBezTo>
                  <a:cubicBezTo>
                    <a:pt x="578" y="1793"/>
                    <a:pt x="487" y="1885"/>
                    <a:pt x="395" y="1976"/>
                  </a:cubicBezTo>
                  <a:lnTo>
                    <a:pt x="365" y="2006"/>
                  </a:lnTo>
                  <a:cubicBezTo>
                    <a:pt x="91" y="2189"/>
                    <a:pt x="0" y="2553"/>
                    <a:pt x="122" y="2857"/>
                  </a:cubicBezTo>
                  <a:cubicBezTo>
                    <a:pt x="204" y="3041"/>
                    <a:pt x="396" y="3157"/>
                    <a:pt x="596" y="3157"/>
                  </a:cubicBezTo>
                  <a:cubicBezTo>
                    <a:pt x="693" y="3157"/>
                    <a:pt x="792" y="3130"/>
                    <a:pt x="882" y="3070"/>
                  </a:cubicBezTo>
                  <a:cubicBezTo>
                    <a:pt x="1642" y="2492"/>
                    <a:pt x="2098" y="1581"/>
                    <a:pt x="2067" y="608"/>
                  </a:cubicBezTo>
                  <a:cubicBezTo>
                    <a:pt x="2067" y="274"/>
                    <a:pt x="1824" y="0"/>
                    <a:pt x="1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3"/>
            <p:cNvSpPr/>
            <p:nvPr/>
          </p:nvSpPr>
          <p:spPr>
            <a:xfrm>
              <a:off x="6129775" y="2054763"/>
              <a:ext cx="381500" cy="662300"/>
            </a:xfrm>
            <a:custGeom>
              <a:avLst/>
              <a:gdLst/>
              <a:ahLst/>
              <a:cxnLst/>
              <a:rect l="l" t="t" r="r" b="b"/>
              <a:pathLst>
                <a:path w="15260" h="26492" extrusionOk="0">
                  <a:moveTo>
                    <a:pt x="11792" y="0"/>
                  </a:moveTo>
                  <a:cubicBezTo>
                    <a:pt x="11105" y="0"/>
                    <a:pt x="10435" y="174"/>
                    <a:pt x="9849" y="564"/>
                  </a:cubicBezTo>
                  <a:cubicBezTo>
                    <a:pt x="8725" y="1294"/>
                    <a:pt x="8117" y="2570"/>
                    <a:pt x="7570" y="3786"/>
                  </a:cubicBezTo>
                  <a:lnTo>
                    <a:pt x="3101" y="13756"/>
                  </a:lnTo>
                  <a:cubicBezTo>
                    <a:pt x="2463" y="15185"/>
                    <a:pt x="1977" y="16644"/>
                    <a:pt x="1308" y="18042"/>
                  </a:cubicBezTo>
                  <a:cubicBezTo>
                    <a:pt x="579" y="19562"/>
                    <a:pt x="1" y="21203"/>
                    <a:pt x="123" y="22936"/>
                  </a:cubicBezTo>
                  <a:cubicBezTo>
                    <a:pt x="214" y="24273"/>
                    <a:pt x="822" y="25550"/>
                    <a:pt x="1825" y="26492"/>
                  </a:cubicBezTo>
                  <a:cubicBezTo>
                    <a:pt x="7235" y="21446"/>
                    <a:pt x="10913" y="14486"/>
                    <a:pt x="13740" y="7647"/>
                  </a:cubicBezTo>
                  <a:cubicBezTo>
                    <a:pt x="14530" y="5671"/>
                    <a:pt x="15047" y="3574"/>
                    <a:pt x="15260" y="1446"/>
                  </a:cubicBezTo>
                  <a:cubicBezTo>
                    <a:pt x="14321" y="566"/>
                    <a:pt x="13030" y="0"/>
                    <a:pt x="1179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6176900" y="2091663"/>
              <a:ext cx="387575" cy="650800"/>
            </a:xfrm>
            <a:custGeom>
              <a:avLst/>
              <a:gdLst/>
              <a:ahLst/>
              <a:cxnLst/>
              <a:rect l="l" t="t" r="r" b="b"/>
              <a:pathLst>
                <a:path w="15503" h="26032" extrusionOk="0">
                  <a:moveTo>
                    <a:pt x="13375" y="0"/>
                  </a:moveTo>
                  <a:cubicBezTo>
                    <a:pt x="13162" y="2128"/>
                    <a:pt x="12645" y="4195"/>
                    <a:pt x="11855" y="6171"/>
                  </a:cubicBezTo>
                  <a:cubicBezTo>
                    <a:pt x="9028" y="13010"/>
                    <a:pt x="5350" y="20001"/>
                    <a:pt x="1" y="25046"/>
                  </a:cubicBezTo>
                  <a:cubicBezTo>
                    <a:pt x="578" y="25593"/>
                    <a:pt x="1368" y="25928"/>
                    <a:pt x="2189" y="26019"/>
                  </a:cubicBezTo>
                  <a:cubicBezTo>
                    <a:pt x="2287" y="26027"/>
                    <a:pt x="2386" y="26031"/>
                    <a:pt x="2483" y="26031"/>
                  </a:cubicBezTo>
                  <a:cubicBezTo>
                    <a:pt x="3805" y="26031"/>
                    <a:pt x="5065" y="25292"/>
                    <a:pt x="6140" y="24499"/>
                  </a:cubicBezTo>
                  <a:cubicBezTo>
                    <a:pt x="11764" y="20304"/>
                    <a:pt x="15198" y="13769"/>
                    <a:pt x="15442" y="6748"/>
                  </a:cubicBezTo>
                  <a:cubicBezTo>
                    <a:pt x="15502" y="4560"/>
                    <a:pt x="15168" y="2219"/>
                    <a:pt x="13831" y="487"/>
                  </a:cubicBezTo>
                  <a:cubicBezTo>
                    <a:pt x="13679" y="304"/>
                    <a:pt x="13527" y="152"/>
                    <a:pt x="1337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3"/>
            <p:cNvSpPr/>
            <p:nvPr/>
          </p:nvSpPr>
          <p:spPr>
            <a:xfrm>
              <a:off x="5961100" y="2249438"/>
              <a:ext cx="303225" cy="505250"/>
            </a:xfrm>
            <a:custGeom>
              <a:avLst/>
              <a:gdLst/>
              <a:ahLst/>
              <a:cxnLst/>
              <a:rect l="l" t="t" r="r" b="b"/>
              <a:pathLst>
                <a:path w="12129" h="20210" extrusionOk="0">
                  <a:moveTo>
                    <a:pt x="6381" y="1"/>
                  </a:moveTo>
                  <a:cubicBezTo>
                    <a:pt x="5042" y="1"/>
                    <a:pt x="3864" y="357"/>
                    <a:pt x="2525" y="357"/>
                  </a:cubicBezTo>
                  <a:cubicBezTo>
                    <a:pt x="2394" y="357"/>
                    <a:pt x="2262" y="353"/>
                    <a:pt x="2128" y="346"/>
                  </a:cubicBezTo>
                  <a:cubicBezTo>
                    <a:pt x="669" y="3933"/>
                    <a:pt x="0" y="7823"/>
                    <a:pt x="152" y="11714"/>
                  </a:cubicBezTo>
                  <a:cubicBezTo>
                    <a:pt x="243" y="14267"/>
                    <a:pt x="821" y="17033"/>
                    <a:pt x="2705" y="18735"/>
                  </a:cubicBezTo>
                  <a:cubicBezTo>
                    <a:pt x="3781" y="19697"/>
                    <a:pt x="5150" y="20210"/>
                    <a:pt x="6553" y="20210"/>
                  </a:cubicBezTo>
                  <a:cubicBezTo>
                    <a:pt x="7012" y="20210"/>
                    <a:pt x="7476" y="20155"/>
                    <a:pt x="7933" y="20042"/>
                  </a:cubicBezTo>
                  <a:cubicBezTo>
                    <a:pt x="9788" y="19556"/>
                    <a:pt x="11216" y="18097"/>
                    <a:pt x="11702" y="16243"/>
                  </a:cubicBezTo>
                  <a:cubicBezTo>
                    <a:pt x="12128" y="14541"/>
                    <a:pt x="11611" y="12747"/>
                    <a:pt x="11095" y="11075"/>
                  </a:cubicBezTo>
                  <a:cubicBezTo>
                    <a:pt x="9879" y="7306"/>
                    <a:pt x="8450" y="3598"/>
                    <a:pt x="6778" y="12"/>
                  </a:cubicBezTo>
                  <a:cubicBezTo>
                    <a:pt x="6644" y="4"/>
                    <a:pt x="6512" y="1"/>
                    <a:pt x="6381" y="1"/>
                  </a:cubicBezTo>
                  <a:close/>
                </a:path>
              </a:pathLst>
            </a:custGeom>
            <a:solidFill>
              <a:srgbClr val="2D4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3"/>
            <p:cNvSpPr/>
            <p:nvPr/>
          </p:nvSpPr>
          <p:spPr>
            <a:xfrm>
              <a:off x="5961100" y="2249713"/>
              <a:ext cx="242425" cy="469625"/>
            </a:xfrm>
            <a:custGeom>
              <a:avLst/>
              <a:gdLst/>
              <a:ahLst/>
              <a:cxnLst/>
              <a:rect l="l" t="t" r="r" b="b"/>
              <a:pathLst>
                <a:path w="9697" h="18785" extrusionOk="0">
                  <a:moveTo>
                    <a:pt x="6292" y="1"/>
                  </a:moveTo>
                  <a:cubicBezTo>
                    <a:pt x="4965" y="1"/>
                    <a:pt x="3796" y="341"/>
                    <a:pt x="2443" y="341"/>
                  </a:cubicBezTo>
                  <a:cubicBezTo>
                    <a:pt x="2339" y="341"/>
                    <a:pt x="2234" y="339"/>
                    <a:pt x="2128" y="335"/>
                  </a:cubicBezTo>
                  <a:cubicBezTo>
                    <a:pt x="669" y="3922"/>
                    <a:pt x="0" y="7812"/>
                    <a:pt x="152" y="11703"/>
                  </a:cubicBezTo>
                  <a:cubicBezTo>
                    <a:pt x="243" y="14256"/>
                    <a:pt x="790" y="17022"/>
                    <a:pt x="2705" y="18724"/>
                  </a:cubicBezTo>
                  <a:lnTo>
                    <a:pt x="2736" y="18785"/>
                  </a:lnTo>
                  <a:cubicBezTo>
                    <a:pt x="3222" y="18603"/>
                    <a:pt x="3648" y="18359"/>
                    <a:pt x="4043" y="18055"/>
                  </a:cubicBezTo>
                  <a:cubicBezTo>
                    <a:pt x="9696" y="13952"/>
                    <a:pt x="8420" y="5806"/>
                    <a:pt x="629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3"/>
            <p:cNvSpPr/>
            <p:nvPr/>
          </p:nvSpPr>
          <p:spPr>
            <a:xfrm>
              <a:off x="6029475" y="2248963"/>
              <a:ext cx="234850" cy="505750"/>
            </a:xfrm>
            <a:custGeom>
              <a:avLst/>
              <a:gdLst/>
              <a:ahLst/>
              <a:cxnLst/>
              <a:rect l="l" t="t" r="r" b="b"/>
              <a:pathLst>
                <a:path w="9394" h="20230" extrusionOk="0">
                  <a:moveTo>
                    <a:pt x="3557" y="0"/>
                  </a:moveTo>
                  <a:cubicBezTo>
                    <a:pt x="5685" y="5836"/>
                    <a:pt x="6992" y="13952"/>
                    <a:pt x="1308" y="18085"/>
                  </a:cubicBezTo>
                  <a:cubicBezTo>
                    <a:pt x="913" y="18359"/>
                    <a:pt x="487" y="18602"/>
                    <a:pt x="1" y="18785"/>
                  </a:cubicBezTo>
                  <a:cubicBezTo>
                    <a:pt x="1075" y="19722"/>
                    <a:pt x="2442" y="20229"/>
                    <a:pt x="3830" y="20229"/>
                  </a:cubicBezTo>
                  <a:cubicBezTo>
                    <a:pt x="4287" y="20229"/>
                    <a:pt x="4746" y="20174"/>
                    <a:pt x="5198" y="20061"/>
                  </a:cubicBezTo>
                  <a:cubicBezTo>
                    <a:pt x="7053" y="19575"/>
                    <a:pt x="8481" y="18116"/>
                    <a:pt x="8967" y="16262"/>
                  </a:cubicBezTo>
                  <a:cubicBezTo>
                    <a:pt x="9393" y="14560"/>
                    <a:pt x="8876" y="12797"/>
                    <a:pt x="8329" y="11094"/>
                  </a:cubicBezTo>
                  <a:cubicBezTo>
                    <a:pt x="7113" y="7325"/>
                    <a:pt x="5685" y="3617"/>
                    <a:pt x="401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3"/>
            <p:cNvSpPr/>
            <p:nvPr/>
          </p:nvSpPr>
          <p:spPr>
            <a:xfrm>
              <a:off x="5974000" y="1939688"/>
              <a:ext cx="82850" cy="145150"/>
            </a:xfrm>
            <a:custGeom>
              <a:avLst/>
              <a:gdLst/>
              <a:ahLst/>
              <a:cxnLst/>
              <a:rect l="l" t="t" r="r" b="b"/>
              <a:pathLst>
                <a:path w="3314" h="5806" extrusionOk="0">
                  <a:moveTo>
                    <a:pt x="1" y="0"/>
                  </a:moveTo>
                  <a:lnTo>
                    <a:pt x="1" y="0"/>
                  </a:lnTo>
                  <a:cubicBezTo>
                    <a:pt x="548" y="2037"/>
                    <a:pt x="1338" y="3982"/>
                    <a:pt x="2372" y="5806"/>
                  </a:cubicBezTo>
                  <a:cubicBezTo>
                    <a:pt x="2736" y="5350"/>
                    <a:pt x="3040" y="4833"/>
                    <a:pt x="3284" y="4286"/>
                  </a:cubicBezTo>
                  <a:lnTo>
                    <a:pt x="3314" y="4195"/>
                  </a:lnTo>
                  <a:lnTo>
                    <a:pt x="3223" y="4255"/>
                  </a:lnTo>
                  <a:cubicBezTo>
                    <a:pt x="3132" y="2766"/>
                    <a:pt x="1460" y="334"/>
                    <a:pt x="1" y="0"/>
                  </a:cubicBezTo>
                  <a:close/>
                </a:path>
              </a:pathLst>
            </a:custGeom>
            <a:solidFill>
              <a:srgbClr val="F8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3"/>
            <p:cNvSpPr/>
            <p:nvPr/>
          </p:nvSpPr>
          <p:spPr>
            <a:xfrm>
              <a:off x="5926125" y="1985263"/>
              <a:ext cx="35750" cy="29675"/>
            </a:xfrm>
            <a:custGeom>
              <a:avLst/>
              <a:gdLst/>
              <a:ahLst/>
              <a:cxnLst/>
              <a:rect l="l" t="t" r="r" b="b"/>
              <a:pathLst>
                <a:path w="1430" h="1187" extrusionOk="0">
                  <a:moveTo>
                    <a:pt x="1126" y="1"/>
                  </a:moveTo>
                  <a:lnTo>
                    <a:pt x="1" y="396"/>
                  </a:lnTo>
                  <a:cubicBezTo>
                    <a:pt x="183" y="609"/>
                    <a:pt x="305" y="882"/>
                    <a:pt x="366" y="1186"/>
                  </a:cubicBezTo>
                  <a:lnTo>
                    <a:pt x="1430" y="822"/>
                  </a:lnTo>
                  <a:cubicBezTo>
                    <a:pt x="1430" y="518"/>
                    <a:pt x="1308" y="244"/>
                    <a:pt x="1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3"/>
            <p:cNvSpPr/>
            <p:nvPr/>
          </p:nvSpPr>
          <p:spPr>
            <a:xfrm>
              <a:off x="5896225" y="1994388"/>
              <a:ext cx="39050" cy="28025"/>
            </a:xfrm>
            <a:custGeom>
              <a:avLst/>
              <a:gdLst/>
              <a:ahLst/>
              <a:cxnLst/>
              <a:rect l="l" t="t" r="r" b="b"/>
              <a:pathLst>
                <a:path w="1562" h="1121" extrusionOk="0">
                  <a:moveTo>
                    <a:pt x="1167" y="1"/>
                  </a:moveTo>
                  <a:lnTo>
                    <a:pt x="467" y="244"/>
                  </a:lnTo>
                  <a:cubicBezTo>
                    <a:pt x="0" y="409"/>
                    <a:pt x="129" y="1120"/>
                    <a:pt x="563" y="1120"/>
                  </a:cubicBezTo>
                  <a:cubicBezTo>
                    <a:pt x="609" y="1120"/>
                    <a:pt x="658" y="1112"/>
                    <a:pt x="711" y="1095"/>
                  </a:cubicBezTo>
                  <a:lnTo>
                    <a:pt x="1562" y="791"/>
                  </a:lnTo>
                  <a:cubicBezTo>
                    <a:pt x="1471" y="517"/>
                    <a:pt x="1349" y="244"/>
                    <a:pt x="1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3"/>
            <p:cNvSpPr/>
            <p:nvPr/>
          </p:nvSpPr>
          <p:spPr>
            <a:xfrm>
              <a:off x="5954250" y="1962463"/>
              <a:ext cx="84375" cy="43350"/>
            </a:xfrm>
            <a:custGeom>
              <a:avLst/>
              <a:gdLst/>
              <a:ahLst/>
              <a:cxnLst/>
              <a:rect l="l" t="t" r="r" b="b"/>
              <a:pathLst>
                <a:path w="3375" h="1734" extrusionOk="0">
                  <a:moveTo>
                    <a:pt x="3192" y="1"/>
                  </a:moveTo>
                  <a:cubicBezTo>
                    <a:pt x="2128" y="275"/>
                    <a:pt x="1064" y="578"/>
                    <a:pt x="1" y="913"/>
                  </a:cubicBezTo>
                  <a:cubicBezTo>
                    <a:pt x="183" y="1156"/>
                    <a:pt x="274" y="1430"/>
                    <a:pt x="274" y="1734"/>
                  </a:cubicBezTo>
                  <a:cubicBezTo>
                    <a:pt x="1308" y="1399"/>
                    <a:pt x="2341" y="1095"/>
                    <a:pt x="3375" y="822"/>
                  </a:cubicBezTo>
                  <a:cubicBezTo>
                    <a:pt x="3344" y="548"/>
                    <a:pt x="3253" y="275"/>
                    <a:pt x="3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3"/>
            <p:cNvSpPr/>
            <p:nvPr/>
          </p:nvSpPr>
          <p:spPr>
            <a:xfrm>
              <a:off x="6033275" y="1947588"/>
              <a:ext cx="73375" cy="35425"/>
            </a:xfrm>
            <a:custGeom>
              <a:avLst/>
              <a:gdLst/>
              <a:ahLst/>
              <a:cxnLst/>
              <a:rect l="l" t="t" r="r" b="b"/>
              <a:pathLst>
                <a:path w="2935" h="1417" extrusionOk="0">
                  <a:moveTo>
                    <a:pt x="2346" y="0"/>
                  </a:moveTo>
                  <a:cubicBezTo>
                    <a:pt x="2306" y="0"/>
                    <a:pt x="2264" y="6"/>
                    <a:pt x="2220" y="18"/>
                  </a:cubicBezTo>
                  <a:cubicBezTo>
                    <a:pt x="1490" y="201"/>
                    <a:pt x="761" y="383"/>
                    <a:pt x="1" y="596"/>
                  </a:cubicBezTo>
                  <a:cubicBezTo>
                    <a:pt x="92" y="870"/>
                    <a:pt x="153" y="1143"/>
                    <a:pt x="214" y="1417"/>
                  </a:cubicBezTo>
                  <a:cubicBezTo>
                    <a:pt x="943" y="1204"/>
                    <a:pt x="1703" y="1022"/>
                    <a:pt x="2432" y="870"/>
                  </a:cubicBezTo>
                  <a:cubicBezTo>
                    <a:pt x="2935" y="730"/>
                    <a:pt x="2796" y="0"/>
                    <a:pt x="2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3"/>
            <p:cNvSpPr/>
            <p:nvPr/>
          </p:nvSpPr>
          <p:spPr>
            <a:xfrm>
              <a:off x="6059875" y="2011863"/>
              <a:ext cx="62350" cy="72975"/>
            </a:xfrm>
            <a:custGeom>
              <a:avLst/>
              <a:gdLst/>
              <a:ahLst/>
              <a:cxnLst/>
              <a:rect l="l" t="t" r="r" b="b"/>
              <a:pathLst>
                <a:path w="2494" h="2919" extrusionOk="0">
                  <a:moveTo>
                    <a:pt x="1399" y="1"/>
                  </a:moveTo>
                  <a:cubicBezTo>
                    <a:pt x="1034" y="730"/>
                    <a:pt x="548" y="1429"/>
                    <a:pt x="1" y="2068"/>
                  </a:cubicBezTo>
                  <a:lnTo>
                    <a:pt x="213" y="2919"/>
                  </a:lnTo>
                  <a:cubicBezTo>
                    <a:pt x="1733" y="2888"/>
                    <a:pt x="2493" y="1065"/>
                    <a:pt x="1399" y="1"/>
                  </a:cubicBezTo>
                  <a:close/>
                </a:path>
              </a:pathLst>
            </a:custGeom>
            <a:solidFill>
              <a:srgbClr val="CF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3"/>
            <p:cNvSpPr/>
            <p:nvPr/>
          </p:nvSpPr>
          <p:spPr>
            <a:xfrm>
              <a:off x="6015050" y="1922213"/>
              <a:ext cx="136800" cy="391175"/>
            </a:xfrm>
            <a:custGeom>
              <a:avLst/>
              <a:gdLst/>
              <a:ahLst/>
              <a:cxnLst/>
              <a:rect l="l" t="t" r="r" b="b"/>
              <a:pathLst>
                <a:path w="5472" h="15647" extrusionOk="0">
                  <a:moveTo>
                    <a:pt x="3830" y="7052"/>
                  </a:moveTo>
                  <a:lnTo>
                    <a:pt x="3830" y="7052"/>
                  </a:lnTo>
                  <a:cubicBezTo>
                    <a:pt x="3793" y="7304"/>
                    <a:pt x="3816" y="7541"/>
                    <a:pt x="3887" y="7758"/>
                  </a:cubicBezTo>
                  <a:lnTo>
                    <a:pt x="3887" y="7758"/>
                  </a:lnTo>
                  <a:cubicBezTo>
                    <a:pt x="3805" y="7649"/>
                    <a:pt x="3715" y="7545"/>
                    <a:pt x="3617" y="7447"/>
                  </a:cubicBezTo>
                  <a:cubicBezTo>
                    <a:pt x="3709" y="7295"/>
                    <a:pt x="3739" y="7173"/>
                    <a:pt x="3830" y="7052"/>
                  </a:cubicBezTo>
                  <a:close/>
                  <a:moveTo>
                    <a:pt x="517" y="0"/>
                  </a:moveTo>
                  <a:cubicBezTo>
                    <a:pt x="61" y="2462"/>
                    <a:pt x="0" y="6292"/>
                    <a:pt x="699" y="8693"/>
                  </a:cubicBezTo>
                  <a:cubicBezTo>
                    <a:pt x="1307" y="10790"/>
                    <a:pt x="608" y="13252"/>
                    <a:pt x="517" y="15441"/>
                  </a:cubicBezTo>
                  <a:cubicBezTo>
                    <a:pt x="962" y="15579"/>
                    <a:pt x="1422" y="15646"/>
                    <a:pt x="1879" y="15646"/>
                  </a:cubicBezTo>
                  <a:cubicBezTo>
                    <a:pt x="2735" y="15646"/>
                    <a:pt x="3584" y="15410"/>
                    <a:pt x="4316" y="14955"/>
                  </a:cubicBezTo>
                  <a:cubicBezTo>
                    <a:pt x="4073" y="13921"/>
                    <a:pt x="3739" y="13009"/>
                    <a:pt x="3496" y="11976"/>
                  </a:cubicBezTo>
                  <a:cubicBezTo>
                    <a:pt x="4104" y="11398"/>
                    <a:pt x="4468" y="10608"/>
                    <a:pt x="4499" y="9757"/>
                  </a:cubicBezTo>
                  <a:cubicBezTo>
                    <a:pt x="4516" y="9264"/>
                    <a:pt x="4422" y="8771"/>
                    <a:pt x="4221" y="8325"/>
                  </a:cubicBezTo>
                  <a:lnTo>
                    <a:pt x="4221" y="8325"/>
                  </a:lnTo>
                  <a:cubicBezTo>
                    <a:pt x="4421" y="8547"/>
                    <a:pt x="4684" y="8725"/>
                    <a:pt x="4985" y="8845"/>
                  </a:cubicBezTo>
                  <a:cubicBezTo>
                    <a:pt x="5471" y="7720"/>
                    <a:pt x="5380" y="5654"/>
                    <a:pt x="4195" y="5289"/>
                  </a:cubicBezTo>
                  <a:cubicBezTo>
                    <a:pt x="3726" y="5150"/>
                    <a:pt x="3237" y="5080"/>
                    <a:pt x="2751" y="5080"/>
                  </a:cubicBezTo>
                  <a:cubicBezTo>
                    <a:pt x="2387" y="5080"/>
                    <a:pt x="2024" y="5119"/>
                    <a:pt x="1672" y="5198"/>
                  </a:cubicBezTo>
                  <a:cubicBezTo>
                    <a:pt x="2219" y="3799"/>
                    <a:pt x="1702" y="912"/>
                    <a:pt x="517" y="0"/>
                  </a:cubicBezTo>
                  <a:close/>
                </a:path>
              </a:pathLst>
            </a:custGeom>
            <a:solidFill>
              <a:srgbClr val="F8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3"/>
            <p:cNvSpPr/>
            <p:nvPr/>
          </p:nvSpPr>
          <p:spPr>
            <a:xfrm>
              <a:off x="6005800" y="2287563"/>
              <a:ext cx="135275" cy="31525"/>
            </a:xfrm>
            <a:custGeom>
              <a:avLst/>
              <a:gdLst/>
              <a:ahLst/>
              <a:cxnLst/>
              <a:rect l="l" t="t" r="r" b="b"/>
              <a:pathLst>
                <a:path w="5411" h="1261" extrusionOk="0">
                  <a:moveTo>
                    <a:pt x="5154" y="0"/>
                  </a:moveTo>
                  <a:cubicBezTo>
                    <a:pt x="5122" y="0"/>
                    <a:pt x="5087" y="11"/>
                    <a:pt x="5051" y="37"/>
                  </a:cubicBezTo>
                  <a:cubicBezTo>
                    <a:pt x="4160" y="586"/>
                    <a:pt x="3151" y="876"/>
                    <a:pt x="2141" y="876"/>
                  </a:cubicBezTo>
                  <a:cubicBezTo>
                    <a:pt x="1532" y="876"/>
                    <a:pt x="923" y="771"/>
                    <a:pt x="340" y="553"/>
                  </a:cubicBezTo>
                  <a:cubicBezTo>
                    <a:pt x="315" y="544"/>
                    <a:pt x="291" y="540"/>
                    <a:pt x="269" y="540"/>
                  </a:cubicBezTo>
                  <a:cubicBezTo>
                    <a:pt x="76" y="540"/>
                    <a:pt x="0" y="864"/>
                    <a:pt x="218" y="918"/>
                  </a:cubicBezTo>
                  <a:cubicBezTo>
                    <a:pt x="851" y="1148"/>
                    <a:pt x="1509" y="1261"/>
                    <a:pt x="2164" y="1261"/>
                  </a:cubicBezTo>
                  <a:cubicBezTo>
                    <a:pt x="3241" y="1261"/>
                    <a:pt x="4308" y="957"/>
                    <a:pt x="5234" y="371"/>
                  </a:cubicBezTo>
                  <a:cubicBezTo>
                    <a:pt x="5411" y="270"/>
                    <a:pt x="5314" y="0"/>
                    <a:pt x="5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3"/>
            <p:cNvSpPr/>
            <p:nvPr/>
          </p:nvSpPr>
          <p:spPr>
            <a:xfrm>
              <a:off x="6066725" y="3368283"/>
              <a:ext cx="140600" cy="180123"/>
            </a:xfrm>
            <a:custGeom>
              <a:avLst/>
              <a:gdLst/>
              <a:ahLst/>
              <a:cxnLst/>
              <a:rect l="l" t="t" r="r" b="b"/>
              <a:pathLst>
                <a:path w="5624" h="4226" extrusionOk="0">
                  <a:moveTo>
                    <a:pt x="5623" y="1"/>
                  </a:moveTo>
                  <a:cubicBezTo>
                    <a:pt x="4560" y="373"/>
                    <a:pt x="3454" y="559"/>
                    <a:pt x="2350" y="559"/>
                  </a:cubicBezTo>
                  <a:cubicBezTo>
                    <a:pt x="1561" y="559"/>
                    <a:pt x="773" y="464"/>
                    <a:pt x="0" y="274"/>
                  </a:cubicBezTo>
                  <a:lnTo>
                    <a:pt x="0" y="274"/>
                  </a:lnTo>
                  <a:lnTo>
                    <a:pt x="304" y="4226"/>
                  </a:lnTo>
                  <a:lnTo>
                    <a:pt x="5228" y="4226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F8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3"/>
            <p:cNvSpPr/>
            <p:nvPr/>
          </p:nvSpPr>
          <p:spPr>
            <a:xfrm>
              <a:off x="5955775" y="2756538"/>
              <a:ext cx="924050" cy="649725"/>
            </a:xfrm>
            <a:custGeom>
              <a:avLst/>
              <a:gdLst/>
              <a:ahLst/>
              <a:cxnLst/>
              <a:rect l="l" t="t" r="r" b="b"/>
              <a:pathLst>
                <a:path w="36962" h="25989" extrusionOk="0">
                  <a:moveTo>
                    <a:pt x="10706" y="0"/>
                  </a:moveTo>
                  <a:cubicBezTo>
                    <a:pt x="10633" y="0"/>
                    <a:pt x="10560" y="1"/>
                    <a:pt x="10487" y="1"/>
                  </a:cubicBezTo>
                  <a:cubicBezTo>
                    <a:pt x="7934" y="1"/>
                    <a:pt x="5441" y="518"/>
                    <a:pt x="3070" y="1491"/>
                  </a:cubicBezTo>
                  <a:cubicBezTo>
                    <a:pt x="1155" y="2311"/>
                    <a:pt x="0" y="4348"/>
                    <a:pt x="304" y="6415"/>
                  </a:cubicBezTo>
                  <a:cubicBezTo>
                    <a:pt x="1155" y="12616"/>
                    <a:pt x="2067" y="18755"/>
                    <a:pt x="2918" y="24987"/>
                  </a:cubicBezTo>
                  <a:cubicBezTo>
                    <a:pt x="4524" y="25666"/>
                    <a:pt x="6274" y="25988"/>
                    <a:pt x="8034" y="25988"/>
                  </a:cubicBezTo>
                  <a:cubicBezTo>
                    <a:pt x="9973" y="25988"/>
                    <a:pt x="11925" y="25598"/>
                    <a:pt x="13709" y="24865"/>
                  </a:cubicBezTo>
                  <a:cubicBezTo>
                    <a:pt x="13678" y="21643"/>
                    <a:pt x="13678" y="17965"/>
                    <a:pt x="13648" y="14743"/>
                  </a:cubicBezTo>
                  <a:lnTo>
                    <a:pt x="13648" y="14743"/>
                  </a:lnTo>
                  <a:cubicBezTo>
                    <a:pt x="16748" y="15898"/>
                    <a:pt x="20092" y="17053"/>
                    <a:pt x="23375" y="17053"/>
                  </a:cubicBezTo>
                  <a:cubicBezTo>
                    <a:pt x="26688" y="17053"/>
                    <a:pt x="30031" y="16172"/>
                    <a:pt x="32645" y="14135"/>
                  </a:cubicBezTo>
                  <a:cubicBezTo>
                    <a:pt x="35229" y="12099"/>
                    <a:pt x="36962" y="8816"/>
                    <a:pt x="36688" y="5533"/>
                  </a:cubicBezTo>
                  <a:cubicBezTo>
                    <a:pt x="36658" y="4470"/>
                    <a:pt x="36262" y="3406"/>
                    <a:pt x="35563" y="2585"/>
                  </a:cubicBezTo>
                  <a:cubicBezTo>
                    <a:pt x="34530" y="1521"/>
                    <a:pt x="32889" y="1339"/>
                    <a:pt x="31430" y="1248"/>
                  </a:cubicBezTo>
                  <a:cubicBezTo>
                    <a:pt x="31247" y="1240"/>
                    <a:pt x="31063" y="1237"/>
                    <a:pt x="30876" y="1237"/>
                  </a:cubicBezTo>
                  <a:cubicBezTo>
                    <a:pt x="28701" y="1237"/>
                    <a:pt x="26241" y="1692"/>
                    <a:pt x="23972" y="1692"/>
                  </a:cubicBezTo>
                  <a:cubicBezTo>
                    <a:pt x="23186" y="1692"/>
                    <a:pt x="22423" y="1638"/>
                    <a:pt x="21703" y="1491"/>
                  </a:cubicBezTo>
                  <a:cubicBezTo>
                    <a:pt x="18067" y="746"/>
                    <a:pt x="14401" y="0"/>
                    <a:pt x="107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3"/>
            <p:cNvSpPr/>
            <p:nvPr/>
          </p:nvSpPr>
          <p:spPr>
            <a:xfrm>
              <a:off x="6137000" y="2959513"/>
              <a:ext cx="165875" cy="165075"/>
            </a:xfrm>
            <a:custGeom>
              <a:avLst/>
              <a:gdLst/>
              <a:ahLst/>
              <a:cxnLst/>
              <a:rect l="l" t="t" r="r" b="b"/>
              <a:pathLst>
                <a:path w="6635" h="6603" extrusionOk="0">
                  <a:moveTo>
                    <a:pt x="288" y="0"/>
                  </a:moveTo>
                  <a:cubicBezTo>
                    <a:pt x="149" y="0"/>
                    <a:pt x="0" y="143"/>
                    <a:pt x="107" y="272"/>
                  </a:cubicBezTo>
                  <a:cubicBezTo>
                    <a:pt x="1384" y="2186"/>
                    <a:pt x="2934" y="3919"/>
                    <a:pt x="4697" y="5378"/>
                  </a:cubicBezTo>
                  <a:cubicBezTo>
                    <a:pt x="5214" y="5804"/>
                    <a:pt x="5730" y="6199"/>
                    <a:pt x="6247" y="6563"/>
                  </a:cubicBezTo>
                  <a:cubicBezTo>
                    <a:pt x="6290" y="6590"/>
                    <a:pt x="6332" y="6602"/>
                    <a:pt x="6369" y="6602"/>
                  </a:cubicBezTo>
                  <a:cubicBezTo>
                    <a:pt x="6543" y="6602"/>
                    <a:pt x="6635" y="6354"/>
                    <a:pt x="6460" y="6229"/>
                  </a:cubicBezTo>
                  <a:cubicBezTo>
                    <a:pt x="4636" y="4922"/>
                    <a:pt x="2995" y="3372"/>
                    <a:pt x="1597" y="1639"/>
                  </a:cubicBezTo>
                  <a:cubicBezTo>
                    <a:pt x="1201" y="1123"/>
                    <a:pt x="806" y="606"/>
                    <a:pt x="441" y="89"/>
                  </a:cubicBezTo>
                  <a:cubicBezTo>
                    <a:pt x="405" y="26"/>
                    <a:pt x="348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3"/>
            <p:cNvSpPr/>
            <p:nvPr/>
          </p:nvSpPr>
          <p:spPr>
            <a:xfrm>
              <a:off x="6153625" y="3031663"/>
              <a:ext cx="81100" cy="61175"/>
            </a:xfrm>
            <a:custGeom>
              <a:avLst/>
              <a:gdLst/>
              <a:ahLst/>
              <a:cxnLst/>
              <a:rect l="l" t="t" r="r" b="b"/>
              <a:pathLst>
                <a:path w="3244" h="2447" extrusionOk="0">
                  <a:moveTo>
                    <a:pt x="294" y="1"/>
                  </a:moveTo>
                  <a:cubicBezTo>
                    <a:pt x="149" y="1"/>
                    <a:pt x="1" y="200"/>
                    <a:pt x="141" y="364"/>
                  </a:cubicBezTo>
                  <a:cubicBezTo>
                    <a:pt x="871" y="1215"/>
                    <a:pt x="1783" y="1914"/>
                    <a:pt x="2816" y="2431"/>
                  </a:cubicBezTo>
                  <a:cubicBezTo>
                    <a:pt x="2845" y="2442"/>
                    <a:pt x="2873" y="2447"/>
                    <a:pt x="2900" y="2447"/>
                  </a:cubicBezTo>
                  <a:cubicBezTo>
                    <a:pt x="3103" y="2447"/>
                    <a:pt x="3243" y="2174"/>
                    <a:pt x="3029" y="2066"/>
                  </a:cubicBezTo>
                  <a:cubicBezTo>
                    <a:pt x="2026" y="1580"/>
                    <a:pt x="1144" y="911"/>
                    <a:pt x="415" y="60"/>
                  </a:cubicBezTo>
                  <a:cubicBezTo>
                    <a:pt x="380" y="18"/>
                    <a:pt x="337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3"/>
            <p:cNvSpPr/>
            <p:nvPr/>
          </p:nvSpPr>
          <p:spPr>
            <a:xfrm>
              <a:off x="5855475" y="3548363"/>
              <a:ext cx="351850" cy="98050"/>
            </a:xfrm>
            <a:custGeom>
              <a:avLst/>
              <a:gdLst/>
              <a:ahLst/>
              <a:cxnLst/>
              <a:rect l="l" t="t" r="r" b="b"/>
              <a:pathLst>
                <a:path w="14074" h="3922" extrusionOk="0">
                  <a:moveTo>
                    <a:pt x="8754" y="1"/>
                  </a:moveTo>
                  <a:lnTo>
                    <a:pt x="5350" y="2159"/>
                  </a:lnTo>
                  <a:lnTo>
                    <a:pt x="0" y="3922"/>
                  </a:lnTo>
                  <a:lnTo>
                    <a:pt x="14073" y="3922"/>
                  </a:lnTo>
                  <a:lnTo>
                    <a:pt x="136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3"/>
            <p:cNvSpPr/>
            <p:nvPr/>
          </p:nvSpPr>
          <p:spPr>
            <a:xfrm>
              <a:off x="6293175" y="3368283"/>
              <a:ext cx="139825" cy="180123"/>
            </a:xfrm>
            <a:custGeom>
              <a:avLst/>
              <a:gdLst/>
              <a:ahLst/>
              <a:cxnLst/>
              <a:rect l="l" t="t" r="r" b="b"/>
              <a:pathLst>
                <a:path w="5593" h="4226" extrusionOk="0">
                  <a:moveTo>
                    <a:pt x="5593" y="1"/>
                  </a:moveTo>
                  <a:lnTo>
                    <a:pt x="5593" y="1"/>
                  </a:lnTo>
                  <a:cubicBezTo>
                    <a:pt x="4547" y="373"/>
                    <a:pt x="3449" y="559"/>
                    <a:pt x="2348" y="559"/>
                  </a:cubicBezTo>
                  <a:cubicBezTo>
                    <a:pt x="1561" y="559"/>
                    <a:pt x="773" y="464"/>
                    <a:pt x="0" y="274"/>
                  </a:cubicBezTo>
                  <a:lnTo>
                    <a:pt x="0" y="274"/>
                  </a:lnTo>
                  <a:lnTo>
                    <a:pt x="274" y="4226"/>
                  </a:lnTo>
                  <a:lnTo>
                    <a:pt x="5228" y="4226"/>
                  </a:lnTo>
                  <a:lnTo>
                    <a:pt x="5593" y="1"/>
                  </a:lnTo>
                  <a:close/>
                </a:path>
              </a:pathLst>
            </a:custGeom>
            <a:solidFill>
              <a:srgbClr val="F8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3"/>
            <p:cNvSpPr/>
            <p:nvPr/>
          </p:nvSpPr>
          <p:spPr>
            <a:xfrm>
              <a:off x="6182225" y="2757238"/>
              <a:ext cx="777400" cy="649025"/>
            </a:xfrm>
            <a:custGeom>
              <a:avLst/>
              <a:gdLst/>
              <a:ahLst/>
              <a:cxnLst/>
              <a:rect l="l" t="t" r="r" b="b"/>
              <a:pathLst>
                <a:path w="31096" h="25961" extrusionOk="0">
                  <a:moveTo>
                    <a:pt x="10914" y="0"/>
                  </a:moveTo>
                  <a:cubicBezTo>
                    <a:pt x="10771" y="0"/>
                    <a:pt x="10629" y="1"/>
                    <a:pt x="10487" y="4"/>
                  </a:cubicBezTo>
                  <a:cubicBezTo>
                    <a:pt x="8329" y="4"/>
                    <a:pt x="6201" y="338"/>
                    <a:pt x="4165" y="1037"/>
                  </a:cubicBezTo>
                  <a:cubicBezTo>
                    <a:pt x="1581" y="1919"/>
                    <a:pt x="0" y="4533"/>
                    <a:pt x="395" y="7207"/>
                  </a:cubicBezTo>
                  <a:cubicBezTo>
                    <a:pt x="1216" y="13135"/>
                    <a:pt x="2098" y="19001"/>
                    <a:pt x="2888" y="24959"/>
                  </a:cubicBezTo>
                  <a:cubicBezTo>
                    <a:pt x="4508" y="25638"/>
                    <a:pt x="6266" y="25960"/>
                    <a:pt x="8030" y="25960"/>
                  </a:cubicBezTo>
                  <a:cubicBezTo>
                    <a:pt x="9973" y="25960"/>
                    <a:pt x="11924" y="25570"/>
                    <a:pt x="13709" y="24837"/>
                  </a:cubicBezTo>
                  <a:cubicBezTo>
                    <a:pt x="13648" y="21615"/>
                    <a:pt x="13678" y="17968"/>
                    <a:pt x="13618" y="14746"/>
                  </a:cubicBezTo>
                  <a:lnTo>
                    <a:pt x="13618" y="14746"/>
                  </a:lnTo>
                  <a:cubicBezTo>
                    <a:pt x="16718" y="15870"/>
                    <a:pt x="20092" y="17025"/>
                    <a:pt x="23375" y="17025"/>
                  </a:cubicBezTo>
                  <a:cubicBezTo>
                    <a:pt x="24104" y="17025"/>
                    <a:pt x="24834" y="16995"/>
                    <a:pt x="25563" y="16904"/>
                  </a:cubicBezTo>
                  <a:cubicBezTo>
                    <a:pt x="28542" y="16509"/>
                    <a:pt x="30822" y="14047"/>
                    <a:pt x="30974" y="11037"/>
                  </a:cubicBezTo>
                  <a:lnTo>
                    <a:pt x="30974" y="11007"/>
                  </a:lnTo>
                  <a:cubicBezTo>
                    <a:pt x="31034" y="10034"/>
                    <a:pt x="31065" y="9092"/>
                    <a:pt x="31065" y="8150"/>
                  </a:cubicBezTo>
                  <a:cubicBezTo>
                    <a:pt x="31095" y="7116"/>
                    <a:pt x="31034" y="6083"/>
                    <a:pt x="30913" y="5049"/>
                  </a:cubicBezTo>
                  <a:cubicBezTo>
                    <a:pt x="30730" y="3773"/>
                    <a:pt x="30396" y="2527"/>
                    <a:pt x="30214" y="1250"/>
                  </a:cubicBezTo>
                  <a:cubicBezTo>
                    <a:pt x="28214" y="1315"/>
                    <a:pt x="26043" y="1676"/>
                    <a:pt x="24012" y="1676"/>
                  </a:cubicBezTo>
                  <a:cubicBezTo>
                    <a:pt x="23203" y="1676"/>
                    <a:pt x="22417" y="1619"/>
                    <a:pt x="21672" y="1463"/>
                  </a:cubicBezTo>
                  <a:cubicBezTo>
                    <a:pt x="18133" y="732"/>
                    <a:pt x="14538" y="0"/>
                    <a:pt x="109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3"/>
            <p:cNvSpPr/>
            <p:nvPr/>
          </p:nvSpPr>
          <p:spPr>
            <a:xfrm>
              <a:off x="6363225" y="2959513"/>
              <a:ext cx="166250" cy="165500"/>
            </a:xfrm>
            <a:custGeom>
              <a:avLst/>
              <a:gdLst/>
              <a:ahLst/>
              <a:cxnLst/>
              <a:rect l="l" t="t" r="r" b="b"/>
              <a:pathLst>
                <a:path w="6650" h="6620" extrusionOk="0">
                  <a:moveTo>
                    <a:pt x="283" y="0"/>
                  </a:moveTo>
                  <a:cubicBezTo>
                    <a:pt x="140" y="0"/>
                    <a:pt x="0" y="143"/>
                    <a:pt x="86" y="272"/>
                  </a:cubicBezTo>
                  <a:cubicBezTo>
                    <a:pt x="1393" y="2186"/>
                    <a:pt x="2943" y="3919"/>
                    <a:pt x="4706" y="5408"/>
                  </a:cubicBezTo>
                  <a:cubicBezTo>
                    <a:pt x="5223" y="5804"/>
                    <a:pt x="5739" y="6199"/>
                    <a:pt x="6256" y="6594"/>
                  </a:cubicBezTo>
                  <a:cubicBezTo>
                    <a:pt x="6288" y="6612"/>
                    <a:pt x="6319" y="6620"/>
                    <a:pt x="6350" y="6620"/>
                  </a:cubicBezTo>
                  <a:cubicBezTo>
                    <a:pt x="6523" y="6620"/>
                    <a:pt x="6650" y="6358"/>
                    <a:pt x="6469" y="6229"/>
                  </a:cubicBezTo>
                  <a:cubicBezTo>
                    <a:pt x="4645" y="4922"/>
                    <a:pt x="3004" y="3372"/>
                    <a:pt x="1605" y="1639"/>
                  </a:cubicBezTo>
                  <a:cubicBezTo>
                    <a:pt x="1180" y="1123"/>
                    <a:pt x="815" y="606"/>
                    <a:pt x="450" y="89"/>
                  </a:cubicBezTo>
                  <a:cubicBezTo>
                    <a:pt x="405" y="26"/>
                    <a:pt x="344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3"/>
            <p:cNvSpPr/>
            <p:nvPr/>
          </p:nvSpPr>
          <p:spPr>
            <a:xfrm>
              <a:off x="6379900" y="3031663"/>
              <a:ext cx="80500" cy="61175"/>
            </a:xfrm>
            <a:custGeom>
              <a:avLst/>
              <a:gdLst/>
              <a:ahLst/>
              <a:cxnLst/>
              <a:rect l="l" t="t" r="r" b="b"/>
              <a:pathLst>
                <a:path w="3220" h="2447" extrusionOk="0">
                  <a:moveTo>
                    <a:pt x="288" y="1"/>
                  </a:moveTo>
                  <a:cubicBezTo>
                    <a:pt x="136" y="1"/>
                    <a:pt x="1" y="200"/>
                    <a:pt x="118" y="364"/>
                  </a:cubicBezTo>
                  <a:cubicBezTo>
                    <a:pt x="878" y="1215"/>
                    <a:pt x="1790" y="1914"/>
                    <a:pt x="2823" y="2431"/>
                  </a:cubicBezTo>
                  <a:cubicBezTo>
                    <a:pt x="2852" y="2442"/>
                    <a:pt x="2879" y="2447"/>
                    <a:pt x="2906" y="2447"/>
                  </a:cubicBezTo>
                  <a:cubicBezTo>
                    <a:pt x="3103" y="2447"/>
                    <a:pt x="3220" y="2174"/>
                    <a:pt x="3005" y="2066"/>
                  </a:cubicBezTo>
                  <a:cubicBezTo>
                    <a:pt x="2033" y="1580"/>
                    <a:pt x="1151" y="911"/>
                    <a:pt x="422" y="60"/>
                  </a:cubicBezTo>
                  <a:cubicBezTo>
                    <a:pt x="380" y="18"/>
                    <a:pt x="333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3"/>
            <p:cNvSpPr/>
            <p:nvPr/>
          </p:nvSpPr>
          <p:spPr>
            <a:xfrm>
              <a:off x="6081925" y="3548363"/>
              <a:ext cx="351075" cy="98050"/>
            </a:xfrm>
            <a:custGeom>
              <a:avLst/>
              <a:gdLst/>
              <a:ahLst/>
              <a:cxnLst/>
              <a:rect l="l" t="t" r="r" b="b"/>
              <a:pathLst>
                <a:path w="14043" h="3922" extrusionOk="0">
                  <a:moveTo>
                    <a:pt x="8724" y="1"/>
                  </a:moveTo>
                  <a:lnTo>
                    <a:pt x="5350" y="2159"/>
                  </a:lnTo>
                  <a:lnTo>
                    <a:pt x="0" y="3922"/>
                  </a:lnTo>
                  <a:lnTo>
                    <a:pt x="14043" y="3922"/>
                  </a:lnTo>
                  <a:lnTo>
                    <a:pt x="136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3"/>
            <p:cNvSpPr/>
            <p:nvPr/>
          </p:nvSpPr>
          <p:spPr>
            <a:xfrm>
              <a:off x="6315200" y="1996288"/>
              <a:ext cx="705200" cy="964050"/>
            </a:xfrm>
            <a:custGeom>
              <a:avLst/>
              <a:gdLst/>
              <a:ahLst/>
              <a:cxnLst/>
              <a:rect l="l" t="t" r="r" b="b"/>
              <a:pathLst>
                <a:path w="28208" h="38562" extrusionOk="0">
                  <a:moveTo>
                    <a:pt x="11520" y="1"/>
                  </a:moveTo>
                  <a:cubicBezTo>
                    <a:pt x="9906" y="1"/>
                    <a:pt x="8250" y="114"/>
                    <a:pt x="6718" y="502"/>
                  </a:cubicBezTo>
                  <a:cubicBezTo>
                    <a:pt x="3952" y="1201"/>
                    <a:pt x="1490" y="3268"/>
                    <a:pt x="608" y="5973"/>
                  </a:cubicBezTo>
                  <a:cubicBezTo>
                    <a:pt x="1" y="7919"/>
                    <a:pt x="274" y="10593"/>
                    <a:pt x="1125" y="12448"/>
                  </a:cubicBezTo>
                  <a:cubicBezTo>
                    <a:pt x="1946" y="14302"/>
                    <a:pt x="3253" y="15913"/>
                    <a:pt x="4286" y="17676"/>
                  </a:cubicBezTo>
                  <a:cubicBezTo>
                    <a:pt x="6931" y="22235"/>
                    <a:pt x="5685" y="27737"/>
                    <a:pt x="4165" y="32782"/>
                  </a:cubicBezTo>
                  <a:cubicBezTo>
                    <a:pt x="9553" y="35096"/>
                    <a:pt x="18948" y="38561"/>
                    <a:pt x="25277" y="38561"/>
                  </a:cubicBezTo>
                  <a:cubicBezTo>
                    <a:pt x="25767" y="38561"/>
                    <a:pt x="26238" y="38540"/>
                    <a:pt x="26688" y="38497"/>
                  </a:cubicBezTo>
                  <a:cubicBezTo>
                    <a:pt x="26992" y="38497"/>
                    <a:pt x="27417" y="35092"/>
                    <a:pt x="27478" y="34697"/>
                  </a:cubicBezTo>
                  <a:cubicBezTo>
                    <a:pt x="27691" y="33269"/>
                    <a:pt x="27843" y="31810"/>
                    <a:pt x="27904" y="30381"/>
                  </a:cubicBezTo>
                  <a:cubicBezTo>
                    <a:pt x="28208" y="25366"/>
                    <a:pt x="27752" y="20320"/>
                    <a:pt x="26566" y="15426"/>
                  </a:cubicBezTo>
                  <a:cubicBezTo>
                    <a:pt x="25503" y="11049"/>
                    <a:pt x="23740" y="5578"/>
                    <a:pt x="20426" y="2356"/>
                  </a:cubicBezTo>
                  <a:cubicBezTo>
                    <a:pt x="18572" y="593"/>
                    <a:pt x="15928" y="168"/>
                    <a:pt x="13466" y="46"/>
                  </a:cubicBezTo>
                  <a:cubicBezTo>
                    <a:pt x="12831" y="20"/>
                    <a:pt x="12179" y="1"/>
                    <a:pt x="11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3"/>
            <p:cNvSpPr/>
            <p:nvPr/>
          </p:nvSpPr>
          <p:spPr>
            <a:xfrm>
              <a:off x="6160200" y="1598213"/>
              <a:ext cx="410350" cy="381775"/>
            </a:xfrm>
            <a:custGeom>
              <a:avLst/>
              <a:gdLst/>
              <a:ahLst/>
              <a:cxnLst/>
              <a:rect l="l" t="t" r="r" b="b"/>
              <a:pathLst>
                <a:path w="16414" h="15271" extrusionOk="0">
                  <a:moveTo>
                    <a:pt x="3882" y="0"/>
                  </a:moveTo>
                  <a:cubicBezTo>
                    <a:pt x="3308" y="0"/>
                    <a:pt x="2736" y="93"/>
                    <a:pt x="2188" y="285"/>
                  </a:cubicBezTo>
                  <a:cubicBezTo>
                    <a:pt x="1003" y="771"/>
                    <a:pt x="30" y="1926"/>
                    <a:pt x="30" y="3203"/>
                  </a:cubicBezTo>
                  <a:cubicBezTo>
                    <a:pt x="1" y="4415"/>
                    <a:pt x="805" y="5973"/>
                    <a:pt x="2024" y="5973"/>
                  </a:cubicBezTo>
                  <a:cubicBezTo>
                    <a:pt x="2058" y="5973"/>
                    <a:pt x="2093" y="5972"/>
                    <a:pt x="2128" y="5969"/>
                  </a:cubicBezTo>
                  <a:lnTo>
                    <a:pt x="2128" y="5969"/>
                  </a:lnTo>
                  <a:cubicBezTo>
                    <a:pt x="1784" y="7105"/>
                    <a:pt x="2635" y="8172"/>
                    <a:pt x="3722" y="8172"/>
                  </a:cubicBezTo>
                  <a:cubicBezTo>
                    <a:pt x="3885" y="8172"/>
                    <a:pt x="4054" y="8148"/>
                    <a:pt x="4225" y="8097"/>
                  </a:cubicBezTo>
                  <a:lnTo>
                    <a:pt x="12280" y="15270"/>
                  </a:lnTo>
                  <a:cubicBezTo>
                    <a:pt x="14559" y="13933"/>
                    <a:pt x="16049" y="11592"/>
                    <a:pt x="16322" y="8978"/>
                  </a:cubicBezTo>
                  <a:cubicBezTo>
                    <a:pt x="16413" y="8218"/>
                    <a:pt x="16292" y="7458"/>
                    <a:pt x="15958" y="6759"/>
                  </a:cubicBezTo>
                  <a:cubicBezTo>
                    <a:pt x="15647" y="6138"/>
                    <a:pt x="14916" y="5595"/>
                    <a:pt x="14204" y="5595"/>
                  </a:cubicBezTo>
                  <a:cubicBezTo>
                    <a:pt x="14150" y="5595"/>
                    <a:pt x="14096" y="5598"/>
                    <a:pt x="14043" y="5604"/>
                  </a:cubicBezTo>
                  <a:cubicBezTo>
                    <a:pt x="14651" y="3325"/>
                    <a:pt x="12948" y="1106"/>
                    <a:pt x="10608" y="1075"/>
                  </a:cubicBezTo>
                  <a:cubicBezTo>
                    <a:pt x="10243" y="1075"/>
                    <a:pt x="9878" y="1167"/>
                    <a:pt x="9544" y="1349"/>
                  </a:cubicBezTo>
                  <a:cubicBezTo>
                    <a:pt x="9271" y="1592"/>
                    <a:pt x="9149" y="1987"/>
                    <a:pt x="9240" y="2352"/>
                  </a:cubicBezTo>
                  <a:cubicBezTo>
                    <a:pt x="8237" y="1562"/>
                    <a:pt x="7143" y="923"/>
                    <a:pt x="5957" y="407"/>
                  </a:cubicBezTo>
                  <a:cubicBezTo>
                    <a:pt x="5289" y="139"/>
                    <a:pt x="4584" y="0"/>
                    <a:pt x="3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3"/>
            <p:cNvSpPr/>
            <p:nvPr/>
          </p:nvSpPr>
          <p:spPr>
            <a:xfrm>
              <a:off x="6335725" y="1996663"/>
              <a:ext cx="124650" cy="66150"/>
            </a:xfrm>
            <a:custGeom>
              <a:avLst/>
              <a:gdLst/>
              <a:ahLst/>
              <a:cxnLst/>
              <a:rect l="l" t="t" r="r" b="b"/>
              <a:pathLst>
                <a:path w="4986" h="2646" extrusionOk="0">
                  <a:moveTo>
                    <a:pt x="4985" y="1"/>
                  </a:moveTo>
                  <a:cubicBezTo>
                    <a:pt x="3921" y="1581"/>
                    <a:pt x="1915" y="1976"/>
                    <a:pt x="0" y="2250"/>
                  </a:cubicBezTo>
                  <a:lnTo>
                    <a:pt x="213" y="2311"/>
                  </a:lnTo>
                  <a:cubicBezTo>
                    <a:pt x="764" y="2383"/>
                    <a:pt x="1315" y="2421"/>
                    <a:pt x="1867" y="2421"/>
                  </a:cubicBezTo>
                  <a:cubicBezTo>
                    <a:pt x="2470" y="2421"/>
                    <a:pt x="3074" y="2376"/>
                    <a:pt x="3678" y="2280"/>
                  </a:cubicBezTo>
                  <a:lnTo>
                    <a:pt x="4104" y="2645"/>
                  </a:lnTo>
                  <a:cubicBezTo>
                    <a:pt x="4560" y="1825"/>
                    <a:pt x="4864" y="913"/>
                    <a:pt x="4985" y="1"/>
                  </a:cubicBezTo>
                  <a:close/>
                </a:path>
              </a:pathLst>
            </a:custGeom>
            <a:solidFill>
              <a:srgbClr val="CF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3"/>
            <p:cNvSpPr/>
            <p:nvPr/>
          </p:nvSpPr>
          <p:spPr>
            <a:xfrm>
              <a:off x="6242250" y="1737188"/>
              <a:ext cx="311575" cy="357200"/>
            </a:xfrm>
            <a:custGeom>
              <a:avLst/>
              <a:gdLst/>
              <a:ahLst/>
              <a:cxnLst/>
              <a:rect l="l" t="t" r="r" b="b"/>
              <a:pathLst>
                <a:path w="12463" h="14288" extrusionOk="0">
                  <a:moveTo>
                    <a:pt x="4210" y="1"/>
                  </a:moveTo>
                  <a:cubicBezTo>
                    <a:pt x="3063" y="1"/>
                    <a:pt x="1903" y="155"/>
                    <a:pt x="730" y="197"/>
                  </a:cubicBezTo>
                  <a:cubicBezTo>
                    <a:pt x="1" y="3176"/>
                    <a:pt x="548" y="6124"/>
                    <a:pt x="639" y="8343"/>
                  </a:cubicBezTo>
                  <a:cubicBezTo>
                    <a:pt x="639" y="9194"/>
                    <a:pt x="791" y="10045"/>
                    <a:pt x="1156" y="10836"/>
                  </a:cubicBezTo>
                  <a:cubicBezTo>
                    <a:pt x="1703" y="11778"/>
                    <a:pt x="2645" y="12447"/>
                    <a:pt x="3739" y="12659"/>
                  </a:cubicBezTo>
                  <a:cubicBezTo>
                    <a:pt x="5654" y="12355"/>
                    <a:pt x="7660" y="11960"/>
                    <a:pt x="8724" y="10380"/>
                  </a:cubicBezTo>
                  <a:lnTo>
                    <a:pt x="8724" y="10380"/>
                  </a:lnTo>
                  <a:cubicBezTo>
                    <a:pt x="8603" y="11292"/>
                    <a:pt x="8329" y="12204"/>
                    <a:pt x="7843" y="13024"/>
                  </a:cubicBezTo>
                  <a:lnTo>
                    <a:pt x="8998" y="13966"/>
                  </a:lnTo>
                  <a:cubicBezTo>
                    <a:pt x="9254" y="14180"/>
                    <a:pt x="9564" y="14287"/>
                    <a:pt x="9871" y="14287"/>
                  </a:cubicBezTo>
                  <a:cubicBezTo>
                    <a:pt x="10219" y="14287"/>
                    <a:pt x="10563" y="14150"/>
                    <a:pt x="10821" y="13875"/>
                  </a:cubicBezTo>
                  <a:cubicBezTo>
                    <a:pt x="11369" y="13328"/>
                    <a:pt x="11824" y="12720"/>
                    <a:pt x="12220" y="12052"/>
                  </a:cubicBezTo>
                  <a:cubicBezTo>
                    <a:pt x="12463" y="11626"/>
                    <a:pt x="12402" y="11109"/>
                    <a:pt x="12037" y="10775"/>
                  </a:cubicBezTo>
                  <a:cubicBezTo>
                    <a:pt x="11308" y="10045"/>
                    <a:pt x="10609" y="9498"/>
                    <a:pt x="9849" y="8708"/>
                  </a:cubicBezTo>
                  <a:lnTo>
                    <a:pt x="9849" y="7371"/>
                  </a:lnTo>
                  <a:cubicBezTo>
                    <a:pt x="9865" y="7371"/>
                    <a:pt x="9882" y="7371"/>
                    <a:pt x="9898" y="7371"/>
                  </a:cubicBezTo>
                  <a:cubicBezTo>
                    <a:pt x="10724" y="7371"/>
                    <a:pt x="11334" y="6625"/>
                    <a:pt x="11125" y="5820"/>
                  </a:cubicBezTo>
                  <a:cubicBezTo>
                    <a:pt x="10976" y="5244"/>
                    <a:pt x="10466" y="4892"/>
                    <a:pt x="9934" y="4892"/>
                  </a:cubicBezTo>
                  <a:cubicBezTo>
                    <a:pt x="9709" y="4892"/>
                    <a:pt x="9479" y="4955"/>
                    <a:pt x="9271" y="5091"/>
                  </a:cubicBezTo>
                  <a:cubicBezTo>
                    <a:pt x="9271" y="5091"/>
                    <a:pt x="8116" y="4027"/>
                    <a:pt x="7843" y="3206"/>
                  </a:cubicBezTo>
                  <a:cubicBezTo>
                    <a:pt x="7660" y="2750"/>
                    <a:pt x="8116" y="1504"/>
                    <a:pt x="8116" y="1018"/>
                  </a:cubicBezTo>
                  <a:cubicBezTo>
                    <a:pt x="6831" y="205"/>
                    <a:pt x="5529" y="1"/>
                    <a:pt x="4210" y="1"/>
                  </a:cubicBezTo>
                  <a:close/>
                </a:path>
              </a:pathLst>
            </a:custGeom>
            <a:solidFill>
              <a:srgbClr val="F8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3"/>
            <p:cNvSpPr/>
            <p:nvPr/>
          </p:nvSpPr>
          <p:spPr>
            <a:xfrm>
              <a:off x="6477825" y="1874463"/>
              <a:ext cx="32825" cy="16900"/>
            </a:xfrm>
            <a:custGeom>
              <a:avLst/>
              <a:gdLst/>
              <a:ahLst/>
              <a:cxnLst/>
              <a:rect l="l" t="t" r="r" b="b"/>
              <a:pathLst>
                <a:path w="1313" h="676" extrusionOk="0">
                  <a:moveTo>
                    <a:pt x="786" y="1"/>
                  </a:moveTo>
                  <a:cubicBezTo>
                    <a:pt x="485" y="1"/>
                    <a:pt x="195" y="163"/>
                    <a:pt x="31" y="451"/>
                  </a:cubicBezTo>
                  <a:cubicBezTo>
                    <a:pt x="0" y="512"/>
                    <a:pt x="0" y="603"/>
                    <a:pt x="91" y="664"/>
                  </a:cubicBezTo>
                  <a:cubicBezTo>
                    <a:pt x="108" y="672"/>
                    <a:pt x="126" y="676"/>
                    <a:pt x="146" y="676"/>
                  </a:cubicBezTo>
                  <a:cubicBezTo>
                    <a:pt x="199" y="676"/>
                    <a:pt x="260" y="648"/>
                    <a:pt x="304" y="603"/>
                  </a:cubicBezTo>
                  <a:lnTo>
                    <a:pt x="335" y="542"/>
                  </a:lnTo>
                  <a:lnTo>
                    <a:pt x="335" y="512"/>
                  </a:lnTo>
                  <a:cubicBezTo>
                    <a:pt x="335" y="481"/>
                    <a:pt x="365" y="451"/>
                    <a:pt x="395" y="421"/>
                  </a:cubicBezTo>
                  <a:lnTo>
                    <a:pt x="426" y="421"/>
                  </a:lnTo>
                  <a:lnTo>
                    <a:pt x="487" y="390"/>
                  </a:lnTo>
                  <a:lnTo>
                    <a:pt x="517" y="390"/>
                  </a:lnTo>
                  <a:lnTo>
                    <a:pt x="578" y="360"/>
                  </a:lnTo>
                  <a:lnTo>
                    <a:pt x="942" y="360"/>
                  </a:lnTo>
                  <a:lnTo>
                    <a:pt x="1003" y="421"/>
                  </a:lnTo>
                  <a:cubicBezTo>
                    <a:pt x="1029" y="433"/>
                    <a:pt x="1054" y="439"/>
                    <a:pt x="1077" y="439"/>
                  </a:cubicBezTo>
                  <a:cubicBezTo>
                    <a:pt x="1222" y="439"/>
                    <a:pt x="1312" y="226"/>
                    <a:pt x="1155" y="147"/>
                  </a:cubicBezTo>
                  <a:lnTo>
                    <a:pt x="1216" y="117"/>
                  </a:lnTo>
                  <a:cubicBezTo>
                    <a:pt x="1078" y="38"/>
                    <a:pt x="931" y="1"/>
                    <a:pt x="786" y="1"/>
                  </a:cubicBezTo>
                  <a:close/>
                </a:path>
              </a:pathLst>
            </a:custGeom>
            <a:solidFill>
              <a:srgbClr val="CF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3"/>
            <p:cNvSpPr/>
            <p:nvPr/>
          </p:nvSpPr>
          <p:spPr>
            <a:xfrm>
              <a:off x="6267325" y="1845838"/>
              <a:ext cx="49425" cy="111825"/>
            </a:xfrm>
            <a:custGeom>
              <a:avLst/>
              <a:gdLst/>
              <a:ahLst/>
              <a:cxnLst/>
              <a:rect l="l" t="t" r="r" b="b"/>
              <a:pathLst>
                <a:path w="1977" h="4473" extrusionOk="0">
                  <a:moveTo>
                    <a:pt x="605" y="0"/>
                  </a:moveTo>
                  <a:cubicBezTo>
                    <a:pt x="533" y="0"/>
                    <a:pt x="457" y="46"/>
                    <a:pt x="457" y="137"/>
                  </a:cubicBezTo>
                  <a:lnTo>
                    <a:pt x="244" y="1778"/>
                  </a:lnTo>
                  <a:cubicBezTo>
                    <a:pt x="183" y="2295"/>
                    <a:pt x="92" y="2812"/>
                    <a:pt x="61" y="3329"/>
                  </a:cubicBezTo>
                  <a:cubicBezTo>
                    <a:pt x="1" y="3724"/>
                    <a:pt x="183" y="4088"/>
                    <a:pt x="517" y="4332"/>
                  </a:cubicBezTo>
                  <a:cubicBezTo>
                    <a:pt x="740" y="4427"/>
                    <a:pt x="979" y="4472"/>
                    <a:pt x="1217" y="4472"/>
                  </a:cubicBezTo>
                  <a:cubicBezTo>
                    <a:pt x="1435" y="4472"/>
                    <a:pt x="1652" y="4435"/>
                    <a:pt x="1855" y="4362"/>
                  </a:cubicBezTo>
                  <a:cubicBezTo>
                    <a:pt x="1976" y="4271"/>
                    <a:pt x="1916" y="4088"/>
                    <a:pt x="1794" y="4088"/>
                  </a:cubicBezTo>
                  <a:cubicBezTo>
                    <a:pt x="1589" y="4136"/>
                    <a:pt x="1359" y="4191"/>
                    <a:pt x="1139" y="4191"/>
                  </a:cubicBezTo>
                  <a:cubicBezTo>
                    <a:pt x="935" y="4191"/>
                    <a:pt x="739" y="4144"/>
                    <a:pt x="578" y="3997"/>
                  </a:cubicBezTo>
                  <a:cubicBezTo>
                    <a:pt x="244" y="3724"/>
                    <a:pt x="396" y="3237"/>
                    <a:pt x="426" y="2903"/>
                  </a:cubicBezTo>
                  <a:lnTo>
                    <a:pt x="730" y="137"/>
                  </a:lnTo>
                  <a:cubicBezTo>
                    <a:pt x="745" y="46"/>
                    <a:pt x="677" y="0"/>
                    <a:pt x="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3"/>
            <p:cNvSpPr/>
            <p:nvPr/>
          </p:nvSpPr>
          <p:spPr>
            <a:xfrm>
              <a:off x="6311025" y="1949938"/>
              <a:ext cx="71075" cy="37650"/>
            </a:xfrm>
            <a:custGeom>
              <a:avLst/>
              <a:gdLst/>
              <a:ahLst/>
              <a:cxnLst/>
              <a:rect l="l" t="t" r="r" b="b"/>
              <a:pathLst>
                <a:path w="2843" h="1506" extrusionOk="0">
                  <a:moveTo>
                    <a:pt x="145" y="0"/>
                  </a:moveTo>
                  <a:cubicBezTo>
                    <a:pt x="69" y="0"/>
                    <a:pt x="0" y="46"/>
                    <a:pt x="16" y="137"/>
                  </a:cubicBezTo>
                  <a:lnTo>
                    <a:pt x="168" y="1353"/>
                  </a:lnTo>
                  <a:cubicBezTo>
                    <a:pt x="168" y="1444"/>
                    <a:pt x="228" y="1505"/>
                    <a:pt x="320" y="1505"/>
                  </a:cubicBezTo>
                  <a:lnTo>
                    <a:pt x="2660" y="1505"/>
                  </a:lnTo>
                  <a:cubicBezTo>
                    <a:pt x="2842" y="1505"/>
                    <a:pt x="2842" y="1201"/>
                    <a:pt x="2660" y="1201"/>
                  </a:cubicBezTo>
                  <a:lnTo>
                    <a:pt x="441" y="1201"/>
                  </a:lnTo>
                  <a:lnTo>
                    <a:pt x="320" y="137"/>
                  </a:lnTo>
                  <a:cubicBezTo>
                    <a:pt x="304" y="46"/>
                    <a:pt x="221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3"/>
            <p:cNvSpPr/>
            <p:nvPr/>
          </p:nvSpPr>
          <p:spPr>
            <a:xfrm>
              <a:off x="6254400" y="1805913"/>
              <a:ext cx="30425" cy="10725"/>
            </a:xfrm>
            <a:custGeom>
              <a:avLst/>
              <a:gdLst/>
              <a:ahLst/>
              <a:cxnLst/>
              <a:rect l="l" t="t" r="r" b="b"/>
              <a:pathLst>
                <a:path w="1217" h="429" extrusionOk="0">
                  <a:moveTo>
                    <a:pt x="584" y="1"/>
                  </a:moveTo>
                  <a:cubicBezTo>
                    <a:pt x="420" y="1"/>
                    <a:pt x="262" y="39"/>
                    <a:pt x="122" y="123"/>
                  </a:cubicBezTo>
                  <a:cubicBezTo>
                    <a:pt x="31" y="153"/>
                    <a:pt x="1" y="245"/>
                    <a:pt x="62" y="336"/>
                  </a:cubicBezTo>
                  <a:cubicBezTo>
                    <a:pt x="80" y="373"/>
                    <a:pt x="122" y="399"/>
                    <a:pt x="166" y="399"/>
                  </a:cubicBezTo>
                  <a:cubicBezTo>
                    <a:pt x="193" y="399"/>
                    <a:pt x="221" y="389"/>
                    <a:pt x="244" y="366"/>
                  </a:cubicBezTo>
                  <a:lnTo>
                    <a:pt x="335" y="366"/>
                  </a:lnTo>
                  <a:lnTo>
                    <a:pt x="426" y="336"/>
                  </a:lnTo>
                  <a:lnTo>
                    <a:pt x="700" y="336"/>
                  </a:lnTo>
                  <a:lnTo>
                    <a:pt x="791" y="366"/>
                  </a:lnTo>
                  <a:lnTo>
                    <a:pt x="882" y="366"/>
                  </a:lnTo>
                  <a:lnTo>
                    <a:pt x="974" y="397"/>
                  </a:lnTo>
                  <a:cubicBezTo>
                    <a:pt x="1006" y="418"/>
                    <a:pt x="1038" y="428"/>
                    <a:pt x="1068" y="428"/>
                  </a:cubicBezTo>
                  <a:cubicBezTo>
                    <a:pt x="1122" y="428"/>
                    <a:pt x="1167" y="395"/>
                    <a:pt x="1186" y="336"/>
                  </a:cubicBezTo>
                  <a:cubicBezTo>
                    <a:pt x="1217" y="275"/>
                    <a:pt x="1186" y="214"/>
                    <a:pt x="1156" y="153"/>
                  </a:cubicBezTo>
                  <a:cubicBezTo>
                    <a:pt x="975" y="55"/>
                    <a:pt x="776" y="1"/>
                    <a:pt x="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3"/>
            <p:cNvSpPr/>
            <p:nvPr/>
          </p:nvSpPr>
          <p:spPr>
            <a:xfrm>
              <a:off x="6326600" y="1802488"/>
              <a:ext cx="54100" cy="16550"/>
            </a:xfrm>
            <a:custGeom>
              <a:avLst/>
              <a:gdLst/>
              <a:ahLst/>
              <a:cxnLst/>
              <a:rect l="l" t="t" r="r" b="b"/>
              <a:pathLst>
                <a:path w="2164" h="662" extrusionOk="0">
                  <a:moveTo>
                    <a:pt x="976" y="1"/>
                  </a:moveTo>
                  <a:cubicBezTo>
                    <a:pt x="668" y="1"/>
                    <a:pt x="359" y="86"/>
                    <a:pt x="92" y="260"/>
                  </a:cubicBezTo>
                  <a:cubicBezTo>
                    <a:pt x="31" y="321"/>
                    <a:pt x="0" y="412"/>
                    <a:pt x="31" y="473"/>
                  </a:cubicBezTo>
                  <a:cubicBezTo>
                    <a:pt x="53" y="517"/>
                    <a:pt x="108" y="546"/>
                    <a:pt x="172" y="546"/>
                  </a:cubicBezTo>
                  <a:cubicBezTo>
                    <a:pt x="195" y="546"/>
                    <a:pt x="219" y="542"/>
                    <a:pt x="244" y="534"/>
                  </a:cubicBezTo>
                  <a:cubicBezTo>
                    <a:pt x="467" y="380"/>
                    <a:pt x="728" y="304"/>
                    <a:pt x="989" y="304"/>
                  </a:cubicBezTo>
                  <a:cubicBezTo>
                    <a:pt x="1298" y="304"/>
                    <a:pt x="1608" y="411"/>
                    <a:pt x="1855" y="625"/>
                  </a:cubicBezTo>
                  <a:cubicBezTo>
                    <a:pt x="1880" y="650"/>
                    <a:pt x="1910" y="661"/>
                    <a:pt x="1939" y="661"/>
                  </a:cubicBezTo>
                  <a:cubicBezTo>
                    <a:pt x="2051" y="661"/>
                    <a:pt x="2163" y="508"/>
                    <a:pt x="2067" y="412"/>
                  </a:cubicBezTo>
                  <a:cubicBezTo>
                    <a:pt x="1761" y="140"/>
                    <a:pt x="1369" y="1"/>
                    <a:pt x="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3"/>
            <p:cNvSpPr/>
            <p:nvPr/>
          </p:nvSpPr>
          <p:spPr>
            <a:xfrm>
              <a:off x="6320525" y="2005788"/>
              <a:ext cx="41825" cy="7625"/>
            </a:xfrm>
            <a:custGeom>
              <a:avLst/>
              <a:gdLst/>
              <a:ahLst/>
              <a:cxnLst/>
              <a:rect l="l" t="t" r="r" b="b"/>
              <a:pathLst>
                <a:path w="1673" h="305" extrusionOk="0">
                  <a:moveTo>
                    <a:pt x="213" y="1"/>
                  </a:moveTo>
                  <a:cubicBezTo>
                    <a:pt x="0" y="1"/>
                    <a:pt x="0" y="304"/>
                    <a:pt x="213" y="304"/>
                  </a:cubicBezTo>
                  <a:lnTo>
                    <a:pt x="1490" y="304"/>
                  </a:lnTo>
                  <a:cubicBezTo>
                    <a:pt x="1672" y="304"/>
                    <a:pt x="167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3"/>
            <p:cNvSpPr/>
            <p:nvPr/>
          </p:nvSpPr>
          <p:spPr>
            <a:xfrm>
              <a:off x="6328925" y="1855188"/>
              <a:ext cx="49500" cy="14800"/>
            </a:xfrm>
            <a:custGeom>
              <a:avLst/>
              <a:gdLst/>
              <a:ahLst/>
              <a:cxnLst/>
              <a:rect l="l" t="t" r="r" b="b"/>
              <a:pathLst>
                <a:path w="1980" h="592" extrusionOk="0">
                  <a:moveTo>
                    <a:pt x="233" y="0"/>
                  </a:moveTo>
                  <a:cubicBezTo>
                    <a:pt x="108" y="0"/>
                    <a:pt x="0" y="153"/>
                    <a:pt x="120" y="249"/>
                  </a:cubicBezTo>
                  <a:cubicBezTo>
                    <a:pt x="363" y="477"/>
                    <a:pt x="675" y="591"/>
                    <a:pt x="990" y="591"/>
                  </a:cubicBezTo>
                  <a:cubicBezTo>
                    <a:pt x="1306" y="591"/>
                    <a:pt x="1625" y="477"/>
                    <a:pt x="1883" y="249"/>
                  </a:cubicBezTo>
                  <a:cubicBezTo>
                    <a:pt x="1979" y="153"/>
                    <a:pt x="1867" y="0"/>
                    <a:pt x="1755" y="0"/>
                  </a:cubicBezTo>
                  <a:cubicBezTo>
                    <a:pt x="1725" y="0"/>
                    <a:pt x="1696" y="11"/>
                    <a:pt x="1670" y="37"/>
                  </a:cubicBezTo>
                  <a:cubicBezTo>
                    <a:pt x="1473" y="204"/>
                    <a:pt x="1230" y="287"/>
                    <a:pt x="990" y="287"/>
                  </a:cubicBezTo>
                  <a:cubicBezTo>
                    <a:pt x="751" y="287"/>
                    <a:pt x="515" y="204"/>
                    <a:pt x="333" y="37"/>
                  </a:cubicBezTo>
                  <a:cubicBezTo>
                    <a:pt x="301" y="11"/>
                    <a:pt x="267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3"/>
            <p:cNvSpPr/>
            <p:nvPr/>
          </p:nvSpPr>
          <p:spPr>
            <a:xfrm>
              <a:off x="6254400" y="1853738"/>
              <a:ext cx="33475" cy="15900"/>
            </a:xfrm>
            <a:custGeom>
              <a:avLst/>
              <a:gdLst/>
              <a:ahLst/>
              <a:cxnLst/>
              <a:rect l="l" t="t" r="r" b="b"/>
              <a:pathLst>
                <a:path w="1339" h="636" extrusionOk="0">
                  <a:moveTo>
                    <a:pt x="1055" y="1"/>
                  </a:moveTo>
                  <a:cubicBezTo>
                    <a:pt x="1004" y="1"/>
                    <a:pt x="962" y="27"/>
                    <a:pt x="943" y="64"/>
                  </a:cubicBezTo>
                  <a:lnTo>
                    <a:pt x="913" y="125"/>
                  </a:lnTo>
                  <a:lnTo>
                    <a:pt x="913" y="155"/>
                  </a:lnTo>
                  <a:lnTo>
                    <a:pt x="852" y="186"/>
                  </a:lnTo>
                  <a:lnTo>
                    <a:pt x="791" y="247"/>
                  </a:lnTo>
                  <a:lnTo>
                    <a:pt x="457" y="247"/>
                  </a:lnTo>
                  <a:lnTo>
                    <a:pt x="396" y="216"/>
                  </a:lnTo>
                  <a:lnTo>
                    <a:pt x="366" y="216"/>
                  </a:lnTo>
                  <a:lnTo>
                    <a:pt x="335" y="186"/>
                  </a:lnTo>
                  <a:lnTo>
                    <a:pt x="305" y="186"/>
                  </a:lnTo>
                  <a:cubicBezTo>
                    <a:pt x="286" y="128"/>
                    <a:pt x="242" y="107"/>
                    <a:pt x="197" y="107"/>
                  </a:cubicBezTo>
                  <a:cubicBezTo>
                    <a:pt x="171" y="107"/>
                    <a:pt x="145" y="114"/>
                    <a:pt x="122" y="125"/>
                  </a:cubicBezTo>
                  <a:cubicBezTo>
                    <a:pt x="31" y="155"/>
                    <a:pt x="1" y="247"/>
                    <a:pt x="62" y="338"/>
                  </a:cubicBezTo>
                  <a:cubicBezTo>
                    <a:pt x="204" y="536"/>
                    <a:pt x="418" y="636"/>
                    <a:pt x="635" y="636"/>
                  </a:cubicBezTo>
                  <a:cubicBezTo>
                    <a:pt x="882" y="636"/>
                    <a:pt x="1132" y="506"/>
                    <a:pt x="1278" y="247"/>
                  </a:cubicBezTo>
                  <a:cubicBezTo>
                    <a:pt x="1338" y="155"/>
                    <a:pt x="1247" y="34"/>
                    <a:pt x="1156" y="34"/>
                  </a:cubicBezTo>
                  <a:cubicBezTo>
                    <a:pt x="1121" y="11"/>
                    <a:pt x="1086" y="1"/>
                    <a:pt x="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3"/>
            <p:cNvSpPr/>
            <p:nvPr/>
          </p:nvSpPr>
          <p:spPr>
            <a:xfrm>
              <a:off x="6066725" y="2839388"/>
              <a:ext cx="133000" cy="135275"/>
            </a:xfrm>
            <a:custGeom>
              <a:avLst/>
              <a:gdLst/>
              <a:ahLst/>
              <a:cxnLst/>
              <a:rect l="l" t="t" r="r" b="b"/>
              <a:pathLst>
                <a:path w="5320" h="5411" extrusionOk="0">
                  <a:moveTo>
                    <a:pt x="669" y="0"/>
                  </a:moveTo>
                  <a:cubicBezTo>
                    <a:pt x="486" y="882"/>
                    <a:pt x="243" y="1733"/>
                    <a:pt x="0" y="2645"/>
                  </a:cubicBezTo>
                  <a:cubicBezTo>
                    <a:pt x="547" y="3557"/>
                    <a:pt x="973" y="4529"/>
                    <a:pt x="1520" y="5411"/>
                  </a:cubicBezTo>
                  <a:cubicBezTo>
                    <a:pt x="2189" y="4864"/>
                    <a:pt x="2037" y="3618"/>
                    <a:pt x="1550" y="2888"/>
                  </a:cubicBezTo>
                  <a:cubicBezTo>
                    <a:pt x="1611" y="2250"/>
                    <a:pt x="1976" y="1611"/>
                    <a:pt x="2037" y="973"/>
                  </a:cubicBezTo>
                  <a:cubicBezTo>
                    <a:pt x="2341" y="1611"/>
                    <a:pt x="2432" y="2402"/>
                    <a:pt x="2736" y="3040"/>
                  </a:cubicBezTo>
                  <a:cubicBezTo>
                    <a:pt x="3617" y="3131"/>
                    <a:pt x="4438" y="3162"/>
                    <a:pt x="5319" y="3253"/>
                  </a:cubicBezTo>
                  <a:cubicBezTo>
                    <a:pt x="5167" y="2554"/>
                    <a:pt x="4560" y="2037"/>
                    <a:pt x="3860" y="2037"/>
                  </a:cubicBezTo>
                  <a:cubicBezTo>
                    <a:pt x="3708" y="1520"/>
                    <a:pt x="3526" y="882"/>
                    <a:pt x="3374" y="335"/>
                  </a:cubicBezTo>
                  <a:cubicBezTo>
                    <a:pt x="2888" y="304"/>
                    <a:pt x="2401" y="244"/>
                    <a:pt x="1915" y="213"/>
                  </a:cubicBezTo>
                  <a:cubicBezTo>
                    <a:pt x="1550" y="183"/>
                    <a:pt x="1216" y="122"/>
                    <a:pt x="851" y="61"/>
                  </a:cubicBezTo>
                  <a:lnTo>
                    <a:pt x="669" y="0"/>
                  </a:lnTo>
                  <a:close/>
                </a:path>
              </a:pathLst>
            </a:custGeom>
            <a:solidFill>
              <a:srgbClr val="CF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3"/>
            <p:cNvSpPr/>
            <p:nvPr/>
          </p:nvSpPr>
          <p:spPr>
            <a:xfrm>
              <a:off x="6044675" y="2691963"/>
              <a:ext cx="170250" cy="297900"/>
            </a:xfrm>
            <a:custGeom>
              <a:avLst/>
              <a:gdLst/>
              <a:ahLst/>
              <a:cxnLst/>
              <a:rect l="l" t="t" r="r" b="b"/>
              <a:pathLst>
                <a:path w="6810" h="11916" extrusionOk="0">
                  <a:moveTo>
                    <a:pt x="6049" y="1"/>
                  </a:moveTo>
                  <a:lnTo>
                    <a:pt x="4864" y="31"/>
                  </a:lnTo>
                  <a:cubicBezTo>
                    <a:pt x="4286" y="62"/>
                    <a:pt x="3739" y="335"/>
                    <a:pt x="3405" y="791"/>
                  </a:cubicBezTo>
                  <a:cubicBezTo>
                    <a:pt x="2372" y="2128"/>
                    <a:pt x="1642" y="3679"/>
                    <a:pt x="1247" y="5320"/>
                  </a:cubicBezTo>
                  <a:cubicBezTo>
                    <a:pt x="913" y="6566"/>
                    <a:pt x="487" y="7812"/>
                    <a:pt x="1" y="9028"/>
                  </a:cubicBezTo>
                  <a:cubicBezTo>
                    <a:pt x="426" y="9970"/>
                    <a:pt x="791" y="10974"/>
                    <a:pt x="1216" y="11916"/>
                  </a:cubicBezTo>
                  <a:cubicBezTo>
                    <a:pt x="1946" y="11460"/>
                    <a:pt x="1916" y="10183"/>
                    <a:pt x="1490" y="9423"/>
                  </a:cubicBezTo>
                  <a:cubicBezTo>
                    <a:pt x="1612" y="8785"/>
                    <a:pt x="2068" y="8208"/>
                    <a:pt x="2189" y="7539"/>
                  </a:cubicBezTo>
                  <a:cubicBezTo>
                    <a:pt x="2432" y="8238"/>
                    <a:pt x="2432" y="8998"/>
                    <a:pt x="2675" y="9697"/>
                  </a:cubicBezTo>
                  <a:cubicBezTo>
                    <a:pt x="3527" y="9849"/>
                    <a:pt x="4347" y="9970"/>
                    <a:pt x="5198" y="10122"/>
                  </a:cubicBezTo>
                  <a:cubicBezTo>
                    <a:pt x="5138" y="9423"/>
                    <a:pt x="4590" y="8876"/>
                    <a:pt x="3891" y="8785"/>
                  </a:cubicBezTo>
                  <a:cubicBezTo>
                    <a:pt x="3770" y="8177"/>
                    <a:pt x="3648" y="7417"/>
                    <a:pt x="3527" y="6779"/>
                  </a:cubicBezTo>
                  <a:lnTo>
                    <a:pt x="3527" y="6779"/>
                  </a:lnTo>
                  <a:cubicBezTo>
                    <a:pt x="3606" y="6787"/>
                    <a:pt x="3684" y="6791"/>
                    <a:pt x="3763" y="6791"/>
                  </a:cubicBezTo>
                  <a:cubicBezTo>
                    <a:pt x="4557" y="6791"/>
                    <a:pt x="5297" y="6376"/>
                    <a:pt x="5685" y="5685"/>
                  </a:cubicBezTo>
                  <a:cubicBezTo>
                    <a:pt x="6049" y="4864"/>
                    <a:pt x="5928" y="3891"/>
                    <a:pt x="5350" y="3192"/>
                  </a:cubicBezTo>
                  <a:lnTo>
                    <a:pt x="5350" y="3192"/>
                  </a:lnTo>
                  <a:cubicBezTo>
                    <a:pt x="5806" y="3344"/>
                    <a:pt x="6323" y="3435"/>
                    <a:pt x="6809" y="3527"/>
                  </a:cubicBezTo>
                  <a:cubicBezTo>
                    <a:pt x="6688" y="2311"/>
                    <a:pt x="6414" y="1125"/>
                    <a:pt x="6049" y="1"/>
                  </a:cubicBezTo>
                  <a:close/>
                </a:path>
              </a:pathLst>
            </a:custGeom>
            <a:solidFill>
              <a:srgbClr val="F8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3"/>
            <p:cNvSpPr/>
            <p:nvPr/>
          </p:nvSpPr>
          <p:spPr>
            <a:xfrm>
              <a:off x="6195900" y="2688163"/>
              <a:ext cx="107175" cy="95050"/>
            </a:xfrm>
            <a:custGeom>
              <a:avLst/>
              <a:gdLst/>
              <a:ahLst/>
              <a:cxnLst/>
              <a:rect l="l" t="t" r="r" b="b"/>
              <a:pathLst>
                <a:path w="4287" h="3802" extrusionOk="0">
                  <a:moveTo>
                    <a:pt x="4195" y="1"/>
                  </a:moveTo>
                  <a:lnTo>
                    <a:pt x="0" y="122"/>
                  </a:lnTo>
                  <a:cubicBezTo>
                    <a:pt x="396" y="1277"/>
                    <a:pt x="639" y="2463"/>
                    <a:pt x="760" y="3648"/>
                  </a:cubicBezTo>
                  <a:cubicBezTo>
                    <a:pt x="1336" y="3747"/>
                    <a:pt x="1912" y="3801"/>
                    <a:pt x="2488" y="3801"/>
                  </a:cubicBezTo>
                  <a:cubicBezTo>
                    <a:pt x="2976" y="3801"/>
                    <a:pt x="3464" y="3762"/>
                    <a:pt x="3952" y="3679"/>
                  </a:cubicBezTo>
                  <a:cubicBezTo>
                    <a:pt x="4286" y="2554"/>
                    <a:pt x="4256" y="1217"/>
                    <a:pt x="4195" y="1"/>
                  </a:cubicBezTo>
                  <a:close/>
                </a:path>
              </a:pathLst>
            </a:custGeom>
            <a:solidFill>
              <a:srgbClr val="CF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3"/>
            <p:cNvSpPr/>
            <p:nvPr/>
          </p:nvSpPr>
          <p:spPr>
            <a:xfrm>
              <a:off x="6238450" y="2014263"/>
              <a:ext cx="691525" cy="861000"/>
            </a:xfrm>
            <a:custGeom>
              <a:avLst/>
              <a:gdLst/>
              <a:ahLst/>
              <a:cxnLst/>
              <a:rect l="l" t="t" r="r" b="b"/>
              <a:pathLst>
                <a:path w="27661" h="34440" extrusionOk="0">
                  <a:moveTo>
                    <a:pt x="19861" y="1"/>
                  </a:moveTo>
                  <a:cubicBezTo>
                    <a:pt x="18647" y="1"/>
                    <a:pt x="17402" y="415"/>
                    <a:pt x="16414" y="1151"/>
                  </a:cubicBezTo>
                  <a:cubicBezTo>
                    <a:pt x="14651" y="2488"/>
                    <a:pt x="13679" y="4677"/>
                    <a:pt x="13375" y="6865"/>
                  </a:cubicBezTo>
                  <a:cubicBezTo>
                    <a:pt x="13071" y="9084"/>
                    <a:pt x="13314" y="11303"/>
                    <a:pt x="13587" y="13522"/>
                  </a:cubicBezTo>
                  <a:lnTo>
                    <a:pt x="14955" y="25528"/>
                  </a:lnTo>
                  <a:cubicBezTo>
                    <a:pt x="14083" y="25496"/>
                    <a:pt x="13211" y="25480"/>
                    <a:pt x="12340" y="25480"/>
                  </a:cubicBezTo>
                  <a:cubicBezTo>
                    <a:pt x="8328" y="25480"/>
                    <a:pt x="4336" y="25821"/>
                    <a:pt x="365" y="26470"/>
                  </a:cubicBezTo>
                  <a:cubicBezTo>
                    <a:pt x="183" y="28142"/>
                    <a:pt x="183" y="29905"/>
                    <a:pt x="1" y="31546"/>
                  </a:cubicBezTo>
                  <a:cubicBezTo>
                    <a:pt x="5507" y="33466"/>
                    <a:pt x="11301" y="34440"/>
                    <a:pt x="17115" y="34440"/>
                  </a:cubicBezTo>
                  <a:cubicBezTo>
                    <a:pt x="19773" y="34440"/>
                    <a:pt x="22436" y="34236"/>
                    <a:pt x="25077" y="33826"/>
                  </a:cubicBezTo>
                  <a:cubicBezTo>
                    <a:pt x="26050" y="33674"/>
                    <a:pt x="26779" y="32853"/>
                    <a:pt x="26870" y="31850"/>
                  </a:cubicBezTo>
                  <a:cubicBezTo>
                    <a:pt x="27235" y="26866"/>
                    <a:pt x="27661" y="21790"/>
                    <a:pt x="27296" y="16774"/>
                  </a:cubicBezTo>
                  <a:cubicBezTo>
                    <a:pt x="26901" y="11212"/>
                    <a:pt x="27053" y="4221"/>
                    <a:pt x="22615" y="877"/>
                  </a:cubicBezTo>
                  <a:cubicBezTo>
                    <a:pt x="21823" y="276"/>
                    <a:pt x="20852" y="1"/>
                    <a:pt x="19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3"/>
            <p:cNvSpPr/>
            <p:nvPr/>
          </p:nvSpPr>
          <p:spPr>
            <a:xfrm>
              <a:off x="6607300" y="2647913"/>
              <a:ext cx="79800" cy="97375"/>
            </a:xfrm>
            <a:custGeom>
              <a:avLst/>
              <a:gdLst/>
              <a:ahLst/>
              <a:cxnLst/>
              <a:rect l="l" t="t" r="r" b="b"/>
              <a:pathLst>
                <a:path w="3192" h="3895" extrusionOk="0">
                  <a:moveTo>
                    <a:pt x="305" y="0"/>
                  </a:moveTo>
                  <a:cubicBezTo>
                    <a:pt x="147" y="0"/>
                    <a:pt x="0" y="194"/>
                    <a:pt x="140" y="334"/>
                  </a:cubicBezTo>
                  <a:cubicBezTo>
                    <a:pt x="1144" y="1398"/>
                    <a:pt x="2055" y="2553"/>
                    <a:pt x="2785" y="3799"/>
                  </a:cubicBezTo>
                  <a:cubicBezTo>
                    <a:pt x="2833" y="3866"/>
                    <a:pt x="2893" y="3894"/>
                    <a:pt x="2950" y="3894"/>
                  </a:cubicBezTo>
                  <a:cubicBezTo>
                    <a:pt x="3076" y="3894"/>
                    <a:pt x="3191" y="3763"/>
                    <a:pt x="3150" y="3617"/>
                  </a:cubicBezTo>
                  <a:cubicBezTo>
                    <a:pt x="2390" y="2310"/>
                    <a:pt x="1478" y="1124"/>
                    <a:pt x="444" y="61"/>
                  </a:cubicBezTo>
                  <a:cubicBezTo>
                    <a:pt x="402" y="18"/>
                    <a:pt x="353" y="0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3"/>
            <p:cNvSpPr/>
            <p:nvPr/>
          </p:nvSpPr>
          <p:spPr>
            <a:xfrm>
              <a:off x="6623325" y="2693538"/>
              <a:ext cx="33700" cy="47025"/>
            </a:xfrm>
            <a:custGeom>
              <a:avLst/>
              <a:gdLst/>
              <a:ahLst/>
              <a:cxnLst/>
              <a:rect l="l" t="t" r="r" b="b"/>
              <a:pathLst>
                <a:path w="1348" h="1881" extrusionOk="0">
                  <a:moveTo>
                    <a:pt x="302" y="1"/>
                  </a:moveTo>
                  <a:cubicBezTo>
                    <a:pt x="164" y="1"/>
                    <a:pt x="1" y="144"/>
                    <a:pt x="107" y="272"/>
                  </a:cubicBezTo>
                  <a:lnTo>
                    <a:pt x="898" y="1792"/>
                  </a:lnTo>
                  <a:cubicBezTo>
                    <a:pt x="925" y="1855"/>
                    <a:pt x="979" y="1881"/>
                    <a:pt x="1038" y="1881"/>
                  </a:cubicBezTo>
                  <a:cubicBezTo>
                    <a:pt x="1178" y="1881"/>
                    <a:pt x="1348" y="1738"/>
                    <a:pt x="1262" y="1609"/>
                  </a:cubicBezTo>
                  <a:lnTo>
                    <a:pt x="442" y="90"/>
                  </a:lnTo>
                  <a:cubicBezTo>
                    <a:pt x="415" y="26"/>
                    <a:pt x="361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3"/>
            <p:cNvSpPr/>
            <p:nvPr/>
          </p:nvSpPr>
          <p:spPr>
            <a:xfrm>
              <a:off x="6658675" y="3427538"/>
              <a:ext cx="1114775" cy="224950"/>
            </a:xfrm>
            <a:custGeom>
              <a:avLst/>
              <a:gdLst/>
              <a:ahLst/>
              <a:cxnLst/>
              <a:rect l="l" t="t" r="r" b="b"/>
              <a:pathLst>
                <a:path w="44591" h="8998" extrusionOk="0">
                  <a:moveTo>
                    <a:pt x="0" y="1"/>
                  </a:moveTo>
                  <a:lnTo>
                    <a:pt x="0" y="8998"/>
                  </a:lnTo>
                  <a:lnTo>
                    <a:pt x="44591" y="8998"/>
                  </a:lnTo>
                  <a:lnTo>
                    <a:pt x="445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3"/>
            <p:cNvSpPr/>
            <p:nvPr/>
          </p:nvSpPr>
          <p:spPr>
            <a:xfrm>
              <a:off x="6796225" y="2960538"/>
              <a:ext cx="837425" cy="467025"/>
            </a:xfrm>
            <a:custGeom>
              <a:avLst/>
              <a:gdLst/>
              <a:ahLst/>
              <a:cxnLst/>
              <a:rect l="l" t="t" r="r" b="b"/>
              <a:pathLst>
                <a:path w="33497" h="18681" extrusionOk="0">
                  <a:moveTo>
                    <a:pt x="12400" y="0"/>
                  </a:moveTo>
                  <a:cubicBezTo>
                    <a:pt x="9132" y="0"/>
                    <a:pt x="6032" y="861"/>
                    <a:pt x="4195" y="2480"/>
                  </a:cubicBezTo>
                  <a:cubicBezTo>
                    <a:pt x="1976" y="4456"/>
                    <a:pt x="2857" y="8468"/>
                    <a:pt x="0" y="8498"/>
                  </a:cubicBezTo>
                  <a:lnTo>
                    <a:pt x="0" y="18681"/>
                  </a:lnTo>
                  <a:lnTo>
                    <a:pt x="33496" y="18681"/>
                  </a:lnTo>
                  <a:lnTo>
                    <a:pt x="33496" y="8498"/>
                  </a:lnTo>
                  <a:cubicBezTo>
                    <a:pt x="30791" y="8468"/>
                    <a:pt x="27691" y="8164"/>
                    <a:pt x="25198" y="6401"/>
                  </a:cubicBezTo>
                  <a:cubicBezTo>
                    <a:pt x="24651" y="6006"/>
                    <a:pt x="24134" y="5550"/>
                    <a:pt x="23678" y="5063"/>
                  </a:cubicBezTo>
                  <a:cubicBezTo>
                    <a:pt x="22523" y="3848"/>
                    <a:pt x="21429" y="2449"/>
                    <a:pt x="20031" y="1720"/>
                  </a:cubicBezTo>
                  <a:cubicBezTo>
                    <a:pt x="17756" y="556"/>
                    <a:pt x="15024" y="0"/>
                    <a:pt x="12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3"/>
            <p:cNvSpPr/>
            <p:nvPr/>
          </p:nvSpPr>
          <p:spPr>
            <a:xfrm>
              <a:off x="6583450" y="2982188"/>
              <a:ext cx="837425" cy="424850"/>
            </a:xfrm>
            <a:custGeom>
              <a:avLst/>
              <a:gdLst/>
              <a:ahLst/>
              <a:cxnLst/>
              <a:rect l="l" t="t" r="r" b="b"/>
              <a:pathLst>
                <a:path w="33497" h="16994" extrusionOk="0">
                  <a:moveTo>
                    <a:pt x="16874" y="0"/>
                  </a:moveTo>
                  <a:cubicBezTo>
                    <a:pt x="13632" y="0"/>
                    <a:pt x="11368" y="2868"/>
                    <a:pt x="8815" y="5140"/>
                  </a:cubicBezTo>
                  <a:cubicBezTo>
                    <a:pt x="6626" y="7115"/>
                    <a:pt x="2857" y="7602"/>
                    <a:pt x="0" y="7632"/>
                  </a:cubicBezTo>
                  <a:lnTo>
                    <a:pt x="0" y="16994"/>
                  </a:lnTo>
                  <a:lnTo>
                    <a:pt x="33496" y="16994"/>
                  </a:lnTo>
                  <a:cubicBezTo>
                    <a:pt x="33496" y="14562"/>
                    <a:pt x="33496" y="7632"/>
                    <a:pt x="33496" y="7632"/>
                  </a:cubicBezTo>
                  <a:cubicBezTo>
                    <a:pt x="30791" y="7602"/>
                    <a:pt x="27691" y="7298"/>
                    <a:pt x="25198" y="5535"/>
                  </a:cubicBezTo>
                  <a:cubicBezTo>
                    <a:pt x="24651" y="5140"/>
                    <a:pt x="24134" y="4684"/>
                    <a:pt x="23709" y="4197"/>
                  </a:cubicBezTo>
                  <a:cubicBezTo>
                    <a:pt x="22523" y="2982"/>
                    <a:pt x="21460" y="1583"/>
                    <a:pt x="20061" y="854"/>
                  </a:cubicBezTo>
                  <a:cubicBezTo>
                    <a:pt x="18890" y="254"/>
                    <a:pt x="17838" y="0"/>
                    <a:pt x="168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3"/>
            <p:cNvSpPr/>
            <p:nvPr/>
          </p:nvSpPr>
          <p:spPr>
            <a:xfrm>
              <a:off x="6583450" y="3407013"/>
              <a:ext cx="837425" cy="20550"/>
            </a:xfrm>
            <a:custGeom>
              <a:avLst/>
              <a:gdLst/>
              <a:ahLst/>
              <a:cxnLst/>
              <a:rect l="l" t="t" r="r" b="b"/>
              <a:pathLst>
                <a:path w="33497" h="822" extrusionOk="0">
                  <a:moveTo>
                    <a:pt x="0" y="1"/>
                  </a:moveTo>
                  <a:lnTo>
                    <a:pt x="0" y="822"/>
                  </a:lnTo>
                  <a:lnTo>
                    <a:pt x="33496" y="822"/>
                  </a:lnTo>
                  <a:lnTo>
                    <a:pt x="334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3"/>
            <p:cNvSpPr/>
            <p:nvPr/>
          </p:nvSpPr>
          <p:spPr>
            <a:xfrm>
              <a:off x="6445900" y="3427538"/>
              <a:ext cx="1114800" cy="224950"/>
            </a:xfrm>
            <a:custGeom>
              <a:avLst/>
              <a:gdLst/>
              <a:ahLst/>
              <a:cxnLst/>
              <a:rect l="l" t="t" r="r" b="b"/>
              <a:pathLst>
                <a:path w="44592" h="8998" extrusionOk="0">
                  <a:moveTo>
                    <a:pt x="1" y="1"/>
                  </a:moveTo>
                  <a:lnTo>
                    <a:pt x="1" y="8998"/>
                  </a:lnTo>
                  <a:lnTo>
                    <a:pt x="44591" y="8998"/>
                  </a:lnTo>
                  <a:lnTo>
                    <a:pt x="445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3"/>
            <p:cNvSpPr/>
            <p:nvPr/>
          </p:nvSpPr>
          <p:spPr>
            <a:xfrm rot="4272921">
              <a:off x="4478746" y="839972"/>
              <a:ext cx="1416422" cy="1214704"/>
            </a:xfrm>
            <a:custGeom>
              <a:avLst/>
              <a:gdLst/>
              <a:ahLst/>
              <a:cxnLst/>
              <a:rect l="l" t="t" r="r" b="b"/>
              <a:pathLst>
                <a:path w="56659" h="48590" extrusionOk="0">
                  <a:moveTo>
                    <a:pt x="20781" y="0"/>
                  </a:moveTo>
                  <a:cubicBezTo>
                    <a:pt x="15942" y="0"/>
                    <a:pt x="11033" y="2008"/>
                    <a:pt x="7509" y="5387"/>
                  </a:cubicBezTo>
                  <a:cubicBezTo>
                    <a:pt x="2341" y="10341"/>
                    <a:pt x="1" y="17788"/>
                    <a:pt x="244" y="24931"/>
                  </a:cubicBezTo>
                  <a:cubicBezTo>
                    <a:pt x="426" y="31010"/>
                    <a:pt x="2676" y="36816"/>
                    <a:pt x="6597" y="41466"/>
                  </a:cubicBezTo>
                  <a:cubicBezTo>
                    <a:pt x="10457" y="45965"/>
                    <a:pt x="17174" y="47849"/>
                    <a:pt x="22889" y="48366"/>
                  </a:cubicBezTo>
                  <a:cubicBezTo>
                    <a:pt x="24557" y="48509"/>
                    <a:pt x="26299" y="48590"/>
                    <a:pt x="28070" y="48590"/>
                  </a:cubicBezTo>
                  <a:cubicBezTo>
                    <a:pt x="33076" y="48590"/>
                    <a:pt x="38306" y="47945"/>
                    <a:pt x="42707" y="46239"/>
                  </a:cubicBezTo>
                  <a:cubicBezTo>
                    <a:pt x="48604" y="43959"/>
                    <a:pt x="53892" y="39369"/>
                    <a:pt x="55716" y="33290"/>
                  </a:cubicBezTo>
                  <a:cubicBezTo>
                    <a:pt x="56628" y="30311"/>
                    <a:pt x="56658" y="26968"/>
                    <a:pt x="55443" y="24080"/>
                  </a:cubicBezTo>
                  <a:cubicBezTo>
                    <a:pt x="54379" y="21557"/>
                    <a:pt x="52585" y="19399"/>
                    <a:pt x="51704" y="16816"/>
                  </a:cubicBezTo>
                  <a:cubicBezTo>
                    <a:pt x="50731" y="13928"/>
                    <a:pt x="51522" y="11740"/>
                    <a:pt x="53072" y="9278"/>
                  </a:cubicBezTo>
                  <a:cubicBezTo>
                    <a:pt x="53619" y="8396"/>
                    <a:pt x="55199" y="6907"/>
                    <a:pt x="55382" y="5873"/>
                  </a:cubicBezTo>
                  <a:lnTo>
                    <a:pt x="55382" y="5873"/>
                  </a:lnTo>
                  <a:cubicBezTo>
                    <a:pt x="53406" y="6603"/>
                    <a:pt x="50974" y="7211"/>
                    <a:pt x="49455" y="8761"/>
                  </a:cubicBezTo>
                  <a:cubicBezTo>
                    <a:pt x="47813" y="10433"/>
                    <a:pt x="47388" y="12469"/>
                    <a:pt x="47570" y="14597"/>
                  </a:cubicBezTo>
                  <a:cubicBezTo>
                    <a:pt x="47783" y="17424"/>
                    <a:pt x="49120" y="20402"/>
                    <a:pt x="50032" y="22804"/>
                  </a:cubicBezTo>
                  <a:cubicBezTo>
                    <a:pt x="51066" y="25509"/>
                    <a:pt x="51856" y="28518"/>
                    <a:pt x="50822" y="31223"/>
                  </a:cubicBezTo>
                  <a:cubicBezTo>
                    <a:pt x="49708" y="34245"/>
                    <a:pt x="46413" y="36036"/>
                    <a:pt x="43159" y="36036"/>
                  </a:cubicBezTo>
                  <a:cubicBezTo>
                    <a:pt x="42420" y="36036"/>
                    <a:pt x="41683" y="35943"/>
                    <a:pt x="40974" y="35752"/>
                  </a:cubicBezTo>
                  <a:cubicBezTo>
                    <a:pt x="37144" y="34719"/>
                    <a:pt x="34257" y="31345"/>
                    <a:pt x="33011" y="27576"/>
                  </a:cubicBezTo>
                  <a:cubicBezTo>
                    <a:pt x="31734" y="23807"/>
                    <a:pt x="31916" y="19703"/>
                    <a:pt x="32585" y="15782"/>
                  </a:cubicBezTo>
                  <a:cubicBezTo>
                    <a:pt x="33102" y="12651"/>
                    <a:pt x="33922" y="9338"/>
                    <a:pt x="32707" y="6390"/>
                  </a:cubicBezTo>
                  <a:cubicBezTo>
                    <a:pt x="31734" y="4080"/>
                    <a:pt x="29637" y="2408"/>
                    <a:pt x="27357" y="1375"/>
                  </a:cubicBezTo>
                  <a:cubicBezTo>
                    <a:pt x="25279" y="437"/>
                    <a:pt x="23037" y="0"/>
                    <a:pt x="20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3"/>
            <p:cNvSpPr/>
            <p:nvPr/>
          </p:nvSpPr>
          <p:spPr>
            <a:xfrm>
              <a:off x="4942075" y="3628163"/>
              <a:ext cx="3050225" cy="24325"/>
            </a:xfrm>
            <a:custGeom>
              <a:avLst/>
              <a:gdLst/>
              <a:ahLst/>
              <a:cxnLst/>
              <a:rect l="l" t="t" r="r" b="b"/>
              <a:pathLst>
                <a:path w="122009" h="973" extrusionOk="0">
                  <a:moveTo>
                    <a:pt x="1" y="0"/>
                  </a:moveTo>
                  <a:lnTo>
                    <a:pt x="1" y="973"/>
                  </a:lnTo>
                  <a:lnTo>
                    <a:pt x="122009" y="973"/>
                  </a:lnTo>
                  <a:lnTo>
                    <a:pt x="1220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0" name="Google Shape;1040;p43"/>
          <p:cNvSpPr/>
          <p:nvPr/>
        </p:nvSpPr>
        <p:spPr>
          <a:xfrm>
            <a:off x="7276422" y="1202579"/>
            <a:ext cx="1658998" cy="368297"/>
          </a:xfrm>
          <a:custGeom>
            <a:avLst/>
            <a:gdLst/>
            <a:ahLst/>
            <a:cxnLst/>
            <a:rect l="l" t="t" r="r" b="b"/>
            <a:pathLst>
              <a:path w="37025" h="8220" extrusionOk="0">
                <a:moveTo>
                  <a:pt x="13287" y="1"/>
                </a:moveTo>
                <a:cubicBezTo>
                  <a:pt x="12635" y="1"/>
                  <a:pt x="11914" y="205"/>
                  <a:pt x="11108" y="716"/>
                </a:cubicBezTo>
                <a:cubicBezTo>
                  <a:pt x="7002" y="3319"/>
                  <a:pt x="0" y="4969"/>
                  <a:pt x="3703" y="6105"/>
                </a:cubicBezTo>
                <a:cubicBezTo>
                  <a:pt x="3703" y="6105"/>
                  <a:pt x="9511" y="8165"/>
                  <a:pt x="13240" y="8165"/>
                </a:cubicBezTo>
                <a:cubicBezTo>
                  <a:pt x="13733" y="8165"/>
                  <a:pt x="14189" y="8129"/>
                  <a:pt x="14590" y="8048"/>
                </a:cubicBezTo>
                <a:cubicBezTo>
                  <a:pt x="15428" y="7879"/>
                  <a:pt x="16308" y="7818"/>
                  <a:pt x="17206" y="7818"/>
                </a:cubicBezTo>
                <a:cubicBezTo>
                  <a:pt x="19513" y="7818"/>
                  <a:pt x="21946" y="8220"/>
                  <a:pt x="24129" y="8220"/>
                </a:cubicBezTo>
                <a:cubicBezTo>
                  <a:pt x="24591" y="8220"/>
                  <a:pt x="25042" y="8202"/>
                  <a:pt x="25478" y="8158"/>
                </a:cubicBezTo>
                <a:cubicBezTo>
                  <a:pt x="28814" y="7828"/>
                  <a:pt x="37025" y="6435"/>
                  <a:pt x="36365" y="6105"/>
                </a:cubicBezTo>
                <a:cubicBezTo>
                  <a:pt x="35669" y="5775"/>
                  <a:pt x="30390" y="6435"/>
                  <a:pt x="27201" y="4162"/>
                </a:cubicBezTo>
                <a:cubicBezTo>
                  <a:pt x="25654" y="3055"/>
                  <a:pt x="24007" y="2740"/>
                  <a:pt x="22537" y="2740"/>
                </a:cubicBezTo>
                <a:cubicBezTo>
                  <a:pt x="20941" y="2740"/>
                  <a:pt x="19553" y="3112"/>
                  <a:pt x="18733" y="3246"/>
                </a:cubicBezTo>
                <a:cubicBezTo>
                  <a:pt x="18700" y="3250"/>
                  <a:pt x="18667" y="3252"/>
                  <a:pt x="18634" y="3252"/>
                </a:cubicBezTo>
                <a:cubicBezTo>
                  <a:pt x="17361" y="3252"/>
                  <a:pt x="15884" y="1"/>
                  <a:pt x="1328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43"/>
          <p:cNvSpPr/>
          <p:nvPr/>
        </p:nvSpPr>
        <p:spPr>
          <a:xfrm>
            <a:off x="0" y="215623"/>
            <a:ext cx="2576052" cy="368305"/>
          </a:xfrm>
          <a:custGeom>
            <a:avLst/>
            <a:gdLst/>
            <a:ahLst/>
            <a:cxnLst/>
            <a:rect l="l" t="t" r="r" b="b"/>
            <a:pathLst>
              <a:path w="34703" h="7780" extrusionOk="0">
                <a:moveTo>
                  <a:pt x="9511" y="0"/>
                </a:moveTo>
                <a:cubicBezTo>
                  <a:pt x="6384" y="0"/>
                  <a:pt x="2787" y="3729"/>
                  <a:pt x="2787" y="3729"/>
                </a:cubicBezTo>
                <a:cubicBezTo>
                  <a:pt x="1" y="6002"/>
                  <a:pt x="3886" y="7762"/>
                  <a:pt x="6159" y="7762"/>
                </a:cubicBezTo>
                <a:cubicBezTo>
                  <a:pt x="7674" y="7762"/>
                  <a:pt x="10526" y="7648"/>
                  <a:pt x="13246" y="7648"/>
                </a:cubicBezTo>
                <a:cubicBezTo>
                  <a:pt x="14607" y="7648"/>
                  <a:pt x="15935" y="7676"/>
                  <a:pt x="17047" y="7762"/>
                </a:cubicBezTo>
                <a:cubicBezTo>
                  <a:pt x="17237" y="7774"/>
                  <a:pt x="17430" y="7780"/>
                  <a:pt x="17626" y="7780"/>
                </a:cubicBezTo>
                <a:cubicBezTo>
                  <a:pt x="20532" y="7780"/>
                  <a:pt x="24081" y="6494"/>
                  <a:pt x="26974" y="6494"/>
                </a:cubicBezTo>
                <a:cubicBezTo>
                  <a:pt x="27316" y="6494"/>
                  <a:pt x="27649" y="6512"/>
                  <a:pt x="27971" y="6552"/>
                </a:cubicBezTo>
                <a:cubicBezTo>
                  <a:pt x="28296" y="6593"/>
                  <a:pt x="28623" y="6612"/>
                  <a:pt x="28948" y="6612"/>
                </a:cubicBezTo>
                <a:cubicBezTo>
                  <a:pt x="31844" y="6612"/>
                  <a:pt x="34580" y="5099"/>
                  <a:pt x="34679" y="3912"/>
                </a:cubicBezTo>
                <a:cubicBezTo>
                  <a:pt x="34703" y="3487"/>
                  <a:pt x="34201" y="3351"/>
                  <a:pt x="33450" y="3351"/>
                </a:cubicBezTo>
                <a:cubicBezTo>
                  <a:pt x="32118" y="3351"/>
                  <a:pt x="30002" y="3779"/>
                  <a:pt x="28641" y="3779"/>
                </a:cubicBezTo>
                <a:cubicBezTo>
                  <a:pt x="28388" y="3779"/>
                  <a:pt x="28162" y="3764"/>
                  <a:pt x="27971" y="3729"/>
                </a:cubicBezTo>
                <a:cubicBezTo>
                  <a:pt x="26596" y="3436"/>
                  <a:pt x="25203" y="3289"/>
                  <a:pt x="23815" y="3289"/>
                </a:cubicBezTo>
                <a:cubicBezTo>
                  <a:pt x="22426" y="3289"/>
                  <a:pt x="21042" y="3436"/>
                  <a:pt x="19686" y="3729"/>
                </a:cubicBezTo>
                <a:cubicBezTo>
                  <a:pt x="19201" y="3843"/>
                  <a:pt x="18747" y="3895"/>
                  <a:pt x="18317" y="3895"/>
                </a:cubicBezTo>
                <a:cubicBezTo>
                  <a:pt x="15695" y="3895"/>
                  <a:pt x="13943" y="1968"/>
                  <a:pt x="11108" y="393"/>
                </a:cubicBezTo>
                <a:cubicBezTo>
                  <a:pt x="10606" y="117"/>
                  <a:pt x="10066" y="0"/>
                  <a:pt x="95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3"/>
          <p:cNvSpPr txBox="1">
            <a:spLocks noGrp="1"/>
          </p:cNvSpPr>
          <p:nvPr>
            <p:ph type="title"/>
          </p:nvPr>
        </p:nvSpPr>
        <p:spPr>
          <a:xfrm>
            <a:off x="92968" y="269968"/>
            <a:ext cx="2304934" cy="368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Introduction</a:t>
            </a:r>
            <a:endParaRPr sz="2500"/>
          </a:p>
        </p:txBody>
      </p:sp>
      <p:sp>
        <p:nvSpPr>
          <p:cNvPr id="956" name="Google Shape;956;p43"/>
          <p:cNvSpPr txBox="1">
            <a:spLocks noGrp="1"/>
          </p:cNvSpPr>
          <p:nvPr>
            <p:ph type="subTitle" idx="1"/>
          </p:nvPr>
        </p:nvSpPr>
        <p:spPr>
          <a:xfrm>
            <a:off x="417433" y="399775"/>
            <a:ext cx="5835884" cy="3479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900"/>
              </a:spcBef>
            </a:pPr>
            <a:r>
              <a:rPr lang="es-ES" sz="1300" err="1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s-ES" sz="130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300" err="1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leading</a:t>
            </a:r>
            <a:r>
              <a:rPr lang="es-ES" sz="130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cause of </a:t>
            </a:r>
            <a:r>
              <a:rPr lang="es-ES" sz="1300" err="1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cancer-related</a:t>
            </a:r>
            <a:r>
              <a:rPr lang="es-ES" sz="130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300" err="1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deaths</a:t>
            </a:r>
            <a:r>
              <a:rPr lang="es-ES" sz="130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300" err="1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worldwide</a:t>
            </a:r>
            <a:r>
              <a:rPr lang="es-ES" sz="130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es-ES" sz="1300" err="1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</a:t>
            </a:r>
            <a:r>
              <a:rPr lang="es-ES" sz="130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300" err="1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s-ES" sz="1300">
                <a:solidFill>
                  <a:schemeClr val="tx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300" err="1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classified</a:t>
            </a:r>
            <a:r>
              <a:rPr lang="es-ES" sz="130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300" err="1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into</a:t>
            </a:r>
            <a:r>
              <a:rPr lang="es-ES" sz="130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300" b="1" err="1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</a:t>
            </a:r>
            <a:r>
              <a:rPr lang="es-ES" sz="1300" b="1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300" b="1" err="1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</a:t>
            </a:r>
            <a:r>
              <a:rPr lang="es-ES" sz="1300" b="1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300" b="1" err="1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types</a:t>
            </a:r>
            <a:r>
              <a:rPr lang="es-ES" sz="130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s-ES" sz="130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Non-Small Cell </a:t>
            </a:r>
            <a:r>
              <a:rPr lang="es-ES" sz="1300" err="1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Lung</a:t>
            </a:r>
            <a:r>
              <a:rPr lang="es-ES" sz="130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300" err="1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Cancer</a:t>
            </a:r>
            <a:r>
              <a:rPr lang="es-ES" sz="130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s-ES" sz="1300" b="1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NSCLC</a:t>
            </a:r>
            <a:r>
              <a:rPr lang="es-ES" sz="130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): </a:t>
            </a:r>
            <a:r>
              <a:rPr lang="es-ES" sz="1300" err="1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Accounts</a:t>
            </a:r>
            <a:r>
              <a:rPr lang="es-ES" sz="130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80-85% of cases.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s-ES" sz="130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Small Cell </a:t>
            </a:r>
            <a:r>
              <a:rPr lang="es-ES" sz="1300" err="1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Lung</a:t>
            </a:r>
            <a:r>
              <a:rPr lang="es-ES" sz="130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300" err="1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Cancer</a:t>
            </a:r>
            <a:r>
              <a:rPr lang="es-ES" sz="130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s-ES" sz="1300" b="1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SCLC</a:t>
            </a:r>
            <a:r>
              <a:rPr lang="es-ES" sz="130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): </a:t>
            </a:r>
            <a:r>
              <a:rPr lang="es-ES" sz="1300" err="1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Less</a:t>
            </a:r>
            <a:r>
              <a:rPr lang="es-ES" sz="130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300" err="1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common</a:t>
            </a:r>
            <a:r>
              <a:rPr lang="es-ES" sz="130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300" err="1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</a:t>
            </a:r>
            <a:r>
              <a:rPr lang="es-ES" sz="130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more </a:t>
            </a:r>
            <a:r>
              <a:rPr lang="es-ES" sz="1300" err="1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aggressive</a:t>
            </a:r>
            <a:r>
              <a:rPr lang="es-ES" sz="130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114300" indent="0">
              <a:spcBef>
                <a:spcPts val="900"/>
              </a:spcBef>
            </a:pPr>
            <a:r>
              <a:rPr lang="es-ES" sz="1300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</a:t>
            </a:r>
            <a:r>
              <a:rPr lang="es-ES" sz="1300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cases are </a:t>
            </a:r>
            <a:r>
              <a:rPr lang="es-ES" sz="1300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diagnosed</a:t>
            </a:r>
            <a:r>
              <a:rPr lang="es-ES" sz="1300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at </a:t>
            </a:r>
            <a:r>
              <a:rPr lang="es-ES" sz="1300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advanced</a:t>
            </a:r>
            <a:r>
              <a:rPr lang="es-ES" sz="1300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300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stages</a:t>
            </a:r>
            <a:r>
              <a:rPr lang="es-ES" sz="1300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s-ES" sz="1300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limiting</a:t>
            </a:r>
            <a:r>
              <a:rPr lang="es-ES" sz="1300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300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treatment</a:t>
            </a:r>
            <a:r>
              <a:rPr lang="es-ES" sz="1300">
                <a:solidFill>
                  <a:srgbClr val="0E0E0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300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options</a:t>
            </a:r>
            <a:r>
              <a:rPr lang="es-ES" sz="1300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 marL="114300" indent="0">
              <a:spcBef>
                <a:spcPts val="900"/>
              </a:spcBef>
            </a:pPr>
            <a:r>
              <a:rPr lang="es-ES" sz="1300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Advanced</a:t>
            </a:r>
            <a:r>
              <a:rPr lang="es-ES" sz="1300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300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imaging</a:t>
            </a:r>
            <a:r>
              <a:rPr lang="es-ES" sz="1300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s-ES" sz="1300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computational</a:t>
            </a:r>
            <a:r>
              <a:rPr lang="es-ES" sz="1300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300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tools</a:t>
            </a:r>
            <a:r>
              <a:rPr lang="es-ES" sz="1300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300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enable</a:t>
            </a:r>
            <a:r>
              <a:rPr lang="es-ES" sz="1300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300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early</a:t>
            </a:r>
            <a:r>
              <a:rPr lang="es-ES" sz="1300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s-ES" sz="1300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accurate</a:t>
            </a:r>
            <a:r>
              <a:rPr lang="es-ES" sz="1300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300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detection</a:t>
            </a:r>
            <a:r>
              <a:rPr lang="es-ES" sz="1300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es-ES" sz="1300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lung</a:t>
            </a:r>
            <a:r>
              <a:rPr lang="es-ES" sz="1300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300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nodules</a:t>
            </a:r>
            <a:r>
              <a:rPr lang="es-ES" sz="1300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s-ES" sz="1300" b="1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reducing</a:t>
            </a:r>
            <a:r>
              <a:rPr lang="es-ES" sz="1300" b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300" b="1" err="1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mortality</a:t>
            </a:r>
            <a:r>
              <a:rPr lang="es-ES" sz="1300">
                <a:solidFill>
                  <a:srgbClr val="0E0E0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50"/>
          <p:cNvSpPr txBox="1">
            <a:spLocks noGrp="1"/>
          </p:cNvSpPr>
          <p:nvPr>
            <p:ph type="title"/>
          </p:nvPr>
        </p:nvSpPr>
        <p:spPr>
          <a:xfrm>
            <a:off x="3200400" y="2306875"/>
            <a:ext cx="365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319" name="Google Shape;1319;p50"/>
          <p:cNvSpPr txBox="1">
            <a:spLocks noGrp="1"/>
          </p:cNvSpPr>
          <p:nvPr>
            <p:ph type="title" idx="2"/>
          </p:nvPr>
        </p:nvSpPr>
        <p:spPr>
          <a:xfrm>
            <a:off x="4972500" y="758575"/>
            <a:ext cx="1885500" cy="15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20" name="Google Shape;1320;p50"/>
          <p:cNvSpPr/>
          <p:nvPr/>
        </p:nvSpPr>
        <p:spPr>
          <a:xfrm>
            <a:off x="3235605" y="3998350"/>
            <a:ext cx="1752763" cy="389135"/>
          </a:xfrm>
          <a:custGeom>
            <a:avLst/>
            <a:gdLst/>
            <a:ahLst/>
            <a:cxnLst/>
            <a:rect l="l" t="t" r="r" b="b"/>
            <a:pathLst>
              <a:path w="37025" h="8220" extrusionOk="0">
                <a:moveTo>
                  <a:pt x="13287" y="1"/>
                </a:moveTo>
                <a:cubicBezTo>
                  <a:pt x="12635" y="1"/>
                  <a:pt x="11914" y="205"/>
                  <a:pt x="11108" y="716"/>
                </a:cubicBezTo>
                <a:cubicBezTo>
                  <a:pt x="7002" y="3319"/>
                  <a:pt x="0" y="4969"/>
                  <a:pt x="3703" y="6105"/>
                </a:cubicBezTo>
                <a:cubicBezTo>
                  <a:pt x="3703" y="6105"/>
                  <a:pt x="9511" y="8165"/>
                  <a:pt x="13240" y="8165"/>
                </a:cubicBezTo>
                <a:cubicBezTo>
                  <a:pt x="13733" y="8165"/>
                  <a:pt x="14189" y="8129"/>
                  <a:pt x="14590" y="8048"/>
                </a:cubicBezTo>
                <a:cubicBezTo>
                  <a:pt x="15428" y="7879"/>
                  <a:pt x="16308" y="7818"/>
                  <a:pt x="17206" y="7818"/>
                </a:cubicBezTo>
                <a:cubicBezTo>
                  <a:pt x="19513" y="7818"/>
                  <a:pt x="21946" y="8220"/>
                  <a:pt x="24129" y="8220"/>
                </a:cubicBezTo>
                <a:cubicBezTo>
                  <a:pt x="24591" y="8220"/>
                  <a:pt x="25042" y="8202"/>
                  <a:pt x="25478" y="8158"/>
                </a:cubicBezTo>
                <a:cubicBezTo>
                  <a:pt x="28814" y="7828"/>
                  <a:pt x="37025" y="6435"/>
                  <a:pt x="36365" y="6105"/>
                </a:cubicBezTo>
                <a:cubicBezTo>
                  <a:pt x="35669" y="5775"/>
                  <a:pt x="30390" y="6435"/>
                  <a:pt x="27201" y="4162"/>
                </a:cubicBezTo>
                <a:cubicBezTo>
                  <a:pt x="25654" y="3055"/>
                  <a:pt x="24007" y="2740"/>
                  <a:pt x="22537" y="2740"/>
                </a:cubicBezTo>
                <a:cubicBezTo>
                  <a:pt x="20941" y="2740"/>
                  <a:pt x="19553" y="3112"/>
                  <a:pt x="18733" y="3246"/>
                </a:cubicBezTo>
                <a:cubicBezTo>
                  <a:pt x="18700" y="3250"/>
                  <a:pt x="18667" y="3252"/>
                  <a:pt x="18634" y="3252"/>
                </a:cubicBezTo>
                <a:cubicBezTo>
                  <a:pt x="17361" y="3252"/>
                  <a:pt x="15884" y="1"/>
                  <a:pt x="1328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0"/>
          <p:cNvSpPr/>
          <p:nvPr/>
        </p:nvSpPr>
        <p:spPr>
          <a:xfrm rot="9129185">
            <a:off x="-1500965" y="-1215271"/>
            <a:ext cx="5521729" cy="3004071"/>
          </a:xfrm>
          <a:custGeom>
            <a:avLst/>
            <a:gdLst/>
            <a:ahLst/>
            <a:cxnLst/>
            <a:rect l="l" t="t" r="r" b="b"/>
            <a:pathLst>
              <a:path w="56659" h="48590" extrusionOk="0">
                <a:moveTo>
                  <a:pt x="20781" y="0"/>
                </a:moveTo>
                <a:cubicBezTo>
                  <a:pt x="15942" y="0"/>
                  <a:pt x="11033" y="2008"/>
                  <a:pt x="7509" y="5387"/>
                </a:cubicBezTo>
                <a:cubicBezTo>
                  <a:pt x="2341" y="10341"/>
                  <a:pt x="1" y="17788"/>
                  <a:pt x="244" y="24931"/>
                </a:cubicBezTo>
                <a:cubicBezTo>
                  <a:pt x="426" y="31010"/>
                  <a:pt x="2676" y="36816"/>
                  <a:pt x="6597" y="41466"/>
                </a:cubicBezTo>
                <a:cubicBezTo>
                  <a:pt x="10457" y="45965"/>
                  <a:pt x="17174" y="47849"/>
                  <a:pt x="22889" y="48366"/>
                </a:cubicBezTo>
                <a:cubicBezTo>
                  <a:pt x="24557" y="48509"/>
                  <a:pt x="26299" y="48590"/>
                  <a:pt x="28070" y="48590"/>
                </a:cubicBezTo>
                <a:cubicBezTo>
                  <a:pt x="33076" y="48590"/>
                  <a:pt x="38306" y="47945"/>
                  <a:pt x="42707" y="46239"/>
                </a:cubicBezTo>
                <a:cubicBezTo>
                  <a:pt x="48604" y="43959"/>
                  <a:pt x="53892" y="39369"/>
                  <a:pt x="55716" y="33290"/>
                </a:cubicBezTo>
                <a:cubicBezTo>
                  <a:pt x="56628" y="30311"/>
                  <a:pt x="56658" y="26968"/>
                  <a:pt x="55443" y="24080"/>
                </a:cubicBezTo>
                <a:cubicBezTo>
                  <a:pt x="54379" y="21557"/>
                  <a:pt x="52585" y="19399"/>
                  <a:pt x="51704" y="16816"/>
                </a:cubicBezTo>
                <a:cubicBezTo>
                  <a:pt x="50731" y="13928"/>
                  <a:pt x="51522" y="11740"/>
                  <a:pt x="53072" y="9278"/>
                </a:cubicBezTo>
                <a:cubicBezTo>
                  <a:pt x="53619" y="8396"/>
                  <a:pt x="55199" y="6907"/>
                  <a:pt x="55382" y="5873"/>
                </a:cubicBezTo>
                <a:lnTo>
                  <a:pt x="55382" y="5873"/>
                </a:lnTo>
                <a:cubicBezTo>
                  <a:pt x="53406" y="6603"/>
                  <a:pt x="50974" y="7211"/>
                  <a:pt x="49455" y="8761"/>
                </a:cubicBezTo>
                <a:cubicBezTo>
                  <a:pt x="47813" y="10433"/>
                  <a:pt x="47388" y="12469"/>
                  <a:pt x="47570" y="14597"/>
                </a:cubicBezTo>
                <a:cubicBezTo>
                  <a:pt x="47783" y="17424"/>
                  <a:pt x="49120" y="20402"/>
                  <a:pt x="50032" y="22804"/>
                </a:cubicBezTo>
                <a:cubicBezTo>
                  <a:pt x="51066" y="25509"/>
                  <a:pt x="51856" y="28518"/>
                  <a:pt x="50822" y="31223"/>
                </a:cubicBezTo>
                <a:cubicBezTo>
                  <a:pt x="49708" y="34245"/>
                  <a:pt x="46413" y="36036"/>
                  <a:pt x="43159" y="36036"/>
                </a:cubicBezTo>
                <a:cubicBezTo>
                  <a:pt x="42420" y="36036"/>
                  <a:pt x="41683" y="35943"/>
                  <a:pt x="40974" y="35752"/>
                </a:cubicBezTo>
                <a:cubicBezTo>
                  <a:pt x="37144" y="34719"/>
                  <a:pt x="34257" y="31345"/>
                  <a:pt x="33011" y="27576"/>
                </a:cubicBezTo>
                <a:cubicBezTo>
                  <a:pt x="31734" y="23807"/>
                  <a:pt x="31916" y="19703"/>
                  <a:pt x="32585" y="15782"/>
                </a:cubicBezTo>
                <a:cubicBezTo>
                  <a:pt x="33102" y="12651"/>
                  <a:pt x="33922" y="9338"/>
                  <a:pt x="32707" y="6390"/>
                </a:cubicBezTo>
                <a:cubicBezTo>
                  <a:pt x="31734" y="4080"/>
                  <a:pt x="29637" y="2408"/>
                  <a:pt x="27357" y="1375"/>
                </a:cubicBezTo>
                <a:cubicBezTo>
                  <a:pt x="25279" y="437"/>
                  <a:pt x="23037" y="0"/>
                  <a:pt x="207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50"/>
          <p:cNvSpPr/>
          <p:nvPr/>
        </p:nvSpPr>
        <p:spPr>
          <a:xfrm>
            <a:off x="4424305" y="1773709"/>
            <a:ext cx="1530937" cy="389119"/>
          </a:xfrm>
          <a:custGeom>
            <a:avLst/>
            <a:gdLst/>
            <a:ahLst/>
            <a:cxnLst/>
            <a:rect l="l" t="t" r="r" b="b"/>
            <a:pathLst>
              <a:path w="45981" h="11687" extrusionOk="0">
                <a:moveTo>
                  <a:pt x="10428" y="1"/>
                </a:moveTo>
                <a:cubicBezTo>
                  <a:pt x="10280" y="1"/>
                  <a:pt x="10119" y="10"/>
                  <a:pt x="9945" y="29"/>
                </a:cubicBezTo>
                <a:cubicBezTo>
                  <a:pt x="5950" y="506"/>
                  <a:pt x="7013" y="4611"/>
                  <a:pt x="4447" y="5748"/>
                </a:cubicBezTo>
                <a:cubicBezTo>
                  <a:pt x="2008" y="6828"/>
                  <a:pt x="0" y="11284"/>
                  <a:pt x="6035" y="11284"/>
                </a:cubicBezTo>
                <a:cubicBezTo>
                  <a:pt x="6351" y="11284"/>
                  <a:pt x="6689" y="11272"/>
                  <a:pt x="7049" y="11246"/>
                </a:cubicBezTo>
                <a:cubicBezTo>
                  <a:pt x="9414" y="11083"/>
                  <a:pt x="13063" y="10485"/>
                  <a:pt x="16089" y="10485"/>
                </a:cubicBezTo>
                <a:cubicBezTo>
                  <a:pt x="17803" y="10485"/>
                  <a:pt x="19316" y="10677"/>
                  <a:pt x="20283" y="11246"/>
                </a:cubicBezTo>
                <a:cubicBezTo>
                  <a:pt x="20824" y="11561"/>
                  <a:pt x="21388" y="11687"/>
                  <a:pt x="21999" y="11687"/>
                </a:cubicBezTo>
                <a:cubicBezTo>
                  <a:pt x="24455" y="11687"/>
                  <a:pt x="27676" y="9648"/>
                  <a:pt x="33223" y="9560"/>
                </a:cubicBezTo>
                <a:cubicBezTo>
                  <a:pt x="40152" y="9487"/>
                  <a:pt x="45980" y="8754"/>
                  <a:pt x="39052" y="7837"/>
                </a:cubicBezTo>
                <a:cubicBezTo>
                  <a:pt x="32087" y="6921"/>
                  <a:pt x="33407" y="5088"/>
                  <a:pt x="26515" y="3438"/>
                </a:cubicBezTo>
                <a:cubicBezTo>
                  <a:pt x="22594" y="2500"/>
                  <a:pt x="21889" y="1977"/>
                  <a:pt x="20936" y="1977"/>
                </a:cubicBezTo>
                <a:cubicBezTo>
                  <a:pt x="20214" y="1977"/>
                  <a:pt x="19350" y="2277"/>
                  <a:pt x="16837" y="2925"/>
                </a:cubicBezTo>
                <a:cubicBezTo>
                  <a:pt x="16032" y="3136"/>
                  <a:pt x="15394" y="3227"/>
                  <a:pt x="14881" y="3227"/>
                </a:cubicBezTo>
                <a:cubicBezTo>
                  <a:pt x="11818" y="3227"/>
                  <a:pt x="13231" y="1"/>
                  <a:pt x="104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3" name="Google Shape;1323;p50"/>
          <p:cNvGrpSpPr/>
          <p:nvPr/>
        </p:nvGrpSpPr>
        <p:grpSpPr>
          <a:xfrm>
            <a:off x="7060533" y="3565607"/>
            <a:ext cx="1521281" cy="1631476"/>
            <a:chOff x="116796" y="3564749"/>
            <a:chExt cx="1521281" cy="1631476"/>
          </a:xfrm>
        </p:grpSpPr>
        <p:sp>
          <p:nvSpPr>
            <p:cNvPr id="1324" name="Google Shape;1324;p50"/>
            <p:cNvSpPr/>
            <p:nvPr/>
          </p:nvSpPr>
          <p:spPr>
            <a:xfrm rot="770369">
              <a:off x="1278724" y="4225850"/>
              <a:ext cx="256595" cy="953787"/>
            </a:xfrm>
            <a:custGeom>
              <a:avLst/>
              <a:gdLst/>
              <a:ahLst/>
              <a:cxnLst/>
              <a:rect l="l" t="t" r="r" b="b"/>
              <a:pathLst>
                <a:path w="9363" h="34800" extrusionOk="0">
                  <a:moveTo>
                    <a:pt x="2805" y="0"/>
                  </a:moveTo>
                  <a:cubicBezTo>
                    <a:pt x="2464" y="0"/>
                    <a:pt x="2115" y="83"/>
                    <a:pt x="1764" y="270"/>
                  </a:cubicBezTo>
                  <a:cubicBezTo>
                    <a:pt x="487" y="909"/>
                    <a:pt x="31" y="2216"/>
                    <a:pt x="1" y="3675"/>
                  </a:cubicBezTo>
                  <a:lnTo>
                    <a:pt x="1" y="3948"/>
                  </a:lnTo>
                  <a:cubicBezTo>
                    <a:pt x="1" y="5741"/>
                    <a:pt x="578" y="7717"/>
                    <a:pt x="943" y="9115"/>
                  </a:cubicBezTo>
                  <a:cubicBezTo>
                    <a:pt x="1703" y="11851"/>
                    <a:pt x="2432" y="14587"/>
                    <a:pt x="3010" y="17383"/>
                  </a:cubicBezTo>
                  <a:cubicBezTo>
                    <a:pt x="3040" y="17504"/>
                    <a:pt x="3071" y="17626"/>
                    <a:pt x="3101" y="17778"/>
                  </a:cubicBezTo>
                  <a:cubicBezTo>
                    <a:pt x="3405" y="19267"/>
                    <a:pt x="3679" y="20726"/>
                    <a:pt x="3891" y="22246"/>
                  </a:cubicBezTo>
                  <a:cubicBezTo>
                    <a:pt x="3952" y="22763"/>
                    <a:pt x="4013" y="23280"/>
                    <a:pt x="4074" y="23796"/>
                  </a:cubicBezTo>
                  <a:cubicBezTo>
                    <a:pt x="4104" y="23948"/>
                    <a:pt x="4134" y="24100"/>
                    <a:pt x="4134" y="24222"/>
                  </a:cubicBezTo>
                  <a:cubicBezTo>
                    <a:pt x="4499" y="27748"/>
                    <a:pt x="4499" y="31243"/>
                    <a:pt x="4590" y="34800"/>
                  </a:cubicBezTo>
                  <a:lnTo>
                    <a:pt x="6657" y="34800"/>
                  </a:lnTo>
                  <a:cubicBezTo>
                    <a:pt x="7022" y="33827"/>
                    <a:pt x="7326" y="32854"/>
                    <a:pt x="7630" y="31851"/>
                  </a:cubicBezTo>
                  <a:cubicBezTo>
                    <a:pt x="7782" y="31334"/>
                    <a:pt x="7904" y="30818"/>
                    <a:pt x="8025" y="30301"/>
                  </a:cubicBezTo>
                  <a:cubicBezTo>
                    <a:pt x="8785" y="27231"/>
                    <a:pt x="9211" y="24100"/>
                    <a:pt x="9332" y="20939"/>
                  </a:cubicBezTo>
                  <a:cubicBezTo>
                    <a:pt x="9332" y="20848"/>
                    <a:pt x="9332" y="20787"/>
                    <a:pt x="9332" y="20726"/>
                  </a:cubicBezTo>
                  <a:cubicBezTo>
                    <a:pt x="9363" y="19967"/>
                    <a:pt x="9363" y="19176"/>
                    <a:pt x="9363" y="18416"/>
                  </a:cubicBezTo>
                  <a:cubicBezTo>
                    <a:pt x="9332" y="16258"/>
                    <a:pt x="9211" y="14100"/>
                    <a:pt x="8967" y="11942"/>
                  </a:cubicBezTo>
                  <a:cubicBezTo>
                    <a:pt x="8967" y="11851"/>
                    <a:pt x="8967" y="11760"/>
                    <a:pt x="8967" y="11669"/>
                  </a:cubicBezTo>
                  <a:cubicBezTo>
                    <a:pt x="8876" y="10969"/>
                    <a:pt x="8785" y="10240"/>
                    <a:pt x="8663" y="9541"/>
                  </a:cubicBezTo>
                  <a:cubicBezTo>
                    <a:pt x="8633" y="9206"/>
                    <a:pt x="8572" y="8872"/>
                    <a:pt x="8511" y="8568"/>
                  </a:cubicBezTo>
                  <a:cubicBezTo>
                    <a:pt x="8481" y="8386"/>
                    <a:pt x="8451" y="8234"/>
                    <a:pt x="8420" y="8082"/>
                  </a:cubicBezTo>
                  <a:cubicBezTo>
                    <a:pt x="8055" y="6167"/>
                    <a:pt x="7356" y="4343"/>
                    <a:pt x="6353" y="2702"/>
                  </a:cubicBezTo>
                  <a:cubicBezTo>
                    <a:pt x="5543" y="1450"/>
                    <a:pt x="4238" y="0"/>
                    <a:pt x="2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5" name="Google Shape;1325;p50"/>
            <p:cNvGrpSpPr/>
            <p:nvPr/>
          </p:nvGrpSpPr>
          <p:grpSpPr>
            <a:xfrm>
              <a:off x="116796" y="3564749"/>
              <a:ext cx="1192858" cy="1605602"/>
              <a:chOff x="222348" y="3625899"/>
              <a:chExt cx="1192858" cy="1605602"/>
            </a:xfrm>
          </p:grpSpPr>
          <p:sp>
            <p:nvSpPr>
              <p:cNvPr id="1326" name="Google Shape;1326;p50"/>
              <p:cNvSpPr/>
              <p:nvPr/>
            </p:nvSpPr>
            <p:spPr>
              <a:xfrm>
                <a:off x="222348" y="4040770"/>
                <a:ext cx="801707" cy="1189672"/>
              </a:xfrm>
              <a:custGeom>
                <a:avLst/>
                <a:gdLst/>
                <a:ahLst/>
                <a:cxnLst/>
                <a:rect l="l" t="t" r="r" b="b"/>
                <a:pathLst>
                  <a:path w="22737" h="33740" extrusionOk="0">
                    <a:moveTo>
                      <a:pt x="2350" y="0"/>
                    </a:moveTo>
                    <a:cubicBezTo>
                      <a:pt x="2138" y="0"/>
                      <a:pt x="1935" y="41"/>
                      <a:pt x="1733" y="122"/>
                    </a:cubicBezTo>
                    <a:cubicBezTo>
                      <a:pt x="0" y="912"/>
                      <a:pt x="2037" y="4407"/>
                      <a:pt x="2584" y="5502"/>
                    </a:cubicBezTo>
                    <a:cubicBezTo>
                      <a:pt x="3830" y="7964"/>
                      <a:pt x="5228" y="10335"/>
                      <a:pt x="6778" y="12614"/>
                    </a:cubicBezTo>
                    <a:lnTo>
                      <a:pt x="6991" y="12949"/>
                    </a:lnTo>
                    <a:cubicBezTo>
                      <a:pt x="7812" y="14164"/>
                      <a:pt x="8663" y="15350"/>
                      <a:pt x="9484" y="16535"/>
                    </a:cubicBezTo>
                    <a:cubicBezTo>
                      <a:pt x="9544" y="16596"/>
                      <a:pt x="9605" y="16657"/>
                      <a:pt x="9636" y="16718"/>
                    </a:cubicBezTo>
                    <a:cubicBezTo>
                      <a:pt x="11277" y="19028"/>
                      <a:pt x="12949" y="21338"/>
                      <a:pt x="14529" y="23709"/>
                    </a:cubicBezTo>
                    <a:lnTo>
                      <a:pt x="14620" y="23861"/>
                    </a:lnTo>
                    <a:lnTo>
                      <a:pt x="14651" y="23921"/>
                    </a:lnTo>
                    <a:cubicBezTo>
                      <a:pt x="15836" y="25684"/>
                      <a:pt x="16900" y="27538"/>
                      <a:pt x="17842" y="29453"/>
                    </a:cubicBezTo>
                    <a:cubicBezTo>
                      <a:pt x="17842" y="29484"/>
                      <a:pt x="17873" y="29514"/>
                      <a:pt x="17873" y="29545"/>
                    </a:cubicBezTo>
                    <a:cubicBezTo>
                      <a:pt x="18541" y="30912"/>
                      <a:pt x="19149" y="32311"/>
                      <a:pt x="19697" y="33739"/>
                    </a:cubicBezTo>
                    <a:lnTo>
                      <a:pt x="22736" y="33739"/>
                    </a:lnTo>
                    <a:cubicBezTo>
                      <a:pt x="21946" y="30396"/>
                      <a:pt x="20943" y="27052"/>
                      <a:pt x="19818" y="23800"/>
                    </a:cubicBezTo>
                    <a:cubicBezTo>
                      <a:pt x="19788" y="23709"/>
                      <a:pt x="19757" y="23648"/>
                      <a:pt x="19727" y="23557"/>
                    </a:cubicBezTo>
                    <a:cubicBezTo>
                      <a:pt x="19636" y="23313"/>
                      <a:pt x="19545" y="23040"/>
                      <a:pt x="19453" y="22797"/>
                    </a:cubicBezTo>
                    <a:cubicBezTo>
                      <a:pt x="18754" y="20943"/>
                      <a:pt x="17994" y="19058"/>
                      <a:pt x="17174" y="17234"/>
                    </a:cubicBezTo>
                    <a:cubicBezTo>
                      <a:pt x="17143" y="17143"/>
                      <a:pt x="17082" y="17022"/>
                      <a:pt x="17052" y="16930"/>
                    </a:cubicBezTo>
                    <a:cubicBezTo>
                      <a:pt x="15563" y="13678"/>
                      <a:pt x="13800" y="10547"/>
                      <a:pt x="11733" y="7660"/>
                    </a:cubicBezTo>
                    <a:lnTo>
                      <a:pt x="11611" y="7508"/>
                    </a:lnTo>
                    <a:cubicBezTo>
                      <a:pt x="11095" y="6778"/>
                      <a:pt x="10517" y="6079"/>
                      <a:pt x="9970" y="5380"/>
                    </a:cubicBezTo>
                    <a:cubicBezTo>
                      <a:pt x="9575" y="4955"/>
                      <a:pt x="9210" y="4529"/>
                      <a:pt x="8784" y="4103"/>
                    </a:cubicBezTo>
                    <a:cubicBezTo>
                      <a:pt x="8724" y="4012"/>
                      <a:pt x="8632" y="3952"/>
                      <a:pt x="8572" y="3860"/>
                    </a:cubicBezTo>
                    <a:cubicBezTo>
                      <a:pt x="7021" y="2310"/>
                      <a:pt x="5228" y="942"/>
                      <a:pt x="3313" y="213"/>
                    </a:cubicBezTo>
                    <a:cubicBezTo>
                      <a:pt x="3100" y="152"/>
                      <a:pt x="2888" y="61"/>
                      <a:pt x="2675" y="30"/>
                    </a:cubicBezTo>
                    <a:cubicBezTo>
                      <a:pt x="2563" y="10"/>
                      <a:pt x="2455" y="0"/>
                      <a:pt x="2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50"/>
              <p:cNvSpPr/>
              <p:nvPr/>
            </p:nvSpPr>
            <p:spPr>
              <a:xfrm>
                <a:off x="489541" y="3625899"/>
                <a:ext cx="724205" cy="1605599"/>
              </a:xfrm>
              <a:custGeom>
                <a:avLst/>
                <a:gdLst/>
                <a:ahLst/>
                <a:cxnLst/>
                <a:rect l="l" t="t" r="r" b="b"/>
                <a:pathLst>
                  <a:path w="20539" h="45536" extrusionOk="0">
                    <a:moveTo>
                      <a:pt x="3310" y="1"/>
                    </a:moveTo>
                    <a:cubicBezTo>
                      <a:pt x="1453" y="1"/>
                      <a:pt x="0" y="2059"/>
                      <a:pt x="234" y="4441"/>
                    </a:cubicBezTo>
                    <a:cubicBezTo>
                      <a:pt x="416" y="6295"/>
                      <a:pt x="1389" y="7936"/>
                      <a:pt x="2210" y="9486"/>
                    </a:cubicBezTo>
                    <a:cubicBezTo>
                      <a:pt x="2817" y="10611"/>
                      <a:pt x="3425" y="11705"/>
                      <a:pt x="4003" y="12800"/>
                    </a:cubicBezTo>
                    <a:lnTo>
                      <a:pt x="4276" y="13286"/>
                    </a:lnTo>
                    <a:lnTo>
                      <a:pt x="5614" y="15687"/>
                    </a:lnTo>
                    <a:cubicBezTo>
                      <a:pt x="6283" y="16933"/>
                      <a:pt x="6982" y="18210"/>
                      <a:pt x="7620" y="19487"/>
                    </a:cubicBezTo>
                    <a:cubicBezTo>
                      <a:pt x="7742" y="19699"/>
                      <a:pt x="7863" y="19942"/>
                      <a:pt x="7985" y="20186"/>
                    </a:cubicBezTo>
                    <a:cubicBezTo>
                      <a:pt x="9383" y="22952"/>
                      <a:pt x="10629" y="25839"/>
                      <a:pt x="11723" y="28788"/>
                    </a:cubicBezTo>
                    <a:cubicBezTo>
                      <a:pt x="11906" y="29304"/>
                      <a:pt x="12088" y="29882"/>
                      <a:pt x="12270" y="30459"/>
                    </a:cubicBezTo>
                    <a:cubicBezTo>
                      <a:pt x="12331" y="30581"/>
                      <a:pt x="12362" y="30672"/>
                      <a:pt x="12392" y="30794"/>
                    </a:cubicBezTo>
                    <a:cubicBezTo>
                      <a:pt x="13912" y="35627"/>
                      <a:pt x="15158" y="40551"/>
                      <a:pt x="16161" y="45536"/>
                    </a:cubicBezTo>
                    <a:lnTo>
                      <a:pt x="20538" y="45536"/>
                    </a:lnTo>
                    <a:cubicBezTo>
                      <a:pt x="20417" y="42952"/>
                      <a:pt x="20234" y="40399"/>
                      <a:pt x="20052" y="37845"/>
                    </a:cubicBezTo>
                    <a:cubicBezTo>
                      <a:pt x="19778" y="33924"/>
                      <a:pt x="19170" y="30064"/>
                      <a:pt x="18228" y="26295"/>
                    </a:cubicBezTo>
                    <a:cubicBezTo>
                      <a:pt x="18198" y="26204"/>
                      <a:pt x="18167" y="26113"/>
                      <a:pt x="18167" y="26022"/>
                    </a:cubicBezTo>
                    <a:cubicBezTo>
                      <a:pt x="17438" y="23134"/>
                      <a:pt x="16526" y="20307"/>
                      <a:pt x="15401" y="17541"/>
                    </a:cubicBezTo>
                    <a:cubicBezTo>
                      <a:pt x="15188" y="16994"/>
                      <a:pt x="14976" y="16447"/>
                      <a:pt x="14763" y="15930"/>
                    </a:cubicBezTo>
                    <a:cubicBezTo>
                      <a:pt x="14702" y="15839"/>
                      <a:pt x="14672" y="15718"/>
                      <a:pt x="14641" y="15626"/>
                    </a:cubicBezTo>
                    <a:cubicBezTo>
                      <a:pt x="13638" y="13286"/>
                      <a:pt x="12483" y="10976"/>
                      <a:pt x="11207" y="8787"/>
                    </a:cubicBezTo>
                    <a:lnTo>
                      <a:pt x="11024" y="8423"/>
                    </a:lnTo>
                    <a:lnTo>
                      <a:pt x="10933" y="8331"/>
                    </a:lnTo>
                    <a:cubicBezTo>
                      <a:pt x="9322" y="5596"/>
                      <a:pt x="7559" y="2374"/>
                      <a:pt x="5067" y="611"/>
                    </a:cubicBezTo>
                    <a:cubicBezTo>
                      <a:pt x="4468" y="188"/>
                      <a:pt x="3870" y="1"/>
                      <a:pt x="33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50"/>
              <p:cNvSpPr/>
              <p:nvPr/>
            </p:nvSpPr>
            <p:spPr>
              <a:xfrm>
                <a:off x="1085066" y="4004452"/>
                <a:ext cx="330139" cy="1227048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34800" extrusionOk="0">
                    <a:moveTo>
                      <a:pt x="2805" y="0"/>
                    </a:moveTo>
                    <a:cubicBezTo>
                      <a:pt x="2464" y="0"/>
                      <a:pt x="2115" y="83"/>
                      <a:pt x="1764" y="270"/>
                    </a:cubicBezTo>
                    <a:cubicBezTo>
                      <a:pt x="487" y="909"/>
                      <a:pt x="31" y="2216"/>
                      <a:pt x="1" y="3675"/>
                    </a:cubicBezTo>
                    <a:lnTo>
                      <a:pt x="1" y="3948"/>
                    </a:lnTo>
                    <a:cubicBezTo>
                      <a:pt x="1" y="5741"/>
                      <a:pt x="578" y="7717"/>
                      <a:pt x="943" y="9115"/>
                    </a:cubicBezTo>
                    <a:cubicBezTo>
                      <a:pt x="1703" y="11851"/>
                      <a:pt x="2432" y="14587"/>
                      <a:pt x="3010" y="17383"/>
                    </a:cubicBezTo>
                    <a:cubicBezTo>
                      <a:pt x="3040" y="17504"/>
                      <a:pt x="3071" y="17626"/>
                      <a:pt x="3101" y="17778"/>
                    </a:cubicBezTo>
                    <a:cubicBezTo>
                      <a:pt x="3405" y="19267"/>
                      <a:pt x="3679" y="20726"/>
                      <a:pt x="3891" y="22246"/>
                    </a:cubicBezTo>
                    <a:cubicBezTo>
                      <a:pt x="3952" y="22763"/>
                      <a:pt x="4013" y="23280"/>
                      <a:pt x="4074" y="23796"/>
                    </a:cubicBezTo>
                    <a:cubicBezTo>
                      <a:pt x="4104" y="23948"/>
                      <a:pt x="4134" y="24100"/>
                      <a:pt x="4134" y="24222"/>
                    </a:cubicBezTo>
                    <a:cubicBezTo>
                      <a:pt x="4499" y="27748"/>
                      <a:pt x="4499" y="31243"/>
                      <a:pt x="4590" y="34800"/>
                    </a:cubicBezTo>
                    <a:lnTo>
                      <a:pt x="6657" y="34800"/>
                    </a:lnTo>
                    <a:cubicBezTo>
                      <a:pt x="7022" y="33827"/>
                      <a:pt x="7326" y="32854"/>
                      <a:pt x="7630" y="31851"/>
                    </a:cubicBezTo>
                    <a:cubicBezTo>
                      <a:pt x="7782" y="31334"/>
                      <a:pt x="7904" y="30818"/>
                      <a:pt x="8025" y="30301"/>
                    </a:cubicBezTo>
                    <a:cubicBezTo>
                      <a:pt x="8785" y="27231"/>
                      <a:pt x="9211" y="24100"/>
                      <a:pt x="9332" y="20939"/>
                    </a:cubicBezTo>
                    <a:cubicBezTo>
                      <a:pt x="9332" y="20848"/>
                      <a:pt x="9332" y="20787"/>
                      <a:pt x="9332" y="20726"/>
                    </a:cubicBezTo>
                    <a:cubicBezTo>
                      <a:pt x="9363" y="19967"/>
                      <a:pt x="9363" y="19176"/>
                      <a:pt x="9363" y="18416"/>
                    </a:cubicBezTo>
                    <a:cubicBezTo>
                      <a:pt x="9332" y="16258"/>
                      <a:pt x="9211" y="14100"/>
                      <a:pt x="8967" y="11942"/>
                    </a:cubicBezTo>
                    <a:cubicBezTo>
                      <a:pt x="8967" y="11851"/>
                      <a:pt x="8967" y="11760"/>
                      <a:pt x="8967" y="11669"/>
                    </a:cubicBezTo>
                    <a:cubicBezTo>
                      <a:pt x="8876" y="10969"/>
                      <a:pt x="8785" y="10240"/>
                      <a:pt x="8663" y="9541"/>
                    </a:cubicBezTo>
                    <a:cubicBezTo>
                      <a:pt x="8633" y="9206"/>
                      <a:pt x="8572" y="8872"/>
                      <a:pt x="8511" y="8568"/>
                    </a:cubicBezTo>
                    <a:cubicBezTo>
                      <a:pt x="8481" y="8386"/>
                      <a:pt x="8451" y="8234"/>
                      <a:pt x="8420" y="8082"/>
                    </a:cubicBezTo>
                    <a:cubicBezTo>
                      <a:pt x="8055" y="6167"/>
                      <a:pt x="7356" y="4343"/>
                      <a:pt x="6353" y="2702"/>
                    </a:cubicBezTo>
                    <a:cubicBezTo>
                      <a:pt x="5543" y="1450"/>
                      <a:pt x="4238" y="0"/>
                      <a:pt x="28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29" name="Google Shape;1329;p50"/>
              <p:cNvGrpSpPr/>
              <p:nvPr/>
            </p:nvGrpSpPr>
            <p:grpSpPr>
              <a:xfrm>
                <a:off x="362526" y="3780754"/>
                <a:ext cx="1036367" cy="1438723"/>
                <a:chOff x="10572519" y="1329569"/>
                <a:chExt cx="2108150" cy="2926614"/>
              </a:xfrm>
            </p:grpSpPr>
            <p:sp>
              <p:nvSpPr>
                <p:cNvPr id="1330" name="Google Shape;1330;p50"/>
                <p:cNvSpPr/>
                <p:nvPr/>
              </p:nvSpPr>
              <p:spPr>
                <a:xfrm>
                  <a:off x="11103753" y="1329569"/>
                  <a:ext cx="1045032" cy="2889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1" h="40292" extrusionOk="0">
                      <a:moveTo>
                        <a:pt x="762" y="1"/>
                      </a:moveTo>
                      <a:cubicBezTo>
                        <a:pt x="376" y="1"/>
                        <a:pt x="1" y="435"/>
                        <a:pt x="254" y="899"/>
                      </a:cubicBezTo>
                      <a:cubicBezTo>
                        <a:pt x="1773" y="3543"/>
                        <a:pt x="3232" y="6188"/>
                        <a:pt x="4631" y="8893"/>
                      </a:cubicBezTo>
                      <a:cubicBezTo>
                        <a:pt x="9494" y="18285"/>
                        <a:pt x="13385" y="28680"/>
                        <a:pt x="13476" y="39744"/>
                      </a:cubicBezTo>
                      <a:cubicBezTo>
                        <a:pt x="13476" y="40109"/>
                        <a:pt x="13749" y="40291"/>
                        <a:pt x="14023" y="40291"/>
                      </a:cubicBezTo>
                      <a:cubicBezTo>
                        <a:pt x="14296" y="40291"/>
                        <a:pt x="14570" y="40109"/>
                        <a:pt x="14570" y="39744"/>
                      </a:cubicBezTo>
                      <a:cubicBezTo>
                        <a:pt x="14540" y="36614"/>
                        <a:pt x="14236" y="33513"/>
                        <a:pt x="13658" y="30474"/>
                      </a:cubicBezTo>
                      <a:cubicBezTo>
                        <a:pt x="11622" y="19471"/>
                        <a:pt x="6546" y="9622"/>
                        <a:pt x="1226" y="291"/>
                      </a:cubicBezTo>
                      <a:cubicBezTo>
                        <a:pt x="1105" y="86"/>
                        <a:pt x="932" y="1"/>
                        <a:pt x="7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50"/>
                <p:cNvSpPr/>
                <p:nvPr/>
              </p:nvSpPr>
              <p:spPr>
                <a:xfrm>
                  <a:off x="12296392" y="2084932"/>
                  <a:ext cx="294913" cy="2171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" h="30274" extrusionOk="0">
                      <a:moveTo>
                        <a:pt x="672" y="1"/>
                      </a:moveTo>
                      <a:cubicBezTo>
                        <a:pt x="338" y="1"/>
                        <a:pt x="1" y="279"/>
                        <a:pt x="130" y="701"/>
                      </a:cubicBezTo>
                      <a:cubicBezTo>
                        <a:pt x="707" y="2738"/>
                        <a:pt x="1193" y="4805"/>
                        <a:pt x="1558" y="6902"/>
                      </a:cubicBezTo>
                      <a:cubicBezTo>
                        <a:pt x="2926" y="14379"/>
                        <a:pt x="3078" y="22009"/>
                        <a:pt x="2014" y="29516"/>
                      </a:cubicBezTo>
                      <a:cubicBezTo>
                        <a:pt x="1941" y="29971"/>
                        <a:pt x="2293" y="30274"/>
                        <a:pt x="2607" y="30274"/>
                      </a:cubicBezTo>
                      <a:cubicBezTo>
                        <a:pt x="2818" y="30274"/>
                        <a:pt x="3011" y="30138"/>
                        <a:pt x="3047" y="29820"/>
                      </a:cubicBezTo>
                      <a:cubicBezTo>
                        <a:pt x="3382" y="27662"/>
                        <a:pt x="3595" y="25474"/>
                        <a:pt x="3716" y="23316"/>
                      </a:cubicBezTo>
                      <a:cubicBezTo>
                        <a:pt x="4111" y="15595"/>
                        <a:pt x="3260" y="7844"/>
                        <a:pt x="1193" y="397"/>
                      </a:cubicBezTo>
                      <a:cubicBezTo>
                        <a:pt x="1109" y="121"/>
                        <a:pt x="891" y="1"/>
                        <a:pt x="67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50"/>
                <p:cNvSpPr/>
                <p:nvPr/>
              </p:nvSpPr>
              <p:spPr>
                <a:xfrm>
                  <a:off x="10572519" y="2035301"/>
                  <a:ext cx="1258112" cy="2156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42" h="30068" extrusionOk="0">
                      <a:moveTo>
                        <a:pt x="639" y="1"/>
                      </a:moveTo>
                      <a:cubicBezTo>
                        <a:pt x="547" y="1"/>
                        <a:pt x="453" y="28"/>
                        <a:pt x="366" y="86"/>
                      </a:cubicBezTo>
                      <a:cubicBezTo>
                        <a:pt x="92" y="269"/>
                        <a:pt x="1" y="633"/>
                        <a:pt x="153" y="937"/>
                      </a:cubicBezTo>
                      <a:lnTo>
                        <a:pt x="4591" y="7533"/>
                      </a:lnTo>
                      <a:cubicBezTo>
                        <a:pt x="9211" y="14372"/>
                        <a:pt x="14348" y="21302"/>
                        <a:pt x="16354" y="29752"/>
                      </a:cubicBezTo>
                      <a:cubicBezTo>
                        <a:pt x="16387" y="29976"/>
                        <a:pt x="16568" y="30068"/>
                        <a:pt x="16772" y="30068"/>
                      </a:cubicBezTo>
                      <a:cubicBezTo>
                        <a:pt x="17123" y="30068"/>
                        <a:pt x="17541" y="29795"/>
                        <a:pt x="17387" y="29448"/>
                      </a:cubicBezTo>
                      <a:cubicBezTo>
                        <a:pt x="16840" y="27108"/>
                        <a:pt x="16080" y="24859"/>
                        <a:pt x="15108" y="22701"/>
                      </a:cubicBezTo>
                      <a:cubicBezTo>
                        <a:pt x="13405" y="18810"/>
                        <a:pt x="11156" y="15254"/>
                        <a:pt x="8846" y="11789"/>
                      </a:cubicBezTo>
                      <a:cubicBezTo>
                        <a:pt x="6293" y="7959"/>
                        <a:pt x="3679" y="4159"/>
                        <a:pt x="1126" y="329"/>
                      </a:cubicBezTo>
                      <a:cubicBezTo>
                        <a:pt x="1022" y="123"/>
                        <a:pt x="835" y="1"/>
                        <a:pt x="6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50"/>
                <p:cNvSpPr/>
                <p:nvPr/>
              </p:nvSpPr>
              <p:spPr>
                <a:xfrm>
                  <a:off x="11542682" y="1887341"/>
                  <a:ext cx="126442" cy="220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3" h="3080" extrusionOk="0">
                      <a:moveTo>
                        <a:pt x="1147" y="0"/>
                      </a:moveTo>
                      <a:cubicBezTo>
                        <a:pt x="1100" y="0"/>
                        <a:pt x="1051" y="7"/>
                        <a:pt x="1003" y="22"/>
                      </a:cubicBezTo>
                      <a:cubicBezTo>
                        <a:pt x="699" y="143"/>
                        <a:pt x="517" y="447"/>
                        <a:pt x="608" y="782"/>
                      </a:cubicBezTo>
                      <a:cubicBezTo>
                        <a:pt x="638" y="842"/>
                        <a:pt x="638" y="873"/>
                        <a:pt x="638" y="933"/>
                      </a:cubicBezTo>
                      <a:cubicBezTo>
                        <a:pt x="638" y="1025"/>
                        <a:pt x="638" y="1116"/>
                        <a:pt x="638" y="1207"/>
                      </a:cubicBezTo>
                      <a:cubicBezTo>
                        <a:pt x="638" y="1298"/>
                        <a:pt x="608" y="1389"/>
                        <a:pt x="578" y="1481"/>
                      </a:cubicBezTo>
                      <a:cubicBezTo>
                        <a:pt x="547" y="1572"/>
                        <a:pt x="517" y="1663"/>
                        <a:pt x="456" y="1724"/>
                      </a:cubicBezTo>
                      <a:cubicBezTo>
                        <a:pt x="395" y="1815"/>
                        <a:pt x="304" y="1906"/>
                        <a:pt x="243" y="1997"/>
                      </a:cubicBezTo>
                      <a:lnTo>
                        <a:pt x="304" y="1906"/>
                      </a:lnTo>
                      <a:lnTo>
                        <a:pt x="304" y="1906"/>
                      </a:lnTo>
                      <a:cubicBezTo>
                        <a:pt x="182" y="1997"/>
                        <a:pt x="91" y="2149"/>
                        <a:pt x="61" y="2301"/>
                      </a:cubicBezTo>
                      <a:cubicBezTo>
                        <a:pt x="0" y="2453"/>
                        <a:pt x="30" y="2636"/>
                        <a:pt x="91" y="2757"/>
                      </a:cubicBezTo>
                      <a:cubicBezTo>
                        <a:pt x="182" y="2909"/>
                        <a:pt x="304" y="3000"/>
                        <a:pt x="456" y="3061"/>
                      </a:cubicBezTo>
                      <a:cubicBezTo>
                        <a:pt x="500" y="3072"/>
                        <a:pt x="549" y="3079"/>
                        <a:pt x="599" y="3079"/>
                      </a:cubicBezTo>
                      <a:cubicBezTo>
                        <a:pt x="685" y="3079"/>
                        <a:pt x="774" y="3058"/>
                        <a:pt x="851" y="3000"/>
                      </a:cubicBezTo>
                      <a:cubicBezTo>
                        <a:pt x="1246" y="2696"/>
                        <a:pt x="1520" y="2271"/>
                        <a:pt x="1641" y="1785"/>
                      </a:cubicBezTo>
                      <a:cubicBezTo>
                        <a:pt x="1763" y="1359"/>
                        <a:pt x="1763" y="903"/>
                        <a:pt x="1672" y="447"/>
                      </a:cubicBezTo>
                      <a:cubicBezTo>
                        <a:pt x="1621" y="191"/>
                        <a:pt x="1397" y="0"/>
                        <a:pt x="11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50"/>
                <p:cNvSpPr/>
                <p:nvPr/>
              </p:nvSpPr>
              <p:spPr>
                <a:xfrm>
                  <a:off x="11407489" y="2246877"/>
                  <a:ext cx="303089" cy="288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4017" extrusionOk="0">
                      <a:moveTo>
                        <a:pt x="669" y="1"/>
                      </a:moveTo>
                      <a:cubicBezTo>
                        <a:pt x="621" y="1"/>
                        <a:pt x="570" y="8"/>
                        <a:pt x="517" y="24"/>
                      </a:cubicBezTo>
                      <a:cubicBezTo>
                        <a:pt x="213" y="115"/>
                        <a:pt x="0" y="419"/>
                        <a:pt x="61" y="723"/>
                      </a:cubicBezTo>
                      <a:cubicBezTo>
                        <a:pt x="669" y="2364"/>
                        <a:pt x="1915" y="3611"/>
                        <a:pt x="3466" y="4006"/>
                      </a:cubicBezTo>
                      <a:cubicBezTo>
                        <a:pt x="3501" y="4013"/>
                        <a:pt x="3536" y="4016"/>
                        <a:pt x="3571" y="4016"/>
                      </a:cubicBezTo>
                      <a:cubicBezTo>
                        <a:pt x="3837" y="4016"/>
                        <a:pt x="4081" y="3819"/>
                        <a:pt x="4134" y="3550"/>
                      </a:cubicBezTo>
                      <a:cubicBezTo>
                        <a:pt x="4225" y="3246"/>
                        <a:pt x="4043" y="2911"/>
                        <a:pt x="3739" y="2790"/>
                      </a:cubicBezTo>
                      <a:cubicBezTo>
                        <a:pt x="3587" y="2759"/>
                        <a:pt x="3435" y="2699"/>
                        <a:pt x="3253" y="2638"/>
                      </a:cubicBezTo>
                      <a:lnTo>
                        <a:pt x="3162" y="2608"/>
                      </a:lnTo>
                      <a:cubicBezTo>
                        <a:pt x="3141" y="2608"/>
                        <a:pt x="3081" y="2581"/>
                        <a:pt x="3078" y="2581"/>
                      </a:cubicBezTo>
                      <a:lnTo>
                        <a:pt x="3078" y="2581"/>
                      </a:lnTo>
                      <a:cubicBezTo>
                        <a:pt x="3077" y="2581"/>
                        <a:pt x="3091" y="2587"/>
                        <a:pt x="3131" y="2608"/>
                      </a:cubicBezTo>
                      <a:lnTo>
                        <a:pt x="2918" y="2516"/>
                      </a:lnTo>
                      <a:cubicBezTo>
                        <a:pt x="2766" y="2425"/>
                        <a:pt x="2645" y="2334"/>
                        <a:pt x="2493" y="2243"/>
                      </a:cubicBezTo>
                      <a:lnTo>
                        <a:pt x="2280" y="2060"/>
                      </a:lnTo>
                      <a:lnTo>
                        <a:pt x="2189" y="1969"/>
                      </a:lnTo>
                      <a:cubicBezTo>
                        <a:pt x="2067" y="1848"/>
                        <a:pt x="1946" y="1726"/>
                        <a:pt x="1824" y="1604"/>
                      </a:cubicBezTo>
                      <a:cubicBezTo>
                        <a:pt x="1794" y="1544"/>
                        <a:pt x="1733" y="1452"/>
                        <a:pt x="1672" y="1392"/>
                      </a:cubicBezTo>
                      <a:lnTo>
                        <a:pt x="1611" y="1301"/>
                      </a:lnTo>
                      <a:cubicBezTo>
                        <a:pt x="1490" y="1149"/>
                        <a:pt x="1429" y="997"/>
                        <a:pt x="1338" y="845"/>
                      </a:cubicBezTo>
                      <a:cubicBezTo>
                        <a:pt x="1307" y="753"/>
                        <a:pt x="1247" y="693"/>
                        <a:pt x="1216" y="601"/>
                      </a:cubicBezTo>
                      <a:lnTo>
                        <a:pt x="1186" y="480"/>
                      </a:lnTo>
                      <a:cubicBezTo>
                        <a:pt x="1186" y="459"/>
                        <a:pt x="1158" y="383"/>
                        <a:pt x="1159" y="383"/>
                      </a:cubicBezTo>
                      <a:lnTo>
                        <a:pt x="1159" y="383"/>
                      </a:lnTo>
                      <a:cubicBezTo>
                        <a:pt x="1159" y="383"/>
                        <a:pt x="1166" y="400"/>
                        <a:pt x="1186" y="449"/>
                      </a:cubicBezTo>
                      <a:cubicBezTo>
                        <a:pt x="1085" y="173"/>
                        <a:pt x="902" y="1"/>
                        <a:pt x="6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50"/>
                <p:cNvSpPr/>
                <p:nvPr/>
              </p:nvSpPr>
              <p:spPr>
                <a:xfrm>
                  <a:off x="11937216" y="2797047"/>
                  <a:ext cx="2295" cy="5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74" extrusionOk="0">
                      <a:moveTo>
                        <a:pt x="26" y="1"/>
                      </a:moveTo>
                      <a:cubicBezTo>
                        <a:pt x="17" y="1"/>
                        <a:pt x="1" y="29"/>
                        <a:pt x="1" y="73"/>
                      </a:cubicBezTo>
                      <a:lnTo>
                        <a:pt x="31" y="73"/>
                      </a:lnTo>
                      <a:lnTo>
                        <a:pt x="31" y="13"/>
                      </a:lnTo>
                      <a:cubicBezTo>
                        <a:pt x="31" y="4"/>
                        <a:pt x="29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50"/>
                <p:cNvSpPr/>
                <p:nvPr/>
              </p:nvSpPr>
              <p:spPr>
                <a:xfrm>
                  <a:off x="11858754" y="2681505"/>
                  <a:ext cx="185396" cy="258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3611" extrusionOk="0">
                      <a:moveTo>
                        <a:pt x="1637" y="1"/>
                      </a:moveTo>
                      <a:cubicBezTo>
                        <a:pt x="1599" y="1"/>
                        <a:pt x="1559" y="5"/>
                        <a:pt x="1520" y="13"/>
                      </a:cubicBezTo>
                      <a:cubicBezTo>
                        <a:pt x="1216" y="134"/>
                        <a:pt x="1034" y="469"/>
                        <a:pt x="1125" y="773"/>
                      </a:cubicBezTo>
                      <a:cubicBezTo>
                        <a:pt x="1125" y="833"/>
                        <a:pt x="1155" y="894"/>
                        <a:pt x="1186" y="955"/>
                      </a:cubicBezTo>
                      <a:lnTo>
                        <a:pt x="1186" y="1016"/>
                      </a:lnTo>
                      <a:cubicBezTo>
                        <a:pt x="1186" y="1137"/>
                        <a:pt x="1186" y="1228"/>
                        <a:pt x="1186" y="1350"/>
                      </a:cubicBezTo>
                      <a:lnTo>
                        <a:pt x="1186" y="1380"/>
                      </a:lnTo>
                      <a:cubicBezTo>
                        <a:pt x="1186" y="1441"/>
                        <a:pt x="1186" y="1502"/>
                        <a:pt x="1155" y="1563"/>
                      </a:cubicBezTo>
                      <a:lnTo>
                        <a:pt x="1125" y="1624"/>
                      </a:lnTo>
                      <a:cubicBezTo>
                        <a:pt x="1125" y="1654"/>
                        <a:pt x="1125" y="1654"/>
                        <a:pt x="1125" y="1684"/>
                      </a:cubicBezTo>
                      <a:lnTo>
                        <a:pt x="1125" y="1715"/>
                      </a:lnTo>
                      <a:lnTo>
                        <a:pt x="1095" y="1776"/>
                      </a:lnTo>
                      <a:cubicBezTo>
                        <a:pt x="1064" y="1867"/>
                        <a:pt x="1034" y="1928"/>
                        <a:pt x="973" y="2019"/>
                      </a:cubicBezTo>
                      <a:lnTo>
                        <a:pt x="912" y="2080"/>
                      </a:lnTo>
                      <a:cubicBezTo>
                        <a:pt x="882" y="2140"/>
                        <a:pt x="851" y="2171"/>
                        <a:pt x="791" y="2231"/>
                      </a:cubicBezTo>
                      <a:lnTo>
                        <a:pt x="760" y="2262"/>
                      </a:lnTo>
                      <a:lnTo>
                        <a:pt x="669" y="2323"/>
                      </a:lnTo>
                      <a:lnTo>
                        <a:pt x="548" y="2383"/>
                      </a:lnTo>
                      <a:lnTo>
                        <a:pt x="487" y="2414"/>
                      </a:lnTo>
                      <a:cubicBezTo>
                        <a:pt x="183" y="2505"/>
                        <a:pt x="0" y="2839"/>
                        <a:pt x="61" y="3174"/>
                      </a:cubicBezTo>
                      <a:cubicBezTo>
                        <a:pt x="114" y="3438"/>
                        <a:pt x="351" y="3611"/>
                        <a:pt x="613" y="3611"/>
                      </a:cubicBezTo>
                      <a:cubicBezTo>
                        <a:pt x="651" y="3611"/>
                        <a:pt x="691" y="3607"/>
                        <a:pt x="730" y="3599"/>
                      </a:cubicBezTo>
                      <a:cubicBezTo>
                        <a:pt x="1855" y="3235"/>
                        <a:pt x="2584" y="1745"/>
                        <a:pt x="2189" y="438"/>
                      </a:cubicBezTo>
                      <a:cubicBezTo>
                        <a:pt x="2136" y="173"/>
                        <a:pt x="1899" y="1"/>
                        <a:pt x="16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50"/>
                <p:cNvSpPr/>
                <p:nvPr/>
              </p:nvSpPr>
              <p:spPr>
                <a:xfrm>
                  <a:off x="11004205" y="2428761"/>
                  <a:ext cx="124291" cy="281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3928" extrusionOk="0">
                      <a:moveTo>
                        <a:pt x="835" y="0"/>
                      </a:moveTo>
                      <a:cubicBezTo>
                        <a:pt x="800" y="0"/>
                        <a:pt x="765" y="4"/>
                        <a:pt x="730" y="11"/>
                      </a:cubicBezTo>
                      <a:cubicBezTo>
                        <a:pt x="578" y="72"/>
                        <a:pt x="456" y="193"/>
                        <a:pt x="395" y="315"/>
                      </a:cubicBezTo>
                      <a:cubicBezTo>
                        <a:pt x="335" y="467"/>
                        <a:pt x="304" y="619"/>
                        <a:pt x="335" y="771"/>
                      </a:cubicBezTo>
                      <a:cubicBezTo>
                        <a:pt x="426" y="983"/>
                        <a:pt x="487" y="1227"/>
                        <a:pt x="487" y="1439"/>
                      </a:cubicBezTo>
                      <a:lnTo>
                        <a:pt x="487" y="1500"/>
                      </a:lnTo>
                      <a:lnTo>
                        <a:pt x="487" y="1622"/>
                      </a:lnTo>
                      <a:lnTo>
                        <a:pt x="487" y="1986"/>
                      </a:lnTo>
                      <a:lnTo>
                        <a:pt x="487" y="2047"/>
                      </a:lnTo>
                      <a:cubicBezTo>
                        <a:pt x="487" y="2078"/>
                        <a:pt x="487" y="2108"/>
                        <a:pt x="456" y="2199"/>
                      </a:cubicBezTo>
                      <a:cubicBezTo>
                        <a:pt x="456" y="2321"/>
                        <a:pt x="426" y="2412"/>
                        <a:pt x="395" y="2503"/>
                      </a:cubicBezTo>
                      <a:lnTo>
                        <a:pt x="365" y="2594"/>
                      </a:lnTo>
                      <a:cubicBezTo>
                        <a:pt x="358" y="2609"/>
                        <a:pt x="352" y="2619"/>
                        <a:pt x="348" y="2623"/>
                      </a:cubicBezTo>
                      <a:lnTo>
                        <a:pt x="348" y="2623"/>
                      </a:lnTo>
                      <a:cubicBezTo>
                        <a:pt x="358" y="2599"/>
                        <a:pt x="365" y="2578"/>
                        <a:pt x="365" y="2564"/>
                      </a:cubicBezTo>
                      <a:lnTo>
                        <a:pt x="365" y="2564"/>
                      </a:lnTo>
                      <a:cubicBezTo>
                        <a:pt x="346" y="2602"/>
                        <a:pt x="339" y="2627"/>
                        <a:pt x="343" y="2627"/>
                      </a:cubicBezTo>
                      <a:cubicBezTo>
                        <a:pt x="344" y="2627"/>
                        <a:pt x="346" y="2626"/>
                        <a:pt x="348" y="2623"/>
                      </a:cubicBezTo>
                      <a:lnTo>
                        <a:pt x="348" y="2623"/>
                      </a:lnTo>
                      <a:cubicBezTo>
                        <a:pt x="337" y="2651"/>
                        <a:pt x="320" y="2684"/>
                        <a:pt x="304" y="2716"/>
                      </a:cubicBezTo>
                      <a:cubicBezTo>
                        <a:pt x="274" y="2807"/>
                        <a:pt x="213" y="2898"/>
                        <a:pt x="152" y="3020"/>
                      </a:cubicBezTo>
                      <a:cubicBezTo>
                        <a:pt x="0" y="3293"/>
                        <a:pt x="91" y="3658"/>
                        <a:pt x="335" y="3841"/>
                      </a:cubicBezTo>
                      <a:cubicBezTo>
                        <a:pt x="424" y="3900"/>
                        <a:pt x="523" y="3927"/>
                        <a:pt x="620" y="3927"/>
                      </a:cubicBezTo>
                      <a:cubicBezTo>
                        <a:pt x="821" y="3927"/>
                        <a:pt x="1013" y="3812"/>
                        <a:pt x="1095" y="3628"/>
                      </a:cubicBezTo>
                      <a:cubicBezTo>
                        <a:pt x="1642" y="2655"/>
                        <a:pt x="1733" y="1500"/>
                        <a:pt x="1398" y="467"/>
                      </a:cubicBezTo>
                      <a:cubicBezTo>
                        <a:pt x="1345" y="198"/>
                        <a:pt x="1101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50"/>
                <p:cNvSpPr/>
                <p:nvPr/>
              </p:nvSpPr>
              <p:spPr>
                <a:xfrm>
                  <a:off x="11041284" y="2997650"/>
                  <a:ext cx="241983" cy="12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1715" extrusionOk="0">
                      <a:moveTo>
                        <a:pt x="572" y="1"/>
                      </a:moveTo>
                      <a:cubicBezTo>
                        <a:pt x="370" y="1"/>
                        <a:pt x="174" y="109"/>
                        <a:pt x="91" y="316"/>
                      </a:cubicBezTo>
                      <a:cubicBezTo>
                        <a:pt x="30" y="468"/>
                        <a:pt x="0" y="620"/>
                        <a:pt x="61" y="772"/>
                      </a:cubicBezTo>
                      <a:cubicBezTo>
                        <a:pt x="91" y="924"/>
                        <a:pt x="182" y="1045"/>
                        <a:pt x="304" y="1137"/>
                      </a:cubicBezTo>
                      <a:cubicBezTo>
                        <a:pt x="1033" y="1501"/>
                        <a:pt x="1824" y="1714"/>
                        <a:pt x="2614" y="1714"/>
                      </a:cubicBezTo>
                      <a:cubicBezTo>
                        <a:pt x="3374" y="1653"/>
                        <a:pt x="3374" y="529"/>
                        <a:pt x="2614" y="468"/>
                      </a:cubicBezTo>
                      <a:cubicBezTo>
                        <a:pt x="2462" y="468"/>
                        <a:pt x="2280" y="468"/>
                        <a:pt x="2097" y="438"/>
                      </a:cubicBezTo>
                      <a:lnTo>
                        <a:pt x="1945" y="438"/>
                      </a:lnTo>
                      <a:lnTo>
                        <a:pt x="1702" y="377"/>
                      </a:lnTo>
                      <a:cubicBezTo>
                        <a:pt x="1550" y="346"/>
                        <a:pt x="1398" y="286"/>
                        <a:pt x="1246" y="255"/>
                      </a:cubicBezTo>
                      <a:lnTo>
                        <a:pt x="1003" y="134"/>
                      </a:lnTo>
                      <a:cubicBezTo>
                        <a:pt x="961" y="134"/>
                        <a:pt x="933" y="119"/>
                        <a:pt x="910" y="110"/>
                      </a:cubicBezTo>
                      <a:lnTo>
                        <a:pt x="910" y="110"/>
                      </a:lnTo>
                      <a:cubicBezTo>
                        <a:pt x="890" y="92"/>
                        <a:pt x="863" y="73"/>
                        <a:pt x="851" y="73"/>
                      </a:cubicBezTo>
                      <a:cubicBezTo>
                        <a:pt x="764" y="24"/>
                        <a:pt x="667" y="1"/>
                        <a:pt x="57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50"/>
                <p:cNvSpPr/>
                <p:nvPr/>
              </p:nvSpPr>
              <p:spPr>
                <a:xfrm>
                  <a:off x="12257663" y="2559580"/>
                  <a:ext cx="229002" cy="267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3" h="3730" extrusionOk="0">
                      <a:moveTo>
                        <a:pt x="592" y="0"/>
                      </a:moveTo>
                      <a:cubicBezTo>
                        <a:pt x="557" y="0"/>
                        <a:pt x="522" y="3"/>
                        <a:pt x="487" y="10"/>
                      </a:cubicBezTo>
                      <a:cubicBezTo>
                        <a:pt x="153" y="132"/>
                        <a:pt x="1" y="466"/>
                        <a:pt x="92" y="801"/>
                      </a:cubicBezTo>
                      <a:cubicBezTo>
                        <a:pt x="335" y="2108"/>
                        <a:pt x="1217" y="3202"/>
                        <a:pt x="2463" y="3719"/>
                      </a:cubicBezTo>
                      <a:cubicBezTo>
                        <a:pt x="2498" y="3726"/>
                        <a:pt x="2533" y="3729"/>
                        <a:pt x="2568" y="3729"/>
                      </a:cubicBezTo>
                      <a:cubicBezTo>
                        <a:pt x="2834" y="3729"/>
                        <a:pt x="3078" y="3532"/>
                        <a:pt x="3132" y="3263"/>
                      </a:cubicBezTo>
                      <a:cubicBezTo>
                        <a:pt x="3192" y="2959"/>
                        <a:pt x="3040" y="2624"/>
                        <a:pt x="2736" y="2503"/>
                      </a:cubicBezTo>
                      <a:lnTo>
                        <a:pt x="2645" y="2473"/>
                      </a:lnTo>
                      <a:lnTo>
                        <a:pt x="2493" y="2412"/>
                      </a:lnTo>
                      <a:cubicBezTo>
                        <a:pt x="2402" y="2321"/>
                        <a:pt x="2280" y="2260"/>
                        <a:pt x="2189" y="2199"/>
                      </a:cubicBezTo>
                      <a:cubicBezTo>
                        <a:pt x="2129" y="2138"/>
                        <a:pt x="2098" y="2108"/>
                        <a:pt x="2037" y="2077"/>
                      </a:cubicBezTo>
                      <a:lnTo>
                        <a:pt x="1977" y="2017"/>
                      </a:lnTo>
                      <a:cubicBezTo>
                        <a:pt x="1885" y="1925"/>
                        <a:pt x="1794" y="1834"/>
                        <a:pt x="1703" y="1713"/>
                      </a:cubicBezTo>
                      <a:lnTo>
                        <a:pt x="1581" y="1561"/>
                      </a:lnTo>
                      <a:lnTo>
                        <a:pt x="1551" y="1500"/>
                      </a:lnTo>
                      <a:cubicBezTo>
                        <a:pt x="1490" y="1378"/>
                        <a:pt x="1399" y="1257"/>
                        <a:pt x="1338" y="1135"/>
                      </a:cubicBezTo>
                      <a:cubicBezTo>
                        <a:pt x="1338" y="1074"/>
                        <a:pt x="1277" y="983"/>
                        <a:pt x="1277" y="953"/>
                      </a:cubicBezTo>
                      <a:cubicBezTo>
                        <a:pt x="1277" y="922"/>
                        <a:pt x="1247" y="892"/>
                        <a:pt x="1247" y="862"/>
                      </a:cubicBezTo>
                      <a:lnTo>
                        <a:pt x="1247" y="892"/>
                      </a:lnTo>
                      <a:cubicBezTo>
                        <a:pt x="1217" y="740"/>
                        <a:pt x="1156" y="618"/>
                        <a:pt x="1156" y="466"/>
                      </a:cubicBezTo>
                      <a:cubicBezTo>
                        <a:pt x="1102" y="198"/>
                        <a:pt x="858" y="0"/>
                        <a:pt x="59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50"/>
                <p:cNvSpPr/>
                <p:nvPr/>
              </p:nvSpPr>
              <p:spPr>
                <a:xfrm>
                  <a:off x="12445140" y="2734722"/>
                  <a:ext cx="72" cy="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50"/>
                <p:cNvSpPr/>
                <p:nvPr/>
              </p:nvSpPr>
              <p:spPr>
                <a:xfrm>
                  <a:off x="12405909" y="2708544"/>
                  <a:ext cx="3227" cy="3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49" extrusionOk="0">
                      <a:moveTo>
                        <a:pt x="1" y="0"/>
                      </a:moveTo>
                      <a:cubicBezTo>
                        <a:pt x="1" y="19"/>
                        <a:pt x="34" y="49"/>
                        <a:pt x="40" y="49"/>
                      </a:cubicBezTo>
                      <a:cubicBezTo>
                        <a:pt x="44" y="49"/>
                        <a:pt x="36" y="36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50"/>
                <p:cNvSpPr/>
                <p:nvPr/>
              </p:nvSpPr>
              <p:spPr>
                <a:xfrm>
                  <a:off x="12347099" y="2623483"/>
                  <a:ext cx="2152" cy="3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50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0" y="19"/>
                        <a:pt x="22" y="49"/>
                        <a:pt x="26" y="49"/>
                      </a:cubicBezTo>
                      <a:cubicBezTo>
                        <a:pt x="29" y="49"/>
                        <a:pt x="24" y="37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50"/>
                <p:cNvSpPr/>
                <p:nvPr/>
              </p:nvSpPr>
              <p:spPr>
                <a:xfrm>
                  <a:off x="12530201" y="2954904"/>
                  <a:ext cx="150469" cy="226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" h="3157" extrusionOk="0">
                      <a:moveTo>
                        <a:pt x="1520" y="0"/>
                      </a:moveTo>
                      <a:cubicBezTo>
                        <a:pt x="1186" y="0"/>
                        <a:pt x="943" y="274"/>
                        <a:pt x="973" y="608"/>
                      </a:cubicBezTo>
                      <a:lnTo>
                        <a:pt x="973" y="851"/>
                      </a:lnTo>
                      <a:cubicBezTo>
                        <a:pt x="943" y="1003"/>
                        <a:pt x="912" y="1125"/>
                        <a:pt x="882" y="1277"/>
                      </a:cubicBezTo>
                      <a:cubicBezTo>
                        <a:pt x="821" y="1398"/>
                        <a:pt x="760" y="1550"/>
                        <a:pt x="669" y="1672"/>
                      </a:cubicBezTo>
                      <a:cubicBezTo>
                        <a:pt x="578" y="1793"/>
                        <a:pt x="487" y="1885"/>
                        <a:pt x="395" y="1976"/>
                      </a:cubicBezTo>
                      <a:lnTo>
                        <a:pt x="365" y="2006"/>
                      </a:lnTo>
                      <a:cubicBezTo>
                        <a:pt x="91" y="2189"/>
                        <a:pt x="0" y="2553"/>
                        <a:pt x="122" y="2857"/>
                      </a:cubicBezTo>
                      <a:cubicBezTo>
                        <a:pt x="204" y="3041"/>
                        <a:pt x="396" y="3157"/>
                        <a:pt x="596" y="3157"/>
                      </a:cubicBezTo>
                      <a:cubicBezTo>
                        <a:pt x="693" y="3157"/>
                        <a:pt x="792" y="3130"/>
                        <a:pt x="882" y="3070"/>
                      </a:cubicBezTo>
                      <a:cubicBezTo>
                        <a:pt x="1642" y="2492"/>
                        <a:pt x="2098" y="1581"/>
                        <a:pt x="2067" y="608"/>
                      </a:cubicBezTo>
                      <a:cubicBezTo>
                        <a:pt x="2067" y="274"/>
                        <a:pt x="1824" y="0"/>
                        <a:pt x="15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44" name="Google Shape;1344;p50"/>
            <p:cNvGrpSpPr/>
            <p:nvPr/>
          </p:nvGrpSpPr>
          <p:grpSpPr>
            <a:xfrm rot="770170">
              <a:off x="1338854" y="4352977"/>
              <a:ext cx="161652" cy="829744"/>
              <a:chOff x="12257663" y="2084932"/>
              <a:chExt cx="423006" cy="2171251"/>
            </a:xfrm>
          </p:grpSpPr>
          <p:sp>
            <p:nvSpPr>
              <p:cNvPr id="1345" name="Google Shape;1345;p50"/>
              <p:cNvSpPr/>
              <p:nvPr/>
            </p:nvSpPr>
            <p:spPr>
              <a:xfrm>
                <a:off x="12296392" y="2084932"/>
                <a:ext cx="294913" cy="2171251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0274" extrusionOk="0">
                    <a:moveTo>
                      <a:pt x="672" y="1"/>
                    </a:moveTo>
                    <a:cubicBezTo>
                      <a:pt x="338" y="1"/>
                      <a:pt x="1" y="279"/>
                      <a:pt x="130" y="701"/>
                    </a:cubicBezTo>
                    <a:cubicBezTo>
                      <a:pt x="707" y="2738"/>
                      <a:pt x="1193" y="4805"/>
                      <a:pt x="1558" y="6902"/>
                    </a:cubicBezTo>
                    <a:cubicBezTo>
                      <a:pt x="2926" y="14379"/>
                      <a:pt x="3078" y="22009"/>
                      <a:pt x="2014" y="29516"/>
                    </a:cubicBezTo>
                    <a:cubicBezTo>
                      <a:pt x="1941" y="29971"/>
                      <a:pt x="2293" y="30274"/>
                      <a:pt x="2607" y="30274"/>
                    </a:cubicBezTo>
                    <a:cubicBezTo>
                      <a:pt x="2818" y="30274"/>
                      <a:pt x="3011" y="30138"/>
                      <a:pt x="3047" y="29820"/>
                    </a:cubicBezTo>
                    <a:cubicBezTo>
                      <a:pt x="3382" y="27662"/>
                      <a:pt x="3595" y="25474"/>
                      <a:pt x="3716" y="23316"/>
                    </a:cubicBezTo>
                    <a:cubicBezTo>
                      <a:pt x="4111" y="15595"/>
                      <a:pt x="3260" y="7844"/>
                      <a:pt x="1193" y="397"/>
                    </a:cubicBezTo>
                    <a:cubicBezTo>
                      <a:pt x="1109" y="121"/>
                      <a:pt x="891" y="1"/>
                      <a:pt x="6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50"/>
              <p:cNvSpPr/>
              <p:nvPr/>
            </p:nvSpPr>
            <p:spPr>
              <a:xfrm>
                <a:off x="12257663" y="2559580"/>
                <a:ext cx="229002" cy="267516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730" extrusionOk="0">
                    <a:moveTo>
                      <a:pt x="592" y="0"/>
                    </a:moveTo>
                    <a:cubicBezTo>
                      <a:pt x="557" y="0"/>
                      <a:pt x="522" y="3"/>
                      <a:pt x="487" y="10"/>
                    </a:cubicBezTo>
                    <a:cubicBezTo>
                      <a:pt x="153" y="132"/>
                      <a:pt x="1" y="466"/>
                      <a:pt x="92" y="801"/>
                    </a:cubicBezTo>
                    <a:cubicBezTo>
                      <a:pt x="335" y="2108"/>
                      <a:pt x="1217" y="3202"/>
                      <a:pt x="2463" y="3719"/>
                    </a:cubicBezTo>
                    <a:cubicBezTo>
                      <a:pt x="2498" y="3726"/>
                      <a:pt x="2533" y="3729"/>
                      <a:pt x="2568" y="3729"/>
                    </a:cubicBezTo>
                    <a:cubicBezTo>
                      <a:pt x="2834" y="3729"/>
                      <a:pt x="3078" y="3532"/>
                      <a:pt x="3132" y="3263"/>
                    </a:cubicBezTo>
                    <a:cubicBezTo>
                      <a:pt x="3192" y="2959"/>
                      <a:pt x="3040" y="2624"/>
                      <a:pt x="2736" y="2503"/>
                    </a:cubicBezTo>
                    <a:lnTo>
                      <a:pt x="2645" y="2473"/>
                    </a:lnTo>
                    <a:lnTo>
                      <a:pt x="2493" y="2412"/>
                    </a:lnTo>
                    <a:cubicBezTo>
                      <a:pt x="2402" y="2321"/>
                      <a:pt x="2280" y="2260"/>
                      <a:pt x="2189" y="2199"/>
                    </a:cubicBezTo>
                    <a:cubicBezTo>
                      <a:pt x="2129" y="2138"/>
                      <a:pt x="2098" y="2108"/>
                      <a:pt x="2037" y="2077"/>
                    </a:cubicBezTo>
                    <a:lnTo>
                      <a:pt x="1977" y="2017"/>
                    </a:lnTo>
                    <a:cubicBezTo>
                      <a:pt x="1885" y="1925"/>
                      <a:pt x="1794" y="1834"/>
                      <a:pt x="1703" y="1713"/>
                    </a:cubicBezTo>
                    <a:lnTo>
                      <a:pt x="1581" y="1561"/>
                    </a:lnTo>
                    <a:lnTo>
                      <a:pt x="1551" y="1500"/>
                    </a:lnTo>
                    <a:cubicBezTo>
                      <a:pt x="1490" y="1378"/>
                      <a:pt x="1399" y="1257"/>
                      <a:pt x="1338" y="1135"/>
                    </a:cubicBezTo>
                    <a:cubicBezTo>
                      <a:pt x="1338" y="1074"/>
                      <a:pt x="1277" y="983"/>
                      <a:pt x="1277" y="953"/>
                    </a:cubicBezTo>
                    <a:cubicBezTo>
                      <a:pt x="1277" y="922"/>
                      <a:pt x="1247" y="892"/>
                      <a:pt x="1247" y="862"/>
                    </a:cubicBezTo>
                    <a:lnTo>
                      <a:pt x="1247" y="892"/>
                    </a:lnTo>
                    <a:cubicBezTo>
                      <a:pt x="1217" y="740"/>
                      <a:pt x="1156" y="618"/>
                      <a:pt x="1156" y="466"/>
                    </a:cubicBezTo>
                    <a:cubicBezTo>
                      <a:pt x="1102" y="198"/>
                      <a:pt x="858" y="0"/>
                      <a:pt x="5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50"/>
              <p:cNvSpPr/>
              <p:nvPr/>
            </p:nvSpPr>
            <p:spPr>
              <a:xfrm>
                <a:off x="12530201" y="2954904"/>
                <a:ext cx="150469" cy="22642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3157" extrusionOk="0">
                    <a:moveTo>
                      <a:pt x="1520" y="0"/>
                    </a:moveTo>
                    <a:cubicBezTo>
                      <a:pt x="1186" y="0"/>
                      <a:pt x="943" y="274"/>
                      <a:pt x="973" y="608"/>
                    </a:cubicBezTo>
                    <a:lnTo>
                      <a:pt x="973" y="851"/>
                    </a:lnTo>
                    <a:cubicBezTo>
                      <a:pt x="943" y="1003"/>
                      <a:pt x="912" y="1125"/>
                      <a:pt x="882" y="1277"/>
                    </a:cubicBezTo>
                    <a:cubicBezTo>
                      <a:pt x="821" y="1398"/>
                      <a:pt x="760" y="1550"/>
                      <a:pt x="669" y="1672"/>
                    </a:cubicBezTo>
                    <a:cubicBezTo>
                      <a:pt x="578" y="1793"/>
                      <a:pt x="487" y="1885"/>
                      <a:pt x="395" y="1976"/>
                    </a:cubicBezTo>
                    <a:lnTo>
                      <a:pt x="365" y="2006"/>
                    </a:lnTo>
                    <a:cubicBezTo>
                      <a:pt x="91" y="2189"/>
                      <a:pt x="0" y="2553"/>
                      <a:pt x="122" y="2857"/>
                    </a:cubicBezTo>
                    <a:cubicBezTo>
                      <a:pt x="204" y="3041"/>
                      <a:pt x="396" y="3157"/>
                      <a:pt x="596" y="3157"/>
                    </a:cubicBezTo>
                    <a:cubicBezTo>
                      <a:pt x="693" y="3157"/>
                      <a:pt x="792" y="3130"/>
                      <a:pt x="882" y="3070"/>
                    </a:cubicBezTo>
                    <a:cubicBezTo>
                      <a:pt x="1642" y="2492"/>
                      <a:pt x="2098" y="1581"/>
                      <a:pt x="2067" y="608"/>
                    </a:cubicBezTo>
                    <a:cubicBezTo>
                      <a:pt x="2067" y="274"/>
                      <a:pt x="1824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8" name="Google Shape;1348;p50"/>
          <p:cNvGrpSpPr/>
          <p:nvPr/>
        </p:nvGrpSpPr>
        <p:grpSpPr>
          <a:xfrm>
            <a:off x="893990" y="2021560"/>
            <a:ext cx="2082197" cy="2456188"/>
            <a:chOff x="1330875" y="1767950"/>
            <a:chExt cx="2010425" cy="2371525"/>
          </a:xfrm>
        </p:grpSpPr>
        <p:sp>
          <p:nvSpPr>
            <p:cNvPr id="1349" name="Google Shape;1349;p50"/>
            <p:cNvSpPr/>
            <p:nvPr/>
          </p:nvSpPr>
          <p:spPr>
            <a:xfrm>
              <a:off x="1558375" y="1767950"/>
              <a:ext cx="1782925" cy="2345000"/>
            </a:xfrm>
            <a:custGeom>
              <a:avLst/>
              <a:gdLst/>
              <a:ahLst/>
              <a:cxnLst/>
              <a:rect l="l" t="t" r="r" b="b"/>
              <a:pathLst>
                <a:path w="71317" h="93800" extrusionOk="0">
                  <a:moveTo>
                    <a:pt x="5498" y="0"/>
                  </a:moveTo>
                  <a:cubicBezTo>
                    <a:pt x="2465" y="0"/>
                    <a:pt x="38" y="2426"/>
                    <a:pt x="0" y="5422"/>
                  </a:cubicBezTo>
                  <a:lnTo>
                    <a:pt x="0" y="88377"/>
                  </a:lnTo>
                  <a:cubicBezTo>
                    <a:pt x="38" y="91350"/>
                    <a:pt x="2428" y="93799"/>
                    <a:pt x="5429" y="93799"/>
                  </a:cubicBezTo>
                  <a:cubicBezTo>
                    <a:pt x="5452" y="93799"/>
                    <a:pt x="5475" y="93799"/>
                    <a:pt x="5498" y="93799"/>
                  </a:cubicBezTo>
                  <a:lnTo>
                    <a:pt x="65857" y="93799"/>
                  </a:lnTo>
                  <a:cubicBezTo>
                    <a:pt x="65879" y="93799"/>
                    <a:pt x="65902" y="93799"/>
                    <a:pt x="65925" y="93799"/>
                  </a:cubicBezTo>
                  <a:cubicBezTo>
                    <a:pt x="68889" y="93799"/>
                    <a:pt x="71316" y="91350"/>
                    <a:pt x="71316" y="88377"/>
                  </a:cubicBezTo>
                  <a:lnTo>
                    <a:pt x="71316" y="5422"/>
                  </a:lnTo>
                  <a:cubicBezTo>
                    <a:pt x="71316" y="2426"/>
                    <a:pt x="68852" y="0"/>
                    <a:pt x="65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0"/>
            <p:cNvSpPr/>
            <p:nvPr/>
          </p:nvSpPr>
          <p:spPr>
            <a:xfrm>
              <a:off x="1726125" y="1956525"/>
              <a:ext cx="1456875" cy="1831300"/>
            </a:xfrm>
            <a:custGeom>
              <a:avLst/>
              <a:gdLst/>
              <a:ahLst/>
              <a:cxnLst/>
              <a:rect l="l" t="t" r="r" b="b"/>
              <a:pathLst>
                <a:path w="58275" h="73252" extrusionOk="0">
                  <a:moveTo>
                    <a:pt x="52916" y="0"/>
                  </a:moveTo>
                  <a:cubicBezTo>
                    <a:pt x="52870" y="0"/>
                    <a:pt x="52823" y="1"/>
                    <a:pt x="52777" y="2"/>
                  </a:cubicBezTo>
                  <a:lnTo>
                    <a:pt x="5460" y="2"/>
                  </a:lnTo>
                  <a:cubicBezTo>
                    <a:pt x="5415" y="1"/>
                    <a:pt x="5369" y="0"/>
                    <a:pt x="5324" y="0"/>
                  </a:cubicBezTo>
                  <a:cubicBezTo>
                    <a:pt x="2427" y="0"/>
                    <a:pt x="38" y="2360"/>
                    <a:pt x="1" y="5272"/>
                  </a:cubicBezTo>
                  <a:lnTo>
                    <a:pt x="1" y="67944"/>
                  </a:lnTo>
                  <a:cubicBezTo>
                    <a:pt x="39" y="70878"/>
                    <a:pt x="2465" y="73252"/>
                    <a:pt x="5391" y="73252"/>
                  </a:cubicBezTo>
                  <a:cubicBezTo>
                    <a:pt x="5414" y="73252"/>
                    <a:pt x="5437" y="73252"/>
                    <a:pt x="5460" y="73251"/>
                  </a:cubicBezTo>
                  <a:lnTo>
                    <a:pt x="52777" y="73251"/>
                  </a:lnTo>
                  <a:cubicBezTo>
                    <a:pt x="52801" y="73252"/>
                    <a:pt x="52824" y="73252"/>
                    <a:pt x="52847" y="73252"/>
                  </a:cubicBezTo>
                  <a:cubicBezTo>
                    <a:pt x="55773" y="73252"/>
                    <a:pt x="58199" y="70915"/>
                    <a:pt x="58237" y="67944"/>
                  </a:cubicBezTo>
                  <a:lnTo>
                    <a:pt x="58274" y="5272"/>
                  </a:lnTo>
                  <a:cubicBezTo>
                    <a:pt x="58200" y="2324"/>
                    <a:pt x="55811" y="0"/>
                    <a:pt x="529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1538450" y="2603950"/>
              <a:ext cx="378225" cy="378200"/>
            </a:xfrm>
            <a:custGeom>
              <a:avLst/>
              <a:gdLst/>
              <a:ahLst/>
              <a:cxnLst/>
              <a:rect l="l" t="t" r="r" b="b"/>
              <a:pathLst>
                <a:path w="15129" h="15128" extrusionOk="0">
                  <a:moveTo>
                    <a:pt x="7584" y="0"/>
                  </a:moveTo>
                  <a:cubicBezTo>
                    <a:pt x="3375" y="0"/>
                    <a:pt x="1" y="3374"/>
                    <a:pt x="1" y="7545"/>
                  </a:cubicBezTo>
                  <a:cubicBezTo>
                    <a:pt x="1" y="11715"/>
                    <a:pt x="3375" y="15128"/>
                    <a:pt x="7584" y="15128"/>
                  </a:cubicBezTo>
                  <a:cubicBezTo>
                    <a:pt x="11754" y="15128"/>
                    <a:pt x="15129" y="11715"/>
                    <a:pt x="15129" y="7545"/>
                  </a:cubicBezTo>
                  <a:cubicBezTo>
                    <a:pt x="15129" y="3374"/>
                    <a:pt x="11754" y="0"/>
                    <a:pt x="7584" y="0"/>
                  </a:cubicBezTo>
                  <a:close/>
                </a:path>
              </a:pathLst>
            </a:custGeom>
            <a:solidFill>
              <a:srgbClr val="B0B0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1972575" y="2648475"/>
              <a:ext cx="756400" cy="37950"/>
            </a:xfrm>
            <a:custGeom>
              <a:avLst/>
              <a:gdLst/>
              <a:ahLst/>
              <a:cxnLst/>
              <a:rect l="l" t="t" r="r" b="b"/>
              <a:pathLst>
                <a:path w="30256" h="1518" extrusionOk="0">
                  <a:moveTo>
                    <a:pt x="0" y="1"/>
                  </a:moveTo>
                  <a:lnTo>
                    <a:pt x="0" y="1518"/>
                  </a:lnTo>
                  <a:lnTo>
                    <a:pt x="30256" y="1518"/>
                  </a:lnTo>
                  <a:lnTo>
                    <a:pt x="30256" y="1"/>
                  </a:lnTo>
                  <a:close/>
                </a:path>
              </a:pathLst>
            </a:custGeom>
            <a:solidFill>
              <a:srgbClr val="D7D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0"/>
            <p:cNvSpPr/>
            <p:nvPr/>
          </p:nvSpPr>
          <p:spPr>
            <a:xfrm>
              <a:off x="1972575" y="2742325"/>
              <a:ext cx="756400" cy="37000"/>
            </a:xfrm>
            <a:custGeom>
              <a:avLst/>
              <a:gdLst/>
              <a:ahLst/>
              <a:cxnLst/>
              <a:rect l="l" t="t" r="r" b="b"/>
              <a:pathLst>
                <a:path w="30256" h="1480" extrusionOk="0">
                  <a:moveTo>
                    <a:pt x="0" y="0"/>
                  </a:moveTo>
                  <a:lnTo>
                    <a:pt x="0" y="1479"/>
                  </a:lnTo>
                  <a:lnTo>
                    <a:pt x="30256" y="1479"/>
                  </a:lnTo>
                  <a:lnTo>
                    <a:pt x="30256" y="0"/>
                  </a:lnTo>
                  <a:close/>
                </a:path>
              </a:pathLst>
            </a:custGeom>
            <a:solidFill>
              <a:srgbClr val="D7D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1972575" y="2835225"/>
              <a:ext cx="756400" cy="36975"/>
            </a:xfrm>
            <a:custGeom>
              <a:avLst/>
              <a:gdLst/>
              <a:ahLst/>
              <a:cxnLst/>
              <a:rect l="l" t="t" r="r" b="b"/>
              <a:pathLst>
                <a:path w="30256" h="1479" extrusionOk="0">
                  <a:moveTo>
                    <a:pt x="0" y="0"/>
                  </a:moveTo>
                  <a:lnTo>
                    <a:pt x="0" y="1479"/>
                  </a:lnTo>
                  <a:lnTo>
                    <a:pt x="30256" y="1479"/>
                  </a:lnTo>
                  <a:lnTo>
                    <a:pt x="30256" y="0"/>
                  </a:lnTo>
                  <a:close/>
                </a:path>
              </a:pathLst>
            </a:custGeom>
            <a:solidFill>
              <a:srgbClr val="D7D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1330875" y="2083575"/>
              <a:ext cx="1512800" cy="2055900"/>
            </a:xfrm>
            <a:custGeom>
              <a:avLst/>
              <a:gdLst/>
              <a:ahLst/>
              <a:cxnLst/>
              <a:rect l="l" t="t" r="r" b="b"/>
              <a:pathLst>
                <a:path w="60512" h="82236" extrusionOk="0">
                  <a:moveTo>
                    <a:pt x="16190" y="0"/>
                  </a:moveTo>
                  <a:lnTo>
                    <a:pt x="1" y="16872"/>
                  </a:lnTo>
                  <a:lnTo>
                    <a:pt x="1" y="77383"/>
                  </a:lnTo>
                  <a:cubicBezTo>
                    <a:pt x="1" y="80074"/>
                    <a:pt x="2200" y="82236"/>
                    <a:pt x="4892" y="82236"/>
                  </a:cubicBezTo>
                  <a:lnTo>
                    <a:pt x="55620" y="82236"/>
                  </a:lnTo>
                  <a:cubicBezTo>
                    <a:pt x="58312" y="82236"/>
                    <a:pt x="60511" y="80074"/>
                    <a:pt x="60511" y="77383"/>
                  </a:cubicBezTo>
                  <a:lnTo>
                    <a:pt x="60511" y="4853"/>
                  </a:lnTo>
                  <a:cubicBezTo>
                    <a:pt x="60473" y="2161"/>
                    <a:pt x="58312" y="0"/>
                    <a:pt x="55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1972575" y="3171700"/>
              <a:ext cx="756400" cy="37000"/>
            </a:xfrm>
            <a:custGeom>
              <a:avLst/>
              <a:gdLst/>
              <a:ahLst/>
              <a:cxnLst/>
              <a:rect l="l" t="t" r="r" b="b"/>
              <a:pathLst>
                <a:path w="30256" h="1480" extrusionOk="0">
                  <a:moveTo>
                    <a:pt x="0" y="0"/>
                  </a:moveTo>
                  <a:lnTo>
                    <a:pt x="0" y="1479"/>
                  </a:lnTo>
                  <a:lnTo>
                    <a:pt x="30256" y="1479"/>
                  </a:lnTo>
                  <a:lnTo>
                    <a:pt x="30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1972575" y="3265525"/>
              <a:ext cx="756400" cy="37000"/>
            </a:xfrm>
            <a:custGeom>
              <a:avLst/>
              <a:gdLst/>
              <a:ahLst/>
              <a:cxnLst/>
              <a:rect l="l" t="t" r="r" b="b"/>
              <a:pathLst>
                <a:path w="30256" h="1480" extrusionOk="0">
                  <a:moveTo>
                    <a:pt x="0" y="1"/>
                  </a:moveTo>
                  <a:lnTo>
                    <a:pt x="0" y="1480"/>
                  </a:lnTo>
                  <a:lnTo>
                    <a:pt x="30256" y="1480"/>
                  </a:lnTo>
                  <a:lnTo>
                    <a:pt x="30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1972575" y="3358425"/>
              <a:ext cx="756400" cy="37000"/>
            </a:xfrm>
            <a:custGeom>
              <a:avLst/>
              <a:gdLst/>
              <a:ahLst/>
              <a:cxnLst/>
              <a:rect l="l" t="t" r="r" b="b"/>
              <a:pathLst>
                <a:path w="30256" h="1480" extrusionOk="0">
                  <a:moveTo>
                    <a:pt x="0" y="0"/>
                  </a:moveTo>
                  <a:lnTo>
                    <a:pt x="0" y="1479"/>
                  </a:lnTo>
                  <a:lnTo>
                    <a:pt x="30256" y="1479"/>
                  </a:lnTo>
                  <a:lnTo>
                    <a:pt x="30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0"/>
            <p:cNvSpPr/>
            <p:nvPr/>
          </p:nvSpPr>
          <p:spPr>
            <a:xfrm>
              <a:off x="1972575" y="3657950"/>
              <a:ext cx="756400" cy="36975"/>
            </a:xfrm>
            <a:custGeom>
              <a:avLst/>
              <a:gdLst/>
              <a:ahLst/>
              <a:cxnLst/>
              <a:rect l="l" t="t" r="r" b="b"/>
              <a:pathLst>
                <a:path w="30256" h="1479" extrusionOk="0">
                  <a:moveTo>
                    <a:pt x="0" y="0"/>
                  </a:moveTo>
                  <a:lnTo>
                    <a:pt x="0" y="1479"/>
                  </a:lnTo>
                  <a:lnTo>
                    <a:pt x="30256" y="1479"/>
                  </a:lnTo>
                  <a:lnTo>
                    <a:pt x="30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0"/>
            <p:cNvSpPr/>
            <p:nvPr/>
          </p:nvSpPr>
          <p:spPr>
            <a:xfrm>
              <a:off x="1972575" y="3750825"/>
              <a:ext cx="756400" cy="37950"/>
            </a:xfrm>
            <a:custGeom>
              <a:avLst/>
              <a:gdLst/>
              <a:ahLst/>
              <a:cxnLst/>
              <a:rect l="l" t="t" r="r" b="b"/>
              <a:pathLst>
                <a:path w="30256" h="1518" extrusionOk="0">
                  <a:moveTo>
                    <a:pt x="0" y="1"/>
                  </a:moveTo>
                  <a:lnTo>
                    <a:pt x="0" y="1517"/>
                  </a:lnTo>
                  <a:lnTo>
                    <a:pt x="30256" y="1517"/>
                  </a:lnTo>
                  <a:lnTo>
                    <a:pt x="30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1972575" y="3844675"/>
              <a:ext cx="756400" cy="36975"/>
            </a:xfrm>
            <a:custGeom>
              <a:avLst/>
              <a:gdLst/>
              <a:ahLst/>
              <a:cxnLst/>
              <a:rect l="l" t="t" r="r" b="b"/>
              <a:pathLst>
                <a:path w="30256" h="1479" extrusionOk="0">
                  <a:moveTo>
                    <a:pt x="0" y="0"/>
                  </a:moveTo>
                  <a:lnTo>
                    <a:pt x="0" y="1479"/>
                  </a:lnTo>
                  <a:lnTo>
                    <a:pt x="30256" y="1479"/>
                  </a:lnTo>
                  <a:lnTo>
                    <a:pt x="30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1538450" y="3575475"/>
              <a:ext cx="378225" cy="378225"/>
            </a:xfrm>
            <a:custGeom>
              <a:avLst/>
              <a:gdLst/>
              <a:ahLst/>
              <a:cxnLst/>
              <a:rect l="l" t="t" r="r" b="b"/>
              <a:pathLst>
                <a:path w="15129" h="15129" extrusionOk="0">
                  <a:moveTo>
                    <a:pt x="7584" y="1"/>
                  </a:moveTo>
                  <a:cubicBezTo>
                    <a:pt x="3375" y="1"/>
                    <a:pt x="1" y="3375"/>
                    <a:pt x="1" y="7546"/>
                  </a:cubicBezTo>
                  <a:cubicBezTo>
                    <a:pt x="1" y="11754"/>
                    <a:pt x="3375" y="15128"/>
                    <a:pt x="7584" y="15128"/>
                  </a:cubicBezTo>
                  <a:cubicBezTo>
                    <a:pt x="11754" y="15128"/>
                    <a:pt x="15129" y="11754"/>
                    <a:pt x="15129" y="7546"/>
                  </a:cubicBezTo>
                  <a:cubicBezTo>
                    <a:pt x="15129" y="3375"/>
                    <a:pt x="11754" y="1"/>
                    <a:pt x="7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2124225" y="1839025"/>
              <a:ext cx="686275" cy="36050"/>
            </a:xfrm>
            <a:custGeom>
              <a:avLst/>
              <a:gdLst/>
              <a:ahLst/>
              <a:cxnLst/>
              <a:rect l="l" t="t" r="r" b="b"/>
              <a:pathLst>
                <a:path w="27451" h="1442" extrusionOk="0">
                  <a:moveTo>
                    <a:pt x="759" y="1"/>
                  </a:moveTo>
                  <a:cubicBezTo>
                    <a:pt x="342" y="1"/>
                    <a:pt x="1" y="304"/>
                    <a:pt x="1" y="721"/>
                  </a:cubicBezTo>
                  <a:cubicBezTo>
                    <a:pt x="1" y="1100"/>
                    <a:pt x="342" y="1441"/>
                    <a:pt x="759" y="1441"/>
                  </a:cubicBezTo>
                  <a:lnTo>
                    <a:pt x="26692" y="1441"/>
                  </a:lnTo>
                  <a:cubicBezTo>
                    <a:pt x="27071" y="1441"/>
                    <a:pt x="27412" y="1100"/>
                    <a:pt x="27412" y="721"/>
                  </a:cubicBezTo>
                  <a:lnTo>
                    <a:pt x="27450" y="721"/>
                  </a:lnTo>
                  <a:cubicBezTo>
                    <a:pt x="27412" y="304"/>
                    <a:pt x="27109" y="1"/>
                    <a:pt x="266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4" name="Google Shape;1364;p50"/>
          <p:cNvSpPr/>
          <p:nvPr/>
        </p:nvSpPr>
        <p:spPr>
          <a:xfrm>
            <a:off x="7308900" y="1965404"/>
            <a:ext cx="1451260" cy="532068"/>
          </a:xfrm>
          <a:custGeom>
            <a:avLst/>
            <a:gdLst/>
            <a:ahLst/>
            <a:cxnLst/>
            <a:rect l="l" t="t" r="r" b="b"/>
            <a:pathLst>
              <a:path w="29002" h="9592" extrusionOk="0">
                <a:moveTo>
                  <a:pt x="8884" y="0"/>
                </a:moveTo>
                <a:cubicBezTo>
                  <a:pt x="1803" y="0"/>
                  <a:pt x="4164" y="1560"/>
                  <a:pt x="1691" y="5501"/>
                </a:cubicBezTo>
                <a:cubicBezTo>
                  <a:pt x="1" y="8185"/>
                  <a:pt x="4244" y="9592"/>
                  <a:pt x="7919" y="9592"/>
                </a:cubicBezTo>
                <a:cubicBezTo>
                  <a:pt x="9263" y="9592"/>
                  <a:pt x="10532" y="9404"/>
                  <a:pt x="11406" y="9021"/>
                </a:cubicBezTo>
                <a:cubicBezTo>
                  <a:pt x="12291" y="8637"/>
                  <a:pt x="13241" y="8515"/>
                  <a:pt x="14236" y="8515"/>
                </a:cubicBezTo>
                <a:cubicBezTo>
                  <a:pt x="15993" y="8515"/>
                  <a:pt x="17889" y="8897"/>
                  <a:pt x="19800" y="8897"/>
                </a:cubicBezTo>
                <a:cubicBezTo>
                  <a:pt x="20841" y="8897"/>
                  <a:pt x="21886" y="8784"/>
                  <a:pt x="22917" y="8434"/>
                </a:cubicBezTo>
                <a:cubicBezTo>
                  <a:pt x="26876" y="7114"/>
                  <a:pt x="29002" y="6345"/>
                  <a:pt x="27059" y="5135"/>
                </a:cubicBezTo>
                <a:cubicBezTo>
                  <a:pt x="26670" y="4888"/>
                  <a:pt x="26260" y="4797"/>
                  <a:pt x="25809" y="4797"/>
                </a:cubicBezTo>
                <a:cubicBezTo>
                  <a:pt x="24533" y="4797"/>
                  <a:pt x="22930" y="5528"/>
                  <a:pt x="20564" y="5528"/>
                </a:cubicBezTo>
                <a:cubicBezTo>
                  <a:pt x="19669" y="5528"/>
                  <a:pt x="18665" y="5423"/>
                  <a:pt x="17528" y="5135"/>
                </a:cubicBezTo>
                <a:cubicBezTo>
                  <a:pt x="12322" y="3815"/>
                  <a:pt x="15072" y="39"/>
                  <a:pt x="9390" y="3"/>
                </a:cubicBezTo>
                <a:cubicBezTo>
                  <a:pt x="9216" y="1"/>
                  <a:pt x="9047" y="0"/>
                  <a:pt x="88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722631B-37D7-424C-6207-3783243E3A5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-839091" y="-569559"/>
            <a:ext cx="4573964" cy="1540251"/>
          </a:xfrm>
        </p:spPr>
        <p:txBody>
          <a:bodyPr/>
          <a:lstStyle/>
          <a:p>
            <a:pPr algn="ctr"/>
            <a:r>
              <a:rPr lang="es-ES" sz="3200" err="1"/>
              <a:t>Objectives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397CFD-62E5-DC18-51B8-AD4B25391AC9}"/>
              </a:ext>
            </a:extLst>
          </p:cNvPr>
          <p:cNvSpPr txBox="1"/>
          <p:nvPr/>
        </p:nvSpPr>
        <p:spPr>
          <a:xfrm>
            <a:off x="474117" y="1766630"/>
            <a:ext cx="542440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s-ES" err="1">
                <a:latin typeface="Verdana"/>
              </a:rPr>
              <a:t>Robust</a:t>
            </a:r>
            <a:r>
              <a:rPr lang="es-ES">
                <a:latin typeface="Verdana"/>
              </a:rPr>
              <a:t> </a:t>
            </a:r>
            <a:r>
              <a:rPr lang="es-ES" err="1">
                <a:latin typeface="Verdana"/>
              </a:rPr>
              <a:t>deep</a:t>
            </a:r>
            <a:r>
              <a:rPr lang="es-ES">
                <a:latin typeface="Verdana"/>
              </a:rPr>
              <a:t> </a:t>
            </a:r>
            <a:r>
              <a:rPr lang="es-ES" err="1">
                <a:latin typeface="Verdana"/>
              </a:rPr>
              <a:t>learning</a:t>
            </a:r>
            <a:r>
              <a:rPr lang="es-ES">
                <a:latin typeface="Verdana"/>
              </a:rPr>
              <a:t> </a:t>
            </a:r>
            <a:r>
              <a:rPr lang="es-ES" err="1">
                <a:latin typeface="Verdana"/>
              </a:rPr>
              <a:t>model</a:t>
            </a:r>
            <a:r>
              <a:rPr lang="es-ES">
                <a:latin typeface="Verdana"/>
              </a:rPr>
              <a:t> </a:t>
            </a:r>
            <a:r>
              <a:rPr lang="es-ES" err="1">
                <a:latin typeface="Verdana"/>
              </a:rPr>
              <a:t>using</a:t>
            </a:r>
            <a:r>
              <a:rPr lang="es-ES">
                <a:latin typeface="Verdana"/>
              </a:rPr>
              <a:t> CNN</a:t>
            </a:r>
          </a:p>
          <a:p>
            <a:pPr marL="285750" indent="-285750">
              <a:buChar char="•"/>
            </a:pPr>
            <a:r>
              <a:rPr lang="es-ES">
                <a:latin typeface="Verdana"/>
              </a:rPr>
              <a:t>High </a:t>
            </a:r>
            <a:r>
              <a:rPr lang="es-ES" err="1">
                <a:latin typeface="Verdana"/>
              </a:rPr>
              <a:t>accuracy</a:t>
            </a:r>
            <a:r>
              <a:rPr lang="es-ES">
                <a:latin typeface="Verdana"/>
              </a:rPr>
              <a:t> and </a:t>
            </a:r>
            <a:r>
              <a:rPr lang="es-ES" err="1">
                <a:latin typeface="Verdana"/>
              </a:rPr>
              <a:t>reliability</a:t>
            </a:r>
            <a:r>
              <a:rPr lang="es-ES">
                <a:latin typeface="Verdana"/>
              </a:rPr>
              <a:t> </a:t>
            </a:r>
            <a:r>
              <a:rPr lang="es-ES" err="1">
                <a:latin typeface="Verdana"/>
              </a:rPr>
              <a:t>without</a:t>
            </a:r>
            <a:r>
              <a:rPr lang="es-ES">
                <a:latin typeface="Verdana"/>
              </a:rPr>
              <a:t> </a:t>
            </a:r>
            <a:r>
              <a:rPr lang="es-ES" err="1">
                <a:latin typeface="Verdana"/>
              </a:rPr>
              <a:t>relying</a:t>
            </a:r>
            <a:r>
              <a:rPr lang="es-ES">
                <a:latin typeface="Verdana"/>
              </a:rPr>
              <a:t> </a:t>
            </a:r>
            <a:r>
              <a:rPr lang="es-ES" err="1">
                <a:latin typeface="Verdana"/>
              </a:rPr>
              <a:t>on</a:t>
            </a:r>
            <a:r>
              <a:rPr lang="es-ES">
                <a:latin typeface="Verdana"/>
              </a:rPr>
              <a:t> manual </a:t>
            </a:r>
            <a:r>
              <a:rPr lang="es-ES" err="1">
                <a:latin typeface="Verdana"/>
              </a:rPr>
              <a:t>feature</a:t>
            </a:r>
            <a:r>
              <a:rPr lang="es-ES">
                <a:latin typeface="Verdana"/>
              </a:rPr>
              <a:t> </a:t>
            </a:r>
            <a:r>
              <a:rPr lang="es-ES" err="1">
                <a:latin typeface="Verdana"/>
              </a:rPr>
              <a:t>extraction</a:t>
            </a:r>
            <a:endParaRPr lang="es-ES">
              <a:latin typeface="Verdana"/>
            </a:endParaRPr>
          </a:p>
          <a:p>
            <a:pPr marL="285750" indent="-285750">
              <a:buChar char="•"/>
            </a:pPr>
            <a:r>
              <a:rPr lang="es-ES" err="1">
                <a:latin typeface="Verdana"/>
              </a:rPr>
              <a:t>Provide</a:t>
            </a:r>
            <a:r>
              <a:rPr lang="es-ES">
                <a:latin typeface="Verdana"/>
              </a:rPr>
              <a:t> </a:t>
            </a:r>
            <a:r>
              <a:rPr lang="es-ES" err="1">
                <a:latin typeface="Verdana"/>
              </a:rPr>
              <a:t>rapid</a:t>
            </a:r>
            <a:r>
              <a:rPr lang="es-ES">
                <a:latin typeface="Verdana"/>
              </a:rPr>
              <a:t> and precise </a:t>
            </a:r>
            <a:r>
              <a:rPr lang="es-ES" err="1">
                <a:latin typeface="Verdana"/>
              </a:rPr>
              <a:t>diagnostic</a:t>
            </a:r>
            <a:r>
              <a:rPr lang="es-ES">
                <a:latin typeface="Verdana"/>
              </a:rPr>
              <a:t> </a:t>
            </a:r>
            <a:r>
              <a:rPr lang="es-ES" err="1">
                <a:latin typeface="Verdana"/>
              </a:rPr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2889542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58"/>
          <p:cNvSpPr txBox="1">
            <a:spLocks noGrp="1"/>
          </p:cNvSpPr>
          <p:nvPr>
            <p:ph type="title"/>
          </p:nvPr>
        </p:nvSpPr>
        <p:spPr>
          <a:xfrm>
            <a:off x="713225" y="2343150"/>
            <a:ext cx="422996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State-of-art</a:t>
            </a:r>
            <a:endParaRPr/>
          </a:p>
        </p:txBody>
      </p:sp>
      <p:sp>
        <p:nvSpPr>
          <p:cNvPr id="1631" name="Google Shape;1631;p58"/>
          <p:cNvSpPr txBox="1">
            <a:spLocks noGrp="1"/>
          </p:cNvSpPr>
          <p:nvPr>
            <p:ph type="title" idx="2"/>
          </p:nvPr>
        </p:nvSpPr>
        <p:spPr>
          <a:xfrm>
            <a:off x="713225" y="794850"/>
            <a:ext cx="1885500" cy="15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32" name="Google Shape;1632;p58"/>
          <p:cNvSpPr/>
          <p:nvPr/>
        </p:nvSpPr>
        <p:spPr>
          <a:xfrm rot="9858171" flipH="1">
            <a:off x="-2829538" y="3272538"/>
            <a:ext cx="6745236" cy="3434063"/>
          </a:xfrm>
          <a:custGeom>
            <a:avLst/>
            <a:gdLst/>
            <a:ahLst/>
            <a:cxnLst/>
            <a:rect l="l" t="t" r="r" b="b"/>
            <a:pathLst>
              <a:path w="216546" h="113324" extrusionOk="0">
                <a:moveTo>
                  <a:pt x="216405" y="7885"/>
                </a:moveTo>
                <a:cubicBezTo>
                  <a:pt x="218297" y="16416"/>
                  <a:pt x="200783" y="45240"/>
                  <a:pt x="186059" y="54749"/>
                </a:cubicBezTo>
                <a:cubicBezTo>
                  <a:pt x="171335" y="64259"/>
                  <a:pt x="141507" y="56171"/>
                  <a:pt x="128062" y="64942"/>
                </a:cubicBezTo>
                <a:cubicBezTo>
                  <a:pt x="114617" y="73713"/>
                  <a:pt x="119989" y="100494"/>
                  <a:pt x="105391" y="107374"/>
                </a:cubicBezTo>
                <a:cubicBezTo>
                  <a:pt x="90793" y="114254"/>
                  <a:pt x="56928" y="116722"/>
                  <a:pt x="40474" y="106222"/>
                </a:cubicBezTo>
                <a:cubicBezTo>
                  <a:pt x="24021" y="95723"/>
                  <a:pt x="-15703" y="61487"/>
                  <a:pt x="6670" y="44377"/>
                </a:cubicBezTo>
                <a:cubicBezTo>
                  <a:pt x="29043" y="27267"/>
                  <a:pt x="139754" y="9646"/>
                  <a:pt x="174710" y="3564"/>
                </a:cubicBezTo>
                <a:cubicBezTo>
                  <a:pt x="209666" y="-2518"/>
                  <a:pt x="214514" y="-646"/>
                  <a:pt x="216405" y="788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633" name="Google Shape;1633;p58"/>
          <p:cNvSpPr/>
          <p:nvPr/>
        </p:nvSpPr>
        <p:spPr>
          <a:xfrm rot="-5633752">
            <a:off x="5437886" y="-5016730"/>
            <a:ext cx="2377141" cy="10476616"/>
          </a:xfrm>
          <a:custGeom>
            <a:avLst/>
            <a:gdLst/>
            <a:ahLst/>
            <a:cxnLst/>
            <a:rect l="l" t="t" r="r" b="b"/>
            <a:pathLst>
              <a:path w="120756" h="234202" extrusionOk="0">
                <a:moveTo>
                  <a:pt x="94495" y="471"/>
                </a:moveTo>
                <a:cubicBezTo>
                  <a:pt x="85796" y="300"/>
                  <a:pt x="71283" y="8035"/>
                  <a:pt x="68538" y="15208"/>
                </a:cubicBezTo>
                <a:cubicBezTo>
                  <a:pt x="65793" y="22381"/>
                  <a:pt x="79835" y="35395"/>
                  <a:pt x="78024" y="43509"/>
                </a:cubicBezTo>
                <a:cubicBezTo>
                  <a:pt x="76213" y="51623"/>
                  <a:pt x="59356" y="55928"/>
                  <a:pt x="57674" y="63892"/>
                </a:cubicBezTo>
                <a:cubicBezTo>
                  <a:pt x="55992" y="71856"/>
                  <a:pt x="73182" y="81664"/>
                  <a:pt x="67932" y="91293"/>
                </a:cubicBezTo>
                <a:cubicBezTo>
                  <a:pt x="62682" y="100922"/>
                  <a:pt x="31871" y="108338"/>
                  <a:pt x="26173" y="121665"/>
                </a:cubicBezTo>
                <a:cubicBezTo>
                  <a:pt x="20475" y="134992"/>
                  <a:pt x="38075" y="157819"/>
                  <a:pt x="33743" y="171257"/>
                </a:cubicBezTo>
                <a:cubicBezTo>
                  <a:pt x="29411" y="184695"/>
                  <a:pt x="1816" y="192003"/>
                  <a:pt x="183" y="202291"/>
                </a:cubicBezTo>
                <a:cubicBezTo>
                  <a:pt x="-1449" y="212579"/>
                  <a:pt x="7961" y="230422"/>
                  <a:pt x="23948" y="232984"/>
                </a:cubicBezTo>
                <a:cubicBezTo>
                  <a:pt x="39935" y="235546"/>
                  <a:pt x="83560" y="235572"/>
                  <a:pt x="96104" y="217665"/>
                </a:cubicBezTo>
                <a:cubicBezTo>
                  <a:pt x="108648" y="199759"/>
                  <a:pt x="95109" y="159117"/>
                  <a:pt x="99213" y="125545"/>
                </a:cubicBezTo>
                <a:cubicBezTo>
                  <a:pt x="103318" y="91973"/>
                  <a:pt x="121517" y="37078"/>
                  <a:pt x="120731" y="16232"/>
                </a:cubicBezTo>
                <a:cubicBezTo>
                  <a:pt x="119945" y="-4614"/>
                  <a:pt x="103194" y="642"/>
                  <a:pt x="94495" y="47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grpSp>
        <p:nvGrpSpPr>
          <p:cNvPr id="1634" name="Google Shape;1634;p58"/>
          <p:cNvGrpSpPr/>
          <p:nvPr/>
        </p:nvGrpSpPr>
        <p:grpSpPr>
          <a:xfrm>
            <a:off x="7938899" y="3878064"/>
            <a:ext cx="983750" cy="1373064"/>
            <a:chOff x="7838458" y="3564749"/>
            <a:chExt cx="1192858" cy="1664926"/>
          </a:xfrm>
        </p:grpSpPr>
        <p:sp>
          <p:nvSpPr>
            <p:cNvPr id="1635" name="Google Shape;1635;p58"/>
            <p:cNvSpPr/>
            <p:nvPr/>
          </p:nvSpPr>
          <p:spPr>
            <a:xfrm flipH="1">
              <a:off x="8229610" y="3979620"/>
              <a:ext cx="801707" cy="1189672"/>
            </a:xfrm>
            <a:custGeom>
              <a:avLst/>
              <a:gdLst/>
              <a:ahLst/>
              <a:cxnLst/>
              <a:rect l="l" t="t" r="r" b="b"/>
              <a:pathLst>
                <a:path w="22737" h="33740" extrusionOk="0">
                  <a:moveTo>
                    <a:pt x="2350" y="0"/>
                  </a:moveTo>
                  <a:cubicBezTo>
                    <a:pt x="2138" y="0"/>
                    <a:pt x="1935" y="41"/>
                    <a:pt x="1733" y="122"/>
                  </a:cubicBezTo>
                  <a:cubicBezTo>
                    <a:pt x="0" y="912"/>
                    <a:pt x="2037" y="4407"/>
                    <a:pt x="2584" y="5502"/>
                  </a:cubicBezTo>
                  <a:cubicBezTo>
                    <a:pt x="3830" y="7964"/>
                    <a:pt x="5228" y="10335"/>
                    <a:pt x="6778" y="12614"/>
                  </a:cubicBezTo>
                  <a:lnTo>
                    <a:pt x="6991" y="12949"/>
                  </a:lnTo>
                  <a:cubicBezTo>
                    <a:pt x="7812" y="14164"/>
                    <a:pt x="8663" y="15350"/>
                    <a:pt x="9484" y="16535"/>
                  </a:cubicBezTo>
                  <a:cubicBezTo>
                    <a:pt x="9544" y="16596"/>
                    <a:pt x="9605" y="16657"/>
                    <a:pt x="9636" y="16718"/>
                  </a:cubicBezTo>
                  <a:cubicBezTo>
                    <a:pt x="11277" y="19028"/>
                    <a:pt x="12949" y="21338"/>
                    <a:pt x="14529" y="23709"/>
                  </a:cubicBezTo>
                  <a:lnTo>
                    <a:pt x="14620" y="23861"/>
                  </a:lnTo>
                  <a:lnTo>
                    <a:pt x="14651" y="23921"/>
                  </a:lnTo>
                  <a:cubicBezTo>
                    <a:pt x="15836" y="25684"/>
                    <a:pt x="16900" y="27538"/>
                    <a:pt x="17842" y="29453"/>
                  </a:cubicBezTo>
                  <a:cubicBezTo>
                    <a:pt x="17842" y="29484"/>
                    <a:pt x="17873" y="29514"/>
                    <a:pt x="17873" y="29545"/>
                  </a:cubicBezTo>
                  <a:cubicBezTo>
                    <a:pt x="18541" y="30912"/>
                    <a:pt x="19149" y="32311"/>
                    <a:pt x="19697" y="33739"/>
                  </a:cubicBezTo>
                  <a:lnTo>
                    <a:pt x="22736" y="33739"/>
                  </a:lnTo>
                  <a:cubicBezTo>
                    <a:pt x="21946" y="30396"/>
                    <a:pt x="20943" y="27052"/>
                    <a:pt x="19818" y="23800"/>
                  </a:cubicBezTo>
                  <a:cubicBezTo>
                    <a:pt x="19788" y="23709"/>
                    <a:pt x="19757" y="23648"/>
                    <a:pt x="19727" y="23557"/>
                  </a:cubicBezTo>
                  <a:cubicBezTo>
                    <a:pt x="19636" y="23313"/>
                    <a:pt x="19545" y="23040"/>
                    <a:pt x="19453" y="22797"/>
                  </a:cubicBezTo>
                  <a:cubicBezTo>
                    <a:pt x="18754" y="20943"/>
                    <a:pt x="17994" y="19058"/>
                    <a:pt x="17174" y="17234"/>
                  </a:cubicBezTo>
                  <a:cubicBezTo>
                    <a:pt x="17143" y="17143"/>
                    <a:pt x="17082" y="17022"/>
                    <a:pt x="17052" y="16930"/>
                  </a:cubicBezTo>
                  <a:cubicBezTo>
                    <a:pt x="15563" y="13678"/>
                    <a:pt x="13800" y="10547"/>
                    <a:pt x="11733" y="7660"/>
                  </a:cubicBezTo>
                  <a:lnTo>
                    <a:pt x="11611" y="7508"/>
                  </a:lnTo>
                  <a:cubicBezTo>
                    <a:pt x="11095" y="6778"/>
                    <a:pt x="10517" y="6079"/>
                    <a:pt x="9970" y="5380"/>
                  </a:cubicBezTo>
                  <a:cubicBezTo>
                    <a:pt x="9575" y="4955"/>
                    <a:pt x="9210" y="4529"/>
                    <a:pt x="8784" y="4103"/>
                  </a:cubicBezTo>
                  <a:cubicBezTo>
                    <a:pt x="8724" y="4012"/>
                    <a:pt x="8632" y="3952"/>
                    <a:pt x="8572" y="3860"/>
                  </a:cubicBezTo>
                  <a:cubicBezTo>
                    <a:pt x="7021" y="2310"/>
                    <a:pt x="5228" y="942"/>
                    <a:pt x="3313" y="213"/>
                  </a:cubicBezTo>
                  <a:cubicBezTo>
                    <a:pt x="3100" y="152"/>
                    <a:pt x="2888" y="61"/>
                    <a:pt x="2675" y="30"/>
                  </a:cubicBezTo>
                  <a:cubicBezTo>
                    <a:pt x="2563" y="10"/>
                    <a:pt x="2455" y="0"/>
                    <a:pt x="2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8"/>
            <p:cNvSpPr/>
            <p:nvPr/>
          </p:nvSpPr>
          <p:spPr>
            <a:xfrm flipH="1">
              <a:off x="8039918" y="3564749"/>
              <a:ext cx="724205" cy="1605599"/>
            </a:xfrm>
            <a:custGeom>
              <a:avLst/>
              <a:gdLst/>
              <a:ahLst/>
              <a:cxnLst/>
              <a:rect l="l" t="t" r="r" b="b"/>
              <a:pathLst>
                <a:path w="20539" h="45536" extrusionOk="0">
                  <a:moveTo>
                    <a:pt x="3310" y="1"/>
                  </a:moveTo>
                  <a:cubicBezTo>
                    <a:pt x="1453" y="1"/>
                    <a:pt x="0" y="2059"/>
                    <a:pt x="234" y="4441"/>
                  </a:cubicBezTo>
                  <a:cubicBezTo>
                    <a:pt x="416" y="6295"/>
                    <a:pt x="1389" y="7936"/>
                    <a:pt x="2210" y="9486"/>
                  </a:cubicBezTo>
                  <a:cubicBezTo>
                    <a:pt x="2817" y="10611"/>
                    <a:pt x="3425" y="11705"/>
                    <a:pt x="4003" y="12800"/>
                  </a:cubicBezTo>
                  <a:lnTo>
                    <a:pt x="4276" y="13286"/>
                  </a:lnTo>
                  <a:lnTo>
                    <a:pt x="5614" y="15687"/>
                  </a:lnTo>
                  <a:cubicBezTo>
                    <a:pt x="6283" y="16933"/>
                    <a:pt x="6982" y="18210"/>
                    <a:pt x="7620" y="19487"/>
                  </a:cubicBezTo>
                  <a:cubicBezTo>
                    <a:pt x="7742" y="19699"/>
                    <a:pt x="7863" y="19942"/>
                    <a:pt x="7985" y="20186"/>
                  </a:cubicBezTo>
                  <a:cubicBezTo>
                    <a:pt x="9383" y="22952"/>
                    <a:pt x="10629" y="25839"/>
                    <a:pt x="11723" y="28788"/>
                  </a:cubicBezTo>
                  <a:cubicBezTo>
                    <a:pt x="11906" y="29304"/>
                    <a:pt x="12088" y="29882"/>
                    <a:pt x="12270" y="30459"/>
                  </a:cubicBezTo>
                  <a:cubicBezTo>
                    <a:pt x="12331" y="30581"/>
                    <a:pt x="12362" y="30672"/>
                    <a:pt x="12392" y="30794"/>
                  </a:cubicBezTo>
                  <a:cubicBezTo>
                    <a:pt x="13912" y="35627"/>
                    <a:pt x="15158" y="40551"/>
                    <a:pt x="16161" y="45536"/>
                  </a:cubicBezTo>
                  <a:lnTo>
                    <a:pt x="20538" y="45536"/>
                  </a:lnTo>
                  <a:cubicBezTo>
                    <a:pt x="20417" y="42952"/>
                    <a:pt x="20234" y="40399"/>
                    <a:pt x="20052" y="37845"/>
                  </a:cubicBezTo>
                  <a:cubicBezTo>
                    <a:pt x="19778" y="33924"/>
                    <a:pt x="19170" y="30064"/>
                    <a:pt x="18228" y="26295"/>
                  </a:cubicBezTo>
                  <a:cubicBezTo>
                    <a:pt x="18198" y="26204"/>
                    <a:pt x="18167" y="26113"/>
                    <a:pt x="18167" y="26022"/>
                  </a:cubicBezTo>
                  <a:cubicBezTo>
                    <a:pt x="17438" y="23134"/>
                    <a:pt x="16526" y="20307"/>
                    <a:pt x="15401" y="17541"/>
                  </a:cubicBezTo>
                  <a:cubicBezTo>
                    <a:pt x="15188" y="16994"/>
                    <a:pt x="14976" y="16447"/>
                    <a:pt x="14763" y="15930"/>
                  </a:cubicBezTo>
                  <a:cubicBezTo>
                    <a:pt x="14702" y="15839"/>
                    <a:pt x="14672" y="15718"/>
                    <a:pt x="14641" y="15626"/>
                  </a:cubicBezTo>
                  <a:cubicBezTo>
                    <a:pt x="13638" y="13286"/>
                    <a:pt x="12483" y="10976"/>
                    <a:pt x="11207" y="8787"/>
                  </a:cubicBezTo>
                  <a:lnTo>
                    <a:pt x="11024" y="8423"/>
                  </a:lnTo>
                  <a:lnTo>
                    <a:pt x="10933" y="8331"/>
                  </a:lnTo>
                  <a:cubicBezTo>
                    <a:pt x="9322" y="5596"/>
                    <a:pt x="7559" y="2374"/>
                    <a:pt x="5067" y="611"/>
                  </a:cubicBezTo>
                  <a:cubicBezTo>
                    <a:pt x="4468" y="188"/>
                    <a:pt x="3870" y="1"/>
                    <a:pt x="3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8"/>
            <p:cNvSpPr/>
            <p:nvPr/>
          </p:nvSpPr>
          <p:spPr>
            <a:xfrm flipH="1">
              <a:off x="7838458" y="3943302"/>
              <a:ext cx="330139" cy="1227048"/>
            </a:xfrm>
            <a:custGeom>
              <a:avLst/>
              <a:gdLst/>
              <a:ahLst/>
              <a:cxnLst/>
              <a:rect l="l" t="t" r="r" b="b"/>
              <a:pathLst>
                <a:path w="9363" h="34800" extrusionOk="0">
                  <a:moveTo>
                    <a:pt x="2805" y="0"/>
                  </a:moveTo>
                  <a:cubicBezTo>
                    <a:pt x="2464" y="0"/>
                    <a:pt x="2115" y="83"/>
                    <a:pt x="1764" y="270"/>
                  </a:cubicBezTo>
                  <a:cubicBezTo>
                    <a:pt x="487" y="909"/>
                    <a:pt x="31" y="2216"/>
                    <a:pt x="1" y="3675"/>
                  </a:cubicBezTo>
                  <a:lnTo>
                    <a:pt x="1" y="3948"/>
                  </a:lnTo>
                  <a:cubicBezTo>
                    <a:pt x="1" y="5741"/>
                    <a:pt x="578" y="7717"/>
                    <a:pt x="943" y="9115"/>
                  </a:cubicBezTo>
                  <a:cubicBezTo>
                    <a:pt x="1703" y="11851"/>
                    <a:pt x="2432" y="14587"/>
                    <a:pt x="3010" y="17383"/>
                  </a:cubicBezTo>
                  <a:cubicBezTo>
                    <a:pt x="3040" y="17504"/>
                    <a:pt x="3071" y="17626"/>
                    <a:pt x="3101" y="17778"/>
                  </a:cubicBezTo>
                  <a:cubicBezTo>
                    <a:pt x="3405" y="19267"/>
                    <a:pt x="3679" y="20726"/>
                    <a:pt x="3891" y="22246"/>
                  </a:cubicBezTo>
                  <a:cubicBezTo>
                    <a:pt x="3952" y="22763"/>
                    <a:pt x="4013" y="23280"/>
                    <a:pt x="4074" y="23796"/>
                  </a:cubicBezTo>
                  <a:cubicBezTo>
                    <a:pt x="4104" y="23948"/>
                    <a:pt x="4134" y="24100"/>
                    <a:pt x="4134" y="24222"/>
                  </a:cubicBezTo>
                  <a:cubicBezTo>
                    <a:pt x="4499" y="27748"/>
                    <a:pt x="4499" y="31243"/>
                    <a:pt x="4590" y="34800"/>
                  </a:cubicBezTo>
                  <a:lnTo>
                    <a:pt x="6657" y="34800"/>
                  </a:lnTo>
                  <a:cubicBezTo>
                    <a:pt x="7022" y="33827"/>
                    <a:pt x="7326" y="32854"/>
                    <a:pt x="7630" y="31851"/>
                  </a:cubicBezTo>
                  <a:cubicBezTo>
                    <a:pt x="7782" y="31334"/>
                    <a:pt x="7904" y="30818"/>
                    <a:pt x="8025" y="30301"/>
                  </a:cubicBezTo>
                  <a:cubicBezTo>
                    <a:pt x="8785" y="27231"/>
                    <a:pt x="9211" y="24100"/>
                    <a:pt x="9332" y="20939"/>
                  </a:cubicBezTo>
                  <a:cubicBezTo>
                    <a:pt x="9332" y="20848"/>
                    <a:pt x="9332" y="20787"/>
                    <a:pt x="9332" y="20726"/>
                  </a:cubicBezTo>
                  <a:cubicBezTo>
                    <a:pt x="9363" y="19967"/>
                    <a:pt x="9363" y="19176"/>
                    <a:pt x="9363" y="18416"/>
                  </a:cubicBezTo>
                  <a:cubicBezTo>
                    <a:pt x="9332" y="16258"/>
                    <a:pt x="9211" y="14100"/>
                    <a:pt x="8967" y="11942"/>
                  </a:cubicBezTo>
                  <a:cubicBezTo>
                    <a:pt x="8967" y="11851"/>
                    <a:pt x="8967" y="11760"/>
                    <a:pt x="8967" y="11669"/>
                  </a:cubicBezTo>
                  <a:cubicBezTo>
                    <a:pt x="8876" y="10969"/>
                    <a:pt x="8785" y="10240"/>
                    <a:pt x="8663" y="9541"/>
                  </a:cubicBezTo>
                  <a:cubicBezTo>
                    <a:pt x="8633" y="9206"/>
                    <a:pt x="8572" y="8872"/>
                    <a:pt x="8511" y="8568"/>
                  </a:cubicBezTo>
                  <a:cubicBezTo>
                    <a:pt x="8481" y="8386"/>
                    <a:pt x="8451" y="8234"/>
                    <a:pt x="8420" y="8082"/>
                  </a:cubicBezTo>
                  <a:cubicBezTo>
                    <a:pt x="8055" y="6167"/>
                    <a:pt x="7356" y="4343"/>
                    <a:pt x="6353" y="2702"/>
                  </a:cubicBezTo>
                  <a:cubicBezTo>
                    <a:pt x="5543" y="1450"/>
                    <a:pt x="4238" y="0"/>
                    <a:pt x="2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8" name="Google Shape;1638;p58"/>
            <p:cNvGrpSpPr/>
            <p:nvPr/>
          </p:nvGrpSpPr>
          <p:grpSpPr>
            <a:xfrm flipH="1">
              <a:off x="7854772" y="3719604"/>
              <a:ext cx="1036367" cy="1438723"/>
              <a:chOff x="10572519" y="1329569"/>
              <a:chExt cx="2108150" cy="2926614"/>
            </a:xfrm>
          </p:grpSpPr>
          <p:sp>
            <p:nvSpPr>
              <p:cNvPr id="1639" name="Google Shape;1639;p58"/>
              <p:cNvSpPr/>
              <p:nvPr/>
            </p:nvSpPr>
            <p:spPr>
              <a:xfrm>
                <a:off x="11103753" y="1329569"/>
                <a:ext cx="1045032" cy="2889742"/>
              </a:xfrm>
              <a:custGeom>
                <a:avLst/>
                <a:gdLst/>
                <a:ahLst/>
                <a:cxnLst/>
                <a:rect l="l" t="t" r="r" b="b"/>
                <a:pathLst>
                  <a:path w="14571" h="40292" extrusionOk="0">
                    <a:moveTo>
                      <a:pt x="762" y="1"/>
                    </a:moveTo>
                    <a:cubicBezTo>
                      <a:pt x="376" y="1"/>
                      <a:pt x="1" y="435"/>
                      <a:pt x="254" y="899"/>
                    </a:cubicBezTo>
                    <a:cubicBezTo>
                      <a:pt x="1773" y="3543"/>
                      <a:pt x="3232" y="6188"/>
                      <a:pt x="4631" y="8893"/>
                    </a:cubicBezTo>
                    <a:cubicBezTo>
                      <a:pt x="9494" y="18285"/>
                      <a:pt x="13385" y="28680"/>
                      <a:pt x="13476" y="39744"/>
                    </a:cubicBezTo>
                    <a:cubicBezTo>
                      <a:pt x="13476" y="40109"/>
                      <a:pt x="13749" y="40291"/>
                      <a:pt x="14023" y="40291"/>
                    </a:cubicBezTo>
                    <a:cubicBezTo>
                      <a:pt x="14296" y="40291"/>
                      <a:pt x="14570" y="40109"/>
                      <a:pt x="14570" y="39744"/>
                    </a:cubicBezTo>
                    <a:cubicBezTo>
                      <a:pt x="14540" y="36614"/>
                      <a:pt x="14236" y="33513"/>
                      <a:pt x="13658" y="30474"/>
                    </a:cubicBezTo>
                    <a:cubicBezTo>
                      <a:pt x="11622" y="19471"/>
                      <a:pt x="6546" y="9622"/>
                      <a:pt x="1226" y="291"/>
                    </a:cubicBezTo>
                    <a:cubicBezTo>
                      <a:pt x="1105" y="86"/>
                      <a:pt x="932" y="1"/>
                      <a:pt x="7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58"/>
              <p:cNvSpPr/>
              <p:nvPr/>
            </p:nvSpPr>
            <p:spPr>
              <a:xfrm>
                <a:off x="12296392" y="2084932"/>
                <a:ext cx="294913" cy="2171251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0274" extrusionOk="0">
                    <a:moveTo>
                      <a:pt x="672" y="1"/>
                    </a:moveTo>
                    <a:cubicBezTo>
                      <a:pt x="338" y="1"/>
                      <a:pt x="1" y="279"/>
                      <a:pt x="130" y="701"/>
                    </a:cubicBezTo>
                    <a:cubicBezTo>
                      <a:pt x="707" y="2738"/>
                      <a:pt x="1193" y="4805"/>
                      <a:pt x="1558" y="6902"/>
                    </a:cubicBezTo>
                    <a:cubicBezTo>
                      <a:pt x="2926" y="14379"/>
                      <a:pt x="3078" y="22009"/>
                      <a:pt x="2014" y="29516"/>
                    </a:cubicBezTo>
                    <a:cubicBezTo>
                      <a:pt x="1941" y="29971"/>
                      <a:pt x="2293" y="30274"/>
                      <a:pt x="2607" y="30274"/>
                    </a:cubicBezTo>
                    <a:cubicBezTo>
                      <a:pt x="2818" y="30274"/>
                      <a:pt x="3011" y="30138"/>
                      <a:pt x="3047" y="29820"/>
                    </a:cubicBezTo>
                    <a:cubicBezTo>
                      <a:pt x="3382" y="27662"/>
                      <a:pt x="3595" y="25474"/>
                      <a:pt x="3716" y="23316"/>
                    </a:cubicBezTo>
                    <a:cubicBezTo>
                      <a:pt x="4111" y="15595"/>
                      <a:pt x="3260" y="7844"/>
                      <a:pt x="1193" y="397"/>
                    </a:cubicBezTo>
                    <a:cubicBezTo>
                      <a:pt x="1109" y="121"/>
                      <a:pt x="891" y="1"/>
                      <a:pt x="6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58"/>
              <p:cNvSpPr/>
              <p:nvPr/>
            </p:nvSpPr>
            <p:spPr>
              <a:xfrm>
                <a:off x="10572519" y="2035301"/>
                <a:ext cx="1258112" cy="2156477"/>
              </a:xfrm>
              <a:custGeom>
                <a:avLst/>
                <a:gdLst/>
                <a:ahLst/>
                <a:cxnLst/>
                <a:rect l="l" t="t" r="r" b="b"/>
                <a:pathLst>
                  <a:path w="17542" h="30068" extrusionOk="0">
                    <a:moveTo>
                      <a:pt x="639" y="1"/>
                    </a:moveTo>
                    <a:cubicBezTo>
                      <a:pt x="547" y="1"/>
                      <a:pt x="453" y="28"/>
                      <a:pt x="366" y="86"/>
                    </a:cubicBezTo>
                    <a:cubicBezTo>
                      <a:pt x="92" y="269"/>
                      <a:pt x="1" y="633"/>
                      <a:pt x="153" y="937"/>
                    </a:cubicBezTo>
                    <a:lnTo>
                      <a:pt x="4591" y="7533"/>
                    </a:lnTo>
                    <a:cubicBezTo>
                      <a:pt x="9211" y="14372"/>
                      <a:pt x="14348" y="21302"/>
                      <a:pt x="16354" y="29752"/>
                    </a:cubicBezTo>
                    <a:cubicBezTo>
                      <a:pt x="16387" y="29976"/>
                      <a:pt x="16568" y="30068"/>
                      <a:pt x="16772" y="30068"/>
                    </a:cubicBezTo>
                    <a:cubicBezTo>
                      <a:pt x="17123" y="30068"/>
                      <a:pt x="17541" y="29795"/>
                      <a:pt x="17387" y="29448"/>
                    </a:cubicBezTo>
                    <a:cubicBezTo>
                      <a:pt x="16840" y="27108"/>
                      <a:pt x="16080" y="24859"/>
                      <a:pt x="15108" y="22701"/>
                    </a:cubicBezTo>
                    <a:cubicBezTo>
                      <a:pt x="13405" y="18810"/>
                      <a:pt x="11156" y="15254"/>
                      <a:pt x="8846" y="11789"/>
                    </a:cubicBezTo>
                    <a:cubicBezTo>
                      <a:pt x="6293" y="7959"/>
                      <a:pt x="3679" y="4159"/>
                      <a:pt x="1126" y="329"/>
                    </a:cubicBezTo>
                    <a:cubicBezTo>
                      <a:pt x="1022" y="123"/>
                      <a:pt x="835" y="1"/>
                      <a:pt x="6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58"/>
              <p:cNvSpPr/>
              <p:nvPr/>
            </p:nvSpPr>
            <p:spPr>
              <a:xfrm>
                <a:off x="11542682" y="1887341"/>
                <a:ext cx="126442" cy="220898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3080" extrusionOk="0">
                    <a:moveTo>
                      <a:pt x="1147" y="0"/>
                    </a:moveTo>
                    <a:cubicBezTo>
                      <a:pt x="1100" y="0"/>
                      <a:pt x="1051" y="7"/>
                      <a:pt x="1003" y="22"/>
                    </a:cubicBezTo>
                    <a:cubicBezTo>
                      <a:pt x="699" y="143"/>
                      <a:pt x="517" y="447"/>
                      <a:pt x="608" y="782"/>
                    </a:cubicBezTo>
                    <a:cubicBezTo>
                      <a:pt x="638" y="842"/>
                      <a:pt x="638" y="873"/>
                      <a:pt x="638" y="933"/>
                    </a:cubicBezTo>
                    <a:cubicBezTo>
                      <a:pt x="638" y="1025"/>
                      <a:pt x="638" y="1116"/>
                      <a:pt x="638" y="1207"/>
                    </a:cubicBezTo>
                    <a:cubicBezTo>
                      <a:pt x="638" y="1298"/>
                      <a:pt x="608" y="1389"/>
                      <a:pt x="578" y="1481"/>
                    </a:cubicBezTo>
                    <a:cubicBezTo>
                      <a:pt x="547" y="1572"/>
                      <a:pt x="517" y="1663"/>
                      <a:pt x="456" y="1724"/>
                    </a:cubicBezTo>
                    <a:cubicBezTo>
                      <a:pt x="395" y="1815"/>
                      <a:pt x="304" y="1906"/>
                      <a:pt x="243" y="1997"/>
                    </a:cubicBezTo>
                    <a:lnTo>
                      <a:pt x="304" y="1906"/>
                    </a:lnTo>
                    <a:lnTo>
                      <a:pt x="304" y="1906"/>
                    </a:lnTo>
                    <a:cubicBezTo>
                      <a:pt x="182" y="1997"/>
                      <a:pt x="91" y="2149"/>
                      <a:pt x="61" y="2301"/>
                    </a:cubicBezTo>
                    <a:cubicBezTo>
                      <a:pt x="0" y="2453"/>
                      <a:pt x="30" y="2636"/>
                      <a:pt x="91" y="2757"/>
                    </a:cubicBezTo>
                    <a:cubicBezTo>
                      <a:pt x="182" y="2909"/>
                      <a:pt x="304" y="3000"/>
                      <a:pt x="456" y="3061"/>
                    </a:cubicBezTo>
                    <a:cubicBezTo>
                      <a:pt x="500" y="3072"/>
                      <a:pt x="549" y="3079"/>
                      <a:pt x="599" y="3079"/>
                    </a:cubicBezTo>
                    <a:cubicBezTo>
                      <a:pt x="685" y="3079"/>
                      <a:pt x="774" y="3058"/>
                      <a:pt x="851" y="3000"/>
                    </a:cubicBezTo>
                    <a:cubicBezTo>
                      <a:pt x="1246" y="2696"/>
                      <a:pt x="1520" y="2271"/>
                      <a:pt x="1641" y="1785"/>
                    </a:cubicBezTo>
                    <a:cubicBezTo>
                      <a:pt x="1763" y="1359"/>
                      <a:pt x="1763" y="903"/>
                      <a:pt x="1672" y="447"/>
                    </a:cubicBezTo>
                    <a:cubicBezTo>
                      <a:pt x="1621" y="191"/>
                      <a:pt x="1397" y="0"/>
                      <a:pt x="11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58"/>
              <p:cNvSpPr/>
              <p:nvPr/>
            </p:nvSpPr>
            <p:spPr>
              <a:xfrm>
                <a:off x="11407489" y="2246877"/>
                <a:ext cx="303089" cy="288099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17" extrusionOk="0">
                    <a:moveTo>
                      <a:pt x="669" y="1"/>
                    </a:moveTo>
                    <a:cubicBezTo>
                      <a:pt x="621" y="1"/>
                      <a:pt x="570" y="8"/>
                      <a:pt x="517" y="24"/>
                    </a:cubicBezTo>
                    <a:cubicBezTo>
                      <a:pt x="213" y="115"/>
                      <a:pt x="0" y="419"/>
                      <a:pt x="61" y="723"/>
                    </a:cubicBezTo>
                    <a:cubicBezTo>
                      <a:pt x="669" y="2364"/>
                      <a:pt x="1915" y="3611"/>
                      <a:pt x="3466" y="4006"/>
                    </a:cubicBezTo>
                    <a:cubicBezTo>
                      <a:pt x="3501" y="4013"/>
                      <a:pt x="3536" y="4016"/>
                      <a:pt x="3571" y="4016"/>
                    </a:cubicBezTo>
                    <a:cubicBezTo>
                      <a:pt x="3837" y="4016"/>
                      <a:pt x="4081" y="3819"/>
                      <a:pt x="4134" y="3550"/>
                    </a:cubicBezTo>
                    <a:cubicBezTo>
                      <a:pt x="4225" y="3246"/>
                      <a:pt x="4043" y="2911"/>
                      <a:pt x="3739" y="2790"/>
                    </a:cubicBezTo>
                    <a:cubicBezTo>
                      <a:pt x="3587" y="2759"/>
                      <a:pt x="3435" y="2699"/>
                      <a:pt x="3253" y="2638"/>
                    </a:cubicBezTo>
                    <a:lnTo>
                      <a:pt x="3162" y="2608"/>
                    </a:lnTo>
                    <a:cubicBezTo>
                      <a:pt x="3141" y="2608"/>
                      <a:pt x="3081" y="2581"/>
                      <a:pt x="3078" y="2581"/>
                    </a:cubicBezTo>
                    <a:lnTo>
                      <a:pt x="3078" y="2581"/>
                    </a:lnTo>
                    <a:cubicBezTo>
                      <a:pt x="3077" y="2581"/>
                      <a:pt x="3091" y="2587"/>
                      <a:pt x="3131" y="2608"/>
                    </a:cubicBezTo>
                    <a:lnTo>
                      <a:pt x="2918" y="2516"/>
                    </a:lnTo>
                    <a:cubicBezTo>
                      <a:pt x="2766" y="2425"/>
                      <a:pt x="2645" y="2334"/>
                      <a:pt x="2493" y="2243"/>
                    </a:cubicBezTo>
                    <a:lnTo>
                      <a:pt x="2280" y="2060"/>
                    </a:lnTo>
                    <a:lnTo>
                      <a:pt x="2189" y="1969"/>
                    </a:lnTo>
                    <a:cubicBezTo>
                      <a:pt x="2067" y="1848"/>
                      <a:pt x="1946" y="1726"/>
                      <a:pt x="1824" y="1604"/>
                    </a:cubicBezTo>
                    <a:cubicBezTo>
                      <a:pt x="1794" y="1544"/>
                      <a:pt x="1733" y="1452"/>
                      <a:pt x="1672" y="1392"/>
                    </a:cubicBezTo>
                    <a:lnTo>
                      <a:pt x="1611" y="1301"/>
                    </a:lnTo>
                    <a:cubicBezTo>
                      <a:pt x="1490" y="1149"/>
                      <a:pt x="1429" y="997"/>
                      <a:pt x="1338" y="845"/>
                    </a:cubicBezTo>
                    <a:cubicBezTo>
                      <a:pt x="1307" y="753"/>
                      <a:pt x="1247" y="693"/>
                      <a:pt x="1216" y="601"/>
                    </a:cubicBezTo>
                    <a:lnTo>
                      <a:pt x="1186" y="480"/>
                    </a:lnTo>
                    <a:cubicBezTo>
                      <a:pt x="1186" y="459"/>
                      <a:pt x="1158" y="383"/>
                      <a:pt x="1159" y="383"/>
                    </a:cubicBezTo>
                    <a:lnTo>
                      <a:pt x="1159" y="383"/>
                    </a:lnTo>
                    <a:cubicBezTo>
                      <a:pt x="1159" y="383"/>
                      <a:pt x="1166" y="400"/>
                      <a:pt x="1186" y="449"/>
                    </a:cubicBezTo>
                    <a:cubicBezTo>
                      <a:pt x="1085" y="173"/>
                      <a:pt x="902" y="1"/>
                      <a:pt x="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58"/>
              <p:cNvSpPr/>
              <p:nvPr/>
            </p:nvSpPr>
            <p:spPr>
              <a:xfrm>
                <a:off x="11937216" y="2797047"/>
                <a:ext cx="2295" cy="5307"/>
              </a:xfrm>
              <a:custGeom>
                <a:avLst/>
                <a:gdLst/>
                <a:ahLst/>
                <a:cxnLst/>
                <a:rect l="l" t="t" r="r" b="b"/>
                <a:pathLst>
                  <a:path w="32" h="74" extrusionOk="0">
                    <a:moveTo>
                      <a:pt x="26" y="1"/>
                    </a:moveTo>
                    <a:cubicBezTo>
                      <a:pt x="17" y="1"/>
                      <a:pt x="1" y="29"/>
                      <a:pt x="1" y="73"/>
                    </a:cubicBezTo>
                    <a:lnTo>
                      <a:pt x="31" y="73"/>
                    </a:lnTo>
                    <a:lnTo>
                      <a:pt x="31" y="13"/>
                    </a:lnTo>
                    <a:cubicBezTo>
                      <a:pt x="31" y="4"/>
                      <a:pt x="29" y="1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58"/>
              <p:cNvSpPr/>
              <p:nvPr/>
            </p:nvSpPr>
            <p:spPr>
              <a:xfrm>
                <a:off x="11858754" y="2681505"/>
                <a:ext cx="185396" cy="25898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11" extrusionOk="0">
                    <a:moveTo>
                      <a:pt x="1637" y="1"/>
                    </a:moveTo>
                    <a:cubicBezTo>
                      <a:pt x="1599" y="1"/>
                      <a:pt x="1559" y="5"/>
                      <a:pt x="1520" y="13"/>
                    </a:cubicBezTo>
                    <a:cubicBezTo>
                      <a:pt x="1216" y="134"/>
                      <a:pt x="1034" y="469"/>
                      <a:pt x="1125" y="773"/>
                    </a:cubicBezTo>
                    <a:cubicBezTo>
                      <a:pt x="1125" y="833"/>
                      <a:pt x="1155" y="894"/>
                      <a:pt x="1186" y="955"/>
                    </a:cubicBezTo>
                    <a:lnTo>
                      <a:pt x="1186" y="1016"/>
                    </a:lnTo>
                    <a:cubicBezTo>
                      <a:pt x="1186" y="1137"/>
                      <a:pt x="1186" y="1228"/>
                      <a:pt x="1186" y="1350"/>
                    </a:cubicBezTo>
                    <a:lnTo>
                      <a:pt x="1186" y="1380"/>
                    </a:lnTo>
                    <a:cubicBezTo>
                      <a:pt x="1186" y="1441"/>
                      <a:pt x="1186" y="1502"/>
                      <a:pt x="1155" y="1563"/>
                    </a:cubicBezTo>
                    <a:lnTo>
                      <a:pt x="1125" y="1624"/>
                    </a:lnTo>
                    <a:cubicBezTo>
                      <a:pt x="1125" y="1654"/>
                      <a:pt x="1125" y="1654"/>
                      <a:pt x="1125" y="1684"/>
                    </a:cubicBezTo>
                    <a:lnTo>
                      <a:pt x="1125" y="1715"/>
                    </a:lnTo>
                    <a:lnTo>
                      <a:pt x="1095" y="1776"/>
                    </a:lnTo>
                    <a:cubicBezTo>
                      <a:pt x="1064" y="1867"/>
                      <a:pt x="1034" y="1928"/>
                      <a:pt x="973" y="2019"/>
                    </a:cubicBezTo>
                    <a:lnTo>
                      <a:pt x="912" y="2080"/>
                    </a:lnTo>
                    <a:cubicBezTo>
                      <a:pt x="882" y="2140"/>
                      <a:pt x="851" y="2171"/>
                      <a:pt x="791" y="2231"/>
                    </a:cubicBezTo>
                    <a:lnTo>
                      <a:pt x="760" y="2262"/>
                    </a:lnTo>
                    <a:lnTo>
                      <a:pt x="669" y="2323"/>
                    </a:lnTo>
                    <a:lnTo>
                      <a:pt x="548" y="2383"/>
                    </a:lnTo>
                    <a:lnTo>
                      <a:pt x="487" y="2414"/>
                    </a:lnTo>
                    <a:cubicBezTo>
                      <a:pt x="183" y="2505"/>
                      <a:pt x="0" y="2839"/>
                      <a:pt x="61" y="3174"/>
                    </a:cubicBezTo>
                    <a:cubicBezTo>
                      <a:pt x="114" y="3438"/>
                      <a:pt x="351" y="3611"/>
                      <a:pt x="613" y="3611"/>
                    </a:cubicBezTo>
                    <a:cubicBezTo>
                      <a:pt x="651" y="3611"/>
                      <a:pt x="691" y="3607"/>
                      <a:pt x="730" y="3599"/>
                    </a:cubicBezTo>
                    <a:cubicBezTo>
                      <a:pt x="1855" y="3235"/>
                      <a:pt x="2584" y="1745"/>
                      <a:pt x="2189" y="438"/>
                    </a:cubicBezTo>
                    <a:cubicBezTo>
                      <a:pt x="2136" y="173"/>
                      <a:pt x="1899" y="1"/>
                      <a:pt x="16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58"/>
              <p:cNvSpPr/>
              <p:nvPr/>
            </p:nvSpPr>
            <p:spPr>
              <a:xfrm>
                <a:off x="11004205" y="2428761"/>
                <a:ext cx="124291" cy="281716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3928" extrusionOk="0">
                    <a:moveTo>
                      <a:pt x="835" y="0"/>
                    </a:moveTo>
                    <a:cubicBezTo>
                      <a:pt x="800" y="0"/>
                      <a:pt x="765" y="4"/>
                      <a:pt x="730" y="11"/>
                    </a:cubicBezTo>
                    <a:cubicBezTo>
                      <a:pt x="578" y="72"/>
                      <a:pt x="456" y="193"/>
                      <a:pt x="395" y="315"/>
                    </a:cubicBezTo>
                    <a:cubicBezTo>
                      <a:pt x="335" y="467"/>
                      <a:pt x="304" y="619"/>
                      <a:pt x="335" y="771"/>
                    </a:cubicBezTo>
                    <a:cubicBezTo>
                      <a:pt x="426" y="983"/>
                      <a:pt x="487" y="1227"/>
                      <a:pt x="487" y="1439"/>
                    </a:cubicBezTo>
                    <a:lnTo>
                      <a:pt x="487" y="1500"/>
                    </a:lnTo>
                    <a:lnTo>
                      <a:pt x="487" y="1622"/>
                    </a:lnTo>
                    <a:lnTo>
                      <a:pt x="487" y="1986"/>
                    </a:lnTo>
                    <a:lnTo>
                      <a:pt x="487" y="2047"/>
                    </a:lnTo>
                    <a:cubicBezTo>
                      <a:pt x="487" y="2078"/>
                      <a:pt x="487" y="2108"/>
                      <a:pt x="456" y="2199"/>
                    </a:cubicBezTo>
                    <a:cubicBezTo>
                      <a:pt x="456" y="2321"/>
                      <a:pt x="426" y="2412"/>
                      <a:pt x="395" y="2503"/>
                    </a:cubicBezTo>
                    <a:lnTo>
                      <a:pt x="365" y="2594"/>
                    </a:lnTo>
                    <a:cubicBezTo>
                      <a:pt x="358" y="2609"/>
                      <a:pt x="352" y="2619"/>
                      <a:pt x="348" y="2623"/>
                    </a:cubicBezTo>
                    <a:lnTo>
                      <a:pt x="348" y="2623"/>
                    </a:lnTo>
                    <a:cubicBezTo>
                      <a:pt x="358" y="2599"/>
                      <a:pt x="365" y="2578"/>
                      <a:pt x="365" y="2564"/>
                    </a:cubicBezTo>
                    <a:lnTo>
                      <a:pt x="365" y="2564"/>
                    </a:lnTo>
                    <a:cubicBezTo>
                      <a:pt x="346" y="2602"/>
                      <a:pt x="339" y="2627"/>
                      <a:pt x="343" y="2627"/>
                    </a:cubicBezTo>
                    <a:cubicBezTo>
                      <a:pt x="344" y="2627"/>
                      <a:pt x="346" y="2626"/>
                      <a:pt x="348" y="2623"/>
                    </a:cubicBezTo>
                    <a:lnTo>
                      <a:pt x="348" y="2623"/>
                    </a:lnTo>
                    <a:cubicBezTo>
                      <a:pt x="337" y="2651"/>
                      <a:pt x="320" y="2684"/>
                      <a:pt x="304" y="2716"/>
                    </a:cubicBezTo>
                    <a:cubicBezTo>
                      <a:pt x="274" y="2807"/>
                      <a:pt x="213" y="2898"/>
                      <a:pt x="152" y="3020"/>
                    </a:cubicBezTo>
                    <a:cubicBezTo>
                      <a:pt x="0" y="3293"/>
                      <a:pt x="91" y="3658"/>
                      <a:pt x="335" y="3841"/>
                    </a:cubicBezTo>
                    <a:cubicBezTo>
                      <a:pt x="424" y="3900"/>
                      <a:pt x="523" y="3927"/>
                      <a:pt x="620" y="3927"/>
                    </a:cubicBezTo>
                    <a:cubicBezTo>
                      <a:pt x="821" y="3927"/>
                      <a:pt x="1013" y="3812"/>
                      <a:pt x="1095" y="3628"/>
                    </a:cubicBezTo>
                    <a:cubicBezTo>
                      <a:pt x="1642" y="2655"/>
                      <a:pt x="1733" y="1500"/>
                      <a:pt x="1398" y="467"/>
                    </a:cubicBezTo>
                    <a:cubicBezTo>
                      <a:pt x="1345" y="198"/>
                      <a:pt x="1101" y="0"/>
                      <a:pt x="8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58"/>
              <p:cNvSpPr/>
              <p:nvPr/>
            </p:nvSpPr>
            <p:spPr>
              <a:xfrm>
                <a:off x="11041284" y="2997650"/>
                <a:ext cx="241983" cy="123000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15" extrusionOk="0">
                    <a:moveTo>
                      <a:pt x="572" y="1"/>
                    </a:moveTo>
                    <a:cubicBezTo>
                      <a:pt x="370" y="1"/>
                      <a:pt x="174" y="109"/>
                      <a:pt x="91" y="316"/>
                    </a:cubicBezTo>
                    <a:cubicBezTo>
                      <a:pt x="30" y="468"/>
                      <a:pt x="0" y="620"/>
                      <a:pt x="61" y="772"/>
                    </a:cubicBezTo>
                    <a:cubicBezTo>
                      <a:pt x="91" y="924"/>
                      <a:pt x="182" y="1045"/>
                      <a:pt x="304" y="1137"/>
                    </a:cubicBezTo>
                    <a:cubicBezTo>
                      <a:pt x="1033" y="1501"/>
                      <a:pt x="1824" y="1714"/>
                      <a:pt x="2614" y="1714"/>
                    </a:cubicBezTo>
                    <a:cubicBezTo>
                      <a:pt x="3374" y="1653"/>
                      <a:pt x="3374" y="529"/>
                      <a:pt x="2614" y="468"/>
                    </a:cubicBezTo>
                    <a:cubicBezTo>
                      <a:pt x="2462" y="468"/>
                      <a:pt x="2280" y="468"/>
                      <a:pt x="2097" y="438"/>
                    </a:cubicBezTo>
                    <a:lnTo>
                      <a:pt x="1945" y="438"/>
                    </a:lnTo>
                    <a:lnTo>
                      <a:pt x="1702" y="377"/>
                    </a:lnTo>
                    <a:cubicBezTo>
                      <a:pt x="1550" y="346"/>
                      <a:pt x="1398" y="286"/>
                      <a:pt x="1246" y="255"/>
                    </a:cubicBezTo>
                    <a:lnTo>
                      <a:pt x="1003" y="134"/>
                    </a:lnTo>
                    <a:cubicBezTo>
                      <a:pt x="961" y="134"/>
                      <a:pt x="933" y="119"/>
                      <a:pt x="910" y="110"/>
                    </a:cubicBezTo>
                    <a:lnTo>
                      <a:pt x="910" y="110"/>
                    </a:lnTo>
                    <a:cubicBezTo>
                      <a:pt x="890" y="92"/>
                      <a:pt x="863" y="73"/>
                      <a:pt x="851" y="73"/>
                    </a:cubicBezTo>
                    <a:cubicBezTo>
                      <a:pt x="764" y="24"/>
                      <a:pt x="667" y="1"/>
                      <a:pt x="5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58"/>
              <p:cNvSpPr/>
              <p:nvPr/>
            </p:nvSpPr>
            <p:spPr>
              <a:xfrm>
                <a:off x="12257663" y="2559580"/>
                <a:ext cx="229002" cy="267516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730" extrusionOk="0">
                    <a:moveTo>
                      <a:pt x="592" y="0"/>
                    </a:moveTo>
                    <a:cubicBezTo>
                      <a:pt x="557" y="0"/>
                      <a:pt x="522" y="3"/>
                      <a:pt x="487" y="10"/>
                    </a:cubicBezTo>
                    <a:cubicBezTo>
                      <a:pt x="153" y="132"/>
                      <a:pt x="1" y="466"/>
                      <a:pt x="92" y="801"/>
                    </a:cubicBezTo>
                    <a:cubicBezTo>
                      <a:pt x="335" y="2108"/>
                      <a:pt x="1217" y="3202"/>
                      <a:pt x="2463" y="3719"/>
                    </a:cubicBezTo>
                    <a:cubicBezTo>
                      <a:pt x="2498" y="3726"/>
                      <a:pt x="2533" y="3729"/>
                      <a:pt x="2568" y="3729"/>
                    </a:cubicBezTo>
                    <a:cubicBezTo>
                      <a:pt x="2834" y="3729"/>
                      <a:pt x="3078" y="3532"/>
                      <a:pt x="3132" y="3263"/>
                    </a:cubicBezTo>
                    <a:cubicBezTo>
                      <a:pt x="3192" y="2959"/>
                      <a:pt x="3040" y="2624"/>
                      <a:pt x="2736" y="2503"/>
                    </a:cubicBezTo>
                    <a:lnTo>
                      <a:pt x="2645" y="2473"/>
                    </a:lnTo>
                    <a:lnTo>
                      <a:pt x="2493" y="2412"/>
                    </a:lnTo>
                    <a:cubicBezTo>
                      <a:pt x="2402" y="2321"/>
                      <a:pt x="2280" y="2260"/>
                      <a:pt x="2189" y="2199"/>
                    </a:cubicBezTo>
                    <a:cubicBezTo>
                      <a:pt x="2129" y="2138"/>
                      <a:pt x="2098" y="2108"/>
                      <a:pt x="2037" y="2077"/>
                    </a:cubicBezTo>
                    <a:lnTo>
                      <a:pt x="1977" y="2017"/>
                    </a:lnTo>
                    <a:cubicBezTo>
                      <a:pt x="1885" y="1925"/>
                      <a:pt x="1794" y="1834"/>
                      <a:pt x="1703" y="1713"/>
                    </a:cubicBezTo>
                    <a:lnTo>
                      <a:pt x="1581" y="1561"/>
                    </a:lnTo>
                    <a:lnTo>
                      <a:pt x="1551" y="1500"/>
                    </a:lnTo>
                    <a:cubicBezTo>
                      <a:pt x="1490" y="1378"/>
                      <a:pt x="1399" y="1257"/>
                      <a:pt x="1338" y="1135"/>
                    </a:cubicBezTo>
                    <a:cubicBezTo>
                      <a:pt x="1338" y="1074"/>
                      <a:pt x="1277" y="983"/>
                      <a:pt x="1277" y="953"/>
                    </a:cubicBezTo>
                    <a:cubicBezTo>
                      <a:pt x="1277" y="922"/>
                      <a:pt x="1247" y="892"/>
                      <a:pt x="1247" y="862"/>
                    </a:cubicBezTo>
                    <a:lnTo>
                      <a:pt x="1247" y="892"/>
                    </a:lnTo>
                    <a:cubicBezTo>
                      <a:pt x="1217" y="740"/>
                      <a:pt x="1156" y="618"/>
                      <a:pt x="1156" y="466"/>
                    </a:cubicBezTo>
                    <a:cubicBezTo>
                      <a:pt x="1102" y="198"/>
                      <a:pt x="858" y="0"/>
                      <a:pt x="5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58"/>
              <p:cNvSpPr/>
              <p:nvPr/>
            </p:nvSpPr>
            <p:spPr>
              <a:xfrm>
                <a:off x="12445140" y="2734722"/>
                <a:ext cx="72" cy="7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58"/>
              <p:cNvSpPr/>
              <p:nvPr/>
            </p:nvSpPr>
            <p:spPr>
              <a:xfrm>
                <a:off x="12405909" y="2708544"/>
                <a:ext cx="3227" cy="3514"/>
              </a:xfrm>
              <a:custGeom>
                <a:avLst/>
                <a:gdLst/>
                <a:ahLst/>
                <a:cxnLst/>
                <a:rect l="l" t="t" r="r" b="b"/>
                <a:pathLst>
                  <a:path w="45" h="49" extrusionOk="0">
                    <a:moveTo>
                      <a:pt x="1" y="0"/>
                    </a:moveTo>
                    <a:cubicBezTo>
                      <a:pt x="1" y="19"/>
                      <a:pt x="34" y="49"/>
                      <a:pt x="40" y="49"/>
                    </a:cubicBezTo>
                    <a:cubicBezTo>
                      <a:pt x="44" y="49"/>
                      <a:pt x="36" y="3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58"/>
              <p:cNvSpPr/>
              <p:nvPr/>
            </p:nvSpPr>
            <p:spPr>
              <a:xfrm>
                <a:off x="12347099" y="2623483"/>
                <a:ext cx="2152" cy="3586"/>
              </a:xfrm>
              <a:custGeom>
                <a:avLst/>
                <a:gdLst/>
                <a:ahLst/>
                <a:cxnLst/>
                <a:rect l="l" t="t" r="r" b="b"/>
                <a:pathLst>
                  <a:path w="30" h="5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9"/>
                      <a:pt x="22" y="49"/>
                      <a:pt x="26" y="49"/>
                    </a:cubicBezTo>
                    <a:cubicBezTo>
                      <a:pt x="29" y="49"/>
                      <a:pt x="24" y="37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58"/>
              <p:cNvSpPr/>
              <p:nvPr/>
            </p:nvSpPr>
            <p:spPr>
              <a:xfrm>
                <a:off x="12530201" y="2954904"/>
                <a:ext cx="150469" cy="22642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3157" extrusionOk="0">
                    <a:moveTo>
                      <a:pt x="1520" y="0"/>
                    </a:moveTo>
                    <a:cubicBezTo>
                      <a:pt x="1186" y="0"/>
                      <a:pt x="943" y="274"/>
                      <a:pt x="973" y="608"/>
                    </a:cubicBezTo>
                    <a:lnTo>
                      <a:pt x="973" y="851"/>
                    </a:lnTo>
                    <a:cubicBezTo>
                      <a:pt x="943" y="1003"/>
                      <a:pt x="912" y="1125"/>
                      <a:pt x="882" y="1277"/>
                    </a:cubicBezTo>
                    <a:cubicBezTo>
                      <a:pt x="821" y="1398"/>
                      <a:pt x="760" y="1550"/>
                      <a:pt x="669" y="1672"/>
                    </a:cubicBezTo>
                    <a:cubicBezTo>
                      <a:pt x="578" y="1793"/>
                      <a:pt x="487" y="1885"/>
                      <a:pt x="395" y="1976"/>
                    </a:cubicBezTo>
                    <a:lnTo>
                      <a:pt x="365" y="2006"/>
                    </a:lnTo>
                    <a:cubicBezTo>
                      <a:pt x="91" y="2189"/>
                      <a:pt x="0" y="2553"/>
                      <a:pt x="122" y="2857"/>
                    </a:cubicBezTo>
                    <a:cubicBezTo>
                      <a:pt x="204" y="3041"/>
                      <a:pt x="396" y="3157"/>
                      <a:pt x="596" y="3157"/>
                    </a:cubicBezTo>
                    <a:cubicBezTo>
                      <a:pt x="693" y="3157"/>
                      <a:pt x="792" y="3130"/>
                      <a:pt x="882" y="3070"/>
                    </a:cubicBezTo>
                    <a:cubicBezTo>
                      <a:pt x="1642" y="2492"/>
                      <a:pt x="2098" y="1581"/>
                      <a:pt x="2067" y="608"/>
                    </a:cubicBezTo>
                    <a:cubicBezTo>
                      <a:pt x="2067" y="274"/>
                      <a:pt x="1824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3" name="Google Shape;1653;p58"/>
            <p:cNvSpPr/>
            <p:nvPr/>
          </p:nvSpPr>
          <p:spPr>
            <a:xfrm rot="1671585" flipH="1">
              <a:off x="8483095" y="4625758"/>
              <a:ext cx="161690" cy="600964"/>
            </a:xfrm>
            <a:custGeom>
              <a:avLst/>
              <a:gdLst/>
              <a:ahLst/>
              <a:cxnLst/>
              <a:rect l="l" t="t" r="r" b="b"/>
              <a:pathLst>
                <a:path w="9363" h="34800" extrusionOk="0">
                  <a:moveTo>
                    <a:pt x="2805" y="0"/>
                  </a:moveTo>
                  <a:cubicBezTo>
                    <a:pt x="2464" y="0"/>
                    <a:pt x="2115" y="83"/>
                    <a:pt x="1764" y="270"/>
                  </a:cubicBezTo>
                  <a:cubicBezTo>
                    <a:pt x="487" y="909"/>
                    <a:pt x="31" y="2216"/>
                    <a:pt x="1" y="3675"/>
                  </a:cubicBezTo>
                  <a:lnTo>
                    <a:pt x="1" y="3948"/>
                  </a:lnTo>
                  <a:cubicBezTo>
                    <a:pt x="1" y="5741"/>
                    <a:pt x="578" y="7717"/>
                    <a:pt x="943" y="9115"/>
                  </a:cubicBezTo>
                  <a:cubicBezTo>
                    <a:pt x="1703" y="11851"/>
                    <a:pt x="2432" y="14587"/>
                    <a:pt x="3010" y="17383"/>
                  </a:cubicBezTo>
                  <a:cubicBezTo>
                    <a:pt x="3040" y="17504"/>
                    <a:pt x="3071" y="17626"/>
                    <a:pt x="3101" y="17778"/>
                  </a:cubicBezTo>
                  <a:cubicBezTo>
                    <a:pt x="3405" y="19267"/>
                    <a:pt x="3679" y="20726"/>
                    <a:pt x="3891" y="22246"/>
                  </a:cubicBezTo>
                  <a:cubicBezTo>
                    <a:pt x="3952" y="22763"/>
                    <a:pt x="4013" y="23280"/>
                    <a:pt x="4074" y="23796"/>
                  </a:cubicBezTo>
                  <a:cubicBezTo>
                    <a:pt x="4104" y="23948"/>
                    <a:pt x="4134" y="24100"/>
                    <a:pt x="4134" y="24222"/>
                  </a:cubicBezTo>
                  <a:cubicBezTo>
                    <a:pt x="4499" y="27748"/>
                    <a:pt x="4499" y="31243"/>
                    <a:pt x="4590" y="34800"/>
                  </a:cubicBezTo>
                  <a:lnTo>
                    <a:pt x="6657" y="34800"/>
                  </a:lnTo>
                  <a:cubicBezTo>
                    <a:pt x="7022" y="33827"/>
                    <a:pt x="7326" y="32854"/>
                    <a:pt x="7630" y="31851"/>
                  </a:cubicBezTo>
                  <a:cubicBezTo>
                    <a:pt x="7782" y="31334"/>
                    <a:pt x="7904" y="30818"/>
                    <a:pt x="8025" y="30301"/>
                  </a:cubicBezTo>
                  <a:cubicBezTo>
                    <a:pt x="8785" y="27231"/>
                    <a:pt x="9211" y="24100"/>
                    <a:pt x="9332" y="20939"/>
                  </a:cubicBezTo>
                  <a:cubicBezTo>
                    <a:pt x="9332" y="20848"/>
                    <a:pt x="9332" y="20787"/>
                    <a:pt x="9332" y="20726"/>
                  </a:cubicBezTo>
                  <a:cubicBezTo>
                    <a:pt x="9363" y="19967"/>
                    <a:pt x="9363" y="19176"/>
                    <a:pt x="9363" y="18416"/>
                  </a:cubicBezTo>
                  <a:cubicBezTo>
                    <a:pt x="9332" y="16258"/>
                    <a:pt x="9211" y="14100"/>
                    <a:pt x="8967" y="11942"/>
                  </a:cubicBezTo>
                  <a:cubicBezTo>
                    <a:pt x="8967" y="11851"/>
                    <a:pt x="8967" y="11760"/>
                    <a:pt x="8967" y="11669"/>
                  </a:cubicBezTo>
                  <a:cubicBezTo>
                    <a:pt x="8876" y="10969"/>
                    <a:pt x="8785" y="10240"/>
                    <a:pt x="8663" y="9541"/>
                  </a:cubicBezTo>
                  <a:cubicBezTo>
                    <a:pt x="8633" y="9206"/>
                    <a:pt x="8572" y="8872"/>
                    <a:pt x="8511" y="8568"/>
                  </a:cubicBezTo>
                  <a:cubicBezTo>
                    <a:pt x="8481" y="8386"/>
                    <a:pt x="8451" y="8234"/>
                    <a:pt x="8420" y="8082"/>
                  </a:cubicBezTo>
                  <a:cubicBezTo>
                    <a:pt x="8055" y="6167"/>
                    <a:pt x="7356" y="4343"/>
                    <a:pt x="6353" y="2702"/>
                  </a:cubicBezTo>
                  <a:cubicBezTo>
                    <a:pt x="5543" y="1450"/>
                    <a:pt x="4238" y="0"/>
                    <a:pt x="2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4" name="Google Shape;1654;p58"/>
            <p:cNvGrpSpPr/>
            <p:nvPr/>
          </p:nvGrpSpPr>
          <p:grpSpPr>
            <a:xfrm rot="1671164" flipH="1">
              <a:off x="8477704" y="4684390"/>
              <a:ext cx="101858" cy="522828"/>
              <a:chOff x="12357048" y="2112958"/>
              <a:chExt cx="423006" cy="2171251"/>
            </a:xfrm>
          </p:grpSpPr>
          <p:sp>
            <p:nvSpPr>
              <p:cNvPr id="1655" name="Google Shape;1655;p58"/>
              <p:cNvSpPr/>
              <p:nvPr/>
            </p:nvSpPr>
            <p:spPr>
              <a:xfrm>
                <a:off x="12395777" y="2112958"/>
                <a:ext cx="294913" cy="2171251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0274" extrusionOk="0">
                    <a:moveTo>
                      <a:pt x="672" y="1"/>
                    </a:moveTo>
                    <a:cubicBezTo>
                      <a:pt x="338" y="1"/>
                      <a:pt x="1" y="279"/>
                      <a:pt x="130" y="701"/>
                    </a:cubicBezTo>
                    <a:cubicBezTo>
                      <a:pt x="707" y="2738"/>
                      <a:pt x="1193" y="4805"/>
                      <a:pt x="1558" y="6902"/>
                    </a:cubicBezTo>
                    <a:cubicBezTo>
                      <a:pt x="2926" y="14379"/>
                      <a:pt x="3078" y="22009"/>
                      <a:pt x="2014" y="29516"/>
                    </a:cubicBezTo>
                    <a:cubicBezTo>
                      <a:pt x="1941" y="29971"/>
                      <a:pt x="2293" y="30274"/>
                      <a:pt x="2607" y="30274"/>
                    </a:cubicBezTo>
                    <a:cubicBezTo>
                      <a:pt x="2818" y="30274"/>
                      <a:pt x="3011" y="30138"/>
                      <a:pt x="3047" y="29820"/>
                    </a:cubicBezTo>
                    <a:cubicBezTo>
                      <a:pt x="3382" y="27662"/>
                      <a:pt x="3595" y="25474"/>
                      <a:pt x="3716" y="23316"/>
                    </a:cubicBezTo>
                    <a:cubicBezTo>
                      <a:pt x="4111" y="15595"/>
                      <a:pt x="3260" y="7844"/>
                      <a:pt x="1193" y="397"/>
                    </a:cubicBezTo>
                    <a:cubicBezTo>
                      <a:pt x="1109" y="121"/>
                      <a:pt x="891" y="1"/>
                      <a:pt x="6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58"/>
              <p:cNvSpPr/>
              <p:nvPr/>
            </p:nvSpPr>
            <p:spPr>
              <a:xfrm>
                <a:off x="12357048" y="2587606"/>
                <a:ext cx="229002" cy="267516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730" extrusionOk="0">
                    <a:moveTo>
                      <a:pt x="592" y="0"/>
                    </a:moveTo>
                    <a:cubicBezTo>
                      <a:pt x="557" y="0"/>
                      <a:pt x="522" y="3"/>
                      <a:pt x="487" y="10"/>
                    </a:cubicBezTo>
                    <a:cubicBezTo>
                      <a:pt x="153" y="132"/>
                      <a:pt x="1" y="466"/>
                      <a:pt x="92" y="801"/>
                    </a:cubicBezTo>
                    <a:cubicBezTo>
                      <a:pt x="335" y="2108"/>
                      <a:pt x="1217" y="3202"/>
                      <a:pt x="2463" y="3719"/>
                    </a:cubicBezTo>
                    <a:cubicBezTo>
                      <a:pt x="2498" y="3726"/>
                      <a:pt x="2533" y="3729"/>
                      <a:pt x="2568" y="3729"/>
                    </a:cubicBezTo>
                    <a:cubicBezTo>
                      <a:pt x="2834" y="3729"/>
                      <a:pt x="3078" y="3532"/>
                      <a:pt x="3132" y="3263"/>
                    </a:cubicBezTo>
                    <a:cubicBezTo>
                      <a:pt x="3192" y="2959"/>
                      <a:pt x="3040" y="2624"/>
                      <a:pt x="2736" y="2503"/>
                    </a:cubicBezTo>
                    <a:lnTo>
                      <a:pt x="2645" y="2473"/>
                    </a:lnTo>
                    <a:lnTo>
                      <a:pt x="2493" y="2412"/>
                    </a:lnTo>
                    <a:cubicBezTo>
                      <a:pt x="2402" y="2321"/>
                      <a:pt x="2280" y="2260"/>
                      <a:pt x="2189" y="2199"/>
                    </a:cubicBezTo>
                    <a:cubicBezTo>
                      <a:pt x="2129" y="2138"/>
                      <a:pt x="2098" y="2108"/>
                      <a:pt x="2037" y="2077"/>
                    </a:cubicBezTo>
                    <a:lnTo>
                      <a:pt x="1977" y="2017"/>
                    </a:lnTo>
                    <a:cubicBezTo>
                      <a:pt x="1885" y="1925"/>
                      <a:pt x="1794" y="1834"/>
                      <a:pt x="1703" y="1713"/>
                    </a:cubicBezTo>
                    <a:lnTo>
                      <a:pt x="1581" y="1561"/>
                    </a:lnTo>
                    <a:lnTo>
                      <a:pt x="1551" y="1500"/>
                    </a:lnTo>
                    <a:cubicBezTo>
                      <a:pt x="1490" y="1378"/>
                      <a:pt x="1399" y="1257"/>
                      <a:pt x="1338" y="1135"/>
                    </a:cubicBezTo>
                    <a:cubicBezTo>
                      <a:pt x="1338" y="1074"/>
                      <a:pt x="1277" y="983"/>
                      <a:pt x="1277" y="953"/>
                    </a:cubicBezTo>
                    <a:cubicBezTo>
                      <a:pt x="1277" y="922"/>
                      <a:pt x="1247" y="892"/>
                      <a:pt x="1247" y="862"/>
                    </a:cubicBezTo>
                    <a:lnTo>
                      <a:pt x="1247" y="892"/>
                    </a:lnTo>
                    <a:cubicBezTo>
                      <a:pt x="1217" y="740"/>
                      <a:pt x="1156" y="618"/>
                      <a:pt x="1156" y="466"/>
                    </a:cubicBezTo>
                    <a:cubicBezTo>
                      <a:pt x="1102" y="198"/>
                      <a:pt x="858" y="0"/>
                      <a:pt x="5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58"/>
              <p:cNvSpPr/>
              <p:nvPr/>
            </p:nvSpPr>
            <p:spPr>
              <a:xfrm>
                <a:off x="12629585" y="2982930"/>
                <a:ext cx="150469" cy="22642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3157" extrusionOk="0">
                    <a:moveTo>
                      <a:pt x="1520" y="0"/>
                    </a:moveTo>
                    <a:cubicBezTo>
                      <a:pt x="1186" y="0"/>
                      <a:pt x="943" y="274"/>
                      <a:pt x="973" y="608"/>
                    </a:cubicBezTo>
                    <a:lnTo>
                      <a:pt x="973" y="851"/>
                    </a:lnTo>
                    <a:cubicBezTo>
                      <a:pt x="943" y="1003"/>
                      <a:pt x="912" y="1125"/>
                      <a:pt x="882" y="1277"/>
                    </a:cubicBezTo>
                    <a:cubicBezTo>
                      <a:pt x="821" y="1398"/>
                      <a:pt x="760" y="1550"/>
                      <a:pt x="669" y="1672"/>
                    </a:cubicBezTo>
                    <a:cubicBezTo>
                      <a:pt x="578" y="1793"/>
                      <a:pt x="487" y="1885"/>
                      <a:pt x="395" y="1976"/>
                    </a:cubicBezTo>
                    <a:lnTo>
                      <a:pt x="365" y="2006"/>
                    </a:lnTo>
                    <a:cubicBezTo>
                      <a:pt x="91" y="2189"/>
                      <a:pt x="0" y="2553"/>
                      <a:pt x="122" y="2857"/>
                    </a:cubicBezTo>
                    <a:cubicBezTo>
                      <a:pt x="204" y="3041"/>
                      <a:pt x="396" y="3157"/>
                      <a:pt x="596" y="3157"/>
                    </a:cubicBezTo>
                    <a:cubicBezTo>
                      <a:pt x="693" y="3157"/>
                      <a:pt x="792" y="3130"/>
                      <a:pt x="882" y="3070"/>
                    </a:cubicBezTo>
                    <a:cubicBezTo>
                      <a:pt x="1642" y="2492"/>
                      <a:pt x="2098" y="1581"/>
                      <a:pt x="2067" y="608"/>
                    </a:cubicBezTo>
                    <a:cubicBezTo>
                      <a:pt x="2067" y="274"/>
                      <a:pt x="1824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58" name="Google Shape;1658;p58"/>
          <p:cNvGrpSpPr/>
          <p:nvPr/>
        </p:nvGrpSpPr>
        <p:grpSpPr>
          <a:xfrm>
            <a:off x="-268" y="3680765"/>
            <a:ext cx="1086700" cy="1462730"/>
            <a:chOff x="169882" y="4025211"/>
            <a:chExt cx="1086700" cy="1462730"/>
          </a:xfrm>
        </p:grpSpPr>
        <p:sp>
          <p:nvSpPr>
            <p:cNvPr id="1659" name="Google Shape;1659;p58"/>
            <p:cNvSpPr/>
            <p:nvPr/>
          </p:nvSpPr>
          <p:spPr>
            <a:xfrm>
              <a:off x="169882" y="4403160"/>
              <a:ext cx="730369" cy="1083813"/>
            </a:xfrm>
            <a:custGeom>
              <a:avLst/>
              <a:gdLst/>
              <a:ahLst/>
              <a:cxnLst/>
              <a:rect l="l" t="t" r="r" b="b"/>
              <a:pathLst>
                <a:path w="22737" h="33740" extrusionOk="0">
                  <a:moveTo>
                    <a:pt x="2350" y="0"/>
                  </a:moveTo>
                  <a:cubicBezTo>
                    <a:pt x="2138" y="0"/>
                    <a:pt x="1935" y="41"/>
                    <a:pt x="1733" y="122"/>
                  </a:cubicBezTo>
                  <a:cubicBezTo>
                    <a:pt x="0" y="912"/>
                    <a:pt x="2037" y="4407"/>
                    <a:pt x="2584" y="5502"/>
                  </a:cubicBezTo>
                  <a:cubicBezTo>
                    <a:pt x="3830" y="7964"/>
                    <a:pt x="5228" y="10335"/>
                    <a:pt x="6778" y="12614"/>
                  </a:cubicBezTo>
                  <a:lnTo>
                    <a:pt x="6991" y="12949"/>
                  </a:lnTo>
                  <a:cubicBezTo>
                    <a:pt x="7812" y="14164"/>
                    <a:pt x="8663" y="15350"/>
                    <a:pt x="9484" y="16535"/>
                  </a:cubicBezTo>
                  <a:cubicBezTo>
                    <a:pt x="9544" y="16596"/>
                    <a:pt x="9605" y="16657"/>
                    <a:pt x="9636" y="16718"/>
                  </a:cubicBezTo>
                  <a:cubicBezTo>
                    <a:pt x="11277" y="19028"/>
                    <a:pt x="12949" y="21338"/>
                    <a:pt x="14529" y="23709"/>
                  </a:cubicBezTo>
                  <a:lnTo>
                    <a:pt x="14620" y="23861"/>
                  </a:lnTo>
                  <a:lnTo>
                    <a:pt x="14651" y="23921"/>
                  </a:lnTo>
                  <a:cubicBezTo>
                    <a:pt x="15836" y="25684"/>
                    <a:pt x="16900" y="27538"/>
                    <a:pt x="17842" y="29453"/>
                  </a:cubicBezTo>
                  <a:cubicBezTo>
                    <a:pt x="17842" y="29484"/>
                    <a:pt x="17873" y="29514"/>
                    <a:pt x="17873" y="29545"/>
                  </a:cubicBezTo>
                  <a:cubicBezTo>
                    <a:pt x="18541" y="30912"/>
                    <a:pt x="19149" y="32311"/>
                    <a:pt x="19697" y="33739"/>
                  </a:cubicBezTo>
                  <a:lnTo>
                    <a:pt x="22736" y="33739"/>
                  </a:lnTo>
                  <a:cubicBezTo>
                    <a:pt x="21946" y="30396"/>
                    <a:pt x="20943" y="27052"/>
                    <a:pt x="19818" y="23800"/>
                  </a:cubicBezTo>
                  <a:cubicBezTo>
                    <a:pt x="19788" y="23709"/>
                    <a:pt x="19757" y="23648"/>
                    <a:pt x="19727" y="23557"/>
                  </a:cubicBezTo>
                  <a:cubicBezTo>
                    <a:pt x="19636" y="23313"/>
                    <a:pt x="19545" y="23040"/>
                    <a:pt x="19453" y="22797"/>
                  </a:cubicBezTo>
                  <a:cubicBezTo>
                    <a:pt x="18754" y="20943"/>
                    <a:pt x="17994" y="19058"/>
                    <a:pt x="17174" y="17234"/>
                  </a:cubicBezTo>
                  <a:cubicBezTo>
                    <a:pt x="17143" y="17143"/>
                    <a:pt x="17082" y="17022"/>
                    <a:pt x="17052" y="16930"/>
                  </a:cubicBezTo>
                  <a:cubicBezTo>
                    <a:pt x="15563" y="13678"/>
                    <a:pt x="13800" y="10547"/>
                    <a:pt x="11733" y="7660"/>
                  </a:cubicBezTo>
                  <a:lnTo>
                    <a:pt x="11611" y="7508"/>
                  </a:lnTo>
                  <a:cubicBezTo>
                    <a:pt x="11095" y="6778"/>
                    <a:pt x="10517" y="6079"/>
                    <a:pt x="9970" y="5380"/>
                  </a:cubicBezTo>
                  <a:cubicBezTo>
                    <a:pt x="9575" y="4955"/>
                    <a:pt x="9210" y="4529"/>
                    <a:pt x="8784" y="4103"/>
                  </a:cubicBezTo>
                  <a:cubicBezTo>
                    <a:pt x="8724" y="4012"/>
                    <a:pt x="8632" y="3952"/>
                    <a:pt x="8572" y="3860"/>
                  </a:cubicBezTo>
                  <a:cubicBezTo>
                    <a:pt x="7021" y="2310"/>
                    <a:pt x="5228" y="942"/>
                    <a:pt x="3313" y="213"/>
                  </a:cubicBezTo>
                  <a:cubicBezTo>
                    <a:pt x="3100" y="152"/>
                    <a:pt x="2888" y="61"/>
                    <a:pt x="2675" y="30"/>
                  </a:cubicBezTo>
                  <a:cubicBezTo>
                    <a:pt x="2563" y="10"/>
                    <a:pt x="2455" y="0"/>
                    <a:pt x="2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8"/>
            <p:cNvSpPr/>
            <p:nvPr/>
          </p:nvSpPr>
          <p:spPr>
            <a:xfrm>
              <a:off x="413295" y="4025211"/>
              <a:ext cx="659764" cy="1462730"/>
            </a:xfrm>
            <a:custGeom>
              <a:avLst/>
              <a:gdLst/>
              <a:ahLst/>
              <a:cxnLst/>
              <a:rect l="l" t="t" r="r" b="b"/>
              <a:pathLst>
                <a:path w="20539" h="45536" extrusionOk="0">
                  <a:moveTo>
                    <a:pt x="3310" y="1"/>
                  </a:moveTo>
                  <a:cubicBezTo>
                    <a:pt x="1453" y="1"/>
                    <a:pt x="0" y="2059"/>
                    <a:pt x="234" y="4441"/>
                  </a:cubicBezTo>
                  <a:cubicBezTo>
                    <a:pt x="416" y="6295"/>
                    <a:pt x="1389" y="7936"/>
                    <a:pt x="2210" y="9486"/>
                  </a:cubicBezTo>
                  <a:cubicBezTo>
                    <a:pt x="2817" y="10611"/>
                    <a:pt x="3425" y="11705"/>
                    <a:pt x="4003" y="12800"/>
                  </a:cubicBezTo>
                  <a:lnTo>
                    <a:pt x="4276" y="13286"/>
                  </a:lnTo>
                  <a:lnTo>
                    <a:pt x="5614" y="15687"/>
                  </a:lnTo>
                  <a:cubicBezTo>
                    <a:pt x="6283" y="16933"/>
                    <a:pt x="6982" y="18210"/>
                    <a:pt x="7620" y="19487"/>
                  </a:cubicBezTo>
                  <a:cubicBezTo>
                    <a:pt x="7742" y="19699"/>
                    <a:pt x="7863" y="19942"/>
                    <a:pt x="7985" y="20186"/>
                  </a:cubicBezTo>
                  <a:cubicBezTo>
                    <a:pt x="9383" y="22952"/>
                    <a:pt x="10629" y="25839"/>
                    <a:pt x="11723" y="28788"/>
                  </a:cubicBezTo>
                  <a:cubicBezTo>
                    <a:pt x="11906" y="29304"/>
                    <a:pt x="12088" y="29882"/>
                    <a:pt x="12270" y="30459"/>
                  </a:cubicBezTo>
                  <a:cubicBezTo>
                    <a:pt x="12331" y="30581"/>
                    <a:pt x="12362" y="30672"/>
                    <a:pt x="12392" y="30794"/>
                  </a:cubicBezTo>
                  <a:cubicBezTo>
                    <a:pt x="13912" y="35627"/>
                    <a:pt x="15158" y="40551"/>
                    <a:pt x="16161" y="45536"/>
                  </a:cubicBezTo>
                  <a:lnTo>
                    <a:pt x="20538" y="45536"/>
                  </a:lnTo>
                  <a:cubicBezTo>
                    <a:pt x="20417" y="42952"/>
                    <a:pt x="20234" y="40399"/>
                    <a:pt x="20052" y="37845"/>
                  </a:cubicBezTo>
                  <a:cubicBezTo>
                    <a:pt x="19778" y="33924"/>
                    <a:pt x="19170" y="30064"/>
                    <a:pt x="18228" y="26295"/>
                  </a:cubicBezTo>
                  <a:cubicBezTo>
                    <a:pt x="18198" y="26204"/>
                    <a:pt x="18167" y="26113"/>
                    <a:pt x="18167" y="26022"/>
                  </a:cubicBezTo>
                  <a:cubicBezTo>
                    <a:pt x="17438" y="23134"/>
                    <a:pt x="16526" y="20307"/>
                    <a:pt x="15401" y="17541"/>
                  </a:cubicBezTo>
                  <a:cubicBezTo>
                    <a:pt x="15188" y="16994"/>
                    <a:pt x="14976" y="16447"/>
                    <a:pt x="14763" y="15930"/>
                  </a:cubicBezTo>
                  <a:cubicBezTo>
                    <a:pt x="14702" y="15839"/>
                    <a:pt x="14672" y="15718"/>
                    <a:pt x="14641" y="15626"/>
                  </a:cubicBezTo>
                  <a:cubicBezTo>
                    <a:pt x="13638" y="13286"/>
                    <a:pt x="12483" y="10976"/>
                    <a:pt x="11207" y="8787"/>
                  </a:cubicBezTo>
                  <a:lnTo>
                    <a:pt x="11024" y="8423"/>
                  </a:lnTo>
                  <a:lnTo>
                    <a:pt x="10933" y="8331"/>
                  </a:lnTo>
                  <a:cubicBezTo>
                    <a:pt x="9322" y="5596"/>
                    <a:pt x="7559" y="2374"/>
                    <a:pt x="5067" y="611"/>
                  </a:cubicBezTo>
                  <a:cubicBezTo>
                    <a:pt x="4468" y="188"/>
                    <a:pt x="3870" y="1"/>
                    <a:pt x="3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8"/>
            <p:cNvSpPr/>
            <p:nvPr/>
          </p:nvSpPr>
          <p:spPr>
            <a:xfrm>
              <a:off x="955819" y="4370074"/>
              <a:ext cx="300763" cy="1117863"/>
            </a:xfrm>
            <a:custGeom>
              <a:avLst/>
              <a:gdLst/>
              <a:ahLst/>
              <a:cxnLst/>
              <a:rect l="l" t="t" r="r" b="b"/>
              <a:pathLst>
                <a:path w="9363" h="34800" extrusionOk="0">
                  <a:moveTo>
                    <a:pt x="2805" y="0"/>
                  </a:moveTo>
                  <a:cubicBezTo>
                    <a:pt x="2464" y="0"/>
                    <a:pt x="2115" y="83"/>
                    <a:pt x="1764" y="270"/>
                  </a:cubicBezTo>
                  <a:cubicBezTo>
                    <a:pt x="487" y="909"/>
                    <a:pt x="31" y="2216"/>
                    <a:pt x="1" y="3675"/>
                  </a:cubicBezTo>
                  <a:lnTo>
                    <a:pt x="1" y="3948"/>
                  </a:lnTo>
                  <a:cubicBezTo>
                    <a:pt x="1" y="5741"/>
                    <a:pt x="578" y="7717"/>
                    <a:pt x="943" y="9115"/>
                  </a:cubicBezTo>
                  <a:cubicBezTo>
                    <a:pt x="1703" y="11851"/>
                    <a:pt x="2432" y="14587"/>
                    <a:pt x="3010" y="17383"/>
                  </a:cubicBezTo>
                  <a:cubicBezTo>
                    <a:pt x="3040" y="17504"/>
                    <a:pt x="3071" y="17626"/>
                    <a:pt x="3101" y="17778"/>
                  </a:cubicBezTo>
                  <a:cubicBezTo>
                    <a:pt x="3405" y="19267"/>
                    <a:pt x="3679" y="20726"/>
                    <a:pt x="3891" y="22246"/>
                  </a:cubicBezTo>
                  <a:cubicBezTo>
                    <a:pt x="3952" y="22763"/>
                    <a:pt x="4013" y="23280"/>
                    <a:pt x="4074" y="23796"/>
                  </a:cubicBezTo>
                  <a:cubicBezTo>
                    <a:pt x="4104" y="23948"/>
                    <a:pt x="4134" y="24100"/>
                    <a:pt x="4134" y="24222"/>
                  </a:cubicBezTo>
                  <a:cubicBezTo>
                    <a:pt x="4499" y="27748"/>
                    <a:pt x="4499" y="31243"/>
                    <a:pt x="4590" y="34800"/>
                  </a:cubicBezTo>
                  <a:lnTo>
                    <a:pt x="6657" y="34800"/>
                  </a:lnTo>
                  <a:cubicBezTo>
                    <a:pt x="7022" y="33827"/>
                    <a:pt x="7326" y="32854"/>
                    <a:pt x="7630" y="31851"/>
                  </a:cubicBezTo>
                  <a:cubicBezTo>
                    <a:pt x="7782" y="31334"/>
                    <a:pt x="7904" y="30818"/>
                    <a:pt x="8025" y="30301"/>
                  </a:cubicBezTo>
                  <a:cubicBezTo>
                    <a:pt x="8785" y="27231"/>
                    <a:pt x="9211" y="24100"/>
                    <a:pt x="9332" y="20939"/>
                  </a:cubicBezTo>
                  <a:cubicBezTo>
                    <a:pt x="9332" y="20848"/>
                    <a:pt x="9332" y="20787"/>
                    <a:pt x="9332" y="20726"/>
                  </a:cubicBezTo>
                  <a:cubicBezTo>
                    <a:pt x="9363" y="19967"/>
                    <a:pt x="9363" y="19176"/>
                    <a:pt x="9363" y="18416"/>
                  </a:cubicBezTo>
                  <a:cubicBezTo>
                    <a:pt x="9332" y="16258"/>
                    <a:pt x="9211" y="14100"/>
                    <a:pt x="8967" y="11942"/>
                  </a:cubicBezTo>
                  <a:cubicBezTo>
                    <a:pt x="8967" y="11851"/>
                    <a:pt x="8967" y="11760"/>
                    <a:pt x="8967" y="11669"/>
                  </a:cubicBezTo>
                  <a:cubicBezTo>
                    <a:pt x="8876" y="10969"/>
                    <a:pt x="8785" y="10240"/>
                    <a:pt x="8663" y="9541"/>
                  </a:cubicBezTo>
                  <a:cubicBezTo>
                    <a:pt x="8633" y="9206"/>
                    <a:pt x="8572" y="8872"/>
                    <a:pt x="8511" y="8568"/>
                  </a:cubicBezTo>
                  <a:cubicBezTo>
                    <a:pt x="8481" y="8386"/>
                    <a:pt x="8451" y="8234"/>
                    <a:pt x="8420" y="8082"/>
                  </a:cubicBezTo>
                  <a:cubicBezTo>
                    <a:pt x="8055" y="6167"/>
                    <a:pt x="7356" y="4343"/>
                    <a:pt x="6353" y="2702"/>
                  </a:cubicBezTo>
                  <a:cubicBezTo>
                    <a:pt x="5543" y="1450"/>
                    <a:pt x="4238" y="0"/>
                    <a:pt x="2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2" name="Google Shape;1662;p58"/>
            <p:cNvGrpSpPr/>
            <p:nvPr/>
          </p:nvGrpSpPr>
          <p:grpSpPr>
            <a:xfrm>
              <a:off x="297081" y="4166221"/>
              <a:ext cx="944030" cy="1310538"/>
              <a:chOff x="10572519" y="1329569"/>
              <a:chExt cx="2108150" cy="2926614"/>
            </a:xfrm>
          </p:grpSpPr>
          <p:sp>
            <p:nvSpPr>
              <p:cNvPr id="1663" name="Google Shape;1663;p58"/>
              <p:cNvSpPr/>
              <p:nvPr/>
            </p:nvSpPr>
            <p:spPr>
              <a:xfrm>
                <a:off x="11103753" y="1329569"/>
                <a:ext cx="1045032" cy="2889742"/>
              </a:xfrm>
              <a:custGeom>
                <a:avLst/>
                <a:gdLst/>
                <a:ahLst/>
                <a:cxnLst/>
                <a:rect l="l" t="t" r="r" b="b"/>
                <a:pathLst>
                  <a:path w="14571" h="40292" extrusionOk="0">
                    <a:moveTo>
                      <a:pt x="762" y="1"/>
                    </a:moveTo>
                    <a:cubicBezTo>
                      <a:pt x="376" y="1"/>
                      <a:pt x="1" y="435"/>
                      <a:pt x="254" y="899"/>
                    </a:cubicBezTo>
                    <a:cubicBezTo>
                      <a:pt x="1773" y="3543"/>
                      <a:pt x="3232" y="6188"/>
                      <a:pt x="4631" y="8893"/>
                    </a:cubicBezTo>
                    <a:cubicBezTo>
                      <a:pt x="9494" y="18285"/>
                      <a:pt x="13385" y="28680"/>
                      <a:pt x="13476" y="39744"/>
                    </a:cubicBezTo>
                    <a:cubicBezTo>
                      <a:pt x="13476" y="40109"/>
                      <a:pt x="13749" y="40291"/>
                      <a:pt x="14023" y="40291"/>
                    </a:cubicBezTo>
                    <a:cubicBezTo>
                      <a:pt x="14296" y="40291"/>
                      <a:pt x="14570" y="40109"/>
                      <a:pt x="14570" y="39744"/>
                    </a:cubicBezTo>
                    <a:cubicBezTo>
                      <a:pt x="14540" y="36614"/>
                      <a:pt x="14236" y="33513"/>
                      <a:pt x="13658" y="30474"/>
                    </a:cubicBezTo>
                    <a:cubicBezTo>
                      <a:pt x="11622" y="19471"/>
                      <a:pt x="6546" y="9622"/>
                      <a:pt x="1226" y="291"/>
                    </a:cubicBezTo>
                    <a:cubicBezTo>
                      <a:pt x="1105" y="86"/>
                      <a:pt x="932" y="1"/>
                      <a:pt x="7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58"/>
              <p:cNvSpPr/>
              <p:nvPr/>
            </p:nvSpPr>
            <p:spPr>
              <a:xfrm>
                <a:off x="12296392" y="2084932"/>
                <a:ext cx="294913" cy="2171251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0274" extrusionOk="0">
                    <a:moveTo>
                      <a:pt x="672" y="1"/>
                    </a:moveTo>
                    <a:cubicBezTo>
                      <a:pt x="338" y="1"/>
                      <a:pt x="1" y="279"/>
                      <a:pt x="130" y="701"/>
                    </a:cubicBezTo>
                    <a:cubicBezTo>
                      <a:pt x="707" y="2738"/>
                      <a:pt x="1193" y="4805"/>
                      <a:pt x="1558" y="6902"/>
                    </a:cubicBezTo>
                    <a:cubicBezTo>
                      <a:pt x="2926" y="14379"/>
                      <a:pt x="3078" y="22009"/>
                      <a:pt x="2014" y="29516"/>
                    </a:cubicBezTo>
                    <a:cubicBezTo>
                      <a:pt x="1941" y="29971"/>
                      <a:pt x="2293" y="30274"/>
                      <a:pt x="2607" y="30274"/>
                    </a:cubicBezTo>
                    <a:cubicBezTo>
                      <a:pt x="2818" y="30274"/>
                      <a:pt x="3011" y="30138"/>
                      <a:pt x="3047" y="29820"/>
                    </a:cubicBezTo>
                    <a:cubicBezTo>
                      <a:pt x="3382" y="27662"/>
                      <a:pt x="3595" y="25474"/>
                      <a:pt x="3716" y="23316"/>
                    </a:cubicBezTo>
                    <a:cubicBezTo>
                      <a:pt x="4111" y="15595"/>
                      <a:pt x="3260" y="7844"/>
                      <a:pt x="1193" y="397"/>
                    </a:cubicBezTo>
                    <a:cubicBezTo>
                      <a:pt x="1109" y="121"/>
                      <a:pt x="891" y="1"/>
                      <a:pt x="6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58"/>
              <p:cNvSpPr/>
              <p:nvPr/>
            </p:nvSpPr>
            <p:spPr>
              <a:xfrm>
                <a:off x="10572519" y="2035301"/>
                <a:ext cx="1258112" cy="2156477"/>
              </a:xfrm>
              <a:custGeom>
                <a:avLst/>
                <a:gdLst/>
                <a:ahLst/>
                <a:cxnLst/>
                <a:rect l="l" t="t" r="r" b="b"/>
                <a:pathLst>
                  <a:path w="17542" h="30068" extrusionOk="0">
                    <a:moveTo>
                      <a:pt x="639" y="1"/>
                    </a:moveTo>
                    <a:cubicBezTo>
                      <a:pt x="547" y="1"/>
                      <a:pt x="453" y="28"/>
                      <a:pt x="366" y="86"/>
                    </a:cubicBezTo>
                    <a:cubicBezTo>
                      <a:pt x="92" y="269"/>
                      <a:pt x="1" y="633"/>
                      <a:pt x="153" y="937"/>
                    </a:cubicBezTo>
                    <a:lnTo>
                      <a:pt x="4591" y="7533"/>
                    </a:lnTo>
                    <a:cubicBezTo>
                      <a:pt x="9211" y="14372"/>
                      <a:pt x="14348" y="21302"/>
                      <a:pt x="16354" y="29752"/>
                    </a:cubicBezTo>
                    <a:cubicBezTo>
                      <a:pt x="16387" y="29976"/>
                      <a:pt x="16568" y="30068"/>
                      <a:pt x="16772" y="30068"/>
                    </a:cubicBezTo>
                    <a:cubicBezTo>
                      <a:pt x="17123" y="30068"/>
                      <a:pt x="17541" y="29795"/>
                      <a:pt x="17387" y="29448"/>
                    </a:cubicBezTo>
                    <a:cubicBezTo>
                      <a:pt x="16840" y="27108"/>
                      <a:pt x="16080" y="24859"/>
                      <a:pt x="15108" y="22701"/>
                    </a:cubicBezTo>
                    <a:cubicBezTo>
                      <a:pt x="13405" y="18810"/>
                      <a:pt x="11156" y="15254"/>
                      <a:pt x="8846" y="11789"/>
                    </a:cubicBezTo>
                    <a:cubicBezTo>
                      <a:pt x="6293" y="7959"/>
                      <a:pt x="3679" y="4159"/>
                      <a:pt x="1126" y="329"/>
                    </a:cubicBezTo>
                    <a:cubicBezTo>
                      <a:pt x="1022" y="123"/>
                      <a:pt x="835" y="1"/>
                      <a:pt x="6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58"/>
              <p:cNvSpPr/>
              <p:nvPr/>
            </p:nvSpPr>
            <p:spPr>
              <a:xfrm>
                <a:off x="11542682" y="1887341"/>
                <a:ext cx="126442" cy="220898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3080" extrusionOk="0">
                    <a:moveTo>
                      <a:pt x="1147" y="0"/>
                    </a:moveTo>
                    <a:cubicBezTo>
                      <a:pt x="1100" y="0"/>
                      <a:pt x="1051" y="7"/>
                      <a:pt x="1003" y="22"/>
                    </a:cubicBezTo>
                    <a:cubicBezTo>
                      <a:pt x="699" y="143"/>
                      <a:pt x="517" y="447"/>
                      <a:pt x="608" y="782"/>
                    </a:cubicBezTo>
                    <a:cubicBezTo>
                      <a:pt x="638" y="842"/>
                      <a:pt x="638" y="873"/>
                      <a:pt x="638" y="933"/>
                    </a:cubicBezTo>
                    <a:cubicBezTo>
                      <a:pt x="638" y="1025"/>
                      <a:pt x="638" y="1116"/>
                      <a:pt x="638" y="1207"/>
                    </a:cubicBezTo>
                    <a:cubicBezTo>
                      <a:pt x="638" y="1298"/>
                      <a:pt x="608" y="1389"/>
                      <a:pt x="578" y="1481"/>
                    </a:cubicBezTo>
                    <a:cubicBezTo>
                      <a:pt x="547" y="1572"/>
                      <a:pt x="517" y="1663"/>
                      <a:pt x="456" y="1724"/>
                    </a:cubicBezTo>
                    <a:cubicBezTo>
                      <a:pt x="395" y="1815"/>
                      <a:pt x="304" y="1906"/>
                      <a:pt x="243" y="1997"/>
                    </a:cubicBezTo>
                    <a:lnTo>
                      <a:pt x="304" y="1906"/>
                    </a:lnTo>
                    <a:lnTo>
                      <a:pt x="304" y="1906"/>
                    </a:lnTo>
                    <a:cubicBezTo>
                      <a:pt x="182" y="1997"/>
                      <a:pt x="91" y="2149"/>
                      <a:pt x="61" y="2301"/>
                    </a:cubicBezTo>
                    <a:cubicBezTo>
                      <a:pt x="0" y="2453"/>
                      <a:pt x="30" y="2636"/>
                      <a:pt x="91" y="2757"/>
                    </a:cubicBezTo>
                    <a:cubicBezTo>
                      <a:pt x="182" y="2909"/>
                      <a:pt x="304" y="3000"/>
                      <a:pt x="456" y="3061"/>
                    </a:cubicBezTo>
                    <a:cubicBezTo>
                      <a:pt x="500" y="3072"/>
                      <a:pt x="549" y="3079"/>
                      <a:pt x="599" y="3079"/>
                    </a:cubicBezTo>
                    <a:cubicBezTo>
                      <a:pt x="685" y="3079"/>
                      <a:pt x="774" y="3058"/>
                      <a:pt x="851" y="3000"/>
                    </a:cubicBezTo>
                    <a:cubicBezTo>
                      <a:pt x="1246" y="2696"/>
                      <a:pt x="1520" y="2271"/>
                      <a:pt x="1641" y="1785"/>
                    </a:cubicBezTo>
                    <a:cubicBezTo>
                      <a:pt x="1763" y="1359"/>
                      <a:pt x="1763" y="903"/>
                      <a:pt x="1672" y="447"/>
                    </a:cubicBezTo>
                    <a:cubicBezTo>
                      <a:pt x="1621" y="191"/>
                      <a:pt x="1397" y="0"/>
                      <a:pt x="11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58"/>
              <p:cNvSpPr/>
              <p:nvPr/>
            </p:nvSpPr>
            <p:spPr>
              <a:xfrm>
                <a:off x="11407489" y="2246877"/>
                <a:ext cx="303089" cy="288099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17" extrusionOk="0">
                    <a:moveTo>
                      <a:pt x="669" y="1"/>
                    </a:moveTo>
                    <a:cubicBezTo>
                      <a:pt x="621" y="1"/>
                      <a:pt x="570" y="8"/>
                      <a:pt x="517" y="24"/>
                    </a:cubicBezTo>
                    <a:cubicBezTo>
                      <a:pt x="213" y="115"/>
                      <a:pt x="0" y="419"/>
                      <a:pt x="61" y="723"/>
                    </a:cubicBezTo>
                    <a:cubicBezTo>
                      <a:pt x="669" y="2364"/>
                      <a:pt x="1915" y="3611"/>
                      <a:pt x="3466" y="4006"/>
                    </a:cubicBezTo>
                    <a:cubicBezTo>
                      <a:pt x="3501" y="4013"/>
                      <a:pt x="3536" y="4016"/>
                      <a:pt x="3571" y="4016"/>
                    </a:cubicBezTo>
                    <a:cubicBezTo>
                      <a:pt x="3837" y="4016"/>
                      <a:pt x="4081" y="3819"/>
                      <a:pt x="4134" y="3550"/>
                    </a:cubicBezTo>
                    <a:cubicBezTo>
                      <a:pt x="4225" y="3246"/>
                      <a:pt x="4043" y="2911"/>
                      <a:pt x="3739" y="2790"/>
                    </a:cubicBezTo>
                    <a:cubicBezTo>
                      <a:pt x="3587" y="2759"/>
                      <a:pt x="3435" y="2699"/>
                      <a:pt x="3253" y="2638"/>
                    </a:cubicBezTo>
                    <a:lnTo>
                      <a:pt x="3162" y="2608"/>
                    </a:lnTo>
                    <a:cubicBezTo>
                      <a:pt x="3141" y="2608"/>
                      <a:pt x="3081" y="2581"/>
                      <a:pt x="3078" y="2581"/>
                    </a:cubicBezTo>
                    <a:lnTo>
                      <a:pt x="3078" y="2581"/>
                    </a:lnTo>
                    <a:cubicBezTo>
                      <a:pt x="3077" y="2581"/>
                      <a:pt x="3091" y="2587"/>
                      <a:pt x="3131" y="2608"/>
                    </a:cubicBezTo>
                    <a:lnTo>
                      <a:pt x="2918" y="2516"/>
                    </a:lnTo>
                    <a:cubicBezTo>
                      <a:pt x="2766" y="2425"/>
                      <a:pt x="2645" y="2334"/>
                      <a:pt x="2493" y="2243"/>
                    </a:cubicBezTo>
                    <a:lnTo>
                      <a:pt x="2280" y="2060"/>
                    </a:lnTo>
                    <a:lnTo>
                      <a:pt x="2189" y="1969"/>
                    </a:lnTo>
                    <a:cubicBezTo>
                      <a:pt x="2067" y="1848"/>
                      <a:pt x="1946" y="1726"/>
                      <a:pt x="1824" y="1604"/>
                    </a:cubicBezTo>
                    <a:cubicBezTo>
                      <a:pt x="1794" y="1544"/>
                      <a:pt x="1733" y="1452"/>
                      <a:pt x="1672" y="1392"/>
                    </a:cubicBezTo>
                    <a:lnTo>
                      <a:pt x="1611" y="1301"/>
                    </a:lnTo>
                    <a:cubicBezTo>
                      <a:pt x="1490" y="1149"/>
                      <a:pt x="1429" y="997"/>
                      <a:pt x="1338" y="845"/>
                    </a:cubicBezTo>
                    <a:cubicBezTo>
                      <a:pt x="1307" y="753"/>
                      <a:pt x="1247" y="693"/>
                      <a:pt x="1216" y="601"/>
                    </a:cubicBezTo>
                    <a:lnTo>
                      <a:pt x="1186" y="480"/>
                    </a:lnTo>
                    <a:cubicBezTo>
                      <a:pt x="1186" y="459"/>
                      <a:pt x="1158" y="383"/>
                      <a:pt x="1159" y="383"/>
                    </a:cubicBezTo>
                    <a:lnTo>
                      <a:pt x="1159" y="383"/>
                    </a:lnTo>
                    <a:cubicBezTo>
                      <a:pt x="1159" y="383"/>
                      <a:pt x="1166" y="400"/>
                      <a:pt x="1186" y="449"/>
                    </a:cubicBezTo>
                    <a:cubicBezTo>
                      <a:pt x="1085" y="173"/>
                      <a:pt x="902" y="1"/>
                      <a:pt x="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58"/>
              <p:cNvSpPr/>
              <p:nvPr/>
            </p:nvSpPr>
            <p:spPr>
              <a:xfrm>
                <a:off x="11937216" y="2797047"/>
                <a:ext cx="2295" cy="5307"/>
              </a:xfrm>
              <a:custGeom>
                <a:avLst/>
                <a:gdLst/>
                <a:ahLst/>
                <a:cxnLst/>
                <a:rect l="l" t="t" r="r" b="b"/>
                <a:pathLst>
                  <a:path w="32" h="74" extrusionOk="0">
                    <a:moveTo>
                      <a:pt x="26" y="1"/>
                    </a:moveTo>
                    <a:cubicBezTo>
                      <a:pt x="17" y="1"/>
                      <a:pt x="1" y="29"/>
                      <a:pt x="1" y="73"/>
                    </a:cubicBezTo>
                    <a:lnTo>
                      <a:pt x="31" y="73"/>
                    </a:lnTo>
                    <a:lnTo>
                      <a:pt x="31" y="13"/>
                    </a:lnTo>
                    <a:cubicBezTo>
                      <a:pt x="31" y="4"/>
                      <a:pt x="29" y="1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58"/>
              <p:cNvSpPr/>
              <p:nvPr/>
            </p:nvSpPr>
            <p:spPr>
              <a:xfrm>
                <a:off x="11858754" y="2681505"/>
                <a:ext cx="185396" cy="25898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11" extrusionOk="0">
                    <a:moveTo>
                      <a:pt x="1637" y="1"/>
                    </a:moveTo>
                    <a:cubicBezTo>
                      <a:pt x="1599" y="1"/>
                      <a:pt x="1559" y="5"/>
                      <a:pt x="1520" y="13"/>
                    </a:cubicBezTo>
                    <a:cubicBezTo>
                      <a:pt x="1216" y="134"/>
                      <a:pt x="1034" y="469"/>
                      <a:pt x="1125" y="773"/>
                    </a:cubicBezTo>
                    <a:cubicBezTo>
                      <a:pt x="1125" y="833"/>
                      <a:pt x="1155" y="894"/>
                      <a:pt x="1186" y="955"/>
                    </a:cubicBezTo>
                    <a:lnTo>
                      <a:pt x="1186" y="1016"/>
                    </a:lnTo>
                    <a:cubicBezTo>
                      <a:pt x="1186" y="1137"/>
                      <a:pt x="1186" y="1228"/>
                      <a:pt x="1186" y="1350"/>
                    </a:cubicBezTo>
                    <a:lnTo>
                      <a:pt x="1186" y="1380"/>
                    </a:lnTo>
                    <a:cubicBezTo>
                      <a:pt x="1186" y="1441"/>
                      <a:pt x="1186" y="1502"/>
                      <a:pt x="1155" y="1563"/>
                    </a:cubicBezTo>
                    <a:lnTo>
                      <a:pt x="1125" y="1624"/>
                    </a:lnTo>
                    <a:cubicBezTo>
                      <a:pt x="1125" y="1654"/>
                      <a:pt x="1125" y="1654"/>
                      <a:pt x="1125" y="1684"/>
                    </a:cubicBezTo>
                    <a:lnTo>
                      <a:pt x="1125" y="1715"/>
                    </a:lnTo>
                    <a:lnTo>
                      <a:pt x="1095" y="1776"/>
                    </a:lnTo>
                    <a:cubicBezTo>
                      <a:pt x="1064" y="1867"/>
                      <a:pt x="1034" y="1928"/>
                      <a:pt x="973" y="2019"/>
                    </a:cubicBezTo>
                    <a:lnTo>
                      <a:pt x="912" y="2080"/>
                    </a:lnTo>
                    <a:cubicBezTo>
                      <a:pt x="882" y="2140"/>
                      <a:pt x="851" y="2171"/>
                      <a:pt x="791" y="2231"/>
                    </a:cubicBezTo>
                    <a:lnTo>
                      <a:pt x="760" y="2262"/>
                    </a:lnTo>
                    <a:lnTo>
                      <a:pt x="669" y="2323"/>
                    </a:lnTo>
                    <a:lnTo>
                      <a:pt x="548" y="2383"/>
                    </a:lnTo>
                    <a:lnTo>
                      <a:pt x="487" y="2414"/>
                    </a:lnTo>
                    <a:cubicBezTo>
                      <a:pt x="183" y="2505"/>
                      <a:pt x="0" y="2839"/>
                      <a:pt x="61" y="3174"/>
                    </a:cubicBezTo>
                    <a:cubicBezTo>
                      <a:pt x="114" y="3438"/>
                      <a:pt x="351" y="3611"/>
                      <a:pt x="613" y="3611"/>
                    </a:cubicBezTo>
                    <a:cubicBezTo>
                      <a:pt x="651" y="3611"/>
                      <a:pt x="691" y="3607"/>
                      <a:pt x="730" y="3599"/>
                    </a:cubicBezTo>
                    <a:cubicBezTo>
                      <a:pt x="1855" y="3235"/>
                      <a:pt x="2584" y="1745"/>
                      <a:pt x="2189" y="438"/>
                    </a:cubicBezTo>
                    <a:cubicBezTo>
                      <a:pt x="2136" y="173"/>
                      <a:pt x="1899" y="1"/>
                      <a:pt x="16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58"/>
              <p:cNvSpPr/>
              <p:nvPr/>
            </p:nvSpPr>
            <p:spPr>
              <a:xfrm>
                <a:off x="11004205" y="2428761"/>
                <a:ext cx="124291" cy="281716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3928" extrusionOk="0">
                    <a:moveTo>
                      <a:pt x="835" y="0"/>
                    </a:moveTo>
                    <a:cubicBezTo>
                      <a:pt x="800" y="0"/>
                      <a:pt x="765" y="4"/>
                      <a:pt x="730" y="11"/>
                    </a:cubicBezTo>
                    <a:cubicBezTo>
                      <a:pt x="578" y="72"/>
                      <a:pt x="456" y="193"/>
                      <a:pt x="395" y="315"/>
                    </a:cubicBezTo>
                    <a:cubicBezTo>
                      <a:pt x="335" y="467"/>
                      <a:pt x="304" y="619"/>
                      <a:pt x="335" y="771"/>
                    </a:cubicBezTo>
                    <a:cubicBezTo>
                      <a:pt x="426" y="983"/>
                      <a:pt x="487" y="1227"/>
                      <a:pt x="487" y="1439"/>
                    </a:cubicBezTo>
                    <a:lnTo>
                      <a:pt x="487" y="1500"/>
                    </a:lnTo>
                    <a:lnTo>
                      <a:pt x="487" y="1622"/>
                    </a:lnTo>
                    <a:lnTo>
                      <a:pt x="487" y="1986"/>
                    </a:lnTo>
                    <a:lnTo>
                      <a:pt x="487" y="2047"/>
                    </a:lnTo>
                    <a:cubicBezTo>
                      <a:pt x="487" y="2078"/>
                      <a:pt x="487" y="2108"/>
                      <a:pt x="456" y="2199"/>
                    </a:cubicBezTo>
                    <a:cubicBezTo>
                      <a:pt x="456" y="2321"/>
                      <a:pt x="426" y="2412"/>
                      <a:pt x="395" y="2503"/>
                    </a:cubicBezTo>
                    <a:lnTo>
                      <a:pt x="365" y="2594"/>
                    </a:lnTo>
                    <a:cubicBezTo>
                      <a:pt x="358" y="2609"/>
                      <a:pt x="352" y="2619"/>
                      <a:pt x="348" y="2623"/>
                    </a:cubicBezTo>
                    <a:lnTo>
                      <a:pt x="348" y="2623"/>
                    </a:lnTo>
                    <a:cubicBezTo>
                      <a:pt x="358" y="2599"/>
                      <a:pt x="365" y="2578"/>
                      <a:pt x="365" y="2564"/>
                    </a:cubicBezTo>
                    <a:lnTo>
                      <a:pt x="365" y="2564"/>
                    </a:lnTo>
                    <a:cubicBezTo>
                      <a:pt x="346" y="2602"/>
                      <a:pt x="339" y="2627"/>
                      <a:pt x="343" y="2627"/>
                    </a:cubicBezTo>
                    <a:cubicBezTo>
                      <a:pt x="344" y="2627"/>
                      <a:pt x="346" y="2626"/>
                      <a:pt x="348" y="2623"/>
                    </a:cubicBezTo>
                    <a:lnTo>
                      <a:pt x="348" y="2623"/>
                    </a:lnTo>
                    <a:cubicBezTo>
                      <a:pt x="337" y="2651"/>
                      <a:pt x="320" y="2684"/>
                      <a:pt x="304" y="2716"/>
                    </a:cubicBezTo>
                    <a:cubicBezTo>
                      <a:pt x="274" y="2807"/>
                      <a:pt x="213" y="2898"/>
                      <a:pt x="152" y="3020"/>
                    </a:cubicBezTo>
                    <a:cubicBezTo>
                      <a:pt x="0" y="3293"/>
                      <a:pt x="91" y="3658"/>
                      <a:pt x="335" y="3841"/>
                    </a:cubicBezTo>
                    <a:cubicBezTo>
                      <a:pt x="424" y="3900"/>
                      <a:pt x="523" y="3927"/>
                      <a:pt x="620" y="3927"/>
                    </a:cubicBezTo>
                    <a:cubicBezTo>
                      <a:pt x="821" y="3927"/>
                      <a:pt x="1013" y="3812"/>
                      <a:pt x="1095" y="3628"/>
                    </a:cubicBezTo>
                    <a:cubicBezTo>
                      <a:pt x="1642" y="2655"/>
                      <a:pt x="1733" y="1500"/>
                      <a:pt x="1398" y="467"/>
                    </a:cubicBezTo>
                    <a:cubicBezTo>
                      <a:pt x="1345" y="198"/>
                      <a:pt x="1101" y="0"/>
                      <a:pt x="8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58"/>
              <p:cNvSpPr/>
              <p:nvPr/>
            </p:nvSpPr>
            <p:spPr>
              <a:xfrm>
                <a:off x="11041284" y="2997650"/>
                <a:ext cx="241983" cy="123000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15" extrusionOk="0">
                    <a:moveTo>
                      <a:pt x="572" y="1"/>
                    </a:moveTo>
                    <a:cubicBezTo>
                      <a:pt x="370" y="1"/>
                      <a:pt x="174" y="109"/>
                      <a:pt x="91" y="316"/>
                    </a:cubicBezTo>
                    <a:cubicBezTo>
                      <a:pt x="30" y="468"/>
                      <a:pt x="0" y="620"/>
                      <a:pt x="61" y="772"/>
                    </a:cubicBezTo>
                    <a:cubicBezTo>
                      <a:pt x="91" y="924"/>
                      <a:pt x="182" y="1045"/>
                      <a:pt x="304" y="1137"/>
                    </a:cubicBezTo>
                    <a:cubicBezTo>
                      <a:pt x="1033" y="1501"/>
                      <a:pt x="1824" y="1714"/>
                      <a:pt x="2614" y="1714"/>
                    </a:cubicBezTo>
                    <a:cubicBezTo>
                      <a:pt x="3374" y="1653"/>
                      <a:pt x="3374" y="529"/>
                      <a:pt x="2614" y="468"/>
                    </a:cubicBezTo>
                    <a:cubicBezTo>
                      <a:pt x="2462" y="468"/>
                      <a:pt x="2280" y="468"/>
                      <a:pt x="2097" y="438"/>
                    </a:cubicBezTo>
                    <a:lnTo>
                      <a:pt x="1945" y="438"/>
                    </a:lnTo>
                    <a:lnTo>
                      <a:pt x="1702" y="377"/>
                    </a:lnTo>
                    <a:cubicBezTo>
                      <a:pt x="1550" y="346"/>
                      <a:pt x="1398" y="286"/>
                      <a:pt x="1246" y="255"/>
                    </a:cubicBezTo>
                    <a:lnTo>
                      <a:pt x="1003" y="134"/>
                    </a:lnTo>
                    <a:cubicBezTo>
                      <a:pt x="961" y="134"/>
                      <a:pt x="933" y="119"/>
                      <a:pt x="910" y="110"/>
                    </a:cubicBezTo>
                    <a:lnTo>
                      <a:pt x="910" y="110"/>
                    </a:lnTo>
                    <a:cubicBezTo>
                      <a:pt x="890" y="92"/>
                      <a:pt x="863" y="73"/>
                      <a:pt x="851" y="73"/>
                    </a:cubicBezTo>
                    <a:cubicBezTo>
                      <a:pt x="764" y="24"/>
                      <a:pt x="667" y="1"/>
                      <a:pt x="5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58"/>
              <p:cNvSpPr/>
              <p:nvPr/>
            </p:nvSpPr>
            <p:spPr>
              <a:xfrm>
                <a:off x="12257663" y="2559580"/>
                <a:ext cx="229002" cy="267516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730" extrusionOk="0">
                    <a:moveTo>
                      <a:pt x="592" y="0"/>
                    </a:moveTo>
                    <a:cubicBezTo>
                      <a:pt x="557" y="0"/>
                      <a:pt x="522" y="3"/>
                      <a:pt x="487" y="10"/>
                    </a:cubicBezTo>
                    <a:cubicBezTo>
                      <a:pt x="153" y="132"/>
                      <a:pt x="1" y="466"/>
                      <a:pt x="92" y="801"/>
                    </a:cubicBezTo>
                    <a:cubicBezTo>
                      <a:pt x="335" y="2108"/>
                      <a:pt x="1217" y="3202"/>
                      <a:pt x="2463" y="3719"/>
                    </a:cubicBezTo>
                    <a:cubicBezTo>
                      <a:pt x="2498" y="3726"/>
                      <a:pt x="2533" y="3729"/>
                      <a:pt x="2568" y="3729"/>
                    </a:cubicBezTo>
                    <a:cubicBezTo>
                      <a:pt x="2834" y="3729"/>
                      <a:pt x="3078" y="3532"/>
                      <a:pt x="3132" y="3263"/>
                    </a:cubicBezTo>
                    <a:cubicBezTo>
                      <a:pt x="3192" y="2959"/>
                      <a:pt x="3040" y="2624"/>
                      <a:pt x="2736" y="2503"/>
                    </a:cubicBezTo>
                    <a:lnTo>
                      <a:pt x="2645" y="2473"/>
                    </a:lnTo>
                    <a:lnTo>
                      <a:pt x="2493" y="2412"/>
                    </a:lnTo>
                    <a:cubicBezTo>
                      <a:pt x="2402" y="2321"/>
                      <a:pt x="2280" y="2260"/>
                      <a:pt x="2189" y="2199"/>
                    </a:cubicBezTo>
                    <a:cubicBezTo>
                      <a:pt x="2129" y="2138"/>
                      <a:pt x="2098" y="2108"/>
                      <a:pt x="2037" y="2077"/>
                    </a:cubicBezTo>
                    <a:lnTo>
                      <a:pt x="1977" y="2017"/>
                    </a:lnTo>
                    <a:cubicBezTo>
                      <a:pt x="1885" y="1925"/>
                      <a:pt x="1794" y="1834"/>
                      <a:pt x="1703" y="1713"/>
                    </a:cubicBezTo>
                    <a:lnTo>
                      <a:pt x="1581" y="1561"/>
                    </a:lnTo>
                    <a:lnTo>
                      <a:pt x="1551" y="1500"/>
                    </a:lnTo>
                    <a:cubicBezTo>
                      <a:pt x="1490" y="1378"/>
                      <a:pt x="1399" y="1257"/>
                      <a:pt x="1338" y="1135"/>
                    </a:cubicBezTo>
                    <a:cubicBezTo>
                      <a:pt x="1338" y="1074"/>
                      <a:pt x="1277" y="983"/>
                      <a:pt x="1277" y="953"/>
                    </a:cubicBezTo>
                    <a:cubicBezTo>
                      <a:pt x="1277" y="922"/>
                      <a:pt x="1247" y="892"/>
                      <a:pt x="1247" y="862"/>
                    </a:cubicBezTo>
                    <a:lnTo>
                      <a:pt x="1247" y="892"/>
                    </a:lnTo>
                    <a:cubicBezTo>
                      <a:pt x="1217" y="740"/>
                      <a:pt x="1156" y="618"/>
                      <a:pt x="1156" y="466"/>
                    </a:cubicBezTo>
                    <a:cubicBezTo>
                      <a:pt x="1102" y="198"/>
                      <a:pt x="858" y="0"/>
                      <a:pt x="5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58"/>
              <p:cNvSpPr/>
              <p:nvPr/>
            </p:nvSpPr>
            <p:spPr>
              <a:xfrm>
                <a:off x="12445140" y="2734722"/>
                <a:ext cx="72" cy="7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58"/>
              <p:cNvSpPr/>
              <p:nvPr/>
            </p:nvSpPr>
            <p:spPr>
              <a:xfrm>
                <a:off x="12405909" y="2708544"/>
                <a:ext cx="3227" cy="3514"/>
              </a:xfrm>
              <a:custGeom>
                <a:avLst/>
                <a:gdLst/>
                <a:ahLst/>
                <a:cxnLst/>
                <a:rect l="l" t="t" r="r" b="b"/>
                <a:pathLst>
                  <a:path w="45" h="49" extrusionOk="0">
                    <a:moveTo>
                      <a:pt x="1" y="0"/>
                    </a:moveTo>
                    <a:cubicBezTo>
                      <a:pt x="1" y="19"/>
                      <a:pt x="34" y="49"/>
                      <a:pt x="40" y="49"/>
                    </a:cubicBezTo>
                    <a:cubicBezTo>
                      <a:pt x="44" y="49"/>
                      <a:pt x="36" y="3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58"/>
              <p:cNvSpPr/>
              <p:nvPr/>
            </p:nvSpPr>
            <p:spPr>
              <a:xfrm>
                <a:off x="12347099" y="2623483"/>
                <a:ext cx="2152" cy="3586"/>
              </a:xfrm>
              <a:custGeom>
                <a:avLst/>
                <a:gdLst/>
                <a:ahLst/>
                <a:cxnLst/>
                <a:rect l="l" t="t" r="r" b="b"/>
                <a:pathLst>
                  <a:path w="30" h="5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9"/>
                      <a:pt x="22" y="49"/>
                      <a:pt x="26" y="49"/>
                    </a:cubicBezTo>
                    <a:cubicBezTo>
                      <a:pt x="29" y="49"/>
                      <a:pt x="24" y="37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58"/>
              <p:cNvSpPr/>
              <p:nvPr/>
            </p:nvSpPr>
            <p:spPr>
              <a:xfrm>
                <a:off x="12530201" y="2954904"/>
                <a:ext cx="150469" cy="22642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3157" extrusionOk="0">
                    <a:moveTo>
                      <a:pt x="1520" y="0"/>
                    </a:moveTo>
                    <a:cubicBezTo>
                      <a:pt x="1186" y="0"/>
                      <a:pt x="943" y="274"/>
                      <a:pt x="973" y="608"/>
                    </a:cubicBezTo>
                    <a:lnTo>
                      <a:pt x="973" y="851"/>
                    </a:lnTo>
                    <a:cubicBezTo>
                      <a:pt x="943" y="1003"/>
                      <a:pt x="912" y="1125"/>
                      <a:pt x="882" y="1277"/>
                    </a:cubicBezTo>
                    <a:cubicBezTo>
                      <a:pt x="821" y="1398"/>
                      <a:pt x="760" y="1550"/>
                      <a:pt x="669" y="1672"/>
                    </a:cubicBezTo>
                    <a:cubicBezTo>
                      <a:pt x="578" y="1793"/>
                      <a:pt x="487" y="1885"/>
                      <a:pt x="395" y="1976"/>
                    </a:cubicBezTo>
                    <a:lnTo>
                      <a:pt x="365" y="2006"/>
                    </a:lnTo>
                    <a:cubicBezTo>
                      <a:pt x="91" y="2189"/>
                      <a:pt x="0" y="2553"/>
                      <a:pt x="122" y="2857"/>
                    </a:cubicBezTo>
                    <a:cubicBezTo>
                      <a:pt x="204" y="3041"/>
                      <a:pt x="396" y="3157"/>
                      <a:pt x="596" y="3157"/>
                    </a:cubicBezTo>
                    <a:cubicBezTo>
                      <a:pt x="693" y="3157"/>
                      <a:pt x="792" y="3130"/>
                      <a:pt x="882" y="3070"/>
                    </a:cubicBezTo>
                    <a:cubicBezTo>
                      <a:pt x="1642" y="2492"/>
                      <a:pt x="2098" y="1581"/>
                      <a:pt x="2067" y="608"/>
                    </a:cubicBezTo>
                    <a:cubicBezTo>
                      <a:pt x="2067" y="274"/>
                      <a:pt x="1824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77" name="Google Shape;1677;p58"/>
          <p:cNvSpPr/>
          <p:nvPr/>
        </p:nvSpPr>
        <p:spPr>
          <a:xfrm>
            <a:off x="544055" y="491984"/>
            <a:ext cx="1530937" cy="389119"/>
          </a:xfrm>
          <a:custGeom>
            <a:avLst/>
            <a:gdLst/>
            <a:ahLst/>
            <a:cxnLst/>
            <a:rect l="l" t="t" r="r" b="b"/>
            <a:pathLst>
              <a:path w="45981" h="11687" extrusionOk="0">
                <a:moveTo>
                  <a:pt x="10428" y="1"/>
                </a:moveTo>
                <a:cubicBezTo>
                  <a:pt x="10280" y="1"/>
                  <a:pt x="10119" y="10"/>
                  <a:pt x="9945" y="29"/>
                </a:cubicBezTo>
                <a:cubicBezTo>
                  <a:pt x="5950" y="506"/>
                  <a:pt x="7013" y="4611"/>
                  <a:pt x="4447" y="5748"/>
                </a:cubicBezTo>
                <a:cubicBezTo>
                  <a:pt x="2008" y="6828"/>
                  <a:pt x="0" y="11284"/>
                  <a:pt x="6035" y="11284"/>
                </a:cubicBezTo>
                <a:cubicBezTo>
                  <a:pt x="6351" y="11284"/>
                  <a:pt x="6689" y="11272"/>
                  <a:pt x="7049" y="11246"/>
                </a:cubicBezTo>
                <a:cubicBezTo>
                  <a:pt x="9414" y="11083"/>
                  <a:pt x="13063" y="10485"/>
                  <a:pt x="16089" y="10485"/>
                </a:cubicBezTo>
                <a:cubicBezTo>
                  <a:pt x="17803" y="10485"/>
                  <a:pt x="19316" y="10677"/>
                  <a:pt x="20283" y="11246"/>
                </a:cubicBezTo>
                <a:cubicBezTo>
                  <a:pt x="20824" y="11561"/>
                  <a:pt x="21388" y="11687"/>
                  <a:pt x="21999" y="11687"/>
                </a:cubicBezTo>
                <a:cubicBezTo>
                  <a:pt x="24455" y="11687"/>
                  <a:pt x="27676" y="9648"/>
                  <a:pt x="33223" y="9560"/>
                </a:cubicBezTo>
                <a:cubicBezTo>
                  <a:pt x="40152" y="9487"/>
                  <a:pt x="45980" y="8754"/>
                  <a:pt x="39052" y="7837"/>
                </a:cubicBezTo>
                <a:cubicBezTo>
                  <a:pt x="32087" y="6921"/>
                  <a:pt x="33407" y="5088"/>
                  <a:pt x="26515" y="3438"/>
                </a:cubicBezTo>
                <a:cubicBezTo>
                  <a:pt x="22594" y="2500"/>
                  <a:pt x="21889" y="1977"/>
                  <a:pt x="20936" y="1977"/>
                </a:cubicBezTo>
                <a:cubicBezTo>
                  <a:pt x="20214" y="1977"/>
                  <a:pt x="19350" y="2277"/>
                  <a:pt x="16837" y="2925"/>
                </a:cubicBezTo>
                <a:cubicBezTo>
                  <a:pt x="16032" y="3136"/>
                  <a:pt x="15394" y="3227"/>
                  <a:pt x="14881" y="3227"/>
                </a:cubicBezTo>
                <a:cubicBezTo>
                  <a:pt x="11818" y="3227"/>
                  <a:pt x="13231" y="1"/>
                  <a:pt x="104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58"/>
          <p:cNvSpPr/>
          <p:nvPr/>
        </p:nvSpPr>
        <p:spPr>
          <a:xfrm>
            <a:off x="3269900" y="1373079"/>
            <a:ext cx="1451260" cy="532068"/>
          </a:xfrm>
          <a:custGeom>
            <a:avLst/>
            <a:gdLst/>
            <a:ahLst/>
            <a:cxnLst/>
            <a:rect l="l" t="t" r="r" b="b"/>
            <a:pathLst>
              <a:path w="29002" h="9592" extrusionOk="0">
                <a:moveTo>
                  <a:pt x="8884" y="0"/>
                </a:moveTo>
                <a:cubicBezTo>
                  <a:pt x="1803" y="0"/>
                  <a:pt x="4164" y="1560"/>
                  <a:pt x="1691" y="5501"/>
                </a:cubicBezTo>
                <a:cubicBezTo>
                  <a:pt x="1" y="8185"/>
                  <a:pt x="4244" y="9592"/>
                  <a:pt x="7919" y="9592"/>
                </a:cubicBezTo>
                <a:cubicBezTo>
                  <a:pt x="9263" y="9592"/>
                  <a:pt x="10532" y="9404"/>
                  <a:pt x="11406" y="9021"/>
                </a:cubicBezTo>
                <a:cubicBezTo>
                  <a:pt x="12291" y="8637"/>
                  <a:pt x="13241" y="8515"/>
                  <a:pt x="14236" y="8515"/>
                </a:cubicBezTo>
                <a:cubicBezTo>
                  <a:pt x="15993" y="8515"/>
                  <a:pt x="17889" y="8897"/>
                  <a:pt x="19800" y="8897"/>
                </a:cubicBezTo>
                <a:cubicBezTo>
                  <a:pt x="20841" y="8897"/>
                  <a:pt x="21886" y="8784"/>
                  <a:pt x="22917" y="8434"/>
                </a:cubicBezTo>
                <a:cubicBezTo>
                  <a:pt x="26876" y="7114"/>
                  <a:pt x="29002" y="6345"/>
                  <a:pt x="27059" y="5135"/>
                </a:cubicBezTo>
                <a:cubicBezTo>
                  <a:pt x="26670" y="4888"/>
                  <a:pt x="26260" y="4797"/>
                  <a:pt x="25809" y="4797"/>
                </a:cubicBezTo>
                <a:cubicBezTo>
                  <a:pt x="24533" y="4797"/>
                  <a:pt x="22930" y="5528"/>
                  <a:pt x="20564" y="5528"/>
                </a:cubicBezTo>
                <a:cubicBezTo>
                  <a:pt x="19669" y="5528"/>
                  <a:pt x="18665" y="5423"/>
                  <a:pt x="17528" y="5135"/>
                </a:cubicBezTo>
                <a:cubicBezTo>
                  <a:pt x="12322" y="3815"/>
                  <a:pt x="15072" y="39"/>
                  <a:pt x="9390" y="3"/>
                </a:cubicBezTo>
                <a:cubicBezTo>
                  <a:pt x="9216" y="1"/>
                  <a:pt x="9047" y="0"/>
                  <a:pt x="88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9" name="Google Shape;1679;p58"/>
          <p:cNvGrpSpPr/>
          <p:nvPr/>
        </p:nvGrpSpPr>
        <p:grpSpPr>
          <a:xfrm rot="9209630">
            <a:off x="5033665" y="1468481"/>
            <a:ext cx="2919883" cy="2508970"/>
            <a:chOff x="1279700" y="1038050"/>
            <a:chExt cx="2684092" cy="2260917"/>
          </a:xfrm>
        </p:grpSpPr>
        <p:sp>
          <p:nvSpPr>
            <p:cNvPr id="1680" name="Google Shape;1680;p58"/>
            <p:cNvSpPr/>
            <p:nvPr/>
          </p:nvSpPr>
          <p:spPr>
            <a:xfrm>
              <a:off x="1279700" y="1038050"/>
              <a:ext cx="2684092" cy="2260917"/>
            </a:xfrm>
            <a:custGeom>
              <a:avLst/>
              <a:gdLst/>
              <a:ahLst/>
              <a:cxnLst/>
              <a:rect l="l" t="t" r="r" b="b"/>
              <a:pathLst>
                <a:path w="27147" h="22867" extrusionOk="0">
                  <a:moveTo>
                    <a:pt x="21319" y="0"/>
                  </a:moveTo>
                  <a:cubicBezTo>
                    <a:pt x="21241" y="0"/>
                    <a:pt x="21161" y="11"/>
                    <a:pt x="21081" y="33"/>
                  </a:cubicBezTo>
                  <a:lnTo>
                    <a:pt x="645" y="7161"/>
                  </a:lnTo>
                  <a:cubicBezTo>
                    <a:pt x="228" y="7312"/>
                    <a:pt x="0" y="7767"/>
                    <a:pt x="152" y="8184"/>
                  </a:cubicBezTo>
                  <a:lnTo>
                    <a:pt x="5081" y="22364"/>
                  </a:lnTo>
                  <a:cubicBezTo>
                    <a:pt x="5200" y="22662"/>
                    <a:pt x="5507" y="22867"/>
                    <a:pt x="5835" y="22867"/>
                  </a:cubicBezTo>
                  <a:cubicBezTo>
                    <a:pt x="5925" y="22867"/>
                    <a:pt x="6015" y="22851"/>
                    <a:pt x="6105" y="22819"/>
                  </a:cubicBezTo>
                  <a:lnTo>
                    <a:pt x="26540" y="15729"/>
                  </a:lnTo>
                  <a:cubicBezTo>
                    <a:pt x="26957" y="15577"/>
                    <a:pt x="27147" y="15122"/>
                    <a:pt x="27033" y="14705"/>
                  </a:cubicBezTo>
                  <a:lnTo>
                    <a:pt x="22066" y="526"/>
                  </a:lnTo>
                  <a:cubicBezTo>
                    <a:pt x="21944" y="189"/>
                    <a:pt x="21648" y="0"/>
                    <a:pt x="21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8"/>
            <p:cNvSpPr/>
            <p:nvPr/>
          </p:nvSpPr>
          <p:spPr>
            <a:xfrm>
              <a:off x="1485850" y="1784046"/>
              <a:ext cx="401225" cy="358413"/>
            </a:xfrm>
            <a:custGeom>
              <a:avLst/>
              <a:gdLst/>
              <a:ahLst/>
              <a:cxnLst/>
              <a:rect l="l" t="t" r="r" b="b"/>
              <a:pathLst>
                <a:path w="4058" h="3625" extrusionOk="0">
                  <a:moveTo>
                    <a:pt x="2056" y="0"/>
                  </a:moveTo>
                  <a:cubicBezTo>
                    <a:pt x="1853" y="0"/>
                    <a:pt x="1645" y="35"/>
                    <a:pt x="1441" y="108"/>
                  </a:cubicBezTo>
                  <a:cubicBezTo>
                    <a:pt x="494" y="450"/>
                    <a:pt x="1" y="1473"/>
                    <a:pt x="304" y="2421"/>
                  </a:cubicBezTo>
                  <a:cubicBezTo>
                    <a:pt x="574" y="3142"/>
                    <a:pt x="1273" y="3625"/>
                    <a:pt x="2023" y="3625"/>
                  </a:cubicBezTo>
                  <a:cubicBezTo>
                    <a:pt x="2219" y="3625"/>
                    <a:pt x="2420" y="3592"/>
                    <a:pt x="2617" y="3521"/>
                  </a:cubicBezTo>
                  <a:cubicBezTo>
                    <a:pt x="3565" y="3179"/>
                    <a:pt x="4057" y="2156"/>
                    <a:pt x="3716" y="1208"/>
                  </a:cubicBezTo>
                  <a:cubicBezTo>
                    <a:pt x="3478" y="464"/>
                    <a:pt x="2796" y="0"/>
                    <a:pt x="2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8"/>
            <p:cNvSpPr/>
            <p:nvPr/>
          </p:nvSpPr>
          <p:spPr>
            <a:xfrm>
              <a:off x="1628326" y="1784441"/>
              <a:ext cx="258749" cy="347735"/>
            </a:xfrm>
            <a:custGeom>
              <a:avLst/>
              <a:gdLst/>
              <a:ahLst/>
              <a:cxnLst/>
              <a:rect l="l" t="t" r="r" b="b"/>
              <a:pathLst>
                <a:path w="2617" h="3517" extrusionOk="0">
                  <a:moveTo>
                    <a:pt x="594" y="0"/>
                  </a:moveTo>
                  <a:cubicBezTo>
                    <a:pt x="398" y="0"/>
                    <a:pt x="197" y="34"/>
                    <a:pt x="0" y="104"/>
                  </a:cubicBezTo>
                  <a:lnTo>
                    <a:pt x="1176" y="3517"/>
                  </a:lnTo>
                  <a:cubicBezTo>
                    <a:pt x="2124" y="3175"/>
                    <a:pt x="2616" y="2152"/>
                    <a:pt x="2275" y="1204"/>
                  </a:cubicBezTo>
                  <a:cubicBezTo>
                    <a:pt x="2035" y="483"/>
                    <a:pt x="1343" y="0"/>
                    <a:pt x="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8"/>
            <p:cNvSpPr/>
            <p:nvPr/>
          </p:nvSpPr>
          <p:spPr>
            <a:xfrm>
              <a:off x="1954408" y="1621004"/>
              <a:ext cx="404982" cy="356930"/>
            </a:xfrm>
            <a:custGeom>
              <a:avLst/>
              <a:gdLst/>
              <a:ahLst/>
              <a:cxnLst/>
              <a:rect l="l" t="t" r="r" b="b"/>
              <a:pathLst>
                <a:path w="4096" h="3610" extrusionOk="0">
                  <a:moveTo>
                    <a:pt x="2010" y="0"/>
                  </a:moveTo>
                  <a:cubicBezTo>
                    <a:pt x="1822" y="0"/>
                    <a:pt x="1630" y="29"/>
                    <a:pt x="1442" y="89"/>
                  </a:cubicBezTo>
                  <a:cubicBezTo>
                    <a:pt x="532" y="430"/>
                    <a:pt x="1" y="1454"/>
                    <a:pt x="342" y="2402"/>
                  </a:cubicBezTo>
                  <a:cubicBezTo>
                    <a:pt x="610" y="3146"/>
                    <a:pt x="1298" y="3610"/>
                    <a:pt x="2040" y="3610"/>
                  </a:cubicBezTo>
                  <a:cubicBezTo>
                    <a:pt x="2244" y="3610"/>
                    <a:pt x="2451" y="3575"/>
                    <a:pt x="2655" y="3501"/>
                  </a:cubicBezTo>
                  <a:cubicBezTo>
                    <a:pt x="3565" y="3198"/>
                    <a:pt x="4096" y="2175"/>
                    <a:pt x="3754" y="1227"/>
                  </a:cubicBezTo>
                  <a:cubicBezTo>
                    <a:pt x="3481" y="467"/>
                    <a:pt x="2770" y="0"/>
                    <a:pt x="20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8"/>
            <p:cNvSpPr/>
            <p:nvPr/>
          </p:nvSpPr>
          <p:spPr>
            <a:xfrm>
              <a:off x="2096884" y="1621004"/>
              <a:ext cx="262506" cy="346251"/>
            </a:xfrm>
            <a:custGeom>
              <a:avLst/>
              <a:gdLst/>
              <a:ahLst/>
              <a:cxnLst/>
              <a:rect l="l" t="t" r="r" b="b"/>
              <a:pathLst>
                <a:path w="2655" h="3502" extrusionOk="0">
                  <a:moveTo>
                    <a:pt x="569" y="0"/>
                  </a:moveTo>
                  <a:cubicBezTo>
                    <a:pt x="381" y="0"/>
                    <a:pt x="189" y="29"/>
                    <a:pt x="1" y="89"/>
                  </a:cubicBezTo>
                  <a:lnTo>
                    <a:pt x="1214" y="3501"/>
                  </a:lnTo>
                  <a:cubicBezTo>
                    <a:pt x="2124" y="3198"/>
                    <a:pt x="2655" y="2175"/>
                    <a:pt x="2313" y="1227"/>
                  </a:cubicBezTo>
                  <a:cubicBezTo>
                    <a:pt x="2040" y="467"/>
                    <a:pt x="1329" y="0"/>
                    <a:pt x="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8"/>
            <p:cNvSpPr/>
            <p:nvPr/>
          </p:nvSpPr>
          <p:spPr>
            <a:xfrm>
              <a:off x="2456781" y="1446691"/>
              <a:ext cx="401225" cy="356930"/>
            </a:xfrm>
            <a:custGeom>
              <a:avLst/>
              <a:gdLst/>
              <a:ahLst/>
              <a:cxnLst/>
              <a:rect l="l" t="t" r="r" b="b"/>
              <a:pathLst>
                <a:path w="4058" h="3610" extrusionOk="0">
                  <a:moveTo>
                    <a:pt x="2056" y="0"/>
                  </a:moveTo>
                  <a:cubicBezTo>
                    <a:pt x="1852" y="0"/>
                    <a:pt x="1645" y="35"/>
                    <a:pt x="1441" y="108"/>
                  </a:cubicBezTo>
                  <a:cubicBezTo>
                    <a:pt x="493" y="449"/>
                    <a:pt x="0" y="1473"/>
                    <a:pt x="342" y="2421"/>
                  </a:cubicBezTo>
                  <a:cubicBezTo>
                    <a:pt x="584" y="3149"/>
                    <a:pt x="1312" y="3610"/>
                    <a:pt x="2060" y="3610"/>
                  </a:cubicBezTo>
                  <a:cubicBezTo>
                    <a:pt x="2246" y="3610"/>
                    <a:pt x="2434" y="3581"/>
                    <a:pt x="2616" y="3520"/>
                  </a:cubicBezTo>
                  <a:cubicBezTo>
                    <a:pt x="3564" y="3179"/>
                    <a:pt x="4057" y="2156"/>
                    <a:pt x="3754" y="1208"/>
                  </a:cubicBezTo>
                  <a:cubicBezTo>
                    <a:pt x="3486" y="464"/>
                    <a:pt x="2798" y="0"/>
                    <a:pt x="2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8"/>
            <p:cNvSpPr/>
            <p:nvPr/>
          </p:nvSpPr>
          <p:spPr>
            <a:xfrm>
              <a:off x="2599256" y="1446691"/>
              <a:ext cx="262506" cy="348130"/>
            </a:xfrm>
            <a:custGeom>
              <a:avLst/>
              <a:gdLst/>
              <a:ahLst/>
              <a:cxnLst/>
              <a:rect l="l" t="t" r="r" b="b"/>
              <a:pathLst>
                <a:path w="2655" h="3521" extrusionOk="0">
                  <a:moveTo>
                    <a:pt x="615" y="0"/>
                  </a:moveTo>
                  <a:cubicBezTo>
                    <a:pt x="411" y="0"/>
                    <a:pt x="204" y="35"/>
                    <a:pt x="0" y="108"/>
                  </a:cubicBezTo>
                  <a:lnTo>
                    <a:pt x="1213" y="3520"/>
                  </a:lnTo>
                  <a:cubicBezTo>
                    <a:pt x="2123" y="3179"/>
                    <a:pt x="2654" y="2156"/>
                    <a:pt x="2313" y="1208"/>
                  </a:cubicBezTo>
                  <a:cubicBezTo>
                    <a:pt x="2045" y="464"/>
                    <a:pt x="1357" y="0"/>
                    <a:pt x="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8"/>
            <p:cNvSpPr/>
            <p:nvPr/>
          </p:nvSpPr>
          <p:spPr>
            <a:xfrm>
              <a:off x="2992869" y="1261107"/>
              <a:ext cx="401126" cy="356930"/>
            </a:xfrm>
            <a:custGeom>
              <a:avLst/>
              <a:gdLst/>
              <a:ahLst/>
              <a:cxnLst/>
              <a:rect l="l" t="t" r="r" b="b"/>
              <a:pathLst>
                <a:path w="4057" h="3610" extrusionOk="0">
                  <a:moveTo>
                    <a:pt x="2009" y="0"/>
                  </a:moveTo>
                  <a:cubicBezTo>
                    <a:pt x="1821" y="0"/>
                    <a:pt x="1629" y="29"/>
                    <a:pt x="1441" y="90"/>
                  </a:cubicBezTo>
                  <a:cubicBezTo>
                    <a:pt x="493" y="431"/>
                    <a:pt x="0" y="1454"/>
                    <a:pt x="303" y="2402"/>
                  </a:cubicBezTo>
                  <a:cubicBezTo>
                    <a:pt x="571" y="3146"/>
                    <a:pt x="1260" y="3610"/>
                    <a:pt x="2002" y="3610"/>
                  </a:cubicBezTo>
                  <a:cubicBezTo>
                    <a:pt x="2205" y="3610"/>
                    <a:pt x="2412" y="3575"/>
                    <a:pt x="2616" y="3502"/>
                  </a:cubicBezTo>
                  <a:cubicBezTo>
                    <a:pt x="3564" y="3198"/>
                    <a:pt x="4057" y="2175"/>
                    <a:pt x="3716" y="1227"/>
                  </a:cubicBezTo>
                  <a:cubicBezTo>
                    <a:pt x="3473" y="468"/>
                    <a:pt x="2767" y="0"/>
                    <a:pt x="2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8"/>
            <p:cNvSpPr/>
            <p:nvPr/>
          </p:nvSpPr>
          <p:spPr>
            <a:xfrm>
              <a:off x="3135246" y="1262986"/>
              <a:ext cx="258749" cy="344373"/>
            </a:xfrm>
            <a:custGeom>
              <a:avLst/>
              <a:gdLst/>
              <a:ahLst/>
              <a:cxnLst/>
              <a:rect l="l" t="t" r="r" b="b"/>
              <a:pathLst>
                <a:path w="2617" h="3483" extrusionOk="0">
                  <a:moveTo>
                    <a:pt x="600" y="0"/>
                  </a:moveTo>
                  <a:cubicBezTo>
                    <a:pt x="399" y="0"/>
                    <a:pt x="197" y="35"/>
                    <a:pt x="1" y="108"/>
                  </a:cubicBezTo>
                  <a:lnTo>
                    <a:pt x="1176" y="3483"/>
                  </a:lnTo>
                  <a:cubicBezTo>
                    <a:pt x="2124" y="3179"/>
                    <a:pt x="2617" y="2156"/>
                    <a:pt x="2276" y="1208"/>
                  </a:cubicBezTo>
                  <a:cubicBezTo>
                    <a:pt x="2038" y="464"/>
                    <a:pt x="1332" y="0"/>
                    <a:pt x="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8"/>
            <p:cNvSpPr/>
            <p:nvPr/>
          </p:nvSpPr>
          <p:spPr>
            <a:xfrm>
              <a:off x="1654527" y="2269511"/>
              <a:ext cx="401225" cy="356930"/>
            </a:xfrm>
            <a:custGeom>
              <a:avLst/>
              <a:gdLst/>
              <a:ahLst/>
              <a:cxnLst/>
              <a:rect l="l" t="t" r="r" b="b"/>
              <a:pathLst>
                <a:path w="4058" h="3610" extrusionOk="0">
                  <a:moveTo>
                    <a:pt x="2010" y="0"/>
                  </a:moveTo>
                  <a:cubicBezTo>
                    <a:pt x="1822" y="0"/>
                    <a:pt x="1630" y="29"/>
                    <a:pt x="1442" y="89"/>
                  </a:cubicBezTo>
                  <a:cubicBezTo>
                    <a:pt x="494" y="431"/>
                    <a:pt x="1" y="1454"/>
                    <a:pt x="304" y="2402"/>
                  </a:cubicBezTo>
                  <a:cubicBezTo>
                    <a:pt x="572" y="3146"/>
                    <a:pt x="1260" y="3610"/>
                    <a:pt x="2002" y="3610"/>
                  </a:cubicBezTo>
                  <a:cubicBezTo>
                    <a:pt x="2206" y="3610"/>
                    <a:pt x="2413" y="3575"/>
                    <a:pt x="2617" y="3502"/>
                  </a:cubicBezTo>
                  <a:cubicBezTo>
                    <a:pt x="3565" y="3198"/>
                    <a:pt x="4058" y="2137"/>
                    <a:pt x="3716" y="1227"/>
                  </a:cubicBezTo>
                  <a:cubicBezTo>
                    <a:pt x="3473" y="467"/>
                    <a:pt x="2768" y="0"/>
                    <a:pt x="20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8"/>
            <p:cNvSpPr/>
            <p:nvPr/>
          </p:nvSpPr>
          <p:spPr>
            <a:xfrm>
              <a:off x="1797003" y="2269511"/>
              <a:ext cx="258749" cy="346251"/>
            </a:xfrm>
            <a:custGeom>
              <a:avLst/>
              <a:gdLst/>
              <a:ahLst/>
              <a:cxnLst/>
              <a:rect l="l" t="t" r="r" b="b"/>
              <a:pathLst>
                <a:path w="2617" h="3502" extrusionOk="0">
                  <a:moveTo>
                    <a:pt x="555" y="0"/>
                  </a:moveTo>
                  <a:cubicBezTo>
                    <a:pt x="369" y="0"/>
                    <a:pt x="182" y="29"/>
                    <a:pt x="1" y="89"/>
                  </a:cubicBezTo>
                  <a:lnTo>
                    <a:pt x="1176" y="3502"/>
                  </a:lnTo>
                  <a:cubicBezTo>
                    <a:pt x="2124" y="3198"/>
                    <a:pt x="2617" y="2137"/>
                    <a:pt x="2275" y="1227"/>
                  </a:cubicBezTo>
                  <a:cubicBezTo>
                    <a:pt x="2032" y="467"/>
                    <a:pt x="1303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8"/>
            <p:cNvSpPr/>
            <p:nvPr/>
          </p:nvSpPr>
          <p:spPr>
            <a:xfrm>
              <a:off x="2123184" y="2106371"/>
              <a:ext cx="401126" cy="357029"/>
            </a:xfrm>
            <a:custGeom>
              <a:avLst/>
              <a:gdLst/>
              <a:ahLst/>
              <a:cxnLst/>
              <a:rect l="l" t="t" r="r" b="b"/>
              <a:pathLst>
                <a:path w="4057" h="3611" extrusionOk="0">
                  <a:moveTo>
                    <a:pt x="2055" y="1"/>
                  </a:moveTo>
                  <a:cubicBezTo>
                    <a:pt x="1852" y="1"/>
                    <a:pt x="1645" y="36"/>
                    <a:pt x="1441" y="109"/>
                  </a:cubicBezTo>
                  <a:cubicBezTo>
                    <a:pt x="493" y="412"/>
                    <a:pt x="0" y="1436"/>
                    <a:pt x="341" y="2384"/>
                  </a:cubicBezTo>
                  <a:cubicBezTo>
                    <a:pt x="584" y="3143"/>
                    <a:pt x="1314" y="3610"/>
                    <a:pt x="2062" y="3610"/>
                  </a:cubicBezTo>
                  <a:cubicBezTo>
                    <a:pt x="2248" y="3610"/>
                    <a:pt x="2435" y="3582"/>
                    <a:pt x="2616" y="3521"/>
                  </a:cubicBezTo>
                  <a:cubicBezTo>
                    <a:pt x="3564" y="3180"/>
                    <a:pt x="4057" y="2156"/>
                    <a:pt x="3754" y="1209"/>
                  </a:cubicBezTo>
                  <a:cubicBezTo>
                    <a:pt x="3486" y="465"/>
                    <a:pt x="2797" y="1"/>
                    <a:pt x="20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8"/>
            <p:cNvSpPr/>
            <p:nvPr/>
          </p:nvSpPr>
          <p:spPr>
            <a:xfrm>
              <a:off x="2265561" y="2106371"/>
              <a:ext cx="258749" cy="348229"/>
            </a:xfrm>
            <a:custGeom>
              <a:avLst/>
              <a:gdLst/>
              <a:ahLst/>
              <a:cxnLst/>
              <a:rect l="l" t="t" r="r" b="b"/>
              <a:pathLst>
                <a:path w="2617" h="3522" extrusionOk="0">
                  <a:moveTo>
                    <a:pt x="615" y="1"/>
                  </a:moveTo>
                  <a:cubicBezTo>
                    <a:pt x="412" y="1"/>
                    <a:pt x="205" y="36"/>
                    <a:pt x="1" y="109"/>
                  </a:cubicBezTo>
                  <a:lnTo>
                    <a:pt x="1176" y="3521"/>
                  </a:lnTo>
                  <a:cubicBezTo>
                    <a:pt x="2124" y="3180"/>
                    <a:pt x="2617" y="2156"/>
                    <a:pt x="2314" y="1209"/>
                  </a:cubicBezTo>
                  <a:cubicBezTo>
                    <a:pt x="2046" y="465"/>
                    <a:pt x="1357" y="1"/>
                    <a:pt x="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8"/>
            <p:cNvSpPr/>
            <p:nvPr/>
          </p:nvSpPr>
          <p:spPr>
            <a:xfrm>
              <a:off x="2625458" y="1930180"/>
              <a:ext cx="404982" cy="358512"/>
            </a:xfrm>
            <a:custGeom>
              <a:avLst/>
              <a:gdLst/>
              <a:ahLst/>
              <a:cxnLst/>
              <a:rect l="l" t="t" r="r" b="b"/>
              <a:pathLst>
                <a:path w="4096" h="3626" extrusionOk="0">
                  <a:moveTo>
                    <a:pt x="2056" y="1"/>
                  </a:moveTo>
                  <a:cubicBezTo>
                    <a:pt x="1852" y="1"/>
                    <a:pt x="1645" y="36"/>
                    <a:pt x="1441" y="109"/>
                  </a:cubicBezTo>
                  <a:cubicBezTo>
                    <a:pt x="493" y="450"/>
                    <a:pt x="1" y="1474"/>
                    <a:pt x="342" y="2422"/>
                  </a:cubicBezTo>
                  <a:cubicBezTo>
                    <a:pt x="612" y="3143"/>
                    <a:pt x="1311" y="3626"/>
                    <a:pt x="2060" y="3626"/>
                  </a:cubicBezTo>
                  <a:cubicBezTo>
                    <a:pt x="2257" y="3626"/>
                    <a:pt x="2457" y="3592"/>
                    <a:pt x="2655" y="3521"/>
                  </a:cubicBezTo>
                  <a:cubicBezTo>
                    <a:pt x="3564" y="3180"/>
                    <a:pt x="4095" y="2156"/>
                    <a:pt x="3754" y="1209"/>
                  </a:cubicBezTo>
                  <a:cubicBezTo>
                    <a:pt x="3486" y="465"/>
                    <a:pt x="2798" y="1"/>
                    <a:pt x="2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8"/>
            <p:cNvSpPr/>
            <p:nvPr/>
          </p:nvSpPr>
          <p:spPr>
            <a:xfrm>
              <a:off x="2767933" y="1930674"/>
              <a:ext cx="258749" cy="347735"/>
            </a:xfrm>
            <a:custGeom>
              <a:avLst/>
              <a:gdLst/>
              <a:ahLst/>
              <a:cxnLst/>
              <a:rect l="l" t="t" r="r" b="b"/>
              <a:pathLst>
                <a:path w="2617" h="3517" extrusionOk="0">
                  <a:moveTo>
                    <a:pt x="591" y="0"/>
                  </a:moveTo>
                  <a:cubicBezTo>
                    <a:pt x="396" y="0"/>
                    <a:pt x="196" y="34"/>
                    <a:pt x="0" y="104"/>
                  </a:cubicBezTo>
                  <a:lnTo>
                    <a:pt x="1176" y="3516"/>
                  </a:lnTo>
                  <a:cubicBezTo>
                    <a:pt x="2123" y="3175"/>
                    <a:pt x="2616" y="2151"/>
                    <a:pt x="2313" y="1242"/>
                  </a:cubicBezTo>
                  <a:cubicBezTo>
                    <a:pt x="2042" y="490"/>
                    <a:pt x="1342" y="0"/>
                    <a:pt x="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8"/>
            <p:cNvSpPr/>
            <p:nvPr/>
          </p:nvSpPr>
          <p:spPr>
            <a:xfrm>
              <a:off x="3157789" y="1746573"/>
              <a:ext cx="404883" cy="356930"/>
            </a:xfrm>
            <a:custGeom>
              <a:avLst/>
              <a:gdLst/>
              <a:ahLst/>
              <a:cxnLst/>
              <a:rect l="l" t="t" r="r" b="b"/>
              <a:pathLst>
                <a:path w="4095" h="3610" extrusionOk="0">
                  <a:moveTo>
                    <a:pt x="2056" y="0"/>
                  </a:moveTo>
                  <a:cubicBezTo>
                    <a:pt x="1852" y="0"/>
                    <a:pt x="1645" y="35"/>
                    <a:pt x="1441" y="108"/>
                  </a:cubicBezTo>
                  <a:cubicBezTo>
                    <a:pt x="531" y="412"/>
                    <a:pt x="0" y="1435"/>
                    <a:pt x="342" y="2383"/>
                  </a:cubicBezTo>
                  <a:cubicBezTo>
                    <a:pt x="615" y="3142"/>
                    <a:pt x="1326" y="3610"/>
                    <a:pt x="2085" y="3610"/>
                  </a:cubicBezTo>
                  <a:cubicBezTo>
                    <a:pt x="2274" y="3610"/>
                    <a:pt x="2466" y="3581"/>
                    <a:pt x="2654" y="3521"/>
                  </a:cubicBezTo>
                  <a:cubicBezTo>
                    <a:pt x="3564" y="3179"/>
                    <a:pt x="4095" y="2156"/>
                    <a:pt x="3754" y="1208"/>
                  </a:cubicBezTo>
                  <a:cubicBezTo>
                    <a:pt x="3486" y="464"/>
                    <a:pt x="2798" y="0"/>
                    <a:pt x="2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8"/>
            <p:cNvSpPr/>
            <p:nvPr/>
          </p:nvSpPr>
          <p:spPr>
            <a:xfrm>
              <a:off x="3300265" y="1746573"/>
              <a:ext cx="262408" cy="348130"/>
            </a:xfrm>
            <a:custGeom>
              <a:avLst/>
              <a:gdLst/>
              <a:ahLst/>
              <a:cxnLst/>
              <a:rect l="l" t="t" r="r" b="b"/>
              <a:pathLst>
                <a:path w="2654" h="3521" extrusionOk="0">
                  <a:moveTo>
                    <a:pt x="615" y="0"/>
                  </a:moveTo>
                  <a:cubicBezTo>
                    <a:pt x="411" y="0"/>
                    <a:pt x="204" y="35"/>
                    <a:pt x="0" y="108"/>
                  </a:cubicBezTo>
                  <a:lnTo>
                    <a:pt x="1213" y="3521"/>
                  </a:lnTo>
                  <a:cubicBezTo>
                    <a:pt x="2123" y="3179"/>
                    <a:pt x="2654" y="2156"/>
                    <a:pt x="2313" y="1208"/>
                  </a:cubicBezTo>
                  <a:cubicBezTo>
                    <a:pt x="2045" y="464"/>
                    <a:pt x="1357" y="0"/>
                    <a:pt x="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8"/>
            <p:cNvSpPr/>
            <p:nvPr/>
          </p:nvSpPr>
          <p:spPr>
            <a:xfrm>
              <a:off x="2291861" y="2589958"/>
              <a:ext cx="401126" cy="358512"/>
            </a:xfrm>
            <a:custGeom>
              <a:avLst/>
              <a:gdLst/>
              <a:ahLst/>
              <a:cxnLst/>
              <a:rect l="l" t="t" r="r" b="b"/>
              <a:pathLst>
                <a:path w="4057" h="3626" extrusionOk="0">
                  <a:moveTo>
                    <a:pt x="2055" y="1"/>
                  </a:moveTo>
                  <a:cubicBezTo>
                    <a:pt x="1852" y="1"/>
                    <a:pt x="1645" y="36"/>
                    <a:pt x="1441" y="109"/>
                  </a:cubicBezTo>
                  <a:cubicBezTo>
                    <a:pt x="493" y="450"/>
                    <a:pt x="0" y="1474"/>
                    <a:pt x="341" y="2422"/>
                  </a:cubicBezTo>
                  <a:cubicBezTo>
                    <a:pt x="582" y="3142"/>
                    <a:pt x="1298" y="3625"/>
                    <a:pt x="2037" y="3625"/>
                  </a:cubicBezTo>
                  <a:cubicBezTo>
                    <a:pt x="2231" y="3625"/>
                    <a:pt x="2427" y="3592"/>
                    <a:pt x="2616" y="3521"/>
                  </a:cubicBezTo>
                  <a:cubicBezTo>
                    <a:pt x="3564" y="3180"/>
                    <a:pt x="4057" y="2156"/>
                    <a:pt x="3754" y="1208"/>
                  </a:cubicBezTo>
                  <a:cubicBezTo>
                    <a:pt x="3486" y="464"/>
                    <a:pt x="2798" y="1"/>
                    <a:pt x="20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8"/>
            <p:cNvSpPr/>
            <p:nvPr/>
          </p:nvSpPr>
          <p:spPr>
            <a:xfrm>
              <a:off x="2434238" y="2589958"/>
              <a:ext cx="258749" cy="348229"/>
            </a:xfrm>
            <a:custGeom>
              <a:avLst/>
              <a:gdLst/>
              <a:ahLst/>
              <a:cxnLst/>
              <a:rect l="l" t="t" r="r" b="b"/>
              <a:pathLst>
                <a:path w="2617" h="3522" extrusionOk="0">
                  <a:moveTo>
                    <a:pt x="615" y="1"/>
                  </a:moveTo>
                  <a:cubicBezTo>
                    <a:pt x="412" y="1"/>
                    <a:pt x="205" y="36"/>
                    <a:pt x="1" y="109"/>
                  </a:cubicBezTo>
                  <a:lnTo>
                    <a:pt x="1176" y="3521"/>
                  </a:lnTo>
                  <a:cubicBezTo>
                    <a:pt x="2124" y="3180"/>
                    <a:pt x="2617" y="2156"/>
                    <a:pt x="2314" y="1208"/>
                  </a:cubicBezTo>
                  <a:cubicBezTo>
                    <a:pt x="2046" y="464"/>
                    <a:pt x="1358" y="1"/>
                    <a:pt x="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8"/>
            <p:cNvSpPr/>
            <p:nvPr/>
          </p:nvSpPr>
          <p:spPr>
            <a:xfrm>
              <a:off x="2794135" y="2414162"/>
              <a:ext cx="401225" cy="358512"/>
            </a:xfrm>
            <a:custGeom>
              <a:avLst/>
              <a:gdLst/>
              <a:ahLst/>
              <a:cxnLst/>
              <a:rect l="l" t="t" r="r" b="b"/>
              <a:pathLst>
                <a:path w="4058" h="3626" extrusionOk="0">
                  <a:moveTo>
                    <a:pt x="2035" y="1"/>
                  </a:moveTo>
                  <a:cubicBezTo>
                    <a:pt x="1839" y="1"/>
                    <a:pt x="1638" y="34"/>
                    <a:pt x="1441" y="105"/>
                  </a:cubicBezTo>
                  <a:cubicBezTo>
                    <a:pt x="494" y="446"/>
                    <a:pt x="1" y="1470"/>
                    <a:pt x="342" y="2418"/>
                  </a:cubicBezTo>
                  <a:cubicBezTo>
                    <a:pt x="580" y="3162"/>
                    <a:pt x="1285" y="3625"/>
                    <a:pt x="2018" y="3625"/>
                  </a:cubicBezTo>
                  <a:cubicBezTo>
                    <a:pt x="2218" y="3625"/>
                    <a:pt x="2421" y="3591"/>
                    <a:pt x="2617" y="3517"/>
                  </a:cubicBezTo>
                  <a:cubicBezTo>
                    <a:pt x="3565" y="3176"/>
                    <a:pt x="4057" y="2152"/>
                    <a:pt x="3754" y="1204"/>
                  </a:cubicBezTo>
                  <a:cubicBezTo>
                    <a:pt x="3484" y="484"/>
                    <a:pt x="2785" y="1"/>
                    <a:pt x="20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8"/>
            <p:cNvSpPr/>
            <p:nvPr/>
          </p:nvSpPr>
          <p:spPr>
            <a:xfrm>
              <a:off x="2936610" y="2415645"/>
              <a:ext cx="258749" cy="346350"/>
            </a:xfrm>
            <a:custGeom>
              <a:avLst/>
              <a:gdLst/>
              <a:ahLst/>
              <a:cxnLst/>
              <a:rect l="l" t="t" r="r" b="b"/>
              <a:pathLst>
                <a:path w="2617" h="3503" extrusionOk="0">
                  <a:moveTo>
                    <a:pt x="569" y="1"/>
                  </a:moveTo>
                  <a:cubicBezTo>
                    <a:pt x="381" y="1"/>
                    <a:pt x="189" y="30"/>
                    <a:pt x="0" y="90"/>
                  </a:cubicBezTo>
                  <a:lnTo>
                    <a:pt x="1176" y="3502"/>
                  </a:lnTo>
                  <a:cubicBezTo>
                    <a:pt x="2124" y="3199"/>
                    <a:pt x="2616" y="2137"/>
                    <a:pt x="2313" y="1227"/>
                  </a:cubicBezTo>
                  <a:cubicBezTo>
                    <a:pt x="2040" y="468"/>
                    <a:pt x="1329" y="1"/>
                    <a:pt x="5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8"/>
            <p:cNvSpPr/>
            <p:nvPr/>
          </p:nvSpPr>
          <p:spPr>
            <a:xfrm>
              <a:off x="3326466" y="2230160"/>
              <a:ext cx="401225" cy="358413"/>
            </a:xfrm>
            <a:custGeom>
              <a:avLst/>
              <a:gdLst/>
              <a:ahLst/>
              <a:cxnLst/>
              <a:rect l="l" t="t" r="r" b="b"/>
              <a:pathLst>
                <a:path w="4058" h="3625" extrusionOk="0">
                  <a:moveTo>
                    <a:pt x="2056" y="0"/>
                  </a:moveTo>
                  <a:cubicBezTo>
                    <a:pt x="1852" y="0"/>
                    <a:pt x="1645" y="35"/>
                    <a:pt x="1441" y="108"/>
                  </a:cubicBezTo>
                  <a:cubicBezTo>
                    <a:pt x="493" y="449"/>
                    <a:pt x="0" y="1473"/>
                    <a:pt x="342" y="2421"/>
                  </a:cubicBezTo>
                  <a:cubicBezTo>
                    <a:pt x="582" y="3142"/>
                    <a:pt x="1298" y="3625"/>
                    <a:pt x="2038" y="3625"/>
                  </a:cubicBezTo>
                  <a:cubicBezTo>
                    <a:pt x="2232" y="3625"/>
                    <a:pt x="2427" y="3591"/>
                    <a:pt x="2616" y="3520"/>
                  </a:cubicBezTo>
                  <a:cubicBezTo>
                    <a:pt x="3564" y="3179"/>
                    <a:pt x="4057" y="2156"/>
                    <a:pt x="3754" y="1208"/>
                  </a:cubicBezTo>
                  <a:cubicBezTo>
                    <a:pt x="3486" y="464"/>
                    <a:pt x="2798" y="0"/>
                    <a:pt x="2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8"/>
            <p:cNvSpPr/>
            <p:nvPr/>
          </p:nvSpPr>
          <p:spPr>
            <a:xfrm>
              <a:off x="3468942" y="2230160"/>
              <a:ext cx="262506" cy="348130"/>
            </a:xfrm>
            <a:custGeom>
              <a:avLst/>
              <a:gdLst/>
              <a:ahLst/>
              <a:cxnLst/>
              <a:rect l="l" t="t" r="r" b="b"/>
              <a:pathLst>
                <a:path w="2655" h="3521" extrusionOk="0">
                  <a:moveTo>
                    <a:pt x="615" y="0"/>
                  </a:moveTo>
                  <a:cubicBezTo>
                    <a:pt x="411" y="0"/>
                    <a:pt x="204" y="35"/>
                    <a:pt x="0" y="108"/>
                  </a:cubicBezTo>
                  <a:lnTo>
                    <a:pt x="1213" y="3520"/>
                  </a:lnTo>
                  <a:cubicBezTo>
                    <a:pt x="2123" y="3179"/>
                    <a:pt x="2654" y="2156"/>
                    <a:pt x="2313" y="1208"/>
                  </a:cubicBezTo>
                  <a:cubicBezTo>
                    <a:pt x="2045" y="464"/>
                    <a:pt x="1357" y="0"/>
                    <a:pt x="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8"/>
            <p:cNvSpPr/>
            <p:nvPr/>
          </p:nvSpPr>
          <p:spPr>
            <a:xfrm>
              <a:off x="1849405" y="2753098"/>
              <a:ext cx="401225" cy="357029"/>
            </a:xfrm>
            <a:custGeom>
              <a:avLst/>
              <a:gdLst/>
              <a:ahLst/>
              <a:cxnLst/>
              <a:rect l="l" t="t" r="r" b="b"/>
              <a:pathLst>
                <a:path w="4058" h="3611" extrusionOk="0">
                  <a:moveTo>
                    <a:pt x="1999" y="0"/>
                  </a:moveTo>
                  <a:cubicBezTo>
                    <a:pt x="1812" y="0"/>
                    <a:pt x="1624" y="29"/>
                    <a:pt x="1442" y="90"/>
                  </a:cubicBezTo>
                  <a:cubicBezTo>
                    <a:pt x="494" y="431"/>
                    <a:pt x="1" y="1455"/>
                    <a:pt x="342" y="2402"/>
                  </a:cubicBezTo>
                  <a:cubicBezTo>
                    <a:pt x="580" y="3146"/>
                    <a:pt x="1262" y="3610"/>
                    <a:pt x="2003" y="3610"/>
                  </a:cubicBezTo>
                  <a:cubicBezTo>
                    <a:pt x="2206" y="3610"/>
                    <a:pt x="2413" y="3575"/>
                    <a:pt x="2617" y="3502"/>
                  </a:cubicBezTo>
                  <a:cubicBezTo>
                    <a:pt x="3565" y="3161"/>
                    <a:pt x="4058" y="2137"/>
                    <a:pt x="3717" y="1189"/>
                  </a:cubicBezTo>
                  <a:cubicBezTo>
                    <a:pt x="3474" y="461"/>
                    <a:pt x="2746" y="0"/>
                    <a:pt x="1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8"/>
            <p:cNvSpPr/>
            <p:nvPr/>
          </p:nvSpPr>
          <p:spPr>
            <a:xfrm>
              <a:off x="1991881" y="2750725"/>
              <a:ext cx="258749" cy="348229"/>
            </a:xfrm>
            <a:custGeom>
              <a:avLst/>
              <a:gdLst/>
              <a:ahLst/>
              <a:cxnLst/>
              <a:rect l="l" t="t" r="r" b="b"/>
              <a:pathLst>
                <a:path w="2617" h="3522" extrusionOk="0">
                  <a:moveTo>
                    <a:pt x="600" y="1"/>
                  </a:moveTo>
                  <a:cubicBezTo>
                    <a:pt x="399" y="1"/>
                    <a:pt x="196" y="36"/>
                    <a:pt x="1" y="109"/>
                  </a:cubicBezTo>
                  <a:lnTo>
                    <a:pt x="1176" y="3521"/>
                  </a:lnTo>
                  <a:cubicBezTo>
                    <a:pt x="2124" y="3180"/>
                    <a:pt x="2617" y="2156"/>
                    <a:pt x="2276" y="1209"/>
                  </a:cubicBezTo>
                  <a:cubicBezTo>
                    <a:pt x="2037" y="465"/>
                    <a:pt x="1332" y="1"/>
                    <a:pt x="6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>
          <a:extLst>
            <a:ext uri="{FF2B5EF4-FFF2-40B4-BE49-F238E27FC236}">
              <a16:creationId xmlns:a16="http://schemas.microsoft.com/office/drawing/2014/main" id="{ABB958C3-F5F5-4284-96C9-60D48CED3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66">
            <a:extLst>
              <a:ext uri="{FF2B5EF4-FFF2-40B4-BE49-F238E27FC236}">
                <a16:creationId xmlns:a16="http://schemas.microsoft.com/office/drawing/2014/main" id="{ACB37DCD-2262-1F00-C402-C3D45C9005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Indications and contraindications</a:t>
            </a:r>
            <a:endParaRPr/>
          </a:p>
        </p:txBody>
      </p:sp>
      <p:grpSp>
        <p:nvGrpSpPr>
          <p:cNvPr id="2052" name="Google Shape;2052;p66">
            <a:extLst>
              <a:ext uri="{FF2B5EF4-FFF2-40B4-BE49-F238E27FC236}">
                <a16:creationId xmlns:a16="http://schemas.microsoft.com/office/drawing/2014/main" id="{AD52078A-8711-626B-11A7-B2867DBCB8BB}"/>
              </a:ext>
            </a:extLst>
          </p:cNvPr>
          <p:cNvGrpSpPr/>
          <p:nvPr/>
        </p:nvGrpSpPr>
        <p:grpSpPr>
          <a:xfrm flipH="1">
            <a:off x="7870868" y="4028476"/>
            <a:ext cx="1119815" cy="1200930"/>
            <a:chOff x="116796" y="3564749"/>
            <a:chExt cx="1521281" cy="1631476"/>
          </a:xfrm>
        </p:grpSpPr>
        <p:sp>
          <p:nvSpPr>
            <p:cNvPr id="2053" name="Google Shape;2053;p66">
              <a:extLst>
                <a:ext uri="{FF2B5EF4-FFF2-40B4-BE49-F238E27FC236}">
                  <a16:creationId xmlns:a16="http://schemas.microsoft.com/office/drawing/2014/main" id="{3699B051-58B6-EB4B-3EBA-710A6DC872FD}"/>
                </a:ext>
              </a:extLst>
            </p:cNvPr>
            <p:cNvSpPr/>
            <p:nvPr/>
          </p:nvSpPr>
          <p:spPr>
            <a:xfrm rot="770369">
              <a:off x="1278724" y="4225850"/>
              <a:ext cx="256595" cy="953787"/>
            </a:xfrm>
            <a:custGeom>
              <a:avLst/>
              <a:gdLst/>
              <a:ahLst/>
              <a:cxnLst/>
              <a:rect l="l" t="t" r="r" b="b"/>
              <a:pathLst>
                <a:path w="9363" h="34800" extrusionOk="0">
                  <a:moveTo>
                    <a:pt x="2805" y="0"/>
                  </a:moveTo>
                  <a:cubicBezTo>
                    <a:pt x="2464" y="0"/>
                    <a:pt x="2115" y="83"/>
                    <a:pt x="1764" y="270"/>
                  </a:cubicBezTo>
                  <a:cubicBezTo>
                    <a:pt x="487" y="909"/>
                    <a:pt x="31" y="2216"/>
                    <a:pt x="1" y="3675"/>
                  </a:cubicBezTo>
                  <a:lnTo>
                    <a:pt x="1" y="3948"/>
                  </a:lnTo>
                  <a:cubicBezTo>
                    <a:pt x="1" y="5741"/>
                    <a:pt x="578" y="7717"/>
                    <a:pt x="943" y="9115"/>
                  </a:cubicBezTo>
                  <a:cubicBezTo>
                    <a:pt x="1703" y="11851"/>
                    <a:pt x="2432" y="14587"/>
                    <a:pt x="3010" y="17383"/>
                  </a:cubicBezTo>
                  <a:cubicBezTo>
                    <a:pt x="3040" y="17504"/>
                    <a:pt x="3071" y="17626"/>
                    <a:pt x="3101" y="17778"/>
                  </a:cubicBezTo>
                  <a:cubicBezTo>
                    <a:pt x="3405" y="19267"/>
                    <a:pt x="3679" y="20726"/>
                    <a:pt x="3891" y="22246"/>
                  </a:cubicBezTo>
                  <a:cubicBezTo>
                    <a:pt x="3952" y="22763"/>
                    <a:pt x="4013" y="23280"/>
                    <a:pt x="4074" y="23796"/>
                  </a:cubicBezTo>
                  <a:cubicBezTo>
                    <a:pt x="4104" y="23948"/>
                    <a:pt x="4134" y="24100"/>
                    <a:pt x="4134" y="24222"/>
                  </a:cubicBezTo>
                  <a:cubicBezTo>
                    <a:pt x="4499" y="27748"/>
                    <a:pt x="4499" y="31243"/>
                    <a:pt x="4590" y="34800"/>
                  </a:cubicBezTo>
                  <a:lnTo>
                    <a:pt x="6657" y="34800"/>
                  </a:lnTo>
                  <a:cubicBezTo>
                    <a:pt x="7022" y="33827"/>
                    <a:pt x="7326" y="32854"/>
                    <a:pt x="7630" y="31851"/>
                  </a:cubicBezTo>
                  <a:cubicBezTo>
                    <a:pt x="7782" y="31334"/>
                    <a:pt x="7904" y="30818"/>
                    <a:pt x="8025" y="30301"/>
                  </a:cubicBezTo>
                  <a:cubicBezTo>
                    <a:pt x="8785" y="27231"/>
                    <a:pt x="9211" y="24100"/>
                    <a:pt x="9332" y="20939"/>
                  </a:cubicBezTo>
                  <a:cubicBezTo>
                    <a:pt x="9332" y="20848"/>
                    <a:pt x="9332" y="20787"/>
                    <a:pt x="9332" y="20726"/>
                  </a:cubicBezTo>
                  <a:cubicBezTo>
                    <a:pt x="9363" y="19967"/>
                    <a:pt x="9363" y="19176"/>
                    <a:pt x="9363" y="18416"/>
                  </a:cubicBezTo>
                  <a:cubicBezTo>
                    <a:pt x="9332" y="16258"/>
                    <a:pt x="9211" y="14100"/>
                    <a:pt x="8967" y="11942"/>
                  </a:cubicBezTo>
                  <a:cubicBezTo>
                    <a:pt x="8967" y="11851"/>
                    <a:pt x="8967" y="11760"/>
                    <a:pt x="8967" y="11669"/>
                  </a:cubicBezTo>
                  <a:cubicBezTo>
                    <a:pt x="8876" y="10969"/>
                    <a:pt x="8785" y="10240"/>
                    <a:pt x="8663" y="9541"/>
                  </a:cubicBezTo>
                  <a:cubicBezTo>
                    <a:pt x="8633" y="9206"/>
                    <a:pt x="8572" y="8872"/>
                    <a:pt x="8511" y="8568"/>
                  </a:cubicBezTo>
                  <a:cubicBezTo>
                    <a:pt x="8481" y="8386"/>
                    <a:pt x="8451" y="8234"/>
                    <a:pt x="8420" y="8082"/>
                  </a:cubicBezTo>
                  <a:cubicBezTo>
                    <a:pt x="8055" y="6167"/>
                    <a:pt x="7356" y="4343"/>
                    <a:pt x="6353" y="2702"/>
                  </a:cubicBezTo>
                  <a:cubicBezTo>
                    <a:pt x="5543" y="1450"/>
                    <a:pt x="4238" y="0"/>
                    <a:pt x="2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4" name="Google Shape;2054;p66">
              <a:extLst>
                <a:ext uri="{FF2B5EF4-FFF2-40B4-BE49-F238E27FC236}">
                  <a16:creationId xmlns:a16="http://schemas.microsoft.com/office/drawing/2014/main" id="{236D7147-3DF8-DE23-160E-9AB2CC5E66FA}"/>
                </a:ext>
              </a:extLst>
            </p:cNvPr>
            <p:cNvGrpSpPr/>
            <p:nvPr/>
          </p:nvGrpSpPr>
          <p:grpSpPr>
            <a:xfrm>
              <a:off x="116796" y="3564749"/>
              <a:ext cx="1192858" cy="1605602"/>
              <a:chOff x="222348" y="3625899"/>
              <a:chExt cx="1192858" cy="1605602"/>
            </a:xfrm>
          </p:grpSpPr>
          <p:sp>
            <p:nvSpPr>
              <p:cNvPr id="2055" name="Google Shape;2055;p66">
                <a:extLst>
                  <a:ext uri="{FF2B5EF4-FFF2-40B4-BE49-F238E27FC236}">
                    <a16:creationId xmlns:a16="http://schemas.microsoft.com/office/drawing/2014/main" id="{29F06E5E-E1F4-6235-A954-7CE62FE45375}"/>
                  </a:ext>
                </a:extLst>
              </p:cNvPr>
              <p:cNvSpPr/>
              <p:nvPr/>
            </p:nvSpPr>
            <p:spPr>
              <a:xfrm>
                <a:off x="222348" y="4040770"/>
                <a:ext cx="801707" cy="1189672"/>
              </a:xfrm>
              <a:custGeom>
                <a:avLst/>
                <a:gdLst/>
                <a:ahLst/>
                <a:cxnLst/>
                <a:rect l="l" t="t" r="r" b="b"/>
                <a:pathLst>
                  <a:path w="22737" h="33740" extrusionOk="0">
                    <a:moveTo>
                      <a:pt x="2350" y="0"/>
                    </a:moveTo>
                    <a:cubicBezTo>
                      <a:pt x="2138" y="0"/>
                      <a:pt x="1935" y="41"/>
                      <a:pt x="1733" y="122"/>
                    </a:cubicBezTo>
                    <a:cubicBezTo>
                      <a:pt x="0" y="912"/>
                      <a:pt x="2037" y="4407"/>
                      <a:pt x="2584" y="5502"/>
                    </a:cubicBezTo>
                    <a:cubicBezTo>
                      <a:pt x="3830" y="7964"/>
                      <a:pt x="5228" y="10335"/>
                      <a:pt x="6778" y="12614"/>
                    </a:cubicBezTo>
                    <a:lnTo>
                      <a:pt x="6991" y="12949"/>
                    </a:lnTo>
                    <a:cubicBezTo>
                      <a:pt x="7812" y="14164"/>
                      <a:pt x="8663" y="15350"/>
                      <a:pt x="9484" y="16535"/>
                    </a:cubicBezTo>
                    <a:cubicBezTo>
                      <a:pt x="9544" y="16596"/>
                      <a:pt x="9605" y="16657"/>
                      <a:pt x="9636" y="16718"/>
                    </a:cubicBezTo>
                    <a:cubicBezTo>
                      <a:pt x="11277" y="19028"/>
                      <a:pt x="12949" y="21338"/>
                      <a:pt x="14529" y="23709"/>
                    </a:cubicBezTo>
                    <a:lnTo>
                      <a:pt x="14620" y="23861"/>
                    </a:lnTo>
                    <a:lnTo>
                      <a:pt x="14651" y="23921"/>
                    </a:lnTo>
                    <a:cubicBezTo>
                      <a:pt x="15836" y="25684"/>
                      <a:pt x="16900" y="27538"/>
                      <a:pt x="17842" y="29453"/>
                    </a:cubicBezTo>
                    <a:cubicBezTo>
                      <a:pt x="17842" y="29484"/>
                      <a:pt x="17873" y="29514"/>
                      <a:pt x="17873" y="29545"/>
                    </a:cubicBezTo>
                    <a:cubicBezTo>
                      <a:pt x="18541" y="30912"/>
                      <a:pt x="19149" y="32311"/>
                      <a:pt x="19697" y="33739"/>
                    </a:cubicBezTo>
                    <a:lnTo>
                      <a:pt x="22736" y="33739"/>
                    </a:lnTo>
                    <a:cubicBezTo>
                      <a:pt x="21946" y="30396"/>
                      <a:pt x="20943" y="27052"/>
                      <a:pt x="19818" y="23800"/>
                    </a:cubicBezTo>
                    <a:cubicBezTo>
                      <a:pt x="19788" y="23709"/>
                      <a:pt x="19757" y="23648"/>
                      <a:pt x="19727" y="23557"/>
                    </a:cubicBezTo>
                    <a:cubicBezTo>
                      <a:pt x="19636" y="23313"/>
                      <a:pt x="19545" y="23040"/>
                      <a:pt x="19453" y="22797"/>
                    </a:cubicBezTo>
                    <a:cubicBezTo>
                      <a:pt x="18754" y="20943"/>
                      <a:pt x="17994" y="19058"/>
                      <a:pt x="17174" y="17234"/>
                    </a:cubicBezTo>
                    <a:cubicBezTo>
                      <a:pt x="17143" y="17143"/>
                      <a:pt x="17082" y="17022"/>
                      <a:pt x="17052" y="16930"/>
                    </a:cubicBezTo>
                    <a:cubicBezTo>
                      <a:pt x="15563" y="13678"/>
                      <a:pt x="13800" y="10547"/>
                      <a:pt x="11733" y="7660"/>
                    </a:cubicBezTo>
                    <a:lnTo>
                      <a:pt x="11611" y="7508"/>
                    </a:lnTo>
                    <a:cubicBezTo>
                      <a:pt x="11095" y="6778"/>
                      <a:pt x="10517" y="6079"/>
                      <a:pt x="9970" y="5380"/>
                    </a:cubicBezTo>
                    <a:cubicBezTo>
                      <a:pt x="9575" y="4955"/>
                      <a:pt x="9210" y="4529"/>
                      <a:pt x="8784" y="4103"/>
                    </a:cubicBezTo>
                    <a:cubicBezTo>
                      <a:pt x="8724" y="4012"/>
                      <a:pt x="8632" y="3952"/>
                      <a:pt x="8572" y="3860"/>
                    </a:cubicBezTo>
                    <a:cubicBezTo>
                      <a:pt x="7021" y="2310"/>
                      <a:pt x="5228" y="942"/>
                      <a:pt x="3313" y="213"/>
                    </a:cubicBezTo>
                    <a:cubicBezTo>
                      <a:pt x="3100" y="152"/>
                      <a:pt x="2888" y="61"/>
                      <a:pt x="2675" y="30"/>
                    </a:cubicBezTo>
                    <a:cubicBezTo>
                      <a:pt x="2563" y="10"/>
                      <a:pt x="2455" y="0"/>
                      <a:pt x="2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66">
                <a:extLst>
                  <a:ext uri="{FF2B5EF4-FFF2-40B4-BE49-F238E27FC236}">
                    <a16:creationId xmlns:a16="http://schemas.microsoft.com/office/drawing/2014/main" id="{C2297BF6-8729-6DBB-AD1F-8303A0D996B6}"/>
                  </a:ext>
                </a:extLst>
              </p:cNvPr>
              <p:cNvSpPr/>
              <p:nvPr/>
            </p:nvSpPr>
            <p:spPr>
              <a:xfrm>
                <a:off x="489541" y="3625899"/>
                <a:ext cx="724205" cy="1605599"/>
              </a:xfrm>
              <a:custGeom>
                <a:avLst/>
                <a:gdLst/>
                <a:ahLst/>
                <a:cxnLst/>
                <a:rect l="l" t="t" r="r" b="b"/>
                <a:pathLst>
                  <a:path w="20539" h="45536" extrusionOk="0">
                    <a:moveTo>
                      <a:pt x="3310" y="1"/>
                    </a:moveTo>
                    <a:cubicBezTo>
                      <a:pt x="1453" y="1"/>
                      <a:pt x="0" y="2059"/>
                      <a:pt x="234" y="4441"/>
                    </a:cubicBezTo>
                    <a:cubicBezTo>
                      <a:pt x="416" y="6295"/>
                      <a:pt x="1389" y="7936"/>
                      <a:pt x="2210" y="9486"/>
                    </a:cubicBezTo>
                    <a:cubicBezTo>
                      <a:pt x="2817" y="10611"/>
                      <a:pt x="3425" y="11705"/>
                      <a:pt x="4003" y="12800"/>
                    </a:cubicBezTo>
                    <a:lnTo>
                      <a:pt x="4276" y="13286"/>
                    </a:lnTo>
                    <a:lnTo>
                      <a:pt x="5614" y="15687"/>
                    </a:lnTo>
                    <a:cubicBezTo>
                      <a:pt x="6283" y="16933"/>
                      <a:pt x="6982" y="18210"/>
                      <a:pt x="7620" y="19487"/>
                    </a:cubicBezTo>
                    <a:cubicBezTo>
                      <a:pt x="7742" y="19699"/>
                      <a:pt x="7863" y="19942"/>
                      <a:pt x="7985" y="20186"/>
                    </a:cubicBezTo>
                    <a:cubicBezTo>
                      <a:pt x="9383" y="22952"/>
                      <a:pt x="10629" y="25839"/>
                      <a:pt x="11723" y="28788"/>
                    </a:cubicBezTo>
                    <a:cubicBezTo>
                      <a:pt x="11906" y="29304"/>
                      <a:pt x="12088" y="29882"/>
                      <a:pt x="12270" y="30459"/>
                    </a:cubicBezTo>
                    <a:cubicBezTo>
                      <a:pt x="12331" y="30581"/>
                      <a:pt x="12362" y="30672"/>
                      <a:pt x="12392" y="30794"/>
                    </a:cubicBezTo>
                    <a:cubicBezTo>
                      <a:pt x="13912" y="35627"/>
                      <a:pt x="15158" y="40551"/>
                      <a:pt x="16161" y="45536"/>
                    </a:cubicBezTo>
                    <a:lnTo>
                      <a:pt x="20538" y="45536"/>
                    </a:lnTo>
                    <a:cubicBezTo>
                      <a:pt x="20417" y="42952"/>
                      <a:pt x="20234" y="40399"/>
                      <a:pt x="20052" y="37845"/>
                    </a:cubicBezTo>
                    <a:cubicBezTo>
                      <a:pt x="19778" y="33924"/>
                      <a:pt x="19170" y="30064"/>
                      <a:pt x="18228" y="26295"/>
                    </a:cubicBezTo>
                    <a:cubicBezTo>
                      <a:pt x="18198" y="26204"/>
                      <a:pt x="18167" y="26113"/>
                      <a:pt x="18167" y="26022"/>
                    </a:cubicBezTo>
                    <a:cubicBezTo>
                      <a:pt x="17438" y="23134"/>
                      <a:pt x="16526" y="20307"/>
                      <a:pt x="15401" y="17541"/>
                    </a:cubicBezTo>
                    <a:cubicBezTo>
                      <a:pt x="15188" y="16994"/>
                      <a:pt x="14976" y="16447"/>
                      <a:pt x="14763" y="15930"/>
                    </a:cubicBezTo>
                    <a:cubicBezTo>
                      <a:pt x="14702" y="15839"/>
                      <a:pt x="14672" y="15718"/>
                      <a:pt x="14641" y="15626"/>
                    </a:cubicBezTo>
                    <a:cubicBezTo>
                      <a:pt x="13638" y="13286"/>
                      <a:pt x="12483" y="10976"/>
                      <a:pt x="11207" y="8787"/>
                    </a:cubicBezTo>
                    <a:lnTo>
                      <a:pt x="11024" y="8423"/>
                    </a:lnTo>
                    <a:lnTo>
                      <a:pt x="10933" y="8331"/>
                    </a:lnTo>
                    <a:cubicBezTo>
                      <a:pt x="9322" y="5596"/>
                      <a:pt x="7559" y="2374"/>
                      <a:pt x="5067" y="611"/>
                    </a:cubicBezTo>
                    <a:cubicBezTo>
                      <a:pt x="4468" y="188"/>
                      <a:pt x="3870" y="1"/>
                      <a:pt x="33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66">
                <a:extLst>
                  <a:ext uri="{FF2B5EF4-FFF2-40B4-BE49-F238E27FC236}">
                    <a16:creationId xmlns:a16="http://schemas.microsoft.com/office/drawing/2014/main" id="{E3E67323-86C7-8A30-389E-B3876F0DE75B}"/>
                  </a:ext>
                </a:extLst>
              </p:cNvPr>
              <p:cNvSpPr/>
              <p:nvPr/>
            </p:nvSpPr>
            <p:spPr>
              <a:xfrm>
                <a:off x="1085066" y="4004452"/>
                <a:ext cx="330139" cy="1227048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34800" extrusionOk="0">
                    <a:moveTo>
                      <a:pt x="2805" y="0"/>
                    </a:moveTo>
                    <a:cubicBezTo>
                      <a:pt x="2464" y="0"/>
                      <a:pt x="2115" y="83"/>
                      <a:pt x="1764" y="270"/>
                    </a:cubicBezTo>
                    <a:cubicBezTo>
                      <a:pt x="487" y="909"/>
                      <a:pt x="31" y="2216"/>
                      <a:pt x="1" y="3675"/>
                    </a:cubicBezTo>
                    <a:lnTo>
                      <a:pt x="1" y="3948"/>
                    </a:lnTo>
                    <a:cubicBezTo>
                      <a:pt x="1" y="5741"/>
                      <a:pt x="578" y="7717"/>
                      <a:pt x="943" y="9115"/>
                    </a:cubicBezTo>
                    <a:cubicBezTo>
                      <a:pt x="1703" y="11851"/>
                      <a:pt x="2432" y="14587"/>
                      <a:pt x="3010" y="17383"/>
                    </a:cubicBezTo>
                    <a:cubicBezTo>
                      <a:pt x="3040" y="17504"/>
                      <a:pt x="3071" y="17626"/>
                      <a:pt x="3101" y="17778"/>
                    </a:cubicBezTo>
                    <a:cubicBezTo>
                      <a:pt x="3405" y="19267"/>
                      <a:pt x="3679" y="20726"/>
                      <a:pt x="3891" y="22246"/>
                    </a:cubicBezTo>
                    <a:cubicBezTo>
                      <a:pt x="3952" y="22763"/>
                      <a:pt x="4013" y="23280"/>
                      <a:pt x="4074" y="23796"/>
                    </a:cubicBezTo>
                    <a:cubicBezTo>
                      <a:pt x="4104" y="23948"/>
                      <a:pt x="4134" y="24100"/>
                      <a:pt x="4134" y="24222"/>
                    </a:cubicBezTo>
                    <a:cubicBezTo>
                      <a:pt x="4499" y="27748"/>
                      <a:pt x="4499" y="31243"/>
                      <a:pt x="4590" y="34800"/>
                    </a:cubicBezTo>
                    <a:lnTo>
                      <a:pt x="6657" y="34800"/>
                    </a:lnTo>
                    <a:cubicBezTo>
                      <a:pt x="7022" y="33827"/>
                      <a:pt x="7326" y="32854"/>
                      <a:pt x="7630" y="31851"/>
                    </a:cubicBezTo>
                    <a:cubicBezTo>
                      <a:pt x="7782" y="31334"/>
                      <a:pt x="7904" y="30818"/>
                      <a:pt x="8025" y="30301"/>
                    </a:cubicBezTo>
                    <a:cubicBezTo>
                      <a:pt x="8785" y="27231"/>
                      <a:pt x="9211" y="24100"/>
                      <a:pt x="9332" y="20939"/>
                    </a:cubicBezTo>
                    <a:cubicBezTo>
                      <a:pt x="9332" y="20848"/>
                      <a:pt x="9332" y="20787"/>
                      <a:pt x="9332" y="20726"/>
                    </a:cubicBezTo>
                    <a:cubicBezTo>
                      <a:pt x="9363" y="19967"/>
                      <a:pt x="9363" y="19176"/>
                      <a:pt x="9363" y="18416"/>
                    </a:cubicBezTo>
                    <a:cubicBezTo>
                      <a:pt x="9332" y="16258"/>
                      <a:pt x="9211" y="14100"/>
                      <a:pt x="8967" y="11942"/>
                    </a:cubicBezTo>
                    <a:cubicBezTo>
                      <a:pt x="8967" y="11851"/>
                      <a:pt x="8967" y="11760"/>
                      <a:pt x="8967" y="11669"/>
                    </a:cubicBezTo>
                    <a:cubicBezTo>
                      <a:pt x="8876" y="10969"/>
                      <a:pt x="8785" y="10240"/>
                      <a:pt x="8663" y="9541"/>
                    </a:cubicBezTo>
                    <a:cubicBezTo>
                      <a:pt x="8633" y="9206"/>
                      <a:pt x="8572" y="8872"/>
                      <a:pt x="8511" y="8568"/>
                    </a:cubicBezTo>
                    <a:cubicBezTo>
                      <a:pt x="8481" y="8386"/>
                      <a:pt x="8451" y="8234"/>
                      <a:pt x="8420" y="8082"/>
                    </a:cubicBezTo>
                    <a:cubicBezTo>
                      <a:pt x="8055" y="6167"/>
                      <a:pt x="7356" y="4343"/>
                      <a:pt x="6353" y="2702"/>
                    </a:cubicBezTo>
                    <a:cubicBezTo>
                      <a:pt x="5543" y="1450"/>
                      <a:pt x="4238" y="0"/>
                      <a:pt x="28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8" name="Google Shape;2058;p66">
                <a:extLst>
                  <a:ext uri="{FF2B5EF4-FFF2-40B4-BE49-F238E27FC236}">
                    <a16:creationId xmlns:a16="http://schemas.microsoft.com/office/drawing/2014/main" id="{163E5CFD-DD4D-9295-D239-5CEB8F7210B6}"/>
                  </a:ext>
                </a:extLst>
              </p:cNvPr>
              <p:cNvGrpSpPr/>
              <p:nvPr/>
            </p:nvGrpSpPr>
            <p:grpSpPr>
              <a:xfrm>
                <a:off x="362526" y="3780754"/>
                <a:ext cx="1036367" cy="1438723"/>
                <a:chOff x="10572519" y="1329569"/>
                <a:chExt cx="2108150" cy="2926614"/>
              </a:xfrm>
            </p:grpSpPr>
            <p:sp>
              <p:nvSpPr>
                <p:cNvPr id="2059" name="Google Shape;2059;p66">
                  <a:extLst>
                    <a:ext uri="{FF2B5EF4-FFF2-40B4-BE49-F238E27FC236}">
                      <a16:creationId xmlns:a16="http://schemas.microsoft.com/office/drawing/2014/main" id="{CF6B78B3-AD70-A7FA-28CA-C87E594D6CD5}"/>
                    </a:ext>
                  </a:extLst>
                </p:cNvPr>
                <p:cNvSpPr/>
                <p:nvPr/>
              </p:nvSpPr>
              <p:spPr>
                <a:xfrm>
                  <a:off x="11103753" y="1329569"/>
                  <a:ext cx="1045032" cy="2889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1" h="40292" extrusionOk="0">
                      <a:moveTo>
                        <a:pt x="762" y="1"/>
                      </a:moveTo>
                      <a:cubicBezTo>
                        <a:pt x="376" y="1"/>
                        <a:pt x="1" y="435"/>
                        <a:pt x="254" y="899"/>
                      </a:cubicBezTo>
                      <a:cubicBezTo>
                        <a:pt x="1773" y="3543"/>
                        <a:pt x="3232" y="6188"/>
                        <a:pt x="4631" y="8893"/>
                      </a:cubicBezTo>
                      <a:cubicBezTo>
                        <a:pt x="9494" y="18285"/>
                        <a:pt x="13385" y="28680"/>
                        <a:pt x="13476" y="39744"/>
                      </a:cubicBezTo>
                      <a:cubicBezTo>
                        <a:pt x="13476" y="40109"/>
                        <a:pt x="13749" y="40291"/>
                        <a:pt x="14023" y="40291"/>
                      </a:cubicBezTo>
                      <a:cubicBezTo>
                        <a:pt x="14296" y="40291"/>
                        <a:pt x="14570" y="40109"/>
                        <a:pt x="14570" y="39744"/>
                      </a:cubicBezTo>
                      <a:cubicBezTo>
                        <a:pt x="14540" y="36614"/>
                        <a:pt x="14236" y="33513"/>
                        <a:pt x="13658" y="30474"/>
                      </a:cubicBezTo>
                      <a:cubicBezTo>
                        <a:pt x="11622" y="19471"/>
                        <a:pt x="6546" y="9622"/>
                        <a:pt x="1226" y="291"/>
                      </a:cubicBezTo>
                      <a:cubicBezTo>
                        <a:pt x="1105" y="86"/>
                        <a:pt x="932" y="1"/>
                        <a:pt x="7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0" name="Google Shape;2060;p66">
                  <a:extLst>
                    <a:ext uri="{FF2B5EF4-FFF2-40B4-BE49-F238E27FC236}">
                      <a16:creationId xmlns:a16="http://schemas.microsoft.com/office/drawing/2014/main" id="{616A9F1D-8D22-9DB1-ECD8-4F20FF4F0EA5}"/>
                    </a:ext>
                  </a:extLst>
                </p:cNvPr>
                <p:cNvSpPr/>
                <p:nvPr/>
              </p:nvSpPr>
              <p:spPr>
                <a:xfrm>
                  <a:off x="12296392" y="2084932"/>
                  <a:ext cx="294913" cy="2171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" h="30274" extrusionOk="0">
                      <a:moveTo>
                        <a:pt x="672" y="1"/>
                      </a:moveTo>
                      <a:cubicBezTo>
                        <a:pt x="338" y="1"/>
                        <a:pt x="1" y="279"/>
                        <a:pt x="130" y="701"/>
                      </a:cubicBezTo>
                      <a:cubicBezTo>
                        <a:pt x="707" y="2738"/>
                        <a:pt x="1193" y="4805"/>
                        <a:pt x="1558" y="6902"/>
                      </a:cubicBezTo>
                      <a:cubicBezTo>
                        <a:pt x="2926" y="14379"/>
                        <a:pt x="3078" y="22009"/>
                        <a:pt x="2014" y="29516"/>
                      </a:cubicBezTo>
                      <a:cubicBezTo>
                        <a:pt x="1941" y="29971"/>
                        <a:pt x="2293" y="30274"/>
                        <a:pt x="2607" y="30274"/>
                      </a:cubicBezTo>
                      <a:cubicBezTo>
                        <a:pt x="2818" y="30274"/>
                        <a:pt x="3011" y="30138"/>
                        <a:pt x="3047" y="29820"/>
                      </a:cubicBezTo>
                      <a:cubicBezTo>
                        <a:pt x="3382" y="27662"/>
                        <a:pt x="3595" y="25474"/>
                        <a:pt x="3716" y="23316"/>
                      </a:cubicBezTo>
                      <a:cubicBezTo>
                        <a:pt x="4111" y="15595"/>
                        <a:pt x="3260" y="7844"/>
                        <a:pt x="1193" y="397"/>
                      </a:cubicBezTo>
                      <a:cubicBezTo>
                        <a:pt x="1109" y="121"/>
                        <a:pt x="891" y="1"/>
                        <a:pt x="67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66">
                  <a:extLst>
                    <a:ext uri="{FF2B5EF4-FFF2-40B4-BE49-F238E27FC236}">
                      <a16:creationId xmlns:a16="http://schemas.microsoft.com/office/drawing/2014/main" id="{D2ED03BA-F842-1AB7-CDA5-AEFDB97A6F4C}"/>
                    </a:ext>
                  </a:extLst>
                </p:cNvPr>
                <p:cNvSpPr/>
                <p:nvPr/>
              </p:nvSpPr>
              <p:spPr>
                <a:xfrm>
                  <a:off x="10572519" y="2035301"/>
                  <a:ext cx="1258112" cy="2156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42" h="30068" extrusionOk="0">
                      <a:moveTo>
                        <a:pt x="639" y="1"/>
                      </a:moveTo>
                      <a:cubicBezTo>
                        <a:pt x="547" y="1"/>
                        <a:pt x="453" y="28"/>
                        <a:pt x="366" y="86"/>
                      </a:cubicBezTo>
                      <a:cubicBezTo>
                        <a:pt x="92" y="269"/>
                        <a:pt x="1" y="633"/>
                        <a:pt x="153" y="937"/>
                      </a:cubicBezTo>
                      <a:lnTo>
                        <a:pt x="4591" y="7533"/>
                      </a:lnTo>
                      <a:cubicBezTo>
                        <a:pt x="9211" y="14372"/>
                        <a:pt x="14348" y="21302"/>
                        <a:pt x="16354" y="29752"/>
                      </a:cubicBezTo>
                      <a:cubicBezTo>
                        <a:pt x="16387" y="29976"/>
                        <a:pt x="16568" y="30068"/>
                        <a:pt x="16772" y="30068"/>
                      </a:cubicBezTo>
                      <a:cubicBezTo>
                        <a:pt x="17123" y="30068"/>
                        <a:pt x="17541" y="29795"/>
                        <a:pt x="17387" y="29448"/>
                      </a:cubicBezTo>
                      <a:cubicBezTo>
                        <a:pt x="16840" y="27108"/>
                        <a:pt x="16080" y="24859"/>
                        <a:pt x="15108" y="22701"/>
                      </a:cubicBezTo>
                      <a:cubicBezTo>
                        <a:pt x="13405" y="18810"/>
                        <a:pt x="11156" y="15254"/>
                        <a:pt x="8846" y="11789"/>
                      </a:cubicBezTo>
                      <a:cubicBezTo>
                        <a:pt x="6293" y="7959"/>
                        <a:pt x="3679" y="4159"/>
                        <a:pt x="1126" y="329"/>
                      </a:cubicBezTo>
                      <a:cubicBezTo>
                        <a:pt x="1022" y="123"/>
                        <a:pt x="835" y="1"/>
                        <a:pt x="6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66">
                  <a:extLst>
                    <a:ext uri="{FF2B5EF4-FFF2-40B4-BE49-F238E27FC236}">
                      <a16:creationId xmlns:a16="http://schemas.microsoft.com/office/drawing/2014/main" id="{C8E15922-A293-9557-02C8-32E4827419D3}"/>
                    </a:ext>
                  </a:extLst>
                </p:cNvPr>
                <p:cNvSpPr/>
                <p:nvPr/>
              </p:nvSpPr>
              <p:spPr>
                <a:xfrm>
                  <a:off x="11542682" y="1887341"/>
                  <a:ext cx="126442" cy="220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3" h="3080" extrusionOk="0">
                      <a:moveTo>
                        <a:pt x="1147" y="0"/>
                      </a:moveTo>
                      <a:cubicBezTo>
                        <a:pt x="1100" y="0"/>
                        <a:pt x="1051" y="7"/>
                        <a:pt x="1003" y="22"/>
                      </a:cubicBezTo>
                      <a:cubicBezTo>
                        <a:pt x="699" y="143"/>
                        <a:pt x="517" y="447"/>
                        <a:pt x="608" y="782"/>
                      </a:cubicBezTo>
                      <a:cubicBezTo>
                        <a:pt x="638" y="842"/>
                        <a:pt x="638" y="873"/>
                        <a:pt x="638" y="933"/>
                      </a:cubicBezTo>
                      <a:cubicBezTo>
                        <a:pt x="638" y="1025"/>
                        <a:pt x="638" y="1116"/>
                        <a:pt x="638" y="1207"/>
                      </a:cubicBezTo>
                      <a:cubicBezTo>
                        <a:pt x="638" y="1298"/>
                        <a:pt x="608" y="1389"/>
                        <a:pt x="578" y="1481"/>
                      </a:cubicBezTo>
                      <a:cubicBezTo>
                        <a:pt x="547" y="1572"/>
                        <a:pt x="517" y="1663"/>
                        <a:pt x="456" y="1724"/>
                      </a:cubicBezTo>
                      <a:cubicBezTo>
                        <a:pt x="395" y="1815"/>
                        <a:pt x="304" y="1906"/>
                        <a:pt x="243" y="1997"/>
                      </a:cubicBezTo>
                      <a:lnTo>
                        <a:pt x="304" y="1906"/>
                      </a:lnTo>
                      <a:lnTo>
                        <a:pt x="304" y="1906"/>
                      </a:lnTo>
                      <a:cubicBezTo>
                        <a:pt x="182" y="1997"/>
                        <a:pt x="91" y="2149"/>
                        <a:pt x="61" y="2301"/>
                      </a:cubicBezTo>
                      <a:cubicBezTo>
                        <a:pt x="0" y="2453"/>
                        <a:pt x="30" y="2636"/>
                        <a:pt x="91" y="2757"/>
                      </a:cubicBezTo>
                      <a:cubicBezTo>
                        <a:pt x="182" y="2909"/>
                        <a:pt x="304" y="3000"/>
                        <a:pt x="456" y="3061"/>
                      </a:cubicBezTo>
                      <a:cubicBezTo>
                        <a:pt x="500" y="3072"/>
                        <a:pt x="549" y="3079"/>
                        <a:pt x="599" y="3079"/>
                      </a:cubicBezTo>
                      <a:cubicBezTo>
                        <a:pt x="685" y="3079"/>
                        <a:pt x="774" y="3058"/>
                        <a:pt x="851" y="3000"/>
                      </a:cubicBezTo>
                      <a:cubicBezTo>
                        <a:pt x="1246" y="2696"/>
                        <a:pt x="1520" y="2271"/>
                        <a:pt x="1641" y="1785"/>
                      </a:cubicBezTo>
                      <a:cubicBezTo>
                        <a:pt x="1763" y="1359"/>
                        <a:pt x="1763" y="903"/>
                        <a:pt x="1672" y="447"/>
                      </a:cubicBezTo>
                      <a:cubicBezTo>
                        <a:pt x="1621" y="191"/>
                        <a:pt x="1397" y="0"/>
                        <a:pt x="11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66">
                  <a:extLst>
                    <a:ext uri="{FF2B5EF4-FFF2-40B4-BE49-F238E27FC236}">
                      <a16:creationId xmlns:a16="http://schemas.microsoft.com/office/drawing/2014/main" id="{47A04145-6036-4842-2554-0E8316B57524}"/>
                    </a:ext>
                  </a:extLst>
                </p:cNvPr>
                <p:cNvSpPr/>
                <p:nvPr/>
              </p:nvSpPr>
              <p:spPr>
                <a:xfrm>
                  <a:off x="11407489" y="2246877"/>
                  <a:ext cx="303089" cy="288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4017" extrusionOk="0">
                      <a:moveTo>
                        <a:pt x="669" y="1"/>
                      </a:moveTo>
                      <a:cubicBezTo>
                        <a:pt x="621" y="1"/>
                        <a:pt x="570" y="8"/>
                        <a:pt x="517" y="24"/>
                      </a:cubicBezTo>
                      <a:cubicBezTo>
                        <a:pt x="213" y="115"/>
                        <a:pt x="0" y="419"/>
                        <a:pt x="61" y="723"/>
                      </a:cubicBezTo>
                      <a:cubicBezTo>
                        <a:pt x="669" y="2364"/>
                        <a:pt x="1915" y="3611"/>
                        <a:pt x="3466" y="4006"/>
                      </a:cubicBezTo>
                      <a:cubicBezTo>
                        <a:pt x="3501" y="4013"/>
                        <a:pt x="3536" y="4016"/>
                        <a:pt x="3571" y="4016"/>
                      </a:cubicBezTo>
                      <a:cubicBezTo>
                        <a:pt x="3837" y="4016"/>
                        <a:pt x="4081" y="3819"/>
                        <a:pt x="4134" y="3550"/>
                      </a:cubicBezTo>
                      <a:cubicBezTo>
                        <a:pt x="4225" y="3246"/>
                        <a:pt x="4043" y="2911"/>
                        <a:pt x="3739" y="2790"/>
                      </a:cubicBezTo>
                      <a:cubicBezTo>
                        <a:pt x="3587" y="2759"/>
                        <a:pt x="3435" y="2699"/>
                        <a:pt x="3253" y="2638"/>
                      </a:cubicBezTo>
                      <a:lnTo>
                        <a:pt x="3162" y="2608"/>
                      </a:lnTo>
                      <a:cubicBezTo>
                        <a:pt x="3141" y="2608"/>
                        <a:pt x="3081" y="2581"/>
                        <a:pt x="3078" y="2581"/>
                      </a:cubicBezTo>
                      <a:lnTo>
                        <a:pt x="3078" y="2581"/>
                      </a:lnTo>
                      <a:cubicBezTo>
                        <a:pt x="3077" y="2581"/>
                        <a:pt x="3091" y="2587"/>
                        <a:pt x="3131" y="2608"/>
                      </a:cubicBezTo>
                      <a:lnTo>
                        <a:pt x="2918" y="2516"/>
                      </a:lnTo>
                      <a:cubicBezTo>
                        <a:pt x="2766" y="2425"/>
                        <a:pt x="2645" y="2334"/>
                        <a:pt x="2493" y="2243"/>
                      </a:cubicBezTo>
                      <a:lnTo>
                        <a:pt x="2280" y="2060"/>
                      </a:lnTo>
                      <a:lnTo>
                        <a:pt x="2189" y="1969"/>
                      </a:lnTo>
                      <a:cubicBezTo>
                        <a:pt x="2067" y="1848"/>
                        <a:pt x="1946" y="1726"/>
                        <a:pt x="1824" y="1604"/>
                      </a:cubicBezTo>
                      <a:cubicBezTo>
                        <a:pt x="1794" y="1544"/>
                        <a:pt x="1733" y="1452"/>
                        <a:pt x="1672" y="1392"/>
                      </a:cubicBezTo>
                      <a:lnTo>
                        <a:pt x="1611" y="1301"/>
                      </a:lnTo>
                      <a:cubicBezTo>
                        <a:pt x="1490" y="1149"/>
                        <a:pt x="1429" y="997"/>
                        <a:pt x="1338" y="845"/>
                      </a:cubicBezTo>
                      <a:cubicBezTo>
                        <a:pt x="1307" y="753"/>
                        <a:pt x="1247" y="693"/>
                        <a:pt x="1216" y="601"/>
                      </a:cubicBezTo>
                      <a:lnTo>
                        <a:pt x="1186" y="480"/>
                      </a:lnTo>
                      <a:cubicBezTo>
                        <a:pt x="1186" y="459"/>
                        <a:pt x="1158" y="383"/>
                        <a:pt x="1159" y="383"/>
                      </a:cubicBezTo>
                      <a:lnTo>
                        <a:pt x="1159" y="383"/>
                      </a:lnTo>
                      <a:cubicBezTo>
                        <a:pt x="1159" y="383"/>
                        <a:pt x="1166" y="400"/>
                        <a:pt x="1186" y="449"/>
                      </a:cubicBezTo>
                      <a:cubicBezTo>
                        <a:pt x="1085" y="173"/>
                        <a:pt x="902" y="1"/>
                        <a:pt x="6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66">
                  <a:extLst>
                    <a:ext uri="{FF2B5EF4-FFF2-40B4-BE49-F238E27FC236}">
                      <a16:creationId xmlns:a16="http://schemas.microsoft.com/office/drawing/2014/main" id="{95F674AD-ED1A-2EAE-41DD-B153508F5F9E}"/>
                    </a:ext>
                  </a:extLst>
                </p:cNvPr>
                <p:cNvSpPr/>
                <p:nvPr/>
              </p:nvSpPr>
              <p:spPr>
                <a:xfrm>
                  <a:off x="11937216" y="2797047"/>
                  <a:ext cx="2295" cy="5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74" extrusionOk="0">
                      <a:moveTo>
                        <a:pt x="26" y="1"/>
                      </a:moveTo>
                      <a:cubicBezTo>
                        <a:pt x="17" y="1"/>
                        <a:pt x="1" y="29"/>
                        <a:pt x="1" y="73"/>
                      </a:cubicBezTo>
                      <a:lnTo>
                        <a:pt x="31" y="73"/>
                      </a:lnTo>
                      <a:lnTo>
                        <a:pt x="31" y="13"/>
                      </a:lnTo>
                      <a:cubicBezTo>
                        <a:pt x="31" y="4"/>
                        <a:pt x="29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66">
                  <a:extLst>
                    <a:ext uri="{FF2B5EF4-FFF2-40B4-BE49-F238E27FC236}">
                      <a16:creationId xmlns:a16="http://schemas.microsoft.com/office/drawing/2014/main" id="{45977EB2-2BC3-620A-A741-93C5C28BEBFA}"/>
                    </a:ext>
                  </a:extLst>
                </p:cNvPr>
                <p:cNvSpPr/>
                <p:nvPr/>
              </p:nvSpPr>
              <p:spPr>
                <a:xfrm>
                  <a:off x="11858754" y="2681505"/>
                  <a:ext cx="185396" cy="258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3611" extrusionOk="0">
                      <a:moveTo>
                        <a:pt x="1637" y="1"/>
                      </a:moveTo>
                      <a:cubicBezTo>
                        <a:pt x="1599" y="1"/>
                        <a:pt x="1559" y="5"/>
                        <a:pt x="1520" y="13"/>
                      </a:cubicBezTo>
                      <a:cubicBezTo>
                        <a:pt x="1216" y="134"/>
                        <a:pt x="1034" y="469"/>
                        <a:pt x="1125" y="773"/>
                      </a:cubicBezTo>
                      <a:cubicBezTo>
                        <a:pt x="1125" y="833"/>
                        <a:pt x="1155" y="894"/>
                        <a:pt x="1186" y="955"/>
                      </a:cubicBezTo>
                      <a:lnTo>
                        <a:pt x="1186" y="1016"/>
                      </a:lnTo>
                      <a:cubicBezTo>
                        <a:pt x="1186" y="1137"/>
                        <a:pt x="1186" y="1228"/>
                        <a:pt x="1186" y="1350"/>
                      </a:cubicBezTo>
                      <a:lnTo>
                        <a:pt x="1186" y="1380"/>
                      </a:lnTo>
                      <a:cubicBezTo>
                        <a:pt x="1186" y="1441"/>
                        <a:pt x="1186" y="1502"/>
                        <a:pt x="1155" y="1563"/>
                      </a:cubicBezTo>
                      <a:lnTo>
                        <a:pt x="1125" y="1624"/>
                      </a:lnTo>
                      <a:cubicBezTo>
                        <a:pt x="1125" y="1654"/>
                        <a:pt x="1125" y="1654"/>
                        <a:pt x="1125" y="1684"/>
                      </a:cubicBezTo>
                      <a:lnTo>
                        <a:pt x="1125" y="1715"/>
                      </a:lnTo>
                      <a:lnTo>
                        <a:pt x="1095" y="1776"/>
                      </a:lnTo>
                      <a:cubicBezTo>
                        <a:pt x="1064" y="1867"/>
                        <a:pt x="1034" y="1928"/>
                        <a:pt x="973" y="2019"/>
                      </a:cubicBezTo>
                      <a:lnTo>
                        <a:pt x="912" y="2080"/>
                      </a:lnTo>
                      <a:cubicBezTo>
                        <a:pt x="882" y="2140"/>
                        <a:pt x="851" y="2171"/>
                        <a:pt x="791" y="2231"/>
                      </a:cubicBezTo>
                      <a:lnTo>
                        <a:pt x="760" y="2262"/>
                      </a:lnTo>
                      <a:lnTo>
                        <a:pt x="669" y="2323"/>
                      </a:lnTo>
                      <a:lnTo>
                        <a:pt x="548" y="2383"/>
                      </a:lnTo>
                      <a:lnTo>
                        <a:pt x="487" y="2414"/>
                      </a:lnTo>
                      <a:cubicBezTo>
                        <a:pt x="183" y="2505"/>
                        <a:pt x="0" y="2839"/>
                        <a:pt x="61" y="3174"/>
                      </a:cubicBezTo>
                      <a:cubicBezTo>
                        <a:pt x="114" y="3438"/>
                        <a:pt x="351" y="3611"/>
                        <a:pt x="613" y="3611"/>
                      </a:cubicBezTo>
                      <a:cubicBezTo>
                        <a:pt x="651" y="3611"/>
                        <a:pt x="691" y="3607"/>
                        <a:pt x="730" y="3599"/>
                      </a:cubicBezTo>
                      <a:cubicBezTo>
                        <a:pt x="1855" y="3235"/>
                        <a:pt x="2584" y="1745"/>
                        <a:pt x="2189" y="438"/>
                      </a:cubicBezTo>
                      <a:cubicBezTo>
                        <a:pt x="2136" y="173"/>
                        <a:pt x="1899" y="1"/>
                        <a:pt x="16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6" name="Google Shape;2066;p66">
                  <a:extLst>
                    <a:ext uri="{FF2B5EF4-FFF2-40B4-BE49-F238E27FC236}">
                      <a16:creationId xmlns:a16="http://schemas.microsoft.com/office/drawing/2014/main" id="{94F01CE9-74CE-BCB8-FCC2-FF1FE181EB7A}"/>
                    </a:ext>
                  </a:extLst>
                </p:cNvPr>
                <p:cNvSpPr/>
                <p:nvPr/>
              </p:nvSpPr>
              <p:spPr>
                <a:xfrm>
                  <a:off x="11004205" y="2428761"/>
                  <a:ext cx="124291" cy="281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3928" extrusionOk="0">
                      <a:moveTo>
                        <a:pt x="835" y="0"/>
                      </a:moveTo>
                      <a:cubicBezTo>
                        <a:pt x="800" y="0"/>
                        <a:pt x="765" y="4"/>
                        <a:pt x="730" y="11"/>
                      </a:cubicBezTo>
                      <a:cubicBezTo>
                        <a:pt x="578" y="72"/>
                        <a:pt x="456" y="193"/>
                        <a:pt x="395" y="315"/>
                      </a:cubicBezTo>
                      <a:cubicBezTo>
                        <a:pt x="335" y="467"/>
                        <a:pt x="304" y="619"/>
                        <a:pt x="335" y="771"/>
                      </a:cubicBezTo>
                      <a:cubicBezTo>
                        <a:pt x="426" y="983"/>
                        <a:pt x="487" y="1227"/>
                        <a:pt x="487" y="1439"/>
                      </a:cubicBezTo>
                      <a:lnTo>
                        <a:pt x="487" y="1500"/>
                      </a:lnTo>
                      <a:lnTo>
                        <a:pt x="487" y="1622"/>
                      </a:lnTo>
                      <a:lnTo>
                        <a:pt x="487" y="1986"/>
                      </a:lnTo>
                      <a:lnTo>
                        <a:pt x="487" y="2047"/>
                      </a:lnTo>
                      <a:cubicBezTo>
                        <a:pt x="487" y="2078"/>
                        <a:pt x="487" y="2108"/>
                        <a:pt x="456" y="2199"/>
                      </a:cubicBezTo>
                      <a:cubicBezTo>
                        <a:pt x="456" y="2321"/>
                        <a:pt x="426" y="2412"/>
                        <a:pt x="395" y="2503"/>
                      </a:cubicBezTo>
                      <a:lnTo>
                        <a:pt x="365" y="2594"/>
                      </a:lnTo>
                      <a:cubicBezTo>
                        <a:pt x="358" y="2609"/>
                        <a:pt x="352" y="2619"/>
                        <a:pt x="348" y="2623"/>
                      </a:cubicBezTo>
                      <a:lnTo>
                        <a:pt x="348" y="2623"/>
                      </a:lnTo>
                      <a:cubicBezTo>
                        <a:pt x="358" y="2599"/>
                        <a:pt x="365" y="2578"/>
                        <a:pt x="365" y="2564"/>
                      </a:cubicBezTo>
                      <a:lnTo>
                        <a:pt x="365" y="2564"/>
                      </a:lnTo>
                      <a:cubicBezTo>
                        <a:pt x="346" y="2602"/>
                        <a:pt x="339" y="2627"/>
                        <a:pt x="343" y="2627"/>
                      </a:cubicBezTo>
                      <a:cubicBezTo>
                        <a:pt x="344" y="2627"/>
                        <a:pt x="346" y="2626"/>
                        <a:pt x="348" y="2623"/>
                      </a:cubicBezTo>
                      <a:lnTo>
                        <a:pt x="348" y="2623"/>
                      </a:lnTo>
                      <a:cubicBezTo>
                        <a:pt x="337" y="2651"/>
                        <a:pt x="320" y="2684"/>
                        <a:pt x="304" y="2716"/>
                      </a:cubicBezTo>
                      <a:cubicBezTo>
                        <a:pt x="274" y="2807"/>
                        <a:pt x="213" y="2898"/>
                        <a:pt x="152" y="3020"/>
                      </a:cubicBezTo>
                      <a:cubicBezTo>
                        <a:pt x="0" y="3293"/>
                        <a:pt x="91" y="3658"/>
                        <a:pt x="335" y="3841"/>
                      </a:cubicBezTo>
                      <a:cubicBezTo>
                        <a:pt x="424" y="3900"/>
                        <a:pt x="523" y="3927"/>
                        <a:pt x="620" y="3927"/>
                      </a:cubicBezTo>
                      <a:cubicBezTo>
                        <a:pt x="821" y="3927"/>
                        <a:pt x="1013" y="3812"/>
                        <a:pt x="1095" y="3628"/>
                      </a:cubicBezTo>
                      <a:cubicBezTo>
                        <a:pt x="1642" y="2655"/>
                        <a:pt x="1733" y="1500"/>
                        <a:pt x="1398" y="467"/>
                      </a:cubicBezTo>
                      <a:cubicBezTo>
                        <a:pt x="1345" y="198"/>
                        <a:pt x="1101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7" name="Google Shape;2067;p66">
                  <a:extLst>
                    <a:ext uri="{FF2B5EF4-FFF2-40B4-BE49-F238E27FC236}">
                      <a16:creationId xmlns:a16="http://schemas.microsoft.com/office/drawing/2014/main" id="{243AE8E2-8394-1A82-CA47-85397224640D}"/>
                    </a:ext>
                  </a:extLst>
                </p:cNvPr>
                <p:cNvSpPr/>
                <p:nvPr/>
              </p:nvSpPr>
              <p:spPr>
                <a:xfrm>
                  <a:off x="11041284" y="2997650"/>
                  <a:ext cx="241983" cy="12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1715" extrusionOk="0">
                      <a:moveTo>
                        <a:pt x="572" y="1"/>
                      </a:moveTo>
                      <a:cubicBezTo>
                        <a:pt x="370" y="1"/>
                        <a:pt x="174" y="109"/>
                        <a:pt x="91" y="316"/>
                      </a:cubicBezTo>
                      <a:cubicBezTo>
                        <a:pt x="30" y="468"/>
                        <a:pt x="0" y="620"/>
                        <a:pt x="61" y="772"/>
                      </a:cubicBezTo>
                      <a:cubicBezTo>
                        <a:pt x="91" y="924"/>
                        <a:pt x="182" y="1045"/>
                        <a:pt x="304" y="1137"/>
                      </a:cubicBezTo>
                      <a:cubicBezTo>
                        <a:pt x="1033" y="1501"/>
                        <a:pt x="1824" y="1714"/>
                        <a:pt x="2614" y="1714"/>
                      </a:cubicBezTo>
                      <a:cubicBezTo>
                        <a:pt x="3374" y="1653"/>
                        <a:pt x="3374" y="529"/>
                        <a:pt x="2614" y="468"/>
                      </a:cubicBezTo>
                      <a:cubicBezTo>
                        <a:pt x="2462" y="468"/>
                        <a:pt x="2280" y="468"/>
                        <a:pt x="2097" y="438"/>
                      </a:cubicBezTo>
                      <a:lnTo>
                        <a:pt x="1945" y="438"/>
                      </a:lnTo>
                      <a:lnTo>
                        <a:pt x="1702" y="377"/>
                      </a:lnTo>
                      <a:cubicBezTo>
                        <a:pt x="1550" y="346"/>
                        <a:pt x="1398" y="286"/>
                        <a:pt x="1246" y="255"/>
                      </a:cubicBezTo>
                      <a:lnTo>
                        <a:pt x="1003" y="134"/>
                      </a:lnTo>
                      <a:cubicBezTo>
                        <a:pt x="961" y="134"/>
                        <a:pt x="933" y="119"/>
                        <a:pt x="910" y="110"/>
                      </a:cubicBezTo>
                      <a:lnTo>
                        <a:pt x="910" y="110"/>
                      </a:lnTo>
                      <a:cubicBezTo>
                        <a:pt x="890" y="92"/>
                        <a:pt x="863" y="73"/>
                        <a:pt x="851" y="73"/>
                      </a:cubicBezTo>
                      <a:cubicBezTo>
                        <a:pt x="764" y="24"/>
                        <a:pt x="667" y="1"/>
                        <a:pt x="57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8" name="Google Shape;2068;p66">
                  <a:extLst>
                    <a:ext uri="{FF2B5EF4-FFF2-40B4-BE49-F238E27FC236}">
                      <a16:creationId xmlns:a16="http://schemas.microsoft.com/office/drawing/2014/main" id="{E3147CA7-7FD2-47D3-FD54-66BB73C7C602}"/>
                    </a:ext>
                  </a:extLst>
                </p:cNvPr>
                <p:cNvSpPr/>
                <p:nvPr/>
              </p:nvSpPr>
              <p:spPr>
                <a:xfrm>
                  <a:off x="12257663" y="2559580"/>
                  <a:ext cx="229002" cy="267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3" h="3730" extrusionOk="0">
                      <a:moveTo>
                        <a:pt x="592" y="0"/>
                      </a:moveTo>
                      <a:cubicBezTo>
                        <a:pt x="557" y="0"/>
                        <a:pt x="522" y="3"/>
                        <a:pt x="487" y="10"/>
                      </a:cubicBezTo>
                      <a:cubicBezTo>
                        <a:pt x="153" y="132"/>
                        <a:pt x="1" y="466"/>
                        <a:pt x="92" y="801"/>
                      </a:cubicBezTo>
                      <a:cubicBezTo>
                        <a:pt x="335" y="2108"/>
                        <a:pt x="1217" y="3202"/>
                        <a:pt x="2463" y="3719"/>
                      </a:cubicBezTo>
                      <a:cubicBezTo>
                        <a:pt x="2498" y="3726"/>
                        <a:pt x="2533" y="3729"/>
                        <a:pt x="2568" y="3729"/>
                      </a:cubicBezTo>
                      <a:cubicBezTo>
                        <a:pt x="2834" y="3729"/>
                        <a:pt x="3078" y="3532"/>
                        <a:pt x="3132" y="3263"/>
                      </a:cubicBezTo>
                      <a:cubicBezTo>
                        <a:pt x="3192" y="2959"/>
                        <a:pt x="3040" y="2624"/>
                        <a:pt x="2736" y="2503"/>
                      </a:cubicBezTo>
                      <a:lnTo>
                        <a:pt x="2645" y="2473"/>
                      </a:lnTo>
                      <a:lnTo>
                        <a:pt x="2493" y="2412"/>
                      </a:lnTo>
                      <a:cubicBezTo>
                        <a:pt x="2402" y="2321"/>
                        <a:pt x="2280" y="2260"/>
                        <a:pt x="2189" y="2199"/>
                      </a:cubicBezTo>
                      <a:cubicBezTo>
                        <a:pt x="2129" y="2138"/>
                        <a:pt x="2098" y="2108"/>
                        <a:pt x="2037" y="2077"/>
                      </a:cubicBezTo>
                      <a:lnTo>
                        <a:pt x="1977" y="2017"/>
                      </a:lnTo>
                      <a:cubicBezTo>
                        <a:pt x="1885" y="1925"/>
                        <a:pt x="1794" y="1834"/>
                        <a:pt x="1703" y="1713"/>
                      </a:cubicBezTo>
                      <a:lnTo>
                        <a:pt x="1581" y="1561"/>
                      </a:lnTo>
                      <a:lnTo>
                        <a:pt x="1551" y="1500"/>
                      </a:lnTo>
                      <a:cubicBezTo>
                        <a:pt x="1490" y="1378"/>
                        <a:pt x="1399" y="1257"/>
                        <a:pt x="1338" y="1135"/>
                      </a:cubicBezTo>
                      <a:cubicBezTo>
                        <a:pt x="1338" y="1074"/>
                        <a:pt x="1277" y="983"/>
                        <a:pt x="1277" y="953"/>
                      </a:cubicBezTo>
                      <a:cubicBezTo>
                        <a:pt x="1277" y="922"/>
                        <a:pt x="1247" y="892"/>
                        <a:pt x="1247" y="862"/>
                      </a:cubicBezTo>
                      <a:lnTo>
                        <a:pt x="1247" y="892"/>
                      </a:lnTo>
                      <a:cubicBezTo>
                        <a:pt x="1217" y="740"/>
                        <a:pt x="1156" y="618"/>
                        <a:pt x="1156" y="466"/>
                      </a:cubicBezTo>
                      <a:cubicBezTo>
                        <a:pt x="1102" y="198"/>
                        <a:pt x="858" y="0"/>
                        <a:pt x="59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66">
                  <a:extLst>
                    <a:ext uri="{FF2B5EF4-FFF2-40B4-BE49-F238E27FC236}">
                      <a16:creationId xmlns:a16="http://schemas.microsoft.com/office/drawing/2014/main" id="{F74A80D7-729C-7A48-C15F-93C4AD9D728F}"/>
                    </a:ext>
                  </a:extLst>
                </p:cNvPr>
                <p:cNvSpPr/>
                <p:nvPr/>
              </p:nvSpPr>
              <p:spPr>
                <a:xfrm>
                  <a:off x="12445140" y="2734722"/>
                  <a:ext cx="72" cy="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66">
                  <a:extLst>
                    <a:ext uri="{FF2B5EF4-FFF2-40B4-BE49-F238E27FC236}">
                      <a16:creationId xmlns:a16="http://schemas.microsoft.com/office/drawing/2014/main" id="{DAAD3358-7AFE-DB67-9896-F0ECF32BE9FE}"/>
                    </a:ext>
                  </a:extLst>
                </p:cNvPr>
                <p:cNvSpPr/>
                <p:nvPr/>
              </p:nvSpPr>
              <p:spPr>
                <a:xfrm>
                  <a:off x="12405909" y="2708544"/>
                  <a:ext cx="3227" cy="3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49" extrusionOk="0">
                      <a:moveTo>
                        <a:pt x="1" y="0"/>
                      </a:moveTo>
                      <a:cubicBezTo>
                        <a:pt x="1" y="19"/>
                        <a:pt x="34" y="49"/>
                        <a:pt x="40" y="49"/>
                      </a:cubicBezTo>
                      <a:cubicBezTo>
                        <a:pt x="44" y="49"/>
                        <a:pt x="36" y="36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66">
                  <a:extLst>
                    <a:ext uri="{FF2B5EF4-FFF2-40B4-BE49-F238E27FC236}">
                      <a16:creationId xmlns:a16="http://schemas.microsoft.com/office/drawing/2014/main" id="{BADDB782-827F-EEC7-E360-010D535890FD}"/>
                    </a:ext>
                  </a:extLst>
                </p:cNvPr>
                <p:cNvSpPr/>
                <p:nvPr/>
              </p:nvSpPr>
              <p:spPr>
                <a:xfrm>
                  <a:off x="12347099" y="2623483"/>
                  <a:ext cx="2152" cy="3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50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0" y="19"/>
                        <a:pt x="22" y="49"/>
                        <a:pt x="26" y="49"/>
                      </a:cubicBezTo>
                      <a:cubicBezTo>
                        <a:pt x="29" y="49"/>
                        <a:pt x="24" y="37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66">
                  <a:extLst>
                    <a:ext uri="{FF2B5EF4-FFF2-40B4-BE49-F238E27FC236}">
                      <a16:creationId xmlns:a16="http://schemas.microsoft.com/office/drawing/2014/main" id="{E0F8C6BC-0112-0177-AC2F-D5F45F3C8548}"/>
                    </a:ext>
                  </a:extLst>
                </p:cNvPr>
                <p:cNvSpPr/>
                <p:nvPr/>
              </p:nvSpPr>
              <p:spPr>
                <a:xfrm>
                  <a:off x="12530201" y="2954904"/>
                  <a:ext cx="150469" cy="226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" h="3157" extrusionOk="0">
                      <a:moveTo>
                        <a:pt x="1520" y="0"/>
                      </a:moveTo>
                      <a:cubicBezTo>
                        <a:pt x="1186" y="0"/>
                        <a:pt x="943" y="274"/>
                        <a:pt x="973" y="608"/>
                      </a:cubicBezTo>
                      <a:lnTo>
                        <a:pt x="973" y="851"/>
                      </a:lnTo>
                      <a:cubicBezTo>
                        <a:pt x="943" y="1003"/>
                        <a:pt x="912" y="1125"/>
                        <a:pt x="882" y="1277"/>
                      </a:cubicBezTo>
                      <a:cubicBezTo>
                        <a:pt x="821" y="1398"/>
                        <a:pt x="760" y="1550"/>
                        <a:pt x="669" y="1672"/>
                      </a:cubicBezTo>
                      <a:cubicBezTo>
                        <a:pt x="578" y="1793"/>
                        <a:pt x="487" y="1885"/>
                        <a:pt x="395" y="1976"/>
                      </a:cubicBezTo>
                      <a:lnTo>
                        <a:pt x="365" y="2006"/>
                      </a:lnTo>
                      <a:cubicBezTo>
                        <a:pt x="91" y="2189"/>
                        <a:pt x="0" y="2553"/>
                        <a:pt x="122" y="2857"/>
                      </a:cubicBezTo>
                      <a:cubicBezTo>
                        <a:pt x="204" y="3041"/>
                        <a:pt x="396" y="3157"/>
                        <a:pt x="596" y="3157"/>
                      </a:cubicBezTo>
                      <a:cubicBezTo>
                        <a:pt x="693" y="3157"/>
                        <a:pt x="792" y="3130"/>
                        <a:pt x="882" y="3070"/>
                      </a:cubicBezTo>
                      <a:cubicBezTo>
                        <a:pt x="1642" y="2492"/>
                        <a:pt x="2098" y="1581"/>
                        <a:pt x="2067" y="608"/>
                      </a:cubicBezTo>
                      <a:cubicBezTo>
                        <a:pt x="2067" y="274"/>
                        <a:pt x="1824" y="0"/>
                        <a:pt x="15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3" name="Google Shape;2073;p66">
              <a:extLst>
                <a:ext uri="{FF2B5EF4-FFF2-40B4-BE49-F238E27FC236}">
                  <a16:creationId xmlns:a16="http://schemas.microsoft.com/office/drawing/2014/main" id="{D8044632-237B-39DB-0F15-631CBECE0E4E}"/>
                </a:ext>
              </a:extLst>
            </p:cNvPr>
            <p:cNvGrpSpPr/>
            <p:nvPr/>
          </p:nvGrpSpPr>
          <p:grpSpPr>
            <a:xfrm rot="770170">
              <a:off x="1338854" y="4352977"/>
              <a:ext cx="161652" cy="829744"/>
              <a:chOff x="12257663" y="2084932"/>
              <a:chExt cx="423006" cy="2171251"/>
            </a:xfrm>
          </p:grpSpPr>
          <p:sp>
            <p:nvSpPr>
              <p:cNvPr id="2074" name="Google Shape;2074;p66">
                <a:extLst>
                  <a:ext uri="{FF2B5EF4-FFF2-40B4-BE49-F238E27FC236}">
                    <a16:creationId xmlns:a16="http://schemas.microsoft.com/office/drawing/2014/main" id="{A91627E2-A190-3DD7-3B43-3C4A62D660AB}"/>
                  </a:ext>
                </a:extLst>
              </p:cNvPr>
              <p:cNvSpPr/>
              <p:nvPr/>
            </p:nvSpPr>
            <p:spPr>
              <a:xfrm>
                <a:off x="12296392" y="2084932"/>
                <a:ext cx="294913" cy="2171251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0274" extrusionOk="0">
                    <a:moveTo>
                      <a:pt x="672" y="1"/>
                    </a:moveTo>
                    <a:cubicBezTo>
                      <a:pt x="338" y="1"/>
                      <a:pt x="1" y="279"/>
                      <a:pt x="130" y="701"/>
                    </a:cubicBezTo>
                    <a:cubicBezTo>
                      <a:pt x="707" y="2738"/>
                      <a:pt x="1193" y="4805"/>
                      <a:pt x="1558" y="6902"/>
                    </a:cubicBezTo>
                    <a:cubicBezTo>
                      <a:pt x="2926" y="14379"/>
                      <a:pt x="3078" y="22009"/>
                      <a:pt x="2014" y="29516"/>
                    </a:cubicBezTo>
                    <a:cubicBezTo>
                      <a:pt x="1941" y="29971"/>
                      <a:pt x="2293" y="30274"/>
                      <a:pt x="2607" y="30274"/>
                    </a:cubicBezTo>
                    <a:cubicBezTo>
                      <a:pt x="2818" y="30274"/>
                      <a:pt x="3011" y="30138"/>
                      <a:pt x="3047" y="29820"/>
                    </a:cubicBezTo>
                    <a:cubicBezTo>
                      <a:pt x="3382" y="27662"/>
                      <a:pt x="3595" y="25474"/>
                      <a:pt x="3716" y="23316"/>
                    </a:cubicBezTo>
                    <a:cubicBezTo>
                      <a:pt x="4111" y="15595"/>
                      <a:pt x="3260" y="7844"/>
                      <a:pt x="1193" y="397"/>
                    </a:cubicBezTo>
                    <a:cubicBezTo>
                      <a:pt x="1109" y="121"/>
                      <a:pt x="891" y="1"/>
                      <a:pt x="6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66">
                <a:extLst>
                  <a:ext uri="{FF2B5EF4-FFF2-40B4-BE49-F238E27FC236}">
                    <a16:creationId xmlns:a16="http://schemas.microsoft.com/office/drawing/2014/main" id="{EF8F5CCA-CB40-86F2-69A6-C330A7058D4F}"/>
                  </a:ext>
                </a:extLst>
              </p:cNvPr>
              <p:cNvSpPr/>
              <p:nvPr/>
            </p:nvSpPr>
            <p:spPr>
              <a:xfrm>
                <a:off x="12257663" y="2559580"/>
                <a:ext cx="229002" cy="267516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730" extrusionOk="0">
                    <a:moveTo>
                      <a:pt x="592" y="0"/>
                    </a:moveTo>
                    <a:cubicBezTo>
                      <a:pt x="557" y="0"/>
                      <a:pt x="522" y="3"/>
                      <a:pt x="487" y="10"/>
                    </a:cubicBezTo>
                    <a:cubicBezTo>
                      <a:pt x="153" y="132"/>
                      <a:pt x="1" y="466"/>
                      <a:pt x="92" y="801"/>
                    </a:cubicBezTo>
                    <a:cubicBezTo>
                      <a:pt x="335" y="2108"/>
                      <a:pt x="1217" y="3202"/>
                      <a:pt x="2463" y="3719"/>
                    </a:cubicBezTo>
                    <a:cubicBezTo>
                      <a:pt x="2498" y="3726"/>
                      <a:pt x="2533" y="3729"/>
                      <a:pt x="2568" y="3729"/>
                    </a:cubicBezTo>
                    <a:cubicBezTo>
                      <a:pt x="2834" y="3729"/>
                      <a:pt x="3078" y="3532"/>
                      <a:pt x="3132" y="3263"/>
                    </a:cubicBezTo>
                    <a:cubicBezTo>
                      <a:pt x="3192" y="2959"/>
                      <a:pt x="3040" y="2624"/>
                      <a:pt x="2736" y="2503"/>
                    </a:cubicBezTo>
                    <a:lnTo>
                      <a:pt x="2645" y="2473"/>
                    </a:lnTo>
                    <a:lnTo>
                      <a:pt x="2493" y="2412"/>
                    </a:lnTo>
                    <a:cubicBezTo>
                      <a:pt x="2402" y="2321"/>
                      <a:pt x="2280" y="2260"/>
                      <a:pt x="2189" y="2199"/>
                    </a:cubicBezTo>
                    <a:cubicBezTo>
                      <a:pt x="2129" y="2138"/>
                      <a:pt x="2098" y="2108"/>
                      <a:pt x="2037" y="2077"/>
                    </a:cubicBezTo>
                    <a:lnTo>
                      <a:pt x="1977" y="2017"/>
                    </a:lnTo>
                    <a:cubicBezTo>
                      <a:pt x="1885" y="1925"/>
                      <a:pt x="1794" y="1834"/>
                      <a:pt x="1703" y="1713"/>
                    </a:cubicBezTo>
                    <a:lnTo>
                      <a:pt x="1581" y="1561"/>
                    </a:lnTo>
                    <a:lnTo>
                      <a:pt x="1551" y="1500"/>
                    </a:lnTo>
                    <a:cubicBezTo>
                      <a:pt x="1490" y="1378"/>
                      <a:pt x="1399" y="1257"/>
                      <a:pt x="1338" y="1135"/>
                    </a:cubicBezTo>
                    <a:cubicBezTo>
                      <a:pt x="1338" y="1074"/>
                      <a:pt x="1277" y="983"/>
                      <a:pt x="1277" y="953"/>
                    </a:cubicBezTo>
                    <a:cubicBezTo>
                      <a:pt x="1277" y="922"/>
                      <a:pt x="1247" y="892"/>
                      <a:pt x="1247" y="862"/>
                    </a:cubicBezTo>
                    <a:lnTo>
                      <a:pt x="1247" y="892"/>
                    </a:lnTo>
                    <a:cubicBezTo>
                      <a:pt x="1217" y="740"/>
                      <a:pt x="1156" y="618"/>
                      <a:pt x="1156" y="466"/>
                    </a:cubicBezTo>
                    <a:cubicBezTo>
                      <a:pt x="1102" y="198"/>
                      <a:pt x="858" y="0"/>
                      <a:pt x="5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66">
                <a:extLst>
                  <a:ext uri="{FF2B5EF4-FFF2-40B4-BE49-F238E27FC236}">
                    <a16:creationId xmlns:a16="http://schemas.microsoft.com/office/drawing/2014/main" id="{1160DD95-C5CB-D34E-59BC-865AB7FE2DB4}"/>
                  </a:ext>
                </a:extLst>
              </p:cNvPr>
              <p:cNvSpPr/>
              <p:nvPr/>
            </p:nvSpPr>
            <p:spPr>
              <a:xfrm>
                <a:off x="12530201" y="2954904"/>
                <a:ext cx="150469" cy="22642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3157" extrusionOk="0">
                    <a:moveTo>
                      <a:pt x="1520" y="0"/>
                    </a:moveTo>
                    <a:cubicBezTo>
                      <a:pt x="1186" y="0"/>
                      <a:pt x="943" y="274"/>
                      <a:pt x="973" y="608"/>
                    </a:cubicBezTo>
                    <a:lnTo>
                      <a:pt x="973" y="851"/>
                    </a:lnTo>
                    <a:cubicBezTo>
                      <a:pt x="943" y="1003"/>
                      <a:pt x="912" y="1125"/>
                      <a:pt x="882" y="1277"/>
                    </a:cubicBezTo>
                    <a:cubicBezTo>
                      <a:pt x="821" y="1398"/>
                      <a:pt x="760" y="1550"/>
                      <a:pt x="669" y="1672"/>
                    </a:cubicBezTo>
                    <a:cubicBezTo>
                      <a:pt x="578" y="1793"/>
                      <a:pt x="487" y="1885"/>
                      <a:pt x="395" y="1976"/>
                    </a:cubicBezTo>
                    <a:lnTo>
                      <a:pt x="365" y="2006"/>
                    </a:lnTo>
                    <a:cubicBezTo>
                      <a:pt x="91" y="2189"/>
                      <a:pt x="0" y="2553"/>
                      <a:pt x="122" y="2857"/>
                    </a:cubicBezTo>
                    <a:cubicBezTo>
                      <a:pt x="204" y="3041"/>
                      <a:pt x="396" y="3157"/>
                      <a:pt x="596" y="3157"/>
                    </a:cubicBezTo>
                    <a:cubicBezTo>
                      <a:pt x="693" y="3157"/>
                      <a:pt x="792" y="3130"/>
                      <a:pt x="882" y="3070"/>
                    </a:cubicBezTo>
                    <a:cubicBezTo>
                      <a:pt x="1642" y="2492"/>
                      <a:pt x="2098" y="1581"/>
                      <a:pt x="2067" y="608"/>
                    </a:cubicBezTo>
                    <a:cubicBezTo>
                      <a:pt x="2067" y="274"/>
                      <a:pt x="1824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1087;p45">
            <a:extLst>
              <a:ext uri="{FF2B5EF4-FFF2-40B4-BE49-F238E27FC236}">
                <a16:creationId xmlns:a16="http://schemas.microsoft.com/office/drawing/2014/main" id="{CE787796-BE76-5AD7-3315-7702F94AC987}"/>
              </a:ext>
            </a:extLst>
          </p:cNvPr>
          <p:cNvSpPr txBox="1"/>
          <p:nvPr/>
        </p:nvSpPr>
        <p:spPr>
          <a:xfrm>
            <a:off x="826901" y="1045269"/>
            <a:ext cx="17520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rPr>
              <a:t>Traditional</a:t>
            </a:r>
            <a:endParaRPr sz="2200" b="1">
              <a:solidFill>
                <a:schemeClr val="dk1"/>
              </a:solidFill>
              <a:latin typeface="Marmelad"/>
              <a:ea typeface="Marmelad"/>
              <a:cs typeface="Marmelad"/>
              <a:sym typeface="Marmelad"/>
            </a:endParaRPr>
          </a:p>
        </p:txBody>
      </p:sp>
      <p:sp>
        <p:nvSpPr>
          <p:cNvPr id="6" name="Google Shape;1093;p45">
            <a:extLst>
              <a:ext uri="{FF2B5EF4-FFF2-40B4-BE49-F238E27FC236}">
                <a16:creationId xmlns:a16="http://schemas.microsoft.com/office/drawing/2014/main" id="{C218C6ED-91C8-EF79-BBC3-467730BEBF00}"/>
              </a:ext>
            </a:extLst>
          </p:cNvPr>
          <p:cNvSpPr/>
          <p:nvPr/>
        </p:nvSpPr>
        <p:spPr>
          <a:xfrm>
            <a:off x="1372724" y="2806455"/>
            <a:ext cx="777600" cy="777600"/>
          </a:xfrm>
          <a:prstGeom prst="roundRect">
            <a:avLst>
              <a:gd name="adj" fmla="val 36794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Google Shape;1094;p45">
            <a:extLst>
              <a:ext uri="{FF2B5EF4-FFF2-40B4-BE49-F238E27FC236}">
                <a16:creationId xmlns:a16="http://schemas.microsoft.com/office/drawing/2014/main" id="{D2130F7C-5370-F321-E4FE-7C4D2F5351C5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flipH="1">
            <a:off x="1761524" y="2394201"/>
            <a:ext cx="1326" cy="41225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093;p45">
            <a:extLst>
              <a:ext uri="{FF2B5EF4-FFF2-40B4-BE49-F238E27FC236}">
                <a16:creationId xmlns:a16="http://schemas.microsoft.com/office/drawing/2014/main" id="{78CEBC94-1096-615D-B935-08AD01BF9743}"/>
              </a:ext>
            </a:extLst>
          </p:cNvPr>
          <p:cNvSpPr/>
          <p:nvPr/>
        </p:nvSpPr>
        <p:spPr>
          <a:xfrm>
            <a:off x="1378029" y="3982756"/>
            <a:ext cx="777600" cy="777600"/>
          </a:xfrm>
          <a:prstGeom prst="roundRect">
            <a:avLst>
              <a:gd name="adj" fmla="val 36794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1102;p45">
            <a:extLst>
              <a:ext uri="{FF2B5EF4-FFF2-40B4-BE49-F238E27FC236}">
                <a16:creationId xmlns:a16="http://schemas.microsoft.com/office/drawing/2014/main" id="{AD7CA0B7-C61E-0BBD-FD16-7718324BA7C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761524" y="3584055"/>
            <a:ext cx="5305" cy="39870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093;p45">
            <a:extLst>
              <a:ext uri="{FF2B5EF4-FFF2-40B4-BE49-F238E27FC236}">
                <a16:creationId xmlns:a16="http://schemas.microsoft.com/office/drawing/2014/main" id="{D4B4B491-967D-CE9B-EDDA-F4F73DA9310D}"/>
              </a:ext>
            </a:extLst>
          </p:cNvPr>
          <p:cNvSpPr/>
          <p:nvPr/>
        </p:nvSpPr>
        <p:spPr>
          <a:xfrm>
            <a:off x="1374050" y="1616601"/>
            <a:ext cx="777600" cy="777600"/>
          </a:xfrm>
          <a:prstGeom prst="roundRect">
            <a:avLst>
              <a:gd name="adj" fmla="val 36794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087;p45">
            <a:extLst>
              <a:ext uri="{FF2B5EF4-FFF2-40B4-BE49-F238E27FC236}">
                <a16:creationId xmlns:a16="http://schemas.microsoft.com/office/drawing/2014/main" id="{BC8D5F74-8B5D-F715-FEA4-22FB5FEBEACB}"/>
              </a:ext>
            </a:extLst>
          </p:cNvPr>
          <p:cNvSpPr txBox="1"/>
          <p:nvPr/>
        </p:nvSpPr>
        <p:spPr>
          <a:xfrm>
            <a:off x="6539718" y="1045069"/>
            <a:ext cx="17520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Marmelad"/>
                <a:ea typeface="Marmelad"/>
                <a:cs typeface="Marmelad"/>
                <a:sym typeface="Marmelad"/>
              </a:rPr>
              <a:t>Cnns</a:t>
            </a:r>
            <a:endParaRPr sz="2200" b="1">
              <a:solidFill>
                <a:schemeClr val="dk1"/>
              </a:solidFill>
              <a:latin typeface="Marmelad"/>
              <a:ea typeface="Marmelad"/>
              <a:cs typeface="Marmelad"/>
              <a:sym typeface="Marmelad"/>
            </a:endParaRPr>
          </a:p>
        </p:txBody>
      </p:sp>
      <p:sp>
        <p:nvSpPr>
          <p:cNvPr id="19" name="Google Shape;1093;p45">
            <a:extLst>
              <a:ext uri="{FF2B5EF4-FFF2-40B4-BE49-F238E27FC236}">
                <a16:creationId xmlns:a16="http://schemas.microsoft.com/office/drawing/2014/main" id="{B110ED95-92FC-7AB1-E67E-F1A80DD9CC0A}"/>
              </a:ext>
            </a:extLst>
          </p:cNvPr>
          <p:cNvSpPr/>
          <p:nvPr/>
        </p:nvSpPr>
        <p:spPr>
          <a:xfrm>
            <a:off x="7085541" y="2806255"/>
            <a:ext cx="777600" cy="777600"/>
          </a:xfrm>
          <a:prstGeom prst="roundRect">
            <a:avLst>
              <a:gd name="adj" fmla="val 36794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" name="Google Shape;1094;p45">
            <a:extLst>
              <a:ext uri="{FF2B5EF4-FFF2-40B4-BE49-F238E27FC236}">
                <a16:creationId xmlns:a16="http://schemas.microsoft.com/office/drawing/2014/main" id="{2404DBA7-9845-FC10-104E-CE3E37D4EF0A}"/>
              </a:ext>
            </a:extLst>
          </p:cNvPr>
          <p:cNvCxnSpPr>
            <a:cxnSpLocks/>
            <a:stCxn id="23" idx="2"/>
            <a:endCxn id="19" idx="0"/>
          </p:cNvCxnSpPr>
          <p:nvPr/>
        </p:nvCxnSpPr>
        <p:spPr>
          <a:xfrm flipH="1">
            <a:off x="7474341" y="2394001"/>
            <a:ext cx="1326" cy="41225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093;p45">
            <a:extLst>
              <a:ext uri="{FF2B5EF4-FFF2-40B4-BE49-F238E27FC236}">
                <a16:creationId xmlns:a16="http://schemas.microsoft.com/office/drawing/2014/main" id="{EB054DD0-55BA-B914-01C7-98E1F40CD5BE}"/>
              </a:ext>
            </a:extLst>
          </p:cNvPr>
          <p:cNvSpPr/>
          <p:nvPr/>
        </p:nvSpPr>
        <p:spPr>
          <a:xfrm>
            <a:off x="6977085" y="3982556"/>
            <a:ext cx="995983" cy="777600"/>
          </a:xfrm>
          <a:prstGeom prst="roundRect">
            <a:avLst>
              <a:gd name="adj" fmla="val 36794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" name="Google Shape;1102;p45">
            <a:extLst>
              <a:ext uri="{FF2B5EF4-FFF2-40B4-BE49-F238E27FC236}">
                <a16:creationId xmlns:a16="http://schemas.microsoft.com/office/drawing/2014/main" id="{E8281057-30D0-807E-CB32-BF6225E18631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7474341" y="3583855"/>
            <a:ext cx="736" cy="39870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093;p45">
            <a:extLst>
              <a:ext uri="{FF2B5EF4-FFF2-40B4-BE49-F238E27FC236}">
                <a16:creationId xmlns:a16="http://schemas.microsoft.com/office/drawing/2014/main" id="{8DCD5F7C-7377-6F44-EEB6-08FBB95A9310}"/>
              </a:ext>
            </a:extLst>
          </p:cNvPr>
          <p:cNvSpPr/>
          <p:nvPr/>
        </p:nvSpPr>
        <p:spPr>
          <a:xfrm>
            <a:off x="7086867" y="1616401"/>
            <a:ext cx="777600" cy="777600"/>
          </a:xfrm>
          <a:prstGeom prst="roundRect">
            <a:avLst>
              <a:gd name="adj" fmla="val 36794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1926;p63">
            <a:extLst>
              <a:ext uri="{FF2B5EF4-FFF2-40B4-BE49-F238E27FC236}">
                <a16:creationId xmlns:a16="http://schemas.microsoft.com/office/drawing/2014/main" id="{C69F9BD9-FE7A-73D0-F234-213CD0CB8FE7}"/>
              </a:ext>
            </a:extLst>
          </p:cNvPr>
          <p:cNvGrpSpPr/>
          <p:nvPr/>
        </p:nvGrpSpPr>
        <p:grpSpPr>
          <a:xfrm>
            <a:off x="1510130" y="2954916"/>
            <a:ext cx="502787" cy="431353"/>
            <a:chOff x="6202705" y="1525453"/>
            <a:chExt cx="364180" cy="312461"/>
          </a:xfrm>
        </p:grpSpPr>
        <p:sp>
          <p:nvSpPr>
            <p:cNvPr id="25" name="Google Shape;1927;p63">
              <a:extLst>
                <a:ext uri="{FF2B5EF4-FFF2-40B4-BE49-F238E27FC236}">
                  <a16:creationId xmlns:a16="http://schemas.microsoft.com/office/drawing/2014/main" id="{66E3D653-2648-1901-BE68-A6D336B153C1}"/>
                </a:ext>
              </a:extLst>
            </p:cNvPr>
            <p:cNvSpPr/>
            <p:nvPr/>
          </p:nvSpPr>
          <p:spPr>
            <a:xfrm>
              <a:off x="6407615" y="1616891"/>
              <a:ext cx="159270" cy="221023"/>
            </a:xfrm>
            <a:custGeom>
              <a:avLst/>
              <a:gdLst/>
              <a:ahLst/>
              <a:cxnLst/>
              <a:rect l="l" t="t" r="r" b="b"/>
              <a:pathLst>
                <a:path w="6079" h="8436" extrusionOk="0">
                  <a:moveTo>
                    <a:pt x="2455" y="0"/>
                  </a:moveTo>
                  <a:cubicBezTo>
                    <a:pt x="1707" y="0"/>
                    <a:pt x="528" y="575"/>
                    <a:pt x="471" y="1313"/>
                  </a:cubicBezTo>
                  <a:lnTo>
                    <a:pt x="375" y="2406"/>
                  </a:lnTo>
                  <a:cubicBezTo>
                    <a:pt x="816" y="2914"/>
                    <a:pt x="1458" y="3412"/>
                    <a:pt x="2273" y="3422"/>
                  </a:cubicBezTo>
                  <a:lnTo>
                    <a:pt x="2254" y="4649"/>
                  </a:lnTo>
                  <a:cubicBezTo>
                    <a:pt x="1535" y="4639"/>
                    <a:pt x="825" y="4409"/>
                    <a:pt x="250" y="3988"/>
                  </a:cubicBezTo>
                  <a:lnTo>
                    <a:pt x="97" y="6393"/>
                  </a:lnTo>
                  <a:cubicBezTo>
                    <a:pt x="1" y="7486"/>
                    <a:pt x="873" y="8435"/>
                    <a:pt x="1976" y="8435"/>
                  </a:cubicBezTo>
                  <a:lnTo>
                    <a:pt x="5493" y="8435"/>
                  </a:lnTo>
                  <a:cubicBezTo>
                    <a:pt x="5819" y="8435"/>
                    <a:pt x="6078" y="8148"/>
                    <a:pt x="6030" y="7822"/>
                  </a:cubicBezTo>
                  <a:cubicBezTo>
                    <a:pt x="5599" y="4620"/>
                    <a:pt x="5196" y="1534"/>
                    <a:pt x="3241" y="240"/>
                  </a:cubicBezTo>
                  <a:cubicBezTo>
                    <a:pt x="3011" y="86"/>
                    <a:pt x="2733" y="0"/>
                    <a:pt x="2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28;p63">
              <a:extLst>
                <a:ext uri="{FF2B5EF4-FFF2-40B4-BE49-F238E27FC236}">
                  <a16:creationId xmlns:a16="http://schemas.microsoft.com/office/drawing/2014/main" id="{B3D02C40-3DB7-E16A-E483-AAABAE665EF2}"/>
                </a:ext>
              </a:extLst>
            </p:cNvPr>
            <p:cNvSpPr/>
            <p:nvPr/>
          </p:nvSpPr>
          <p:spPr>
            <a:xfrm>
              <a:off x="6202705" y="1616891"/>
              <a:ext cx="158982" cy="221023"/>
            </a:xfrm>
            <a:custGeom>
              <a:avLst/>
              <a:gdLst/>
              <a:ahLst/>
              <a:cxnLst/>
              <a:rect l="l" t="t" r="r" b="b"/>
              <a:pathLst>
                <a:path w="6068" h="8436" extrusionOk="0">
                  <a:moveTo>
                    <a:pt x="3614" y="0"/>
                  </a:moveTo>
                  <a:cubicBezTo>
                    <a:pt x="3336" y="0"/>
                    <a:pt x="3058" y="86"/>
                    <a:pt x="2828" y="240"/>
                  </a:cubicBezTo>
                  <a:cubicBezTo>
                    <a:pt x="873" y="1534"/>
                    <a:pt x="470" y="4630"/>
                    <a:pt x="39" y="7822"/>
                  </a:cubicBezTo>
                  <a:cubicBezTo>
                    <a:pt x="0" y="8148"/>
                    <a:pt x="250" y="8435"/>
                    <a:pt x="575" y="8435"/>
                  </a:cubicBezTo>
                  <a:lnTo>
                    <a:pt x="4093" y="8435"/>
                  </a:lnTo>
                  <a:cubicBezTo>
                    <a:pt x="5196" y="8435"/>
                    <a:pt x="6068" y="7486"/>
                    <a:pt x="5982" y="6393"/>
                  </a:cubicBezTo>
                  <a:lnTo>
                    <a:pt x="5828" y="3901"/>
                  </a:lnTo>
                  <a:cubicBezTo>
                    <a:pt x="5291" y="4294"/>
                    <a:pt x="4620" y="4668"/>
                    <a:pt x="3825" y="4678"/>
                  </a:cubicBezTo>
                  <a:lnTo>
                    <a:pt x="3806" y="3422"/>
                  </a:lnTo>
                  <a:cubicBezTo>
                    <a:pt x="4611" y="3412"/>
                    <a:pt x="5253" y="2914"/>
                    <a:pt x="5694" y="2406"/>
                  </a:cubicBezTo>
                  <a:lnTo>
                    <a:pt x="5598" y="1323"/>
                  </a:lnTo>
                  <a:cubicBezTo>
                    <a:pt x="5541" y="575"/>
                    <a:pt x="4362" y="0"/>
                    <a:pt x="3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29;p63">
              <a:extLst>
                <a:ext uri="{FF2B5EF4-FFF2-40B4-BE49-F238E27FC236}">
                  <a16:creationId xmlns:a16="http://schemas.microsoft.com/office/drawing/2014/main" id="{E1CF9721-55E8-1FCE-6777-5ADC26681249}"/>
                </a:ext>
              </a:extLst>
            </p:cNvPr>
            <p:cNvSpPr/>
            <p:nvPr/>
          </p:nvSpPr>
          <p:spPr>
            <a:xfrm>
              <a:off x="6288327" y="1690958"/>
              <a:ext cx="28165" cy="64321"/>
            </a:xfrm>
            <a:custGeom>
              <a:avLst/>
              <a:gdLst/>
              <a:ahLst/>
              <a:cxnLst/>
              <a:rect l="l" t="t" r="r" b="b"/>
              <a:pathLst>
                <a:path w="1075" h="2455" extrusionOk="0">
                  <a:moveTo>
                    <a:pt x="538" y="1"/>
                  </a:moveTo>
                  <a:cubicBezTo>
                    <a:pt x="241" y="1"/>
                    <a:pt x="1" y="547"/>
                    <a:pt x="1" y="1228"/>
                  </a:cubicBezTo>
                  <a:cubicBezTo>
                    <a:pt x="1" y="1899"/>
                    <a:pt x="241" y="2455"/>
                    <a:pt x="538" y="2455"/>
                  </a:cubicBezTo>
                  <a:cubicBezTo>
                    <a:pt x="835" y="2455"/>
                    <a:pt x="1074" y="1899"/>
                    <a:pt x="1074" y="1228"/>
                  </a:cubicBezTo>
                  <a:cubicBezTo>
                    <a:pt x="1074" y="547"/>
                    <a:pt x="835" y="1"/>
                    <a:pt x="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30;p63">
              <a:extLst>
                <a:ext uri="{FF2B5EF4-FFF2-40B4-BE49-F238E27FC236}">
                  <a16:creationId xmlns:a16="http://schemas.microsoft.com/office/drawing/2014/main" id="{7DC55F83-EEDF-283E-AEB6-804B7C1A6283}"/>
                </a:ext>
              </a:extLst>
            </p:cNvPr>
            <p:cNvSpPr/>
            <p:nvPr/>
          </p:nvSpPr>
          <p:spPr>
            <a:xfrm>
              <a:off x="6453072" y="1690958"/>
              <a:ext cx="28165" cy="64321"/>
            </a:xfrm>
            <a:custGeom>
              <a:avLst/>
              <a:gdLst/>
              <a:ahLst/>
              <a:cxnLst/>
              <a:rect l="l" t="t" r="r" b="b"/>
              <a:pathLst>
                <a:path w="1075" h="2455" extrusionOk="0">
                  <a:moveTo>
                    <a:pt x="538" y="1"/>
                  </a:moveTo>
                  <a:cubicBezTo>
                    <a:pt x="241" y="1"/>
                    <a:pt x="1" y="547"/>
                    <a:pt x="1" y="1228"/>
                  </a:cubicBezTo>
                  <a:cubicBezTo>
                    <a:pt x="1" y="1899"/>
                    <a:pt x="241" y="2455"/>
                    <a:pt x="538" y="2455"/>
                  </a:cubicBezTo>
                  <a:cubicBezTo>
                    <a:pt x="835" y="2455"/>
                    <a:pt x="1075" y="1899"/>
                    <a:pt x="1075" y="1228"/>
                  </a:cubicBezTo>
                  <a:cubicBezTo>
                    <a:pt x="1075" y="547"/>
                    <a:pt x="835" y="1"/>
                    <a:pt x="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31;p63">
              <a:extLst>
                <a:ext uri="{FF2B5EF4-FFF2-40B4-BE49-F238E27FC236}">
                  <a16:creationId xmlns:a16="http://schemas.microsoft.com/office/drawing/2014/main" id="{2FE0292C-4A90-D9FB-306B-0C069E4391F8}"/>
                </a:ext>
              </a:extLst>
            </p:cNvPr>
            <p:cNvSpPr/>
            <p:nvPr/>
          </p:nvSpPr>
          <p:spPr>
            <a:xfrm>
              <a:off x="6295086" y="1525453"/>
              <a:ext cx="177924" cy="246411"/>
            </a:xfrm>
            <a:custGeom>
              <a:avLst/>
              <a:gdLst/>
              <a:ahLst/>
              <a:cxnLst/>
              <a:rect l="l" t="t" r="r" b="b"/>
              <a:pathLst>
                <a:path w="6791" h="9405" extrusionOk="0">
                  <a:moveTo>
                    <a:pt x="3378" y="1"/>
                  </a:moveTo>
                  <a:cubicBezTo>
                    <a:pt x="3041" y="1"/>
                    <a:pt x="2772" y="275"/>
                    <a:pt x="2772" y="614"/>
                  </a:cubicBezTo>
                  <a:lnTo>
                    <a:pt x="2772" y="4698"/>
                  </a:lnTo>
                  <a:cubicBezTo>
                    <a:pt x="2772" y="4889"/>
                    <a:pt x="2724" y="5072"/>
                    <a:pt x="2619" y="5235"/>
                  </a:cubicBezTo>
                  <a:cubicBezTo>
                    <a:pt x="2475" y="5474"/>
                    <a:pt x="2312" y="5695"/>
                    <a:pt x="2130" y="5906"/>
                  </a:cubicBezTo>
                  <a:cubicBezTo>
                    <a:pt x="1967" y="6097"/>
                    <a:pt x="1785" y="6260"/>
                    <a:pt x="1583" y="6414"/>
                  </a:cubicBezTo>
                  <a:cubicBezTo>
                    <a:pt x="1468" y="6509"/>
                    <a:pt x="1325" y="6557"/>
                    <a:pt x="1171" y="6567"/>
                  </a:cubicBezTo>
                  <a:lnTo>
                    <a:pt x="1085" y="6567"/>
                  </a:lnTo>
                  <a:cubicBezTo>
                    <a:pt x="769" y="6509"/>
                    <a:pt x="519" y="6279"/>
                    <a:pt x="443" y="5973"/>
                  </a:cubicBezTo>
                  <a:cubicBezTo>
                    <a:pt x="415" y="5864"/>
                    <a:pt x="333" y="5816"/>
                    <a:pt x="249" y="5816"/>
                  </a:cubicBezTo>
                  <a:cubicBezTo>
                    <a:pt x="126" y="5816"/>
                    <a:pt x="0" y="5918"/>
                    <a:pt x="40" y="6078"/>
                  </a:cubicBezTo>
                  <a:cubicBezTo>
                    <a:pt x="126" y="6423"/>
                    <a:pt x="356" y="6711"/>
                    <a:pt x="663" y="6874"/>
                  </a:cubicBezTo>
                  <a:cubicBezTo>
                    <a:pt x="606" y="6883"/>
                    <a:pt x="548" y="6893"/>
                    <a:pt x="491" y="6902"/>
                  </a:cubicBezTo>
                  <a:cubicBezTo>
                    <a:pt x="347" y="6922"/>
                    <a:pt x="241" y="7037"/>
                    <a:pt x="241" y="7180"/>
                  </a:cubicBezTo>
                  <a:lnTo>
                    <a:pt x="241" y="7679"/>
                  </a:lnTo>
                  <a:cubicBezTo>
                    <a:pt x="241" y="7930"/>
                    <a:pt x="445" y="8127"/>
                    <a:pt x="689" y="8127"/>
                  </a:cubicBezTo>
                  <a:cubicBezTo>
                    <a:pt x="715" y="8127"/>
                    <a:pt x="742" y="8124"/>
                    <a:pt x="769" y="8120"/>
                  </a:cubicBezTo>
                  <a:lnTo>
                    <a:pt x="769" y="8120"/>
                  </a:lnTo>
                  <a:cubicBezTo>
                    <a:pt x="769" y="8264"/>
                    <a:pt x="759" y="8877"/>
                    <a:pt x="270" y="8992"/>
                  </a:cubicBezTo>
                  <a:cubicBezTo>
                    <a:pt x="165" y="9021"/>
                    <a:pt x="88" y="9117"/>
                    <a:pt x="107" y="9232"/>
                  </a:cubicBezTo>
                  <a:cubicBezTo>
                    <a:pt x="126" y="9327"/>
                    <a:pt x="213" y="9404"/>
                    <a:pt x="308" y="9404"/>
                  </a:cubicBezTo>
                  <a:lnTo>
                    <a:pt x="356" y="9404"/>
                  </a:lnTo>
                  <a:cubicBezTo>
                    <a:pt x="1066" y="9241"/>
                    <a:pt x="1200" y="8465"/>
                    <a:pt x="1181" y="8072"/>
                  </a:cubicBezTo>
                  <a:cubicBezTo>
                    <a:pt x="1171" y="8043"/>
                    <a:pt x="1190" y="8024"/>
                    <a:pt x="1209" y="8014"/>
                  </a:cubicBezTo>
                  <a:cubicBezTo>
                    <a:pt x="1861" y="7794"/>
                    <a:pt x="2456" y="7401"/>
                    <a:pt x="2916" y="6893"/>
                  </a:cubicBezTo>
                  <a:cubicBezTo>
                    <a:pt x="3045" y="6759"/>
                    <a:pt x="3215" y="6692"/>
                    <a:pt x="3385" y="6692"/>
                  </a:cubicBezTo>
                  <a:cubicBezTo>
                    <a:pt x="3556" y="6692"/>
                    <a:pt x="3726" y="6759"/>
                    <a:pt x="3855" y="6893"/>
                  </a:cubicBezTo>
                  <a:cubicBezTo>
                    <a:pt x="4315" y="7401"/>
                    <a:pt x="4900" y="7784"/>
                    <a:pt x="5542" y="8014"/>
                  </a:cubicBezTo>
                  <a:cubicBezTo>
                    <a:pt x="5561" y="8014"/>
                    <a:pt x="5580" y="8043"/>
                    <a:pt x="5580" y="8062"/>
                  </a:cubicBezTo>
                  <a:cubicBezTo>
                    <a:pt x="5552" y="8455"/>
                    <a:pt x="5695" y="9232"/>
                    <a:pt x="6395" y="9395"/>
                  </a:cubicBezTo>
                  <a:cubicBezTo>
                    <a:pt x="6405" y="9399"/>
                    <a:pt x="6412" y="9402"/>
                    <a:pt x="6419" y="9402"/>
                  </a:cubicBezTo>
                  <a:cubicBezTo>
                    <a:pt x="6426" y="9402"/>
                    <a:pt x="6434" y="9399"/>
                    <a:pt x="6443" y="9395"/>
                  </a:cubicBezTo>
                  <a:cubicBezTo>
                    <a:pt x="6549" y="9395"/>
                    <a:pt x="6635" y="9327"/>
                    <a:pt x="6644" y="9222"/>
                  </a:cubicBezTo>
                  <a:cubicBezTo>
                    <a:pt x="6664" y="9117"/>
                    <a:pt x="6596" y="9011"/>
                    <a:pt x="6481" y="8982"/>
                  </a:cubicBezTo>
                  <a:cubicBezTo>
                    <a:pt x="6002" y="8867"/>
                    <a:pt x="5983" y="8254"/>
                    <a:pt x="5993" y="8120"/>
                  </a:cubicBezTo>
                  <a:lnTo>
                    <a:pt x="6012" y="8120"/>
                  </a:lnTo>
                  <a:cubicBezTo>
                    <a:pt x="6034" y="8123"/>
                    <a:pt x="6056" y="8124"/>
                    <a:pt x="6077" y="8124"/>
                  </a:cubicBezTo>
                  <a:cubicBezTo>
                    <a:pt x="6326" y="8124"/>
                    <a:pt x="6529" y="7926"/>
                    <a:pt x="6529" y="7679"/>
                  </a:cubicBezTo>
                  <a:lnTo>
                    <a:pt x="6529" y="7171"/>
                  </a:lnTo>
                  <a:cubicBezTo>
                    <a:pt x="6539" y="7037"/>
                    <a:pt x="6434" y="6912"/>
                    <a:pt x="6290" y="6893"/>
                  </a:cubicBezTo>
                  <a:cubicBezTo>
                    <a:pt x="6232" y="6883"/>
                    <a:pt x="6165" y="6874"/>
                    <a:pt x="6108" y="6864"/>
                  </a:cubicBezTo>
                  <a:cubicBezTo>
                    <a:pt x="6424" y="6701"/>
                    <a:pt x="6664" y="6414"/>
                    <a:pt x="6750" y="6078"/>
                  </a:cubicBezTo>
                  <a:cubicBezTo>
                    <a:pt x="6790" y="5916"/>
                    <a:pt x="6660" y="5810"/>
                    <a:pt x="6536" y="5810"/>
                  </a:cubicBezTo>
                  <a:cubicBezTo>
                    <a:pt x="6454" y="5810"/>
                    <a:pt x="6374" y="5856"/>
                    <a:pt x="6347" y="5963"/>
                  </a:cubicBezTo>
                  <a:cubicBezTo>
                    <a:pt x="6271" y="6289"/>
                    <a:pt x="6002" y="6538"/>
                    <a:pt x="5667" y="6577"/>
                  </a:cubicBezTo>
                  <a:lnTo>
                    <a:pt x="5590" y="6577"/>
                  </a:lnTo>
                  <a:cubicBezTo>
                    <a:pt x="5456" y="6557"/>
                    <a:pt x="5331" y="6500"/>
                    <a:pt x="5216" y="6423"/>
                  </a:cubicBezTo>
                  <a:cubicBezTo>
                    <a:pt x="4804" y="6088"/>
                    <a:pt x="4459" y="5695"/>
                    <a:pt x="4181" y="5244"/>
                  </a:cubicBezTo>
                  <a:cubicBezTo>
                    <a:pt x="4085" y="5081"/>
                    <a:pt x="4028" y="4889"/>
                    <a:pt x="4028" y="4698"/>
                  </a:cubicBezTo>
                  <a:lnTo>
                    <a:pt x="4028" y="614"/>
                  </a:lnTo>
                  <a:cubicBezTo>
                    <a:pt x="4028" y="269"/>
                    <a:pt x="3759" y="1"/>
                    <a:pt x="3414" y="1"/>
                  </a:cubicBezTo>
                  <a:lnTo>
                    <a:pt x="3395" y="1"/>
                  </a:lnTo>
                  <a:cubicBezTo>
                    <a:pt x="3389" y="1"/>
                    <a:pt x="3383" y="1"/>
                    <a:pt x="3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932;p63">
            <a:extLst>
              <a:ext uri="{FF2B5EF4-FFF2-40B4-BE49-F238E27FC236}">
                <a16:creationId xmlns:a16="http://schemas.microsoft.com/office/drawing/2014/main" id="{9E0F4E3E-68A6-38CC-8961-770DC0BD7CAC}"/>
              </a:ext>
            </a:extLst>
          </p:cNvPr>
          <p:cNvGrpSpPr/>
          <p:nvPr/>
        </p:nvGrpSpPr>
        <p:grpSpPr>
          <a:xfrm>
            <a:off x="1510130" y="4128627"/>
            <a:ext cx="502787" cy="431353"/>
            <a:chOff x="6202705" y="1525453"/>
            <a:chExt cx="364180" cy="312461"/>
          </a:xfrm>
        </p:grpSpPr>
        <p:sp>
          <p:nvSpPr>
            <p:cNvPr id="31" name="Google Shape;1933;p63">
              <a:extLst>
                <a:ext uri="{FF2B5EF4-FFF2-40B4-BE49-F238E27FC236}">
                  <a16:creationId xmlns:a16="http://schemas.microsoft.com/office/drawing/2014/main" id="{56A99DB4-1942-876F-884F-18A5A12B668A}"/>
                </a:ext>
              </a:extLst>
            </p:cNvPr>
            <p:cNvSpPr/>
            <p:nvPr/>
          </p:nvSpPr>
          <p:spPr>
            <a:xfrm>
              <a:off x="6407615" y="1616891"/>
              <a:ext cx="159270" cy="221023"/>
            </a:xfrm>
            <a:custGeom>
              <a:avLst/>
              <a:gdLst/>
              <a:ahLst/>
              <a:cxnLst/>
              <a:rect l="l" t="t" r="r" b="b"/>
              <a:pathLst>
                <a:path w="6079" h="8436" extrusionOk="0">
                  <a:moveTo>
                    <a:pt x="2455" y="0"/>
                  </a:moveTo>
                  <a:cubicBezTo>
                    <a:pt x="1707" y="0"/>
                    <a:pt x="528" y="575"/>
                    <a:pt x="471" y="1313"/>
                  </a:cubicBezTo>
                  <a:lnTo>
                    <a:pt x="375" y="2406"/>
                  </a:lnTo>
                  <a:cubicBezTo>
                    <a:pt x="816" y="2914"/>
                    <a:pt x="1458" y="3412"/>
                    <a:pt x="2273" y="3422"/>
                  </a:cubicBezTo>
                  <a:lnTo>
                    <a:pt x="2254" y="4649"/>
                  </a:lnTo>
                  <a:cubicBezTo>
                    <a:pt x="1535" y="4639"/>
                    <a:pt x="825" y="4409"/>
                    <a:pt x="250" y="3988"/>
                  </a:cubicBezTo>
                  <a:lnTo>
                    <a:pt x="97" y="6393"/>
                  </a:lnTo>
                  <a:cubicBezTo>
                    <a:pt x="1" y="7486"/>
                    <a:pt x="873" y="8435"/>
                    <a:pt x="1976" y="8435"/>
                  </a:cubicBezTo>
                  <a:lnTo>
                    <a:pt x="5493" y="8435"/>
                  </a:lnTo>
                  <a:cubicBezTo>
                    <a:pt x="5819" y="8435"/>
                    <a:pt x="6078" y="8148"/>
                    <a:pt x="6030" y="7822"/>
                  </a:cubicBezTo>
                  <a:cubicBezTo>
                    <a:pt x="5599" y="4620"/>
                    <a:pt x="5196" y="1534"/>
                    <a:pt x="3241" y="240"/>
                  </a:cubicBezTo>
                  <a:cubicBezTo>
                    <a:pt x="3011" y="86"/>
                    <a:pt x="2733" y="0"/>
                    <a:pt x="2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34;p63">
              <a:extLst>
                <a:ext uri="{FF2B5EF4-FFF2-40B4-BE49-F238E27FC236}">
                  <a16:creationId xmlns:a16="http://schemas.microsoft.com/office/drawing/2014/main" id="{00758ACC-571A-20F6-7897-D7AE7A5EA7FB}"/>
                </a:ext>
              </a:extLst>
            </p:cNvPr>
            <p:cNvSpPr/>
            <p:nvPr/>
          </p:nvSpPr>
          <p:spPr>
            <a:xfrm>
              <a:off x="6202705" y="1616891"/>
              <a:ext cx="158982" cy="221023"/>
            </a:xfrm>
            <a:custGeom>
              <a:avLst/>
              <a:gdLst/>
              <a:ahLst/>
              <a:cxnLst/>
              <a:rect l="l" t="t" r="r" b="b"/>
              <a:pathLst>
                <a:path w="6068" h="8436" extrusionOk="0">
                  <a:moveTo>
                    <a:pt x="3614" y="0"/>
                  </a:moveTo>
                  <a:cubicBezTo>
                    <a:pt x="3336" y="0"/>
                    <a:pt x="3058" y="86"/>
                    <a:pt x="2828" y="240"/>
                  </a:cubicBezTo>
                  <a:cubicBezTo>
                    <a:pt x="873" y="1534"/>
                    <a:pt x="470" y="4630"/>
                    <a:pt x="39" y="7822"/>
                  </a:cubicBezTo>
                  <a:cubicBezTo>
                    <a:pt x="0" y="8148"/>
                    <a:pt x="250" y="8435"/>
                    <a:pt x="575" y="8435"/>
                  </a:cubicBezTo>
                  <a:lnTo>
                    <a:pt x="4093" y="8435"/>
                  </a:lnTo>
                  <a:cubicBezTo>
                    <a:pt x="5196" y="8435"/>
                    <a:pt x="6068" y="7486"/>
                    <a:pt x="5982" y="6393"/>
                  </a:cubicBezTo>
                  <a:lnTo>
                    <a:pt x="5828" y="3901"/>
                  </a:lnTo>
                  <a:cubicBezTo>
                    <a:pt x="5291" y="4294"/>
                    <a:pt x="4620" y="4668"/>
                    <a:pt x="3825" y="4678"/>
                  </a:cubicBezTo>
                  <a:lnTo>
                    <a:pt x="3806" y="3422"/>
                  </a:lnTo>
                  <a:cubicBezTo>
                    <a:pt x="4611" y="3412"/>
                    <a:pt x="5253" y="2914"/>
                    <a:pt x="5694" y="2406"/>
                  </a:cubicBezTo>
                  <a:lnTo>
                    <a:pt x="5598" y="1323"/>
                  </a:lnTo>
                  <a:cubicBezTo>
                    <a:pt x="5541" y="575"/>
                    <a:pt x="4362" y="0"/>
                    <a:pt x="3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35;p63">
              <a:extLst>
                <a:ext uri="{FF2B5EF4-FFF2-40B4-BE49-F238E27FC236}">
                  <a16:creationId xmlns:a16="http://schemas.microsoft.com/office/drawing/2014/main" id="{3010F522-454B-31C2-1675-5E0125DC8B82}"/>
                </a:ext>
              </a:extLst>
            </p:cNvPr>
            <p:cNvSpPr/>
            <p:nvPr/>
          </p:nvSpPr>
          <p:spPr>
            <a:xfrm>
              <a:off x="6288327" y="1690958"/>
              <a:ext cx="28165" cy="64321"/>
            </a:xfrm>
            <a:custGeom>
              <a:avLst/>
              <a:gdLst/>
              <a:ahLst/>
              <a:cxnLst/>
              <a:rect l="l" t="t" r="r" b="b"/>
              <a:pathLst>
                <a:path w="1075" h="2455" extrusionOk="0">
                  <a:moveTo>
                    <a:pt x="538" y="1"/>
                  </a:moveTo>
                  <a:cubicBezTo>
                    <a:pt x="241" y="1"/>
                    <a:pt x="1" y="547"/>
                    <a:pt x="1" y="1228"/>
                  </a:cubicBezTo>
                  <a:cubicBezTo>
                    <a:pt x="1" y="1899"/>
                    <a:pt x="241" y="2455"/>
                    <a:pt x="538" y="2455"/>
                  </a:cubicBezTo>
                  <a:cubicBezTo>
                    <a:pt x="835" y="2455"/>
                    <a:pt x="1074" y="1899"/>
                    <a:pt x="1074" y="1228"/>
                  </a:cubicBezTo>
                  <a:cubicBezTo>
                    <a:pt x="1074" y="547"/>
                    <a:pt x="835" y="1"/>
                    <a:pt x="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36;p63">
              <a:extLst>
                <a:ext uri="{FF2B5EF4-FFF2-40B4-BE49-F238E27FC236}">
                  <a16:creationId xmlns:a16="http://schemas.microsoft.com/office/drawing/2014/main" id="{902B3805-25C8-2EFF-830E-6B6F75F45743}"/>
                </a:ext>
              </a:extLst>
            </p:cNvPr>
            <p:cNvSpPr/>
            <p:nvPr/>
          </p:nvSpPr>
          <p:spPr>
            <a:xfrm>
              <a:off x="6453072" y="1690958"/>
              <a:ext cx="28165" cy="64321"/>
            </a:xfrm>
            <a:custGeom>
              <a:avLst/>
              <a:gdLst/>
              <a:ahLst/>
              <a:cxnLst/>
              <a:rect l="l" t="t" r="r" b="b"/>
              <a:pathLst>
                <a:path w="1075" h="2455" extrusionOk="0">
                  <a:moveTo>
                    <a:pt x="538" y="1"/>
                  </a:moveTo>
                  <a:cubicBezTo>
                    <a:pt x="241" y="1"/>
                    <a:pt x="1" y="547"/>
                    <a:pt x="1" y="1228"/>
                  </a:cubicBezTo>
                  <a:cubicBezTo>
                    <a:pt x="1" y="1899"/>
                    <a:pt x="241" y="2455"/>
                    <a:pt x="538" y="2455"/>
                  </a:cubicBezTo>
                  <a:cubicBezTo>
                    <a:pt x="835" y="2455"/>
                    <a:pt x="1075" y="1899"/>
                    <a:pt x="1075" y="1228"/>
                  </a:cubicBezTo>
                  <a:cubicBezTo>
                    <a:pt x="1075" y="547"/>
                    <a:pt x="835" y="1"/>
                    <a:pt x="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37;p63">
              <a:extLst>
                <a:ext uri="{FF2B5EF4-FFF2-40B4-BE49-F238E27FC236}">
                  <a16:creationId xmlns:a16="http://schemas.microsoft.com/office/drawing/2014/main" id="{FB0D73C4-46E5-BEF5-7C98-B7F854AA2984}"/>
                </a:ext>
              </a:extLst>
            </p:cNvPr>
            <p:cNvSpPr/>
            <p:nvPr/>
          </p:nvSpPr>
          <p:spPr>
            <a:xfrm>
              <a:off x="6295086" y="1525453"/>
              <a:ext cx="177924" cy="246411"/>
            </a:xfrm>
            <a:custGeom>
              <a:avLst/>
              <a:gdLst/>
              <a:ahLst/>
              <a:cxnLst/>
              <a:rect l="l" t="t" r="r" b="b"/>
              <a:pathLst>
                <a:path w="6791" h="9405" extrusionOk="0">
                  <a:moveTo>
                    <a:pt x="3378" y="1"/>
                  </a:moveTo>
                  <a:cubicBezTo>
                    <a:pt x="3041" y="1"/>
                    <a:pt x="2772" y="275"/>
                    <a:pt x="2772" y="614"/>
                  </a:cubicBezTo>
                  <a:lnTo>
                    <a:pt x="2772" y="4698"/>
                  </a:lnTo>
                  <a:cubicBezTo>
                    <a:pt x="2772" y="4889"/>
                    <a:pt x="2724" y="5072"/>
                    <a:pt x="2619" y="5235"/>
                  </a:cubicBezTo>
                  <a:cubicBezTo>
                    <a:pt x="2475" y="5474"/>
                    <a:pt x="2312" y="5695"/>
                    <a:pt x="2130" y="5906"/>
                  </a:cubicBezTo>
                  <a:cubicBezTo>
                    <a:pt x="1967" y="6097"/>
                    <a:pt x="1785" y="6260"/>
                    <a:pt x="1583" y="6414"/>
                  </a:cubicBezTo>
                  <a:cubicBezTo>
                    <a:pt x="1468" y="6509"/>
                    <a:pt x="1325" y="6557"/>
                    <a:pt x="1171" y="6567"/>
                  </a:cubicBezTo>
                  <a:lnTo>
                    <a:pt x="1085" y="6567"/>
                  </a:lnTo>
                  <a:cubicBezTo>
                    <a:pt x="769" y="6509"/>
                    <a:pt x="519" y="6279"/>
                    <a:pt x="443" y="5973"/>
                  </a:cubicBezTo>
                  <a:cubicBezTo>
                    <a:pt x="415" y="5864"/>
                    <a:pt x="333" y="5816"/>
                    <a:pt x="249" y="5816"/>
                  </a:cubicBezTo>
                  <a:cubicBezTo>
                    <a:pt x="126" y="5816"/>
                    <a:pt x="0" y="5918"/>
                    <a:pt x="40" y="6078"/>
                  </a:cubicBezTo>
                  <a:cubicBezTo>
                    <a:pt x="126" y="6423"/>
                    <a:pt x="356" y="6711"/>
                    <a:pt x="663" y="6874"/>
                  </a:cubicBezTo>
                  <a:cubicBezTo>
                    <a:pt x="606" y="6883"/>
                    <a:pt x="548" y="6893"/>
                    <a:pt x="491" y="6902"/>
                  </a:cubicBezTo>
                  <a:cubicBezTo>
                    <a:pt x="347" y="6922"/>
                    <a:pt x="241" y="7037"/>
                    <a:pt x="241" y="7180"/>
                  </a:cubicBezTo>
                  <a:lnTo>
                    <a:pt x="241" y="7679"/>
                  </a:lnTo>
                  <a:cubicBezTo>
                    <a:pt x="241" y="7930"/>
                    <a:pt x="445" y="8127"/>
                    <a:pt x="689" y="8127"/>
                  </a:cubicBezTo>
                  <a:cubicBezTo>
                    <a:pt x="715" y="8127"/>
                    <a:pt x="742" y="8124"/>
                    <a:pt x="769" y="8120"/>
                  </a:cubicBezTo>
                  <a:lnTo>
                    <a:pt x="769" y="8120"/>
                  </a:lnTo>
                  <a:cubicBezTo>
                    <a:pt x="769" y="8264"/>
                    <a:pt x="759" y="8877"/>
                    <a:pt x="270" y="8992"/>
                  </a:cubicBezTo>
                  <a:cubicBezTo>
                    <a:pt x="165" y="9021"/>
                    <a:pt x="88" y="9117"/>
                    <a:pt x="107" y="9232"/>
                  </a:cubicBezTo>
                  <a:cubicBezTo>
                    <a:pt x="126" y="9327"/>
                    <a:pt x="213" y="9404"/>
                    <a:pt x="308" y="9404"/>
                  </a:cubicBezTo>
                  <a:lnTo>
                    <a:pt x="356" y="9404"/>
                  </a:lnTo>
                  <a:cubicBezTo>
                    <a:pt x="1066" y="9241"/>
                    <a:pt x="1200" y="8465"/>
                    <a:pt x="1181" y="8072"/>
                  </a:cubicBezTo>
                  <a:cubicBezTo>
                    <a:pt x="1171" y="8043"/>
                    <a:pt x="1190" y="8024"/>
                    <a:pt x="1209" y="8014"/>
                  </a:cubicBezTo>
                  <a:cubicBezTo>
                    <a:pt x="1861" y="7794"/>
                    <a:pt x="2456" y="7401"/>
                    <a:pt x="2916" y="6893"/>
                  </a:cubicBezTo>
                  <a:cubicBezTo>
                    <a:pt x="3045" y="6759"/>
                    <a:pt x="3215" y="6692"/>
                    <a:pt x="3385" y="6692"/>
                  </a:cubicBezTo>
                  <a:cubicBezTo>
                    <a:pt x="3556" y="6692"/>
                    <a:pt x="3726" y="6759"/>
                    <a:pt x="3855" y="6893"/>
                  </a:cubicBezTo>
                  <a:cubicBezTo>
                    <a:pt x="4315" y="7401"/>
                    <a:pt x="4900" y="7784"/>
                    <a:pt x="5542" y="8014"/>
                  </a:cubicBezTo>
                  <a:cubicBezTo>
                    <a:pt x="5561" y="8014"/>
                    <a:pt x="5580" y="8043"/>
                    <a:pt x="5580" y="8062"/>
                  </a:cubicBezTo>
                  <a:cubicBezTo>
                    <a:pt x="5552" y="8455"/>
                    <a:pt x="5695" y="9232"/>
                    <a:pt x="6395" y="9395"/>
                  </a:cubicBezTo>
                  <a:cubicBezTo>
                    <a:pt x="6405" y="9399"/>
                    <a:pt x="6412" y="9402"/>
                    <a:pt x="6419" y="9402"/>
                  </a:cubicBezTo>
                  <a:cubicBezTo>
                    <a:pt x="6426" y="9402"/>
                    <a:pt x="6434" y="9399"/>
                    <a:pt x="6443" y="9395"/>
                  </a:cubicBezTo>
                  <a:cubicBezTo>
                    <a:pt x="6549" y="9395"/>
                    <a:pt x="6635" y="9327"/>
                    <a:pt x="6644" y="9222"/>
                  </a:cubicBezTo>
                  <a:cubicBezTo>
                    <a:pt x="6664" y="9117"/>
                    <a:pt x="6596" y="9011"/>
                    <a:pt x="6481" y="8982"/>
                  </a:cubicBezTo>
                  <a:cubicBezTo>
                    <a:pt x="6002" y="8867"/>
                    <a:pt x="5983" y="8254"/>
                    <a:pt x="5993" y="8120"/>
                  </a:cubicBezTo>
                  <a:lnTo>
                    <a:pt x="6012" y="8120"/>
                  </a:lnTo>
                  <a:cubicBezTo>
                    <a:pt x="6034" y="8123"/>
                    <a:pt x="6056" y="8124"/>
                    <a:pt x="6077" y="8124"/>
                  </a:cubicBezTo>
                  <a:cubicBezTo>
                    <a:pt x="6326" y="8124"/>
                    <a:pt x="6529" y="7926"/>
                    <a:pt x="6529" y="7679"/>
                  </a:cubicBezTo>
                  <a:lnTo>
                    <a:pt x="6529" y="7171"/>
                  </a:lnTo>
                  <a:cubicBezTo>
                    <a:pt x="6539" y="7037"/>
                    <a:pt x="6434" y="6912"/>
                    <a:pt x="6290" y="6893"/>
                  </a:cubicBezTo>
                  <a:cubicBezTo>
                    <a:pt x="6232" y="6883"/>
                    <a:pt x="6165" y="6874"/>
                    <a:pt x="6108" y="6864"/>
                  </a:cubicBezTo>
                  <a:cubicBezTo>
                    <a:pt x="6424" y="6701"/>
                    <a:pt x="6664" y="6414"/>
                    <a:pt x="6750" y="6078"/>
                  </a:cubicBezTo>
                  <a:cubicBezTo>
                    <a:pt x="6790" y="5916"/>
                    <a:pt x="6660" y="5810"/>
                    <a:pt x="6536" y="5810"/>
                  </a:cubicBezTo>
                  <a:cubicBezTo>
                    <a:pt x="6454" y="5810"/>
                    <a:pt x="6374" y="5856"/>
                    <a:pt x="6347" y="5963"/>
                  </a:cubicBezTo>
                  <a:cubicBezTo>
                    <a:pt x="6271" y="6289"/>
                    <a:pt x="6002" y="6538"/>
                    <a:pt x="5667" y="6577"/>
                  </a:cubicBezTo>
                  <a:lnTo>
                    <a:pt x="5590" y="6577"/>
                  </a:lnTo>
                  <a:cubicBezTo>
                    <a:pt x="5456" y="6557"/>
                    <a:pt x="5331" y="6500"/>
                    <a:pt x="5216" y="6423"/>
                  </a:cubicBezTo>
                  <a:cubicBezTo>
                    <a:pt x="4804" y="6088"/>
                    <a:pt x="4459" y="5695"/>
                    <a:pt x="4181" y="5244"/>
                  </a:cubicBezTo>
                  <a:cubicBezTo>
                    <a:pt x="4085" y="5081"/>
                    <a:pt x="4028" y="4889"/>
                    <a:pt x="4028" y="4698"/>
                  </a:cubicBezTo>
                  <a:lnTo>
                    <a:pt x="4028" y="614"/>
                  </a:lnTo>
                  <a:cubicBezTo>
                    <a:pt x="4028" y="269"/>
                    <a:pt x="3759" y="1"/>
                    <a:pt x="3414" y="1"/>
                  </a:cubicBezTo>
                  <a:lnTo>
                    <a:pt x="3395" y="1"/>
                  </a:lnTo>
                  <a:cubicBezTo>
                    <a:pt x="3389" y="1"/>
                    <a:pt x="3383" y="1"/>
                    <a:pt x="3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938;p63">
            <a:extLst>
              <a:ext uri="{FF2B5EF4-FFF2-40B4-BE49-F238E27FC236}">
                <a16:creationId xmlns:a16="http://schemas.microsoft.com/office/drawing/2014/main" id="{32176A93-0F9F-4D4A-ABA2-32BB084BE1A9}"/>
              </a:ext>
            </a:extLst>
          </p:cNvPr>
          <p:cNvGrpSpPr/>
          <p:nvPr/>
        </p:nvGrpSpPr>
        <p:grpSpPr>
          <a:xfrm>
            <a:off x="1518218" y="1769196"/>
            <a:ext cx="502787" cy="431415"/>
            <a:chOff x="5171546" y="1426248"/>
            <a:chExt cx="502787" cy="431415"/>
          </a:xfrm>
        </p:grpSpPr>
        <p:sp>
          <p:nvSpPr>
            <p:cNvPr id="37" name="Google Shape;1939;p63">
              <a:extLst>
                <a:ext uri="{FF2B5EF4-FFF2-40B4-BE49-F238E27FC236}">
                  <a16:creationId xmlns:a16="http://schemas.microsoft.com/office/drawing/2014/main" id="{A4F18715-288A-2E40-B6B7-87DEFF8A5743}"/>
                </a:ext>
              </a:extLst>
            </p:cNvPr>
            <p:cNvSpPr/>
            <p:nvPr/>
          </p:nvSpPr>
          <p:spPr>
            <a:xfrm>
              <a:off x="5454445" y="1552497"/>
              <a:ext cx="219888" cy="305167"/>
            </a:xfrm>
            <a:custGeom>
              <a:avLst/>
              <a:gdLst/>
              <a:ahLst/>
              <a:cxnLst/>
              <a:rect l="l" t="t" r="r" b="b"/>
              <a:pathLst>
                <a:path w="6079" h="8436" extrusionOk="0">
                  <a:moveTo>
                    <a:pt x="2455" y="0"/>
                  </a:moveTo>
                  <a:cubicBezTo>
                    <a:pt x="1707" y="0"/>
                    <a:pt x="528" y="575"/>
                    <a:pt x="471" y="1313"/>
                  </a:cubicBezTo>
                  <a:lnTo>
                    <a:pt x="375" y="2406"/>
                  </a:lnTo>
                  <a:cubicBezTo>
                    <a:pt x="816" y="2914"/>
                    <a:pt x="1458" y="3412"/>
                    <a:pt x="2273" y="3422"/>
                  </a:cubicBezTo>
                  <a:lnTo>
                    <a:pt x="2254" y="4649"/>
                  </a:lnTo>
                  <a:cubicBezTo>
                    <a:pt x="1535" y="4639"/>
                    <a:pt x="825" y="4409"/>
                    <a:pt x="250" y="3988"/>
                  </a:cubicBezTo>
                  <a:lnTo>
                    <a:pt x="97" y="6393"/>
                  </a:lnTo>
                  <a:cubicBezTo>
                    <a:pt x="1" y="7486"/>
                    <a:pt x="873" y="8435"/>
                    <a:pt x="1976" y="8435"/>
                  </a:cubicBezTo>
                  <a:lnTo>
                    <a:pt x="5493" y="8435"/>
                  </a:lnTo>
                  <a:cubicBezTo>
                    <a:pt x="5819" y="8435"/>
                    <a:pt x="6078" y="8148"/>
                    <a:pt x="6030" y="7822"/>
                  </a:cubicBezTo>
                  <a:cubicBezTo>
                    <a:pt x="5599" y="4620"/>
                    <a:pt x="5196" y="1534"/>
                    <a:pt x="3241" y="240"/>
                  </a:cubicBezTo>
                  <a:cubicBezTo>
                    <a:pt x="3011" y="86"/>
                    <a:pt x="2733" y="0"/>
                    <a:pt x="24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40;p63">
              <a:extLst>
                <a:ext uri="{FF2B5EF4-FFF2-40B4-BE49-F238E27FC236}">
                  <a16:creationId xmlns:a16="http://schemas.microsoft.com/office/drawing/2014/main" id="{0B7655FD-1D7D-D5AD-E711-FF2EEA3A4CE9}"/>
                </a:ext>
              </a:extLst>
            </p:cNvPr>
            <p:cNvSpPr/>
            <p:nvPr/>
          </p:nvSpPr>
          <p:spPr>
            <a:xfrm>
              <a:off x="5171546" y="1552497"/>
              <a:ext cx="219490" cy="305167"/>
            </a:xfrm>
            <a:custGeom>
              <a:avLst/>
              <a:gdLst/>
              <a:ahLst/>
              <a:cxnLst/>
              <a:rect l="l" t="t" r="r" b="b"/>
              <a:pathLst>
                <a:path w="6068" h="8436" extrusionOk="0">
                  <a:moveTo>
                    <a:pt x="3614" y="0"/>
                  </a:moveTo>
                  <a:cubicBezTo>
                    <a:pt x="3336" y="0"/>
                    <a:pt x="3058" y="86"/>
                    <a:pt x="2828" y="240"/>
                  </a:cubicBezTo>
                  <a:cubicBezTo>
                    <a:pt x="873" y="1534"/>
                    <a:pt x="470" y="4630"/>
                    <a:pt x="39" y="7822"/>
                  </a:cubicBezTo>
                  <a:cubicBezTo>
                    <a:pt x="0" y="8148"/>
                    <a:pt x="250" y="8435"/>
                    <a:pt x="575" y="8435"/>
                  </a:cubicBezTo>
                  <a:lnTo>
                    <a:pt x="4093" y="8435"/>
                  </a:lnTo>
                  <a:cubicBezTo>
                    <a:pt x="5196" y="8435"/>
                    <a:pt x="6068" y="7486"/>
                    <a:pt x="5982" y="6393"/>
                  </a:cubicBezTo>
                  <a:lnTo>
                    <a:pt x="5828" y="3901"/>
                  </a:lnTo>
                  <a:cubicBezTo>
                    <a:pt x="5291" y="4294"/>
                    <a:pt x="4620" y="4668"/>
                    <a:pt x="3825" y="4678"/>
                  </a:cubicBezTo>
                  <a:lnTo>
                    <a:pt x="3806" y="3422"/>
                  </a:lnTo>
                  <a:cubicBezTo>
                    <a:pt x="4611" y="3412"/>
                    <a:pt x="5253" y="2914"/>
                    <a:pt x="5694" y="2406"/>
                  </a:cubicBezTo>
                  <a:lnTo>
                    <a:pt x="5598" y="1323"/>
                  </a:lnTo>
                  <a:cubicBezTo>
                    <a:pt x="5541" y="575"/>
                    <a:pt x="4362" y="0"/>
                    <a:pt x="3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41;p63">
              <a:extLst>
                <a:ext uri="{FF2B5EF4-FFF2-40B4-BE49-F238E27FC236}">
                  <a16:creationId xmlns:a16="http://schemas.microsoft.com/office/drawing/2014/main" id="{0F8B1DCC-1AF2-EF0B-CBF0-D11FBABAE9FA}"/>
                </a:ext>
              </a:extLst>
            </p:cNvPr>
            <p:cNvSpPr/>
            <p:nvPr/>
          </p:nvSpPr>
          <p:spPr>
            <a:xfrm>
              <a:off x="5517203" y="1654761"/>
              <a:ext cx="38885" cy="88808"/>
            </a:xfrm>
            <a:custGeom>
              <a:avLst/>
              <a:gdLst/>
              <a:ahLst/>
              <a:cxnLst/>
              <a:rect l="l" t="t" r="r" b="b"/>
              <a:pathLst>
                <a:path w="1075" h="2455" extrusionOk="0">
                  <a:moveTo>
                    <a:pt x="538" y="1"/>
                  </a:moveTo>
                  <a:cubicBezTo>
                    <a:pt x="241" y="1"/>
                    <a:pt x="1" y="547"/>
                    <a:pt x="1" y="1228"/>
                  </a:cubicBezTo>
                  <a:cubicBezTo>
                    <a:pt x="1" y="1899"/>
                    <a:pt x="241" y="2455"/>
                    <a:pt x="538" y="2455"/>
                  </a:cubicBezTo>
                  <a:cubicBezTo>
                    <a:pt x="835" y="2455"/>
                    <a:pt x="1075" y="1899"/>
                    <a:pt x="1075" y="1228"/>
                  </a:cubicBezTo>
                  <a:cubicBezTo>
                    <a:pt x="1075" y="547"/>
                    <a:pt x="835" y="1"/>
                    <a:pt x="5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42;p63">
              <a:extLst>
                <a:ext uri="{FF2B5EF4-FFF2-40B4-BE49-F238E27FC236}">
                  <a16:creationId xmlns:a16="http://schemas.microsoft.com/office/drawing/2014/main" id="{75BF42A4-6639-39AD-032D-F654A1421358}"/>
                </a:ext>
              </a:extLst>
            </p:cNvPr>
            <p:cNvSpPr/>
            <p:nvPr/>
          </p:nvSpPr>
          <p:spPr>
            <a:xfrm>
              <a:off x="5289756" y="1654761"/>
              <a:ext cx="38885" cy="88808"/>
            </a:xfrm>
            <a:custGeom>
              <a:avLst/>
              <a:gdLst/>
              <a:ahLst/>
              <a:cxnLst/>
              <a:rect l="l" t="t" r="r" b="b"/>
              <a:pathLst>
                <a:path w="1075" h="2455" extrusionOk="0">
                  <a:moveTo>
                    <a:pt x="538" y="1"/>
                  </a:moveTo>
                  <a:cubicBezTo>
                    <a:pt x="241" y="1"/>
                    <a:pt x="1" y="547"/>
                    <a:pt x="1" y="1228"/>
                  </a:cubicBezTo>
                  <a:cubicBezTo>
                    <a:pt x="1" y="1899"/>
                    <a:pt x="241" y="2455"/>
                    <a:pt x="538" y="2455"/>
                  </a:cubicBezTo>
                  <a:cubicBezTo>
                    <a:pt x="835" y="2455"/>
                    <a:pt x="1074" y="1899"/>
                    <a:pt x="1074" y="1228"/>
                  </a:cubicBezTo>
                  <a:cubicBezTo>
                    <a:pt x="1074" y="547"/>
                    <a:pt x="835" y="1"/>
                    <a:pt x="5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43;p63">
              <a:extLst>
                <a:ext uri="{FF2B5EF4-FFF2-40B4-BE49-F238E27FC236}">
                  <a16:creationId xmlns:a16="http://schemas.microsoft.com/office/drawing/2014/main" id="{A794684A-4665-B383-4AE2-BADD885E7A9A}"/>
                </a:ext>
              </a:extLst>
            </p:cNvPr>
            <p:cNvSpPr/>
            <p:nvPr/>
          </p:nvSpPr>
          <p:spPr>
            <a:xfrm>
              <a:off x="5299088" y="1426248"/>
              <a:ext cx="245642" cy="340220"/>
            </a:xfrm>
            <a:custGeom>
              <a:avLst/>
              <a:gdLst/>
              <a:ahLst/>
              <a:cxnLst/>
              <a:rect l="l" t="t" r="r" b="b"/>
              <a:pathLst>
                <a:path w="6791" h="9405" extrusionOk="0">
                  <a:moveTo>
                    <a:pt x="3378" y="1"/>
                  </a:moveTo>
                  <a:cubicBezTo>
                    <a:pt x="3041" y="1"/>
                    <a:pt x="2772" y="275"/>
                    <a:pt x="2772" y="614"/>
                  </a:cubicBezTo>
                  <a:lnTo>
                    <a:pt x="2772" y="4698"/>
                  </a:lnTo>
                  <a:cubicBezTo>
                    <a:pt x="2772" y="4889"/>
                    <a:pt x="2724" y="5072"/>
                    <a:pt x="2619" y="5235"/>
                  </a:cubicBezTo>
                  <a:cubicBezTo>
                    <a:pt x="2475" y="5474"/>
                    <a:pt x="2312" y="5695"/>
                    <a:pt x="2130" y="5906"/>
                  </a:cubicBezTo>
                  <a:cubicBezTo>
                    <a:pt x="1967" y="6097"/>
                    <a:pt x="1785" y="6260"/>
                    <a:pt x="1583" y="6414"/>
                  </a:cubicBezTo>
                  <a:cubicBezTo>
                    <a:pt x="1468" y="6509"/>
                    <a:pt x="1325" y="6557"/>
                    <a:pt x="1171" y="6567"/>
                  </a:cubicBezTo>
                  <a:lnTo>
                    <a:pt x="1085" y="6567"/>
                  </a:lnTo>
                  <a:cubicBezTo>
                    <a:pt x="769" y="6509"/>
                    <a:pt x="519" y="6279"/>
                    <a:pt x="443" y="5973"/>
                  </a:cubicBezTo>
                  <a:cubicBezTo>
                    <a:pt x="415" y="5864"/>
                    <a:pt x="333" y="5816"/>
                    <a:pt x="249" y="5816"/>
                  </a:cubicBezTo>
                  <a:cubicBezTo>
                    <a:pt x="126" y="5816"/>
                    <a:pt x="0" y="5918"/>
                    <a:pt x="40" y="6078"/>
                  </a:cubicBezTo>
                  <a:cubicBezTo>
                    <a:pt x="126" y="6423"/>
                    <a:pt x="356" y="6711"/>
                    <a:pt x="663" y="6874"/>
                  </a:cubicBezTo>
                  <a:cubicBezTo>
                    <a:pt x="606" y="6883"/>
                    <a:pt x="548" y="6893"/>
                    <a:pt x="491" y="6902"/>
                  </a:cubicBezTo>
                  <a:cubicBezTo>
                    <a:pt x="347" y="6922"/>
                    <a:pt x="241" y="7037"/>
                    <a:pt x="241" y="7180"/>
                  </a:cubicBezTo>
                  <a:lnTo>
                    <a:pt x="241" y="7679"/>
                  </a:lnTo>
                  <a:cubicBezTo>
                    <a:pt x="241" y="7930"/>
                    <a:pt x="445" y="8127"/>
                    <a:pt x="689" y="8127"/>
                  </a:cubicBezTo>
                  <a:cubicBezTo>
                    <a:pt x="715" y="8127"/>
                    <a:pt x="742" y="8124"/>
                    <a:pt x="769" y="8120"/>
                  </a:cubicBezTo>
                  <a:lnTo>
                    <a:pt x="769" y="8120"/>
                  </a:lnTo>
                  <a:cubicBezTo>
                    <a:pt x="769" y="8264"/>
                    <a:pt x="759" y="8877"/>
                    <a:pt x="270" y="8992"/>
                  </a:cubicBezTo>
                  <a:cubicBezTo>
                    <a:pt x="165" y="9021"/>
                    <a:pt x="88" y="9117"/>
                    <a:pt x="107" y="9232"/>
                  </a:cubicBezTo>
                  <a:cubicBezTo>
                    <a:pt x="126" y="9327"/>
                    <a:pt x="213" y="9404"/>
                    <a:pt x="308" y="9404"/>
                  </a:cubicBezTo>
                  <a:lnTo>
                    <a:pt x="356" y="9404"/>
                  </a:lnTo>
                  <a:cubicBezTo>
                    <a:pt x="1066" y="9241"/>
                    <a:pt x="1200" y="8465"/>
                    <a:pt x="1181" y="8072"/>
                  </a:cubicBezTo>
                  <a:cubicBezTo>
                    <a:pt x="1171" y="8043"/>
                    <a:pt x="1190" y="8024"/>
                    <a:pt x="1209" y="8014"/>
                  </a:cubicBezTo>
                  <a:cubicBezTo>
                    <a:pt x="1861" y="7794"/>
                    <a:pt x="2456" y="7401"/>
                    <a:pt x="2916" y="6893"/>
                  </a:cubicBezTo>
                  <a:cubicBezTo>
                    <a:pt x="3045" y="6759"/>
                    <a:pt x="3215" y="6692"/>
                    <a:pt x="3385" y="6692"/>
                  </a:cubicBezTo>
                  <a:cubicBezTo>
                    <a:pt x="3556" y="6692"/>
                    <a:pt x="3726" y="6759"/>
                    <a:pt x="3855" y="6893"/>
                  </a:cubicBezTo>
                  <a:cubicBezTo>
                    <a:pt x="4315" y="7401"/>
                    <a:pt x="4900" y="7784"/>
                    <a:pt x="5542" y="8014"/>
                  </a:cubicBezTo>
                  <a:cubicBezTo>
                    <a:pt x="5561" y="8014"/>
                    <a:pt x="5580" y="8043"/>
                    <a:pt x="5580" y="8062"/>
                  </a:cubicBezTo>
                  <a:cubicBezTo>
                    <a:pt x="5552" y="8455"/>
                    <a:pt x="5695" y="9232"/>
                    <a:pt x="6395" y="9395"/>
                  </a:cubicBezTo>
                  <a:cubicBezTo>
                    <a:pt x="6405" y="9399"/>
                    <a:pt x="6412" y="9402"/>
                    <a:pt x="6419" y="9402"/>
                  </a:cubicBezTo>
                  <a:cubicBezTo>
                    <a:pt x="6426" y="9402"/>
                    <a:pt x="6434" y="9399"/>
                    <a:pt x="6443" y="9395"/>
                  </a:cubicBezTo>
                  <a:cubicBezTo>
                    <a:pt x="6549" y="9395"/>
                    <a:pt x="6635" y="9327"/>
                    <a:pt x="6644" y="9222"/>
                  </a:cubicBezTo>
                  <a:cubicBezTo>
                    <a:pt x="6664" y="9117"/>
                    <a:pt x="6596" y="9011"/>
                    <a:pt x="6481" y="8982"/>
                  </a:cubicBezTo>
                  <a:cubicBezTo>
                    <a:pt x="6002" y="8867"/>
                    <a:pt x="5983" y="8254"/>
                    <a:pt x="5993" y="8120"/>
                  </a:cubicBezTo>
                  <a:lnTo>
                    <a:pt x="6012" y="8120"/>
                  </a:lnTo>
                  <a:cubicBezTo>
                    <a:pt x="6034" y="8123"/>
                    <a:pt x="6056" y="8124"/>
                    <a:pt x="6077" y="8124"/>
                  </a:cubicBezTo>
                  <a:cubicBezTo>
                    <a:pt x="6326" y="8124"/>
                    <a:pt x="6529" y="7926"/>
                    <a:pt x="6529" y="7679"/>
                  </a:cubicBezTo>
                  <a:lnTo>
                    <a:pt x="6529" y="7171"/>
                  </a:lnTo>
                  <a:cubicBezTo>
                    <a:pt x="6539" y="7037"/>
                    <a:pt x="6434" y="6912"/>
                    <a:pt x="6290" y="6893"/>
                  </a:cubicBezTo>
                  <a:cubicBezTo>
                    <a:pt x="6232" y="6883"/>
                    <a:pt x="6165" y="6874"/>
                    <a:pt x="6108" y="6864"/>
                  </a:cubicBezTo>
                  <a:cubicBezTo>
                    <a:pt x="6424" y="6701"/>
                    <a:pt x="6664" y="6414"/>
                    <a:pt x="6750" y="6078"/>
                  </a:cubicBezTo>
                  <a:cubicBezTo>
                    <a:pt x="6790" y="5916"/>
                    <a:pt x="6660" y="5810"/>
                    <a:pt x="6536" y="5810"/>
                  </a:cubicBezTo>
                  <a:cubicBezTo>
                    <a:pt x="6454" y="5810"/>
                    <a:pt x="6374" y="5856"/>
                    <a:pt x="6347" y="5963"/>
                  </a:cubicBezTo>
                  <a:cubicBezTo>
                    <a:pt x="6271" y="6289"/>
                    <a:pt x="6002" y="6538"/>
                    <a:pt x="5667" y="6577"/>
                  </a:cubicBezTo>
                  <a:lnTo>
                    <a:pt x="5590" y="6577"/>
                  </a:lnTo>
                  <a:cubicBezTo>
                    <a:pt x="5456" y="6557"/>
                    <a:pt x="5331" y="6500"/>
                    <a:pt x="5216" y="6423"/>
                  </a:cubicBezTo>
                  <a:cubicBezTo>
                    <a:pt x="4804" y="6088"/>
                    <a:pt x="4459" y="5695"/>
                    <a:pt x="4181" y="5244"/>
                  </a:cubicBezTo>
                  <a:cubicBezTo>
                    <a:pt x="4085" y="5081"/>
                    <a:pt x="4028" y="4889"/>
                    <a:pt x="4028" y="4698"/>
                  </a:cubicBezTo>
                  <a:lnTo>
                    <a:pt x="4028" y="614"/>
                  </a:lnTo>
                  <a:cubicBezTo>
                    <a:pt x="4028" y="269"/>
                    <a:pt x="3759" y="1"/>
                    <a:pt x="3414" y="1"/>
                  </a:cubicBezTo>
                  <a:lnTo>
                    <a:pt x="3395" y="1"/>
                  </a:lnTo>
                  <a:cubicBezTo>
                    <a:pt x="3389" y="1"/>
                    <a:pt x="3383" y="1"/>
                    <a:pt x="3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1145;p46">
            <a:extLst>
              <a:ext uri="{FF2B5EF4-FFF2-40B4-BE49-F238E27FC236}">
                <a16:creationId xmlns:a16="http://schemas.microsoft.com/office/drawing/2014/main" id="{8E2E9C92-AD4C-EEA3-DE00-FA842DA2342F}"/>
              </a:ext>
            </a:extLst>
          </p:cNvPr>
          <p:cNvSpPr txBox="1"/>
          <p:nvPr/>
        </p:nvSpPr>
        <p:spPr>
          <a:xfrm>
            <a:off x="2234361" y="2884863"/>
            <a:ext cx="23307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Chest X-Ray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1145;p46">
            <a:extLst>
              <a:ext uri="{FF2B5EF4-FFF2-40B4-BE49-F238E27FC236}">
                <a16:creationId xmlns:a16="http://schemas.microsoft.com/office/drawing/2014/main" id="{78BF4D8B-C142-73A8-3F48-CC5A0BD7424B}"/>
              </a:ext>
            </a:extLst>
          </p:cNvPr>
          <p:cNvSpPr txBox="1"/>
          <p:nvPr/>
        </p:nvSpPr>
        <p:spPr>
          <a:xfrm>
            <a:off x="2227081" y="4110041"/>
            <a:ext cx="23307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Computed</a:t>
            </a:r>
            <a:r>
              <a:rPr lang="es-E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-ES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Tomography</a:t>
            </a:r>
            <a:r>
              <a:rPr lang="es-E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(CT)</a:t>
            </a:r>
          </a:p>
        </p:txBody>
      </p:sp>
      <p:sp>
        <p:nvSpPr>
          <p:cNvPr id="45" name="Google Shape;1145;p46">
            <a:extLst>
              <a:ext uri="{FF2B5EF4-FFF2-40B4-BE49-F238E27FC236}">
                <a16:creationId xmlns:a16="http://schemas.microsoft.com/office/drawing/2014/main" id="{74452A81-EAC8-FA06-459C-CF37915BA873}"/>
              </a:ext>
            </a:extLst>
          </p:cNvPr>
          <p:cNvSpPr txBox="1"/>
          <p:nvPr/>
        </p:nvSpPr>
        <p:spPr>
          <a:xfrm>
            <a:off x="2233177" y="1726505"/>
            <a:ext cx="23307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Visual method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" name="Google Shape;1145;p46">
            <a:extLst>
              <a:ext uri="{FF2B5EF4-FFF2-40B4-BE49-F238E27FC236}">
                <a16:creationId xmlns:a16="http://schemas.microsoft.com/office/drawing/2014/main" id="{530FF42C-A249-DC22-D02A-C35EF89ED9DD}"/>
              </a:ext>
            </a:extLst>
          </p:cNvPr>
          <p:cNvSpPr txBox="1"/>
          <p:nvPr/>
        </p:nvSpPr>
        <p:spPr>
          <a:xfrm>
            <a:off x="5439250" y="1779642"/>
            <a:ext cx="23307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3D deep CNN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" name="Google Shape;1145;p46">
            <a:extLst>
              <a:ext uri="{FF2B5EF4-FFF2-40B4-BE49-F238E27FC236}">
                <a16:creationId xmlns:a16="http://schemas.microsoft.com/office/drawing/2014/main" id="{D4333889-EAE0-48F5-7EF2-D94B989D55E7}"/>
              </a:ext>
            </a:extLst>
          </p:cNvPr>
          <p:cNvSpPr txBox="1"/>
          <p:nvPr/>
        </p:nvSpPr>
        <p:spPr>
          <a:xfrm>
            <a:off x="5433154" y="2943978"/>
            <a:ext cx="23307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Radiomics and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CNN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" name="Google Shape;1145;p46">
            <a:extLst>
              <a:ext uri="{FF2B5EF4-FFF2-40B4-BE49-F238E27FC236}">
                <a16:creationId xmlns:a16="http://schemas.microsoft.com/office/drawing/2014/main" id="{FC809F1B-A447-F4B7-7FD0-1AA56D5F6525}"/>
              </a:ext>
            </a:extLst>
          </p:cNvPr>
          <p:cNvSpPr txBox="1"/>
          <p:nvPr/>
        </p:nvSpPr>
        <p:spPr>
          <a:xfrm>
            <a:off x="5445346" y="4090026"/>
            <a:ext cx="23307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CMixNet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" name="Google Shape;1145;p46">
            <a:extLst>
              <a:ext uri="{FF2B5EF4-FFF2-40B4-BE49-F238E27FC236}">
                <a16:creationId xmlns:a16="http://schemas.microsoft.com/office/drawing/2014/main" id="{F722EF03-7FE3-97E7-34F0-455076DAEDA1}"/>
              </a:ext>
            </a:extLst>
          </p:cNvPr>
          <p:cNvSpPr txBox="1"/>
          <p:nvPr/>
        </p:nvSpPr>
        <p:spPr>
          <a:xfrm>
            <a:off x="7043858" y="1740125"/>
            <a:ext cx="839194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Jung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" name="Google Shape;1145;p46">
            <a:extLst>
              <a:ext uri="{FF2B5EF4-FFF2-40B4-BE49-F238E27FC236}">
                <a16:creationId xmlns:a16="http://schemas.microsoft.com/office/drawing/2014/main" id="{1F97BB58-AC06-3959-375D-DA21E20C55EB}"/>
              </a:ext>
            </a:extLst>
          </p:cNvPr>
          <p:cNvSpPr txBox="1"/>
          <p:nvPr/>
        </p:nvSpPr>
        <p:spPr>
          <a:xfrm>
            <a:off x="7062146" y="2941037"/>
            <a:ext cx="839194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Mat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" name="Google Shape;1145;p46">
            <a:extLst>
              <a:ext uri="{FF2B5EF4-FFF2-40B4-BE49-F238E27FC236}">
                <a16:creationId xmlns:a16="http://schemas.microsoft.com/office/drawing/2014/main" id="{C17E6538-2628-EC27-4FFF-1136BBF6BB94}"/>
              </a:ext>
            </a:extLst>
          </p:cNvPr>
          <p:cNvSpPr txBox="1"/>
          <p:nvPr/>
        </p:nvSpPr>
        <p:spPr>
          <a:xfrm>
            <a:off x="6940459" y="4110041"/>
            <a:ext cx="1069969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Nasrullah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30022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>
          <a:extLst>
            <a:ext uri="{FF2B5EF4-FFF2-40B4-BE49-F238E27FC236}">
              <a16:creationId xmlns:a16="http://schemas.microsoft.com/office/drawing/2014/main" id="{07A56797-9776-0358-5C1B-A33E5E4D1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oogle Shape;1046;p44">
            <a:extLst>
              <a:ext uri="{FF2B5EF4-FFF2-40B4-BE49-F238E27FC236}">
                <a16:creationId xmlns:a16="http://schemas.microsoft.com/office/drawing/2014/main" id="{59CDB21A-4B96-68DA-0E50-2B700EFE3278}"/>
              </a:ext>
            </a:extLst>
          </p:cNvPr>
          <p:cNvGrpSpPr/>
          <p:nvPr/>
        </p:nvGrpSpPr>
        <p:grpSpPr>
          <a:xfrm>
            <a:off x="4287918" y="754783"/>
            <a:ext cx="568163" cy="2291651"/>
            <a:chOff x="4005100" y="898429"/>
            <a:chExt cx="568163" cy="2291651"/>
          </a:xfrm>
        </p:grpSpPr>
        <p:sp>
          <p:nvSpPr>
            <p:cNvPr id="1047" name="Google Shape;1047;p44">
              <a:extLst>
                <a:ext uri="{FF2B5EF4-FFF2-40B4-BE49-F238E27FC236}">
                  <a16:creationId xmlns:a16="http://schemas.microsoft.com/office/drawing/2014/main" id="{2F20392D-567F-79DC-B7E8-056A8881E9D8}"/>
                </a:ext>
              </a:extLst>
            </p:cNvPr>
            <p:cNvSpPr/>
            <p:nvPr/>
          </p:nvSpPr>
          <p:spPr>
            <a:xfrm rot="10800000" flipH="1">
              <a:off x="4237442" y="898429"/>
              <a:ext cx="335821" cy="1177976"/>
            </a:xfrm>
            <a:custGeom>
              <a:avLst/>
              <a:gdLst/>
              <a:ahLst/>
              <a:cxnLst/>
              <a:rect l="l" t="t" r="r" b="b"/>
              <a:pathLst>
                <a:path w="19482" h="68338" extrusionOk="0">
                  <a:moveTo>
                    <a:pt x="7829" y="1"/>
                  </a:moveTo>
                  <a:cubicBezTo>
                    <a:pt x="3540" y="1"/>
                    <a:pt x="1" y="3888"/>
                    <a:pt x="1226" y="11884"/>
                  </a:cubicBezTo>
                  <a:cubicBezTo>
                    <a:pt x="1922" y="16430"/>
                    <a:pt x="9107" y="24164"/>
                    <a:pt x="6614" y="26987"/>
                  </a:cubicBezTo>
                  <a:cubicBezTo>
                    <a:pt x="4085" y="29773"/>
                    <a:pt x="2032" y="30726"/>
                    <a:pt x="4452" y="35895"/>
                  </a:cubicBezTo>
                  <a:cubicBezTo>
                    <a:pt x="5808" y="38828"/>
                    <a:pt x="5955" y="43923"/>
                    <a:pt x="3865" y="46453"/>
                  </a:cubicBezTo>
                  <a:cubicBezTo>
                    <a:pt x="1812" y="48945"/>
                    <a:pt x="1922" y="53418"/>
                    <a:pt x="4452" y="55800"/>
                  </a:cubicBezTo>
                  <a:cubicBezTo>
                    <a:pt x="6394" y="57633"/>
                    <a:pt x="5405" y="68337"/>
                    <a:pt x="5405" y="68337"/>
                  </a:cubicBezTo>
                  <a:cubicBezTo>
                    <a:pt x="5405" y="68337"/>
                    <a:pt x="8264" y="58476"/>
                    <a:pt x="5038" y="53894"/>
                  </a:cubicBezTo>
                  <a:cubicBezTo>
                    <a:pt x="1409" y="48799"/>
                    <a:pt x="11453" y="45426"/>
                    <a:pt x="7787" y="36958"/>
                  </a:cubicBezTo>
                  <a:cubicBezTo>
                    <a:pt x="5221" y="31020"/>
                    <a:pt x="13140" y="32376"/>
                    <a:pt x="14972" y="26401"/>
                  </a:cubicBezTo>
                  <a:cubicBezTo>
                    <a:pt x="18638" y="14450"/>
                    <a:pt x="19481" y="8878"/>
                    <a:pt x="15339" y="3966"/>
                  </a:cubicBezTo>
                  <a:cubicBezTo>
                    <a:pt x="13117" y="1337"/>
                    <a:pt x="10344" y="1"/>
                    <a:pt x="7829" y="1"/>
                  </a:cubicBezTo>
                  <a:close/>
                </a:path>
              </a:pathLst>
            </a:custGeom>
            <a:solidFill>
              <a:srgbClr val="B6BECD">
                <a:alpha val="50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4">
              <a:extLst>
                <a:ext uri="{FF2B5EF4-FFF2-40B4-BE49-F238E27FC236}">
                  <a16:creationId xmlns:a16="http://schemas.microsoft.com/office/drawing/2014/main" id="{0C68825E-DA6C-EEF6-A560-FA5E191B3D29}"/>
                </a:ext>
              </a:extLst>
            </p:cNvPr>
            <p:cNvSpPr/>
            <p:nvPr/>
          </p:nvSpPr>
          <p:spPr>
            <a:xfrm>
              <a:off x="4005100" y="2473310"/>
              <a:ext cx="238239" cy="716770"/>
            </a:xfrm>
            <a:custGeom>
              <a:avLst/>
              <a:gdLst/>
              <a:ahLst/>
              <a:cxnLst/>
              <a:rect l="l" t="t" r="r" b="b"/>
              <a:pathLst>
                <a:path w="13821" h="41582" extrusionOk="0">
                  <a:moveTo>
                    <a:pt x="9937" y="1"/>
                  </a:moveTo>
                  <a:cubicBezTo>
                    <a:pt x="8548" y="1"/>
                    <a:pt x="7065" y="803"/>
                    <a:pt x="6929" y="2980"/>
                  </a:cubicBezTo>
                  <a:cubicBezTo>
                    <a:pt x="6819" y="4483"/>
                    <a:pt x="6489" y="6353"/>
                    <a:pt x="5206" y="7086"/>
                  </a:cubicBezTo>
                  <a:cubicBezTo>
                    <a:pt x="3886" y="7782"/>
                    <a:pt x="3153" y="7782"/>
                    <a:pt x="2090" y="8296"/>
                  </a:cubicBezTo>
                  <a:cubicBezTo>
                    <a:pt x="110" y="9249"/>
                    <a:pt x="0" y="14857"/>
                    <a:pt x="3629" y="18963"/>
                  </a:cubicBezTo>
                  <a:cubicBezTo>
                    <a:pt x="5719" y="21309"/>
                    <a:pt x="8248" y="22812"/>
                    <a:pt x="8065" y="24865"/>
                  </a:cubicBezTo>
                  <a:cubicBezTo>
                    <a:pt x="8102" y="25415"/>
                    <a:pt x="7992" y="25965"/>
                    <a:pt x="7698" y="26441"/>
                  </a:cubicBezTo>
                  <a:cubicBezTo>
                    <a:pt x="5059" y="31024"/>
                    <a:pt x="10301" y="30840"/>
                    <a:pt x="7808" y="33626"/>
                  </a:cubicBezTo>
                  <a:cubicBezTo>
                    <a:pt x="6269" y="35386"/>
                    <a:pt x="8835" y="41581"/>
                    <a:pt x="8835" y="41581"/>
                  </a:cubicBezTo>
                  <a:cubicBezTo>
                    <a:pt x="8835" y="41581"/>
                    <a:pt x="7588" y="35313"/>
                    <a:pt x="9201" y="34726"/>
                  </a:cubicBezTo>
                  <a:cubicBezTo>
                    <a:pt x="10851" y="34176"/>
                    <a:pt x="10961" y="31463"/>
                    <a:pt x="9678" y="30107"/>
                  </a:cubicBezTo>
                  <a:cubicBezTo>
                    <a:pt x="8395" y="28751"/>
                    <a:pt x="9128" y="25488"/>
                    <a:pt x="10704" y="24242"/>
                  </a:cubicBezTo>
                  <a:cubicBezTo>
                    <a:pt x="12281" y="22995"/>
                    <a:pt x="9311" y="20356"/>
                    <a:pt x="7735" y="18816"/>
                  </a:cubicBezTo>
                  <a:cubicBezTo>
                    <a:pt x="6159" y="17313"/>
                    <a:pt x="11364" y="14674"/>
                    <a:pt x="12317" y="12365"/>
                  </a:cubicBezTo>
                  <a:cubicBezTo>
                    <a:pt x="13234" y="10018"/>
                    <a:pt x="13820" y="2614"/>
                    <a:pt x="12061" y="781"/>
                  </a:cubicBezTo>
                  <a:cubicBezTo>
                    <a:pt x="11613" y="305"/>
                    <a:pt x="10793" y="1"/>
                    <a:pt x="9937" y="1"/>
                  </a:cubicBezTo>
                  <a:close/>
                </a:path>
              </a:pathLst>
            </a:custGeom>
            <a:solidFill>
              <a:srgbClr val="B6BECD">
                <a:alpha val="50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44">
            <a:extLst>
              <a:ext uri="{FF2B5EF4-FFF2-40B4-BE49-F238E27FC236}">
                <a16:creationId xmlns:a16="http://schemas.microsoft.com/office/drawing/2014/main" id="{280839A9-97D4-D6FF-E0E9-CCED2EB6BFB6}"/>
              </a:ext>
            </a:extLst>
          </p:cNvPr>
          <p:cNvGrpSpPr/>
          <p:nvPr/>
        </p:nvGrpSpPr>
        <p:grpSpPr>
          <a:xfrm>
            <a:off x="3117113" y="3434667"/>
            <a:ext cx="2909775" cy="954050"/>
            <a:chOff x="3120000" y="3654513"/>
            <a:chExt cx="2909775" cy="954050"/>
          </a:xfrm>
        </p:grpSpPr>
        <p:sp>
          <p:nvSpPr>
            <p:cNvPr id="1050" name="Google Shape;1050;p44">
              <a:extLst>
                <a:ext uri="{FF2B5EF4-FFF2-40B4-BE49-F238E27FC236}">
                  <a16:creationId xmlns:a16="http://schemas.microsoft.com/office/drawing/2014/main" id="{3D44CE6B-B713-D9E7-DB13-58FBE15400EA}"/>
                </a:ext>
              </a:extLst>
            </p:cNvPr>
            <p:cNvSpPr/>
            <p:nvPr/>
          </p:nvSpPr>
          <p:spPr>
            <a:xfrm>
              <a:off x="4882350" y="4218138"/>
              <a:ext cx="181475" cy="145650"/>
            </a:xfrm>
            <a:custGeom>
              <a:avLst/>
              <a:gdLst/>
              <a:ahLst/>
              <a:cxnLst/>
              <a:rect l="l" t="t" r="r" b="b"/>
              <a:pathLst>
                <a:path w="7259" h="5826" extrusionOk="0">
                  <a:moveTo>
                    <a:pt x="3410" y="0"/>
                  </a:moveTo>
                  <a:cubicBezTo>
                    <a:pt x="2933" y="1540"/>
                    <a:pt x="1613" y="2677"/>
                    <a:pt x="0" y="2860"/>
                  </a:cubicBezTo>
                  <a:lnTo>
                    <a:pt x="220" y="3043"/>
                  </a:lnTo>
                  <a:cubicBezTo>
                    <a:pt x="220" y="4648"/>
                    <a:pt x="1532" y="5826"/>
                    <a:pt x="3236" y="5826"/>
                  </a:cubicBezTo>
                  <a:cubicBezTo>
                    <a:pt x="3401" y="5826"/>
                    <a:pt x="3569" y="5815"/>
                    <a:pt x="3740" y="5792"/>
                  </a:cubicBezTo>
                  <a:cubicBezTo>
                    <a:pt x="5682" y="5536"/>
                    <a:pt x="7259" y="3923"/>
                    <a:pt x="7259" y="2127"/>
                  </a:cubicBezTo>
                  <a:lnTo>
                    <a:pt x="3410" y="0"/>
                  </a:lnTo>
                  <a:close/>
                </a:path>
              </a:pathLst>
            </a:custGeom>
            <a:solidFill>
              <a:srgbClr val="A6C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4">
              <a:extLst>
                <a:ext uri="{FF2B5EF4-FFF2-40B4-BE49-F238E27FC236}">
                  <a16:creationId xmlns:a16="http://schemas.microsoft.com/office/drawing/2014/main" id="{42AE5A66-425C-E885-8E3A-0633FC94D315}"/>
                </a:ext>
              </a:extLst>
            </p:cNvPr>
            <p:cNvSpPr/>
            <p:nvPr/>
          </p:nvSpPr>
          <p:spPr>
            <a:xfrm>
              <a:off x="3840350" y="3968863"/>
              <a:ext cx="57750" cy="28425"/>
            </a:xfrm>
            <a:custGeom>
              <a:avLst/>
              <a:gdLst/>
              <a:ahLst/>
              <a:cxnLst/>
              <a:rect l="l" t="t" r="r" b="b"/>
              <a:pathLst>
                <a:path w="2310" h="1137" extrusionOk="0">
                  <a:moveTo>
                    <a:pt x="660" y="0"/>
                  </a:moveTo>
                  <a:lnTo>
                    <a:pt x="0" y="1137"/>
                  </a:lnTo>
                  <a:lnTo>
                    <a:pt x="2310" y="917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4">
              <a:extLst>
                <a:ext uri="{FF2B5EF4-FFF2-40B4-BE49-F238E27FC236}">
                  <a16:creationId xmlns:a16="http://schemas.microsoft.com/office/drawing/2014/main" id="{CDFFC798-8AEE-72F4-3205-AAEBC53D916C}"/>
                </a:ext>
              </a:extLst>
            </p:cNvPr>
            <p:cNvSpPr/>
            <p:nvPr/>
          </p:nvSpPr>
          <p:spPr>
            <a:xfrm>
              <a:off x="4805375" y="4217213"/>
              <a:ext cx="162225" cy="72425"/>
            </a:xfrm>
            <a:custGeom>
              <a:avLst/>
              <a:gdLst/>
              <a:ahLst/>
              <a:cxnLst/>
              <a:rect l="l" t="t" r="r" b="b"/>
              <a:pathLst>
                <a:path w="6489" h="2897" extrusionOk="0">
                  <a:moveTo>
                    <a:pt x="6452" y="1"/>
                  </a:moveTo>
                  <a:lnTo>
                    <a:pt x="0" y="514"/>
                  </a:lnTo>
                  <a:lnTo>
                    <a:pt x="3079" y="2897"/>
                  </a:lnTo>
                  <a:cubicBezTo>
                    <a:pt x="4692" y="2714"/>
                    <a:pt x="6012" y="1577"/>
                    <a:pt x="6489" y="37"/>
                  </a:cubicBezTo>
                  <a:lnTo>
                    <a:pt x="6452" y="1"/>
                  </a:lnTo>
                  <a:close/>
                </a:path>
              </a:pathLst>
            </a:custGeom>
            <a:solidFill>
              <a:srgbClr val="3F5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4">
              <a:extLst>
                <a:ext uri="{FF2B5EF4-FFF2-40B4-BE49-F238E27FC236}">
                  <a16:creationId xmlns:a16="http://schemas.microsoft.com/office/drawing/2014/main" id="{748B979B-2896-19A3-C747-7A66DEFCD5A7}"/>
                </a:ext>
              </a:extLst>
            </p:cNvPr>
            <p:cNvSpPr/>
            <p:nvPr/>
          </p:nvSpPr>
          <p:spPr>
            <a:xfrm>
              <a:off x="4316900" y="4110913"/>
              <a:ext cx="131075" cy="170475"/>
            </a:xfrm>
            <a:custGeom>
              <a:avLst/>
              <a:gdLst/>
              <a:ahLst/>
              <a:cxnLst/>
              <a:rect l="l" t="t" r="r" b="b"/>
              <a:pathLst>
                <a:path w="5243" h="6819" extrusionOk="0">
                  <a:moveTo>
                    <a:pt x="1320" y="0"/>
                  </a:moveTo>
                  <a:lnTo>
                    <a:pt x="0" y="807"/>
                  </a:lnTo>
                  <a:cubicBezTo>
                    <a:pt x="2200" y="1650"/>
                    <a:pt x="3923" y="4473"/>
                    <a:pt x="3629" y="6819"/>
                  </a:cubicBezTo>
                  <a:lnTo>
                    <a:pt x="4949" y="6012"/>
                  </a:lnTo>
                  <a:cubicBezTo>
                    <a:pt x="5242" y="3666"/>
                    <a:pt x="3519" y="844"/>
                    <a:pt x="1320" y="0"/>
                  </a:cubicBezTo>
                  <a:close/>
                </a:path>
              </a:pathLst>
            </a:custGeom>
            <a:solidFill>
              <a:srgbClr val="CF4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4">
              <a:extLst>
                <a:ext uri="{FF2B5EF4-FFF2-40B4-BE49-F238E27FC236}">
                  <a16:creationId xmlns:a16="http://schemas.microsoft.com/office/drawing/2014/main" id="{BFC5DC1C-1010-7D24-7C98-72F2D8228556}"/>
                </a:ext>
              </a:extLst>
            </p:cNvPr>
            <p:cNvSpPr/>
            <p:nvPr/>
          </p:nvSpPr>
          <p:spPr>
            <a:xfrm>
              <a:off x="4304075" y="4129588"/>
              <a:ext cx="117325" cy="153275"/>
            </a:xfrm>
            <a:custGeom>
              <a:avLst/>
              <a:gdLst/>
              <a:ahLst/>
              <a:cxnLst/>
              <a:rect l="l" t="t" r="r" b="b"/>
              <a:pathLst>
                <a:path w="4693" h="6131" extrusionOk="0">
                  <a:moveTo>
                    <a:pt x="745" y="0"/>
                  </a:moveTo>
                  <a:cubicBezTo>
                    <a:pt x="659" y="0"/>
                    <a:pt x="581" y="20"/>
                    <a:pt x="513" y="60"/>
                  </a:cubicBezTo>
                  <a:cubicBezTo>
                    <a:pt x="0" y="353"/>
                    <a:pt x="367" y="1966"/>
                    <a:pt x="1356" y="3652"/>
                  </a:cubicBezTo>
                  <a:cubicBezTo>
                    <a:pt x="2260" y="5104"/>
                    <a:pt x="3334" y="6130"/>
                    <a:pt x="3928" y="6130"/>
                  </a:cubicBezTo>
                  <a:cubicBezTo>
                    <a:pt x="4009" y="6130"/>
                    <a:pt x="4081" y="6111"/>
                    <a:pt x="4142" y="6072"/>
                  </a:cubicBezTo>
                  <a:cubicBezTo>
                    <a:pt x="4692" y="5742"/>
                    <a:pt x="4326" y="4129"/>
                    <a:pt x="3299" y="2479"/>
                  </a:cubicBezTo>
                  <a:cubicBezTo>
                    <a:pt x="2431" y="1000"/>
                    <a:pt x="1365" y="0"/>
                    <a:pt x="745" y="0"/>
                  </a:cubicBezTo>
                  <a:close/>
                </a:path>
              </a:pathLst>
            </a:custGeom>
            <a:solidFill>
              <a:srgbClr val="EDA1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4">
              <a:extLst>
                <a:ext uri="{FF2B5EF4-FFF2-40B4-BE49-F238E27FC236}">
                  <a16:creationId xmlns:a16="http://schemas.microsoft.com/office/drawing/2014/main" id="{BBF63899-C603-52F1-7380-9F251AA99111}"/>
                </a:ext>
              </a:extLst>
            </p:cNvPr>
            <p:cNvSpPr/>
            <p:nvPr/>
          </p:nvSpPr>
          <p:spPr>
            <a:xfrm>
              <a:off x="4033700" y="4102663"/>
              <a:ext cx="141175" cy="184225"/>
            </a:xfrm>
            <a:custGeom>
              <a:avLst/>
              <a:gdLst/>
              <a:ahLst/>
              <a:cxnLst/>
              <a:rect l="l" t="t" r="r" b="b"/>
              <a:pathLst>
                <a:path w="5647" h="7369" extrusionOk="0">
                  <a:moveTo>
                    <a:pt x="3520" y="1"/>
                  </a:moveTo>
                  <a:cubicBezTo>
                    <a:pt x="954" y="1174"/>
                    <a:pt x="1" y="4326"/>
                    <a:pt x="1504" y="6746"/>
                  </a:cubicBezTo>
                  <a:lnTo>
                    <a:pt x="3593" y="7369"/>
                  </a:lnTo>
                  <a:cubicBezTo>
                    <a:pt x="2127" y="4986"/>
                    <a:pt x="3080" y="1833"/>
                    <a:pt x="5646" y="660"/>
                  </a:cubicBezTo>
                  <a:lnTo>
                    <a:pt x="3520" y="1"/>
                  </a:lnTo>
                  <a:close/>
                </a:path>
              </a:pathLst>
            </a:custGeom>
            <a:solidFill>
              <a:srgbClr val="CF4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4">
              <a:extLst>
                <a:ext uri="{FF2B5EF4-FFF2-40B4-BE49-F238E27FC236}">
                  <a16:creationId xmlns:a16="http://schemas.microsoft.com/office/drawing/2014/main" id="{D6080D2D-BEE9-4AD9-279C-B85BA96FDDD3}"/>
                </a:ext>
              </a:extLst>
            </p:cNvPr>
            <p:cNvSpPr/>
            <p:nvPr/>
          </p:nvSpPr>
          <p:spPr>
            <a:xfrm>
              <a:off x="3287725" y="3945038"/>
              <a:ext cx="2235250" cy="663525"/>
            </a:xfrm>
            <a:custGeom>
              <a:avLst/>
              <a:gdLst/>
              <a:ahLst/>
              <a:cxnLst/>
              <a:rect l="l" t="t" r="r" b="b"/>
              <a:pathLst>
                <a:path w="89410" h="26541" extrusionOk="0">
                  <a:moveTo>
                    <a:pt x="44686" y="0"/>
                  </a:moveTo>
                  <a:cubicBezTo>
                    <a:pt x="39224" y="0"/>
                    <a:pt x="33982" y="184"/>
                    <a:pt x="29143" y="477"/>
                  </a:cubicBezTo>
                  <a:cubicBezTo>
                    <a:pt x="28850" y="1063"/>
                    <a:pt x="30720" y="3410"/>
                    <a:pt x="26247" y="3996"/>
                  </a:cubicBezTo>
                  <a:cubicBezTo>
                    <a:pt x="26133" y="4003"/>
                    <a:pt x="26023" y="4007"/>
                    <a:pt x="25917" y="4007"/>
                  </a:cubicBezTo>
                  <a:cubicBezTo>
                    <a:pt x="22774" y="4007"/>
                    <a:pt x="23651" y="987"/>
                    <a:pt x="22635" y="987"/>
                  </a:cubicBezTo>
                  <a:cubicBezTo>
                    <a:pt x="22618" y="987"/>
                    <a:pt x="22600" y="988"/>
                    <a:pt x="22582" y="990"/>
                  </a:cubicBezTo>
                  <a:cubicBezTo>
                    <a:pt x="9091" y="2237"/>
                    <a:pt x="0" y="4583"/>
                    <a:pt x="0" y="7295"/>
                  </a:cubicBezTo>
                  <a:lnTo>
                    <a:pt x="0" y="19246"/>
                  </a:lnTo>
                  <a:cubicBezTo>
                    <a:pt x="0" y="23278"/>
                    <a:pt x="20016" y="26541"/>
                    <a:pt x="44686" y="26541"/>
                  </a:cubicBezTo>
                  <a:cubicBezTo>
                    <a:pt x="69394" y="26541"/>
                    <a:pt x="89409" y="23278"/>
                    <a:pt x="89409" y="19246"/>
                  </a:cubicBezTo>
                  <a:lnTo>
                    <a:pt x="89409" y="7295"/>
                  </a:lnTo>
                  <a:cubicBezTo>
                    <a:pt x="89409" y="3263"/>
                    <a:pt x="69394" y="0"/>
                    <a:pt x="44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4">
              <a:extLst>
                <a:ext uri="{FF2B5EF4-FFF2-40B4-BE49-F238E27FC236}">
                  <a16:creationId xmlns:a16="http://schemas.microsoft.com/office/drawing/2014/main" id="{0992C5F6-C4BE-085F-A672-C780DCFAD515}"/>
                </a:ext>
              </a:extLst>
            </p:cNvPr>
            <p:cNvSpPr/>
            <p:nvPr/>
          </p:nvSpPr>
          <p:spPr>
            <a:xfrm>
              <a:off x="3286800" y="4020188"/>
              <a:ext cx="1104350" cy="288700"/>
            </a:xfrm>
            <a:custGeom>
              <a:avLst/>
              <a:gdLst/>
              <a:ahLst/>
              <a:cxnLst/>
              <a:rect l="l" t="t" r="r" b="b"/>
              <a:pathLst>
                <a:path w="44174" h="11548" extrusionOk="0">
                  <a:moveTo>
                    <a:pt x="8432" y="0"/>
                  </a:moveTo>
                  <a:cubicBezTo>
                    <a:pt x="3117" y="1210"/>
                    <a:pt x="1" y="2676"/>
                    <a:pt x="1" y="4253"/>
                  </a:cubicBezTo>
                  <a:cubicBezTo>
                    <a:pt x="1" y="8248"/>
                    <a:pt x="19649" y="11474"/>
                    <a:pt x="44064" y="11548"/>
                  </a:cubicBezTo>
                  <a:cubicBezTo>
                    <a:pt x="44174" y="9971"/>
                    <a:pt x="43477" y="8542"/>
                    <a:pt x="41534" y="7332"/>
                  </a:cubicBezTo>
                  <a:cubicBezTo>
                    <a:pt x="39828" y="6357"/>
                    <a:pt x="37832" y="6064"/>
                    <a:pt x="35707" y="6064"/>
                  </a:cubicBezTo>
                  <a:cubicBezTo>
                    <a:pt x="32507" y="6064"/>
                    <a:pt x="29016" y="6729"/>
                    <a:pt x="25793" y="6729"/>
                  </a:cubicBezTo>
                  <a:cubicBezTo>
                    <a:pt x="23112" y="6729"/>
                    <a:pt x="20615" y="6269"/>
                    <a:pt x="18623" y="4583"/>
                  </a:cubicBezTo>
                  <a:cubicBezTo>
                    <a:pt x="15727" y="2163"/>
                    <a:pt x="12208" y="587"/>
                    <a:pt x="8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4">
              <a:extLst>
                <a:ext uri="{FF2B5EF4-FFF2-40B4-BE49-F238E27FC236}">
                  <a16:creationId xmlns:a16="http://schemas.microsoft.com/office/drawing/2014/main" id="{52093460-4AC1-61B2-0574-7FAB7DA9F036}"/>
                </a:ext>
              </a:extLst>
            </p:cNvPr>
            <p:cNvSpPr/>
            <p:nvPr/>
          </p:nvSpPr>
          <p:spPr>
            <a:xfrm>
              <a:off x="3444425" y="3970688"/>
              <a:ext cx="1920925" cy="271300"/>
            </a:xfrm>
            <a:custGeom>
              <a:avLst/>
              <a:gdLst/>
              <a:ahLst/>
              <a:cxnLst/>
              <a:rect l="l" t="t" r="r" b="b"/>
              <a:pathLst>
                <a:path w="76837" h="10852" extrusionOk="0">
                  <a:moveTo>
                    <a:pt x="38418" y="1"/>
                  </a:moveTo>
                  <a:cubicBezTo>
                    <a:pt x="33470" y="1"/>
                    <a:pt x="28741" y="147"/>
                    <a:pt x="24378" y="367"/>
                  </a:cubicBezTo>
                  <a:cubicBezTo>
                    <a:pt x="24305" y="2090"/>
                    <a:pt x="22985" y="3520"/>
                    <a:pt x="21263" y="3703"/>
                  </a:cubicBezTo>
                  <a:cubicBezTo>
                    <a:pt x="21180" y="3711"/>
                    <a:pt x="21099" y="3714"/>
                    <a:pt x="21018" y="3714"/>
                  </a:cubicBezTo>
                  <a:cubicBezTo>
                    <a:pt x="19471" y="3714"/>
                    <a:pt x="18148" y="2410"/>
                    <a:pt x="18183" y="807"/>
                  </a:cubicBezTo>
                  <a:lnTo>
                    <a:pt x="18183" y="807"/>
                  </a:lnTo>
                  <a:cubicBezTo>
                    <a:pt x="7259" y="1797"/>
                    <a:pt x="1" y="3483"/>
                    <a:pt x="1" y="5426"/>
                  </a:cubicBezTo>
                  <a:cubicBezTo>
                    <a:pt x="1" y="8432"/>
                    <a:pt x="17193" y="10852"/>
                    <a:pt x="38418" y="10852"/>
                  </a:cubicBezTo>
                  <a:cubicBezTo>
                    <a:pt x="59644" y="10852"/>
                    <a:pt x="76836" y="8432"/>
                    <a:pt x="76836" y="5426"/>
                  </a:cubicBezTo>
                  <a:cubicBezTo>
                    <a:pt x="76836" y="2420"/>
                    <a:pt x="59644" y="1"/>
                    <a:pt x="38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4">
              <a:extLst>
                <a:ext uri="{FF2B5EF4-FFF2-40B4-BE49-F238E27FC236}">
                  <a16:creationId xmlns:a16="http://schemas.microsoft.com/office/drawing/2014/main" id="{C13BFF96-5027-F77E-AE4E-E7E97B7D4A35}"/>
                </a:ext>
              </a:extLst>
            </p:cNvPr>
            <p:cNvSpPr/>
            <p:nvPr/>
          </p:nvSpPr>
          <p:spPr>
            <a:xfrm>
              <a:off x="3569075" y="4104488"/>
              <a:ext cx="1672550" cy="137500"/>
            </a:xfrm>
            <a:custGeom>
              <a:avLst/>
              <a:gdLst/>
              <a:ahLst/>
              <a:cxnLst/>
              <a:rect l="l" t="t" r="r" b="b"/>
              <a:pathLst>
                <a:path w="66902" h="5500" extrusionOk="0">
                  <a:moveTo>
                    <a:pt x="33469" y="1"/>
                  </a:moveTo>
                  <a:cubicBezTo>
                    <a:pt x="19099" y="1"/>
                    <a:pt x="6599" y="1101"/>
                    <a:pt x="0" y="2750"/>
                  </a:cubicBezTo>
                  <a:cubicBezTo>
                    <a:pt x="6599" y="4400"/>
                    <a:pt x="19099" y="5500"/>
                    <a:pt x="33469" y="5500"/>
                  </a:cubicBezTo>
                  <a:cubicBezTo>
                    <a:pt x="47802" y="5500"/>
                    <a:pt x="60266" y="4400"/>
                    <a:pt x="66901" y="2750"/>
                  </a:cubicBezTo>
                  <a:cubicBezTo>
                    <a:pt x="60303" y="1101"/>
                    <a:pt x="47802" y="1"/>
                    <a:pt x="334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4">
              <a:extLst>
                <a:ext uri="{FF2B5EF4-FFF2-40B4-BE49-F238E27FC236}">
                  <a16:creationId xmlns:a16="http://schemas.microsoft.com/office/drawing/2014/main" id="{6B3DA2D8-7E7C-DEE0-E503-FA8029B53B0E}"/>
                </a:ext>
              </a:extLst>
            </p:cNvPr>
            <p:cNvSpPr/>
            <p:nvPr/>
          </p:nvSpPr>
          <p:spPr>
            <a:xfrm>
              <a:off x="4326975" y="3654513"/>
              <a:ext cx="878900" cy="621375"/>
            </a:xfrm>
            <a:custGeom>
              <a:avLst/>
              <a:gdLst/>
              <a:ahLst/>
              <a:cxnLst/>
              <a:rect l="l" t="t" r="r" b="b"/>
              <a:pathLst>
                <a:path w="35156" h="24855" extrusionOk="0">
                  <a:moveTo>
                    <a:pt x="31233" y="1"/>
                  </a:moveTo>
                  <a:lnTo>
                    <a:pt x="1" y="18843"/>
                  </a:lnTo>
                  <a:cubicBezTo>
                    <a:pt x="2200" y="19649"/>
                    <a:pt x="3923" y="22509"/>
                    <a:pt x="3630" y="24855"/>
                  </a:cubicBezTo>
                  <a:lnTo>
                    <a:pt x="34862" y="6049"/>
                  </a:lnTo>
                  <a:cubicBezTo>
                    <a:pt x="35156" y="3667"/>
                    <a:pt x="33433" y="844"/>
                    <a:pt x="3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4">
              <a:extLst>
                <a:ext uri="{FF2B5EF4-FFF2-40B4-BE49-F238E27FC236}">
                  <a16:creationId xmlns:a16="http://schemas.microsoft.com/office/drawing/2014/main" id="{18E4F5FA-D6D1-767B-AA0F-8CDA9E48890A}"/>
                </a:ext>
              </a:extLst>
            </p:cNvPr>
            <p:cNvSpPr/>
            <p:nvPr/>
          </p:nvSpPr>
          <p:spPr>
            <a:xfrm>
              <a:off x="4829200" y="3654513"/>
              <a:ext cx="376675" cy="318050"/>
            </a:xfrm>
            <a:custGeom>
              <a:avLst/>
              <a:gdLst/>
              <a:ahLst/>
              <a:cxnLst/>
              <a:rect l="l" t="t" r="r" b="b"/>
              <a:pathLst>
                <a:path w="15067" h="12722" extrusionOk="0">
                  <a:moveTo>
                    <a:pt x="11144" y="1"/>
                  </a:moveTo>
                  <a:lnTo>
                    <a:pt x="0" y="6709"/>
                  </a:lnTo>
                  <a:cubicBezTo>
                    <a:pt x="2236" y="7552"/>
                    <a:pt x="3923" y="10375"/>
                    <a:pt x="3629" y="12721"/>
                  </a:cubicBezTo>
                  <a:lnTo>
                    <a:pt x="14773" y="6049"/>
                  </a:lnTo>
                  <a:cubicBezTo>
                    <a:pt x="15067" y="3667"/>
                    <a:pt x="13344" y="844"/>
                    <a:pt x="11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4">
              <a:extLst>
                <a:ext uri="{FF2B5EF4-FFF2-40B4-BE49-F238E27FC236}">
                  <a16:creationId xmlns:a16="http://schemas.microsoft.com/office/drawing/2014/main" id="{9984F2A0-8CFA-DF5B-DEF4-9C47C774307B}"/>
                </a:ext>
              </a:extLst>
            </p:cNvPr>
            <p:cNvSpPr/>
            <p:nvPr/>
          </p:nvSpPr>
          <p:spPr>
            <a:xfrm>
              <a:off x="3120000" y="3825888"/>
              <a:ext cx="1039300" cy="456425"/>
            </a:xfrm>
            <a:custGeom>
              <a:avLst/>
              <a:gdLst/>
              <a:ahLst/>
              <a:cxnLst/>
              <a:rect l="l" t="t" r="r" b="b"/>
              <a:pathLst>
                <a:path w="41572" h="18257" extrusionOk="0">
                  <a:moveTo>
                    <a:pt x="3520" y="1"/>
                  </a:moveTo>
                  <a:cubicBezTo>
                    <a:pt x="954" y="1174"/>
                    <a:pt x="1" y="4326"/>
                    <a:pt x="1467" y="6746"/>
                  </a:cubicBezTo>
                  <a:lnTo>
                    <a:pt x="39518" y="18257"/>
                  </a:lnTo>
                  <a:cubicBezTo>
                    <a:pt x="38015" y="15874"/>
                    <a:pt x="39005" y="12721"/>
                    <a:pt x="41571" y="11548"/>
                  </a:cubicBezTo>
                  <a:lnTo>
                    <a:pt x="3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4">
              <a:extLst>
                <a:ext uri="{FF2B5EF4-FFF2-40B4-BE49-F238E27FC236}">
                  <a16:creationId xmlns:a16="http://schemas.microsoft.com/office/drawing/2014/main" id="{21B7C9A4-3A3B-3513-31F5-04D9D019AFD5}"/>
                </a:ext>
              </a:extLst>
            </p:cNvPr>
            <p:cNvSpPr/>
            <p:nvPr/>
          </p:nvSpPr>
          <p:spPr>
            <a:xfrm>
              <a:off x="3120000" y="3825888"/>
              <a:ext cx="537075" cy="304300"/>
            </a:xfrm>
            <a:custGeom>
              <a:avLst/>
              <a:gdLst/>
              <a:ahLst/>
              <a:cxnLst/>
              <a:rect l="l" t="t" r="r" b="b"/>
              <a:pathLst>
                <a:path w="21483" h="12172" extrusionOk="0">
                  <a:moveTo>
                    <a:pt x="3520" y="1"/>
                  </a:moveTo>
                  <a:cubicBezTo>
                    <a:pt x="954" y="1174"/>
                    <a:pt x="1" y="4326"/>
                    <a:pt x="1467" y="6746"/>
                  </a:cubicBezTo>
                  <a:lnTo>
                    <a:pt x="19466" y="12171"/>
                  </a:lnTo>
                  <a:cubicBezTo>
                    <a:pt x="17963" y="9789"/>
                    <a:pt x="18916" y="6636"/>
                    <a:pt x="21482" y="5463"/>
                  </a:cubicBezTo>
                  <a:lnTo>
                    <a:pt x="35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4">
              <a:extLst>
                <a:ext uri="{FF2B5EF4-FFF2-40B4-BE49-F238E27FC236}">
                  <a16:creationId xmlns:a16="http://schemas.microsoft.com/office/drawing/2014/main" id="{DB415046-FAAA-B940-0CFC-57497BCB4D27}"/>
                </a:ext>
              </a:extLst>
            </p:cNvPr>
            <p:cNvSpPr/>
            <p:nvPr/>
          </p:nvSpPr>
          <p:spPr>
            <a:xfrm>
              <a:off x="4077302" y="4111363"/>
              <a:ext cx="107250" cy="169575"/>
            </a:xfrm>
            <a:custGeom>
              <a:avLst/>
              <a:gdLst/>
              <a:ahLst/>
              <a:cxnLst/>
              <a:rect l="l" t="t" r="r" b="b"/>
              <a:pathLst>
                <a:path w="4290" h="6783" extrusionOk="0">
                  <a:moveTo>
                    <a:pt x="2907" y="1"/>
                  </a:moveTo>
                  <a:cubicBezTo>
                    <a:pt x="2095" y="1"/>
                    <a:pt x="1085" y="1240"/>
                    <a:pt x="587" y="2901"/>
                  </a:cubicBezTo>
                  <a:cubicBezTo>
                    <a:pt x="0" y="4770"/>
                    <a:pt x="257" y="6493"/>
                    <a:pt x="1136" y="6750"/>
                  </a:cubicBezTo>
                  <a:cubicBezTo>
                    <a:pt x="1209" y="6772"/>
                    <a:pt x="1283" y="6782"/>
                    <a:pt x="1360" y="6782"/>
                  </a:cubicBezTo>
                  <a:cubicBezTo>
                    <a:pt x="2176" y="6782"/>
                    <a:pt x="3200" y="5563"/>
                    <a:pt x="3703" y="3854"/>
                  </a:cubicBezTo>
                  <a:cubicBezTo>
                    <a:pt x="4289" y="2021"/>
                    <a:pt x="4032" y="298"/>
                    <a:pt x="3153" y="41"/>
                  </a:cubicBezTo>
                  <a:cubicBezTo>
                    <a:pt x="3073" y="14"/>
                    <a:pt x="2991" y="1"/>
                    <a:pt x="2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4">
              <a:extLst>
                <a:ext uri="{FF2B5EF4-FFF2-40B4-BE49-F238E27FC236}">
                  <a16:creationId xmlns:a16="http://schemas.microsoft.com/office/drawing/2014/main" id="{52967332-E8E5-4F70-A47D-22473998FA42}"/>
                </a:ext>
              </a:extLst>
            </p:cNvPr>
            <p:cNvSpPr/>
            <p:nvPr/>
          </p:nvSpPr>
          <p:spPr>
            <a:xfrm>
              <a:off x="4495600" y="3742488"/>
              <a:ext cx="1533250" cy="566400"/>
            </a:xfrm>
            <a:custGeom>
              <a:avLst/>
              <a:gdLst/>
              <a:ahLst/>
              <a:cxnLst/>
              <a:rect l="l" t="t" r="r" b="b"/>
              <a:pathLst>
                <a:path w="61330" h="22656" extrusionOk="0">
                  <a:moveTo>
                    <a:pt x="58397" y="1"/>
                  </a:moveTo>
                  <a:lnTo>
                    <a:pt x="1" y="15874"/>
                  </a:lnTo>
                  <a:cubicBezTo>
                    <a:pt x="2163" y="17377"/>
                    <a:pt x="2970" y="20236"/>
                    <a:pt x="1834" y="22656"/>
                  </a:cubicBezTo>
                  <a:lnTo>
                    <a:pt x="60230" y="6783"/>
                  </a:lnTo>
                  <a:cubicBezTo>
                    <a:pt x="61330" y="4400"/>
                    <a:pt x="60560" y="1541"/>
                    <a:pt x="58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4">
              <a:extLst>
                <a:ext uri="{FF2B5EF4-FFF2-40B4-BE49-F238E27FC236}">
                  <a16:creationId xmlns:a16="http://schemas.microsoft.com/office/drawing/2014/main" id="{EA88EDF5-1285-3B4C-AC15-28766BBBE42C}"/>
                </a:ext>
              </a:extLst>
            </p:cNvPr>
            <p:cNvSpPr/>
            <p:nvPr/>
          </p:nvSpPr>
          <p:spPr>
            <a:xfrm>
              <a:off x="5588925" y="3742488"/>
              <a:ext cx="440850" cy="269475"/>
            </a:xfrm>
            <a:custGeom>
              <a:avLst/>
              <a:gdLst/>
              <a:ahLst/>
              <a:cxnLst/>
              <a:rect l="l" t="t" r="r" b="b"/>
              <a:pathLst>
                <a:path w="17634" h="10779" extrusionOk="0">
                  <a:moveTo>
                    <a:pt x="14664" y="1"/>
                  </a:moveTo>
                  <a:lnTo>
                    <a:pt x="1" y="3997"/>
                  </a:lnTo>
                  <a:cubicBezTo>
                    <a:pt x="2164" y="5500"/>
                    <a:pt x="2970" y="8359"/>
                    <a:pt x="1834" y="10778"/>
                  </a:cubicBezTo>
                  <a:lnTo>
                    <a:pt x="16497" y="6783"/>
                  </a:lnTo>
                  <a:cubicBezTo>
                    <a:pt x="17633" y="4400"/>
                    <a:pt x="16827" y="1541"/>
                    <a:pt x="14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4">
              <a:extLst>
                <a:ext uri="{FF2B5EF4-FFF2-40B4-BE49-F238E27FC236}">
                  <a16:creationId xmlns:a16="http://schemas.microsoft.com/office/drawing/2014/main" id="{B8E5CBAA-4181-D7CD-41C0-051F6559A84C}"/>
                </a:ext>
              </a:extLst>
            </p:cNvPr>
            <p:cNvSpPr/>
            <p:nvPr/>
          </p:nvSpPr>
          <p:spPr>
            <a:xfrm>
              <a:off x="4483700" y="4131063"/>
              <a:ext cx="117325" cy="181500"/>
            </a:xfrm>
            <a:custGeom>
              <a:avLst/>
              <a:gdLst/>
              <a:ahLst/>
              <a:cxnLst/>
              <a:rect l="l" t="t" r="r" b="b"/>
              <a:pathLst>
                <a:path w="4693" h="7260" extrusionOk="0">
                  <a:moveTo>
                    <a:pt x="1723" y="1"/>
                  </a:moveTo>
                  <a:lnTo>
                    <a:pt x="0" y="478"/>
                  </a:lnTo>
                  <a:cubicBezTo>
                    <a:pt x="2163" y="1980"/>
                    <a:pt x="2933" y="4840"/>
                    <a:pt x="1833" y="7259"/>
                  </a:cubicBezTo>
                  <a:lnTo>
                    <a:pt x="3556" y="6783"/>
                  </a:lnTo>
                  <a:cubicBezTo>
                    <a:pt x="4692" y="4400"/>
                    <a:pt x="3886" y="1541"/>
                    <a:pt x="1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4">
              <a:extLst>
                <a:ext uri="{FF2B5EF4-FFF2-40B4-BE49-F238E27FC236}">
                  <a16:creationId xmlns:a16="http://schemas.microsoft.com/office/drawing/2014/main" id="{7C9F38F5-7914-8EFD-3FEE-B18E87DF230E}"/>
                </a:ext>
              </a:extLst>
            </p:cNvPr>
            <p:cNvSpPr/>
            <p:nvPr/>
          </p:nvSpPr>
          <p:spPr>
            <a:xfrm>
              <a:off x="4461700" y="4142563"/>
              <a:ext cx="88925" cy="170400"/>
            </a:xfrm>
            <a:custGeom>
              <a:avLst/>
              <a:gdLst/>
              <a:ahLst/>
              <a:cxnLst/>
              <a:rect l="l" t="t" r="r" b="b"/>
              <a:pathLst>
                <a:path w="3557" h="6816" extrusionOk="0">
                  <a:moveTo>
                    <a:pt x="980" y="1"/>
                  </a:moveTo>
                  <a:cubicBezTo>
                    <a:pt x="933" y="1"/>
                    <a:pt x="888" y="6"/>
                    <a:pt x="843" y="18"/>
                  </a:cubicBezTo>
                  <a:cubicBezTo>
                    <a:pt x="147" y="201"/>
                    <a:pt x="0" y="1887"/>
                    <a:pt x="477" y="3757"/>
                  </a:cubicBezTo>
                  <a:cubicBezTo>
                    <a:pt x="959" y="5513"/>
                    <a:pt x="1861" y="6816"/>
                    <a:pt x="2577" y="6816"/>
                  </a:cubicBezTo>
                  <a:cubicBezTo>
                    <a:pt x="2623" y="6816"/>
                    <a:pt x="2668" y="6810"/>
                    <a:pt x="2713" y="6799"/>
                  </a:cubicBezTo>
                  <a:cubicBezTo>
                    <a:pt x="3410" y="6616"/>
                    <a:pt x="3556" y="4930"/>
                    <a:pt x="3043" y="3060"/>
                  </a:cubicBezTo>
                  <a:cubicBezTo>
                    <a:pt x="2595" y="1304"/>
                    <a:pt x="1695" y="1"/>
                    <a:pt x="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4">
              <a:extLst>
                <a:ext uri="{FF2B5EF4-FFF2-40B4-BE49-F238E27FC236}">
                  <a16:creationId xmlns:a16="http://schemas.microsoft.com/office/drawing/2014/main" id="{1B5C9A2C-D970-9CFE-F403-56AA064E5F93}"/>
                </a:ext>
              </a:extLst>
            </p:cNvPr>
            <p:cNvSpPr/>
            <p:nvPr/>
          </p:nvSpPr>
          <p:spPr>
            <a:xfrm rot="-8929675">
              <a:off x="4036199" y="4090889"/>
              <a:ext cx="117323" cy="181496"/>
            </a:xfrm>
            <a:custGeom>
              <a:avLst/>
              <a:gdLst/>
              <a:ahLst/>
              <a:cxnLst/>
              <a:rect l="l" t="t" r="r" b="b"/>
              <a:pathLst>
                <a:path w="4693" h="7260" extrusionOk="0">
                  <a:moveTo>
                    <a:pt x="1723" y="1"/>
                  </a:moveTo>
                  <a:lnTo>
                    <a:pt x="0" y="478"/>
                  </a:lnTo>
                  <a:cubicBezTo>
                    <a:pt x="2163" y="1980"/>
                    <a:pt x="2933" y="4840"/>
                    <a:pt x="1833" y="7259"/>
                  </a:cubicBezTo>
                  <a:lnTo>
                    <a:pt x="3556" y="6783"/>
                  </a:lnTo>
                  <a:cubicBezTo>
                    <a:pt x="4692" y="4400"/>
                    <a:pt x="3886" y="1541"/>
                    <a:pt x="1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4">
              <a:extLst>
                <a:ext uri="{FF2B5EF4-FFF2-40B4-BE49-F238E27FC236}">
                  <a16:creationId xmlns:a16="http://schemas.microsoft.com/office/drawing/2014/main" id="{24F09CF0-52D9-CAAD-4091-D925B5D300B8}"/>
                </a:ext>
              </a:extLst>
            </p:cNvPr>
            <p:cNvSpPr/>
            <p:nvPr/>
          </p:nvSpPr>
          <p:spPr>
            <a:xfrm rot="-1209060">
              <a:off x="4321209" y="4114443"/>
              <a:ext cx="117327" cy="181502"/>
            </a:xfrm>
            <a:custGeom>
              <a:avLst/>
              <a:gdLst/>
              <a:ahLst/>
              <a:cxnLst/>
              <a:rect l="l" t="t" r="r" b="b"/>
              <a:pathLst>
                <a:path w="4693" h="7260" extrusionOk="0">
                  <a:moveTo>
                    <a:pt x="1723" y="1"/>
                  </a:moveTo>
                  <a:lnTo>
                    <a:pt x="0" y="478"/>
                  </a:lnTo>
                  <a:cubicBezTo>
                    <a:pt x="2163" y="1980"/>
                    <a:pt x="2933" y="4840"/>
                    <a:pt x="1833" y="7259"/>
                  </a:cubicBezTo>
                  <a:lnTo>
                    <a:pt x="3556" y="6783"/>
                  </a:lnTo>
                  <a:cubicBezTo>
                    <a:pt x="4692" y="4400"/>
                    <a:pt x="3886" y="1541"/>
                    <a:pt x="1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4">
              <a:extLst>
                <a:ext uri="{FF2B5EF4-FFF2-40B4-BE49-F238E27FC236}">
                  <a16:creationId xmlns:a16="http://schemas.microsoft.com/office/drawing/2014/main" id="{E37F4B94-F541-302F-99ED-C11B7DF38A5E}"/>
                </a:ext>
              </a:extLst>
            </p:cNvPr>
            <p:cNvSpPr/>
            <p:nvPr/>
          </p:nvSpPr>
          <p:spPr>
            <a:xfrm rot="-1209060">
              <a:off x="4303475" y="4138050"/>
              <a:ext cx="88926" cy="170402"/>
            </a:xfrm>
            <a:custGeom>
              <a:avLst/>
              <a:gdLst/>
              <a:ahLst/>
              <a:cxnLst/>
              <a:rect l="l" t="t" r="r" b="b"/>
              <a:pathLst>
                <a:path w="3557" h="6816" extrusionOk="0">
                  <a:moveTo>
                    <a:pt x="980" y="1"/>
                  </a:moveTo>
                  <a:cubicBezTo>
                    <a:pt x="933" y="1"/>
                    <a:pt x="888" y="6"/>
                    <a:pt x="843" y="18"/>
                  </a:cubicBezTo>
                  <a:cubicBezTo>
                    <a:pt x="147" y="201"/>
                    <a:pt x="0" y="1887"/>
                    <a:pt x="477" y="3757"/>
                  </a:cubicBezTo>
                  <a:cubicBezTo>
                    <a:pt x="959" y="5513"/>
                    <a:pt x="1861" y="6816"/>
                    <a:pt x="2577" y="6816"/>
                  </a:cubicBezTo>
                  <a:cubicBezTo>
                    <a:pt x="2623" y="6816"/>
                    <a:pt x="2668" y="6810"/>
                    <a:pt x="2713" y="6799"/>
                  </a:cubicBezTo>
                  <a:cubicBezTo>
                    <a:pt x="3410" y="6616"/>
                    <a:pt x="3556" y="4930"/>
                    <a:pt x="3043" y="3060"/>
                  </a:cubicBezTo>
                  <a:cubicBezTo>
                    <a:pt x="2595" y="1304"/>
                    <a:pt x="1695" y="1"/>
                    <a:pt x="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2" name="Google Shape;1072;p44">
            <a:extLst>
              <a:ext uri="{FF2B5EF4-FFF2-40B4-BE49-F238E27FC236}">
                <a16:creationId xmlns:a16="http://schemas.microsoft.com/office/drawing/2014/main" id="{A239D190-218E-5030-67F0-8E7F49469A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62150" y="1792950"/>
            <a:ext cx="497819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74" name="Google Shape;1074;p44">
            <a:extLst>
              <a:ext uri="{FF2B5EF4-FFF2-40B4-BE49-F238E27FC236}">
                <a16:creationId xmlns:a16="http://schemas.microsoft.com/office/drawing/2014/main" id="{CF98D9A7-681A-2D16-55DB-0A3C4C7E8BE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724250" y="1792950"/>
            <a:ext cx="1885500" cy="15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75" name="Google Shape;1075;p44">
            <a:extLst>
              <a:ext uri="{FF2B5EF4-FFF2-40B4-BE49-F238E27FC236}">
                <a16:creationId xmlns:a16="http://schemas.microsoft.com/office/drawing/2014/main" id="{91AA8EEE-9B18-2E65-5D4E-2AAEEDCDB7DB}"/>
              </a:ext>
            </a:extLst>
          </p:cNvPr>
          <p:cNvSpPr/>
          <p:nvPr/>
        </p:nvSpPr>
        <p:spPr>
          <a:xfrm>
            <a:off x="2921670" y="262863"/>
            <a:ext cx="2176741" cy="553263"/>
          </a:xfrm>
          <a:custGeom>
            <a:avLst/>
            <a:gdLst/>
            <a:ahLst/>
            <a:cxnLst/>
            <a:rect l="l" t="t" r="r" b="b"/>
            <a:pathLst>
              <a:path w="45981" h="11687" extrusionOk="0">
                <a:moveTo>
                  <a:pt x="10428" y="1"/>
                </a:moveTo>
                <a:cubicBezTo>
                  <a:pt x="10280" y="1"/>
                  <a:pt x="10119" y="10"/>
                  <a:pt x="9945" y="29"/>
                </a:cubicBezTo>
                <a:cubicBezTo>
                  <a:pt x="5950" y="506"/>
                  <a:pt x="7013" y="4611"/>
                  <a:pt x="4447" y="5748"/>
                </a:cubicBezTo>
                <a:cubicBezTo>
                  <a:pt x="2008" y="6828"/>
                  <a:pt x="0" y="11284"/>
                  <a:pt x="6035" y="11284"/>
                </a:cubicBezTo>
                <a:cubicBezTo>
                  <a:pt x="6351" y="11284"/>
                  <a:pt x="6689" y="11272"/>
                  <a:pt x="7049" y="11246"/>
                </a:cubicBezTo>
                <a:cubicBezTo>
                  <a:pt x="9414" y="11083"/>
                  <a:pt x="13063" y="10485"/>
                  <a:pt x="16089" y="10485"/>
                </a:cubicBezTo>
                <a:cubicBezTo>
                  <a:pt x="17803" y="10485"/>
                  <a:pt x="19316" y="10677"/>
                  <a:pt x="20283" y="11246"/>
                </a:cubicBezTo>
                <a:cubicBezTo>
                  <a:pt x="20824" y="11561"/>
                  <a:pt x="21388" y="11687"/>
                  <a:pt x="21999" y="11687"/>
                </a:cubicBezTo>
                <a:cubicBezTo>
                  <a:pt x="24455" y="11687"/>
                  <a:pt x="27676" y="9648"/>
                  <a:pt x="33223" y="9560"/>
                </a:cubicBezTo>
                <a:cubicBezTo>
                  <a:pt x="40152" y="9487"/>
                  <a:pt x="45980" y="8754"/>
                  <a:pt x="39052" y="7837"/>
                </a:cubicBezTo>
                <a:cubicBezTo>
                  <a:pt x="32087" y="6921"/>
                  <a:pt x="33407" y="5088"/>
                  <a:pt x="26515" y="3438"/>
                </a:cubicBezTo>
                <a:cubicBezTo>
                  <a:pt x="22594" y="2500"/>
                  <a:pt x="21889" y="1977"/>
                  <a:pt x="20936" y="1977"/>
                </a:cubicBezTo>
                <a:cubicBezTo>
                  <a:pt x="20214" y="1977"/>
                  <a:pt x="19350" y="2277"/>
                  <a:pt x="16837" y="2925"/>
                </a:cubicBezTo>
                <a:cubicBezTo>
                  <a:pt x="16032" y="3136"/>
                  <a:pt x="15394" y="3227"/>
                  <a:pt x="14881" y="3227"/>
                </a:cubicBezTo>
                <a:cubicBezTo>
                  <a:pt x="11818" y="3227"/>
                  <a:pt x="13231" y="1"/>
                  <a:pt x="104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4">
            <a:extLst>
              <a:ext uri="{FF2B5EF4-FFF2-40B4-BE49-F238E27FC236}">
                <a16:creationId xmlns:a16="http://schemas.microsoft.com/office/drawing/2014/main" id="{4EE2FBE5-DE47-2999-A5E2-1B223D570793}"/>
              </a:ext>
            </a:extLst>
          </p:cNvPr>
          <p:cNvSpPr/>
          <p:nvPr/>
        </p:nvSpPr>
        <p:spPr>
          <a:xfrm>
            <a:off x="1278832" y="945599"/>
            <a:ext cx="1642840" cy="368305"/>
          </a:xfrm>
          <a:custGeom>
            <a:avLst/>
            <a:gdLst/>
            <a:ahLst/>
            <a:cxnLst/>
            <a:rect l="l" t="t" r="r" b="b"/>
            <a:pathLst>
              <a:path w="34703" h="7780" extrusionOk="0">
                <a:moveTo>
                  <a:pt x="9511" y="0"/>
                </a:moveTo>
                <a:cubicBezTo>
                  <a:pt x="6384" y="0"/>
                  <a:pt x="2787" y="3729"/>
                  <a:pt x="2787" y="3729"/>
                </a:cubicBezTo>
                <a:cubicBezTo>
                  <a:pt x="1" y="6002"/>
                  <a:pt x="3886" y="7762"/>
                  <a:pt x="6159" y="7762"/>
                </a:cubicBezTo>
                <a:cubicBezTo>
                  <a:pt x="7674" y="7762"/>
                  <a:pt x="10526" y="7648"/>
                  <a:pt x="13246" y="7648"/>
                </a:cubicBezTo>
                <a:cubicBezTo>
                  <a:pt x="14607" y="7648"/>
                  <a:pt x="15935" y="7676"/>
                  <a:pt x="17047" y="7762"/>
                </a:cubicBezTo>
                <a:cubicBezTo>
                  <a:pt x="17237" y="7774"/>
                  <a:pt x="17430" y="7780"/>
                  <a:pt x="17626" y="7780"/>
                </a:cubicBezTo>
                <a:cubicBezTo>
                  <a:pt x="20532" y="7780"/>
                  <a:pt x="24081" y="6494"/>
                  <a:pt x="26974" y="6494"/>
                </a:cubicBezTo>
                <a:cubicBezTo>
                  <a:pt x="27316" y="6494"/>
                  <a:pt x="27649" y="6512"/>
                  <a:pt x="27971" y="6552"/>
                </a:cubicBezTo>
                <a:cubicBezTo>
                  <a:pt x="28296" y="6593"/>
                  <a:pt x="28623" y="6612"/>
                  <a:pt x="28948" y="6612"/>
                </a:cubicBezTo>
                <a:cubicBezTo>
                  <a:pt x="31844" y="6612"/>
                  <a:pt x="34580" y="5099"/>
                  <a:pt x="34679" y="3912"/>
                </a:cubicBezTo>
                <a:cubicBezTo>
                  <a:pt x="34703" y="3487"/>
                  <a:pt x="34201" y="3351"/>
                  <a:pt x="33450" y="3351"/>
                </a:cubicBezTo>
                <a:cubicBezTo>
                  <a:pt x="32118" y="3351"/>
                  <a:pt x="30002" y="3779"/>
                  <a:pt x="28641" y="3779"/>
                </a:cubicBezTo>
                <a:cubicBezTo>
                  <a:pt x="28388" y="3779"/>
                  <a:pt x="28162" y="3764"/>
                  <a:pt x="27971" y="3729"/>
                </a:cubicBezTo>
                <a:cubicBezTo>
                  <a:pt x="26596" y="3436"/>
                  <a:pt x="25203" y="3289"/>
                  <a:pt x="23815" y="3289"/>
                </a:cubicBezTo>
                <a:cubicBezTo>
                  <a:pt x="22426" y="3289"/>
                  <a:pt x="21042" y="3436"/>
                  <a:pt x="19686" y="3729"/>
                </a:cubicBezTo>
                <a:cubicBezTo>
                  <a:pt x="19201" y="3843"/>
                  <a:pt x="18747" y="3895"/>
                  <a:pt x="18317" y="3895"/>
                </a:cubicBezTo>
                <a:cubicBezTo>
                  <a:pt x="15695" y="3895"/>
                  <a:pt x="13943" y="1968"/>
                  <a:pt x="11108" y="393"/>
                </a:cubicBezTo>
                <a:cubicBezTo>
                  <a:pt x="10606" y="117"/>
                  <a:pt x="10066" y="0"/>
                  <a:pt x="95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460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orld Lung Cancer Day by Slidesgo">
  <a:themeElements>
    <a:clrScheme name="Simple Light">
      <a:dk1>
        <a:srgbClr val="434343"/>
      </a:dk1>
      <a:lt1>
        <a:srgbClr val="FFFFFF"/>
      </a:lt1>
      <a:dk2>
        <a:srgbClr val="F3F5E7"/>
      </a:dk2>
      <a:lt2>
        <a:srgbClr val="DBE2EF"/>
      </a:lt2>
      <a:accent1>
        <a:srgbClr val="A4C2F4"/>
      </a:accent1>
      <a:accent2>
        <a:srgbClr val="B6BECD"/>
      </a:accent2>
      <a:accent3>
        <a:srgbClr val="B7B7B7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60c4169-c067-4dfc-b212-3b05d96a7ec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750D0F23108224F90FEF5B9FC8631C3" ma:contentTypeVersion="10" ma:contentTypeDescription="Crear nuevo documento." ma:contentTypeScope="" ma:versionID="052652c1a7e9dcb4371e5dd85a71ea0b">
  <xsd:schema xmlns:xsd="http://www.w3.org/2001/XMLSchema" xmlns:xs="http://www.w3.org/2001/XMLSchema" xmlns:p="http://schemas.microsoft.com/office/2006/metadata/properties" xmlns:ns3="c60c4169-c067-4dfc-b212-3b05d96a7ecd" xmlns:ns4="628a1654-b00c-40ae-8883-19ab0b2b6570" targetNamespace="http://schemas.microsoft.com/office/2006/metadata/properties" ma:root="true" ma:fieldsID="8fa6473499225a6dd419cac42df93391" ns3:_="" ns4:_="">
    <xsd:import namespace="c60c4169-c067-4dfc-b212-3b05d96a7ecd"/>
    <xsd:import namespace="628a1654-b00c-40ae-8883-19ab0b2b657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0c4169-c067-4dfc-b212-3b05d96a7e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8a1654-b00c-40ae-8883-19ab0b2b657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94A972-B306-4C2F-A0F6-0928A244EE86}">
  <ds:schemaRefs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c60c4169-c067-4dfc-b212-3b05d96a7ecd"/>
    <ds:schemaRef ds:uri="http://schemas.openxmlformats.org/package/2006/metadata/core-properties"/>
    <ds:schemaRef ds:uri="628a1654-b00c-40ae-8883-19ab0b2b6570"/>
  </ds:schemaRefs>
</ds:datastoreItem>
</file>

<file path=customXml/itemProps2.xml><?xml version="1.0" encoding="utf-8"?>
<ds:datastoreItem xmlns:ds="http://schemas.openxmlformats.org/officeDocument/2006/customXml" ds:itemID="{67D2EC71-4C7A-4E8D-ABBC-1DD49D2AA45F}">
  <ds:schemaRefs>
    <ds:schemaRef ds:uri="628a1654-b00c-40ae-8883-19ab0b2b6570"/>
    <ds:schemaRef ds:uri="c60c4169-c067-4dfc-b212-3b05d96a7e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D49CACA-0F48-4022-B084-A989CD6479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942</Words>
  <Application>Microsoft Macintosh PowerPoint</Application>
  <PresentationFormat>Presentación en pantalla (16:9)</PresentationFormat>
  <Paragraphs>210</Paragraphs>
  <Slides>34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Marmelad</vt:lpstr>
      <vt:lpstr>Wingdings</vt:lpstr>
      <vt:lpstr>Verdana</vt:lpstr>
      <vt:lpstr>Arial</vt:lpstr>
      <vt:lpstr>Poppins</vt:lpstr>
      <vt:lpstr>World Lung Cancer Day by Slidesgo</vt:lpstr>
      <vt:lpstr>Deep Learning for Lung Nodule Classification in CT Images</vt:lpstr>
      <vt:lpstr>Index</vt:lpstr>
      <vt:lpstr>Introduction</vt:lpstr>
      <vt:lpstr>Introduction</vt:lpstr>
      <vt:lpstr>Objectives</vt:lpstr>
      <vt:lpstr>Objectives</vt:lpstr>
      <vt:lpstr>State-of-art</vt:lpstr>
      <vt:lpstr>Indications and contraindications</vt:lpstr>
      <vt:lpstr>Methodology</vt:lpstr>
      <vt:lpstr>Dataset Description (LIDC-IDRI)</vt:lpstr>
      <vt:lpstr>CNN Model Architecture</vt:lpstr>
      <vt:lpstr>Training Parameters and Validation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Discussions</vt:lpstr>
      <vt:lpstr>86%</vt:lpstr>
      <vt:lpstr>Presentación de PowerPoint</vt:lpstr>
      <vt:lpstr>Advantages </vt:lpstr>
      <vt:lpstr>Limitations and Future Work</vt:lpstr>
      <vt:lpstr>LIMITATIONS</vt:lpstr>
      <vt:lpstr>Future Work</vt:lpstr>
      <vt:lpstr>Conclussions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Manuel Rocamora Valenti</cp:lastModifiedBy>
  <cp:revision>1</cp:revision>
  <dcterms:modified xsi:type="dcterms:W3CDTF">2025-01-08T19:56:17Z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0x0101007750D0F23108224F90FEF5B9FC8631C3</vt:lpwstr>
  </property>
</Properties>
</file>