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309" r:id="rId7"/>
    <p:sldId id="310" r:id="rId8"/>
    <p:sldId id="305" r:id="rId9"/>
    <p:sldId id="306" r:id="rId10"/>
    <p:sldId id="307" r:id="rId11"/>
    <p:sldId id="308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0B072-5A2D-47DA-BE46-98B19315A07C}" v="31" dt="2021-10-30T06:37:50.72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7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Rodríguez" userId="7d14b8b1aed09d42" providerId="LiveId" clId="{3AE0B072-5A2D-47DA-BE46-98B19315A07C}"/>
    <pc:docChg chg="undo custSel addSld delSld modSld sldOrd modMainMaster">
      <pc:chgData name="Marcos Rodríguez" userId="7d14b8b1aed09d42" providerId="LiveId" clId="{3AE0B072-5A2D-47DA-BE46-98B19315A07C}" dt="2021-10-30T06:38:22.950" v="747" actId="403"/>
      <pc:docMkLst>
        <pc:docMk/>
      </pc:docMkLst>
      <pc:sldChg chg="modSp mod">
        <pc:chgData name="Marcos Rodríguez" userId="7d14b8b1aed09d42" providerId="LiveId" clId="{3AE0B072-5A2D-47DA-BE46-98B19315A07C}" dt="2021-10-30T06:14:01.484" v="78" actId="20577"/>
        <pc:sldMkLst>
          <pc:docMk/>
          <pc:sldMk cId="0" sldId="256"/>
        </pc:sldMkLst>
        <pc:spChg chg="mod">
          <ac:chgData name="Marcos Rodríguez" userId="7d14b8b1aed09d42" providerId="LiveId" clId="{3AE0B072-5A2D-47DA-BE46-98B19315A07C}" dt="2021-10-30T06:14:01.484" v="78" actId="20577"/>
          <ac:spMkLst>
            <pc:docMk/>
            <pc:sldMk cId="0" sldId="256"/>
            <ac:spMk id="7" creationId="{61ABB357-CACB-4BFA-A299-A212E74296FF}"/>
          </ac:spMkLst>
        </pc:spChg>
        <pc:spChg chg="mod">
          <ac:chgData name="Marcos Rodríguez" userId="7d14b8b1aed09d42" providerId="LiveId" clId="{3AE0B072-5A2D-47DA-BE46-98B19315A07C}" dt="2021-10-30T06:13:55.048" v="57" actId="27636"/>
          <ac:spMkLst>
            <pc:docMk/>
            <pc:sldMk cId="0" sldId="256"/>
            <ac:spMk id="8" creationId="{96EF2AC1-02AF-4766-B503-0063BEA21629}"/>
          </ac:spMkLst>
        </pc:spChg>
      </pc:sldChg>
      <pc:sldChg chg="del">
        <pc:chgData name="Marcos Rodríguez" userId="7d14b8b1aed09d42" providerId="LiveId" clId="{3AE0B072-5A2D-47DA-BE46-98B19315A07C}" dt="2021-10-30T06:19:02.339" v="208" actId="47"/>
        <pc:sldMkLst>
          <pc:docMk/>
          <pc:sldMk cId="0" sldId="257"/>
        </pc:sldMkLst>
      </pc:sldChg>
      <pc:sldChg chg="addSp delSp modSp mod ord">
        <pc:chgData name="Marcos Rodríguez" userId="7d14b8b1aed09d42" providerId="LiveId" clId="{3AE0B072-5A2D-47DA-BE46-98B19315A07C}" dt="2021-10-30T06:27:21.670" v="337" actId="20577"/>
        <pc:sldMkLst>
          <pc:docMk/>
          <pc:sldMk cId="0" sldId="258"/>
        </pc:sldMkLst>
        <pc:spChg chg="add del mod">
          <ac:chgData name="Marcos Rodríguez" userId="7d14b8b1aed09d42" providerId="LiveId" clId="{3AE0B072-5A2D-47DA-BE46-98B19315A07C}" dt="2021-10-30T06:17:30.473" v="181" actId="478"/>
          <ac:spMkLst>
            <pc:docMk/>
            <pc:sldMk cId="0" sldId="258"/>
            <ac:spMk id="3" creationId="{9507DB0C-F29E-4F1F-B9AF-130442CF9E3F}"/>
          </ac:spMkLst>
        </pc:spChg>
        <pc:spChg chg="add del mod">
          <ac:chgData name="Marcos Rodríguez" userId="7d14b8b1aed09d42" providerId="LiveId" clId="{3AE0B072-5A2D-47DA-BE46-98B19315A07C}" dt="2021-10-30T06:26:56.717" v="242" actId="478"/>
          <ac:spMkLst>
            <pc:docMk/>
            <pc:sldMk cId="0" sldId="258"/>
            <ac:spMk id="6" creationId="{3F9FD061-5255-41A1-855B-7B19DA765260}"/>
          </ac:spMkLst>
        </pc:spChg>
        <pc:spChg chg="add mod">
          <ac:chgData name="Marcos Rodríguez" userId="7d14b8b1aed09d42" providerId="LiveId" clId="{3AE0B072-5A2D-47DA-BE46-98B19315A07C}" dt="2021-10-30T06:27:21.670" v="337" actId="20577"/>
          <ac:spMkLst>
            <pc:docMk/>
            <pc:sldMk cId="0" sldId="258"/>
            <ac:spMk id="8" creationId="{FE19AB06-A365-4675-8742-FE3663AC71CF}"/>
          </ac:spMkLst>
        </pc:spChg>
        <pc:spChg chg="del mod">
          <ac:chgData name="Marcos Rodríguez" userId="7d14b8b1aed09d42" providerId="LiveId" clId="{3AE0B072-5A2D-47DA-BE46-98B19315A07C}" dt="2021-10-30T06:26:46.026" v="241" actId="478"/>
          <ac:spMkLst>
            <pc:docMk/>
            <pc:sldMk cId="0" sldId="258"/>
            <ac:spMk id="125" creationId="{00000000-0000-0000-0000-000000000000}"/>
          </ac:spMkLst>
        </pc:spChg>
        <pc:spChg chg="mod">
          <ac:chgData name="Marcos Rodríguez" userId="7d14b8b1aed09d42" providerId="LiveId" clId="{3AE0B072-5A2D-47DA-BE46-98B19315A07C}" dt="2021-10-30T06:25:37.397" v="220" actId="20577"/>
          <ac:spMkLst>
            <pc:docMk/>
            <pc:sldMk cId="0" sldId="258"/>
            <ac:spMk id="126" creationId="{00000000-0000-0000-0000-000000000000}"/>
          </ac:spMkLst>
        </pc:spChg>
        <pc:spChg chg="add del mod">
          <ac:chgData name="Marcos Rodríguez" userId="7d14b8b1aed09d42" providerId="LiveId" clId="{3AE0B072-5A2D-47DA-BE46-98B19315A07C}" dt="2021-10-30T06:18:58.877" v="207" actId="20577"/>
          <ac:spMkLst>
            <pc:docMk/>
            <pc:sldMk cId="0" sldId="258"/>
            <ac:spMk id="127" creationId="{00000000-0000-0000-0000-000000000000}"/>
          </ac:spMkLst>
        </pc:spChg>
        <pc:grpChg chg="add mod">
          <ac:chgData name="Marcos Rodríguez" userId="7d14b8b1aed09d42" providerId="LiveId" clId="{3AE0B072-5A2D-47DA-BE46-98B19315A07C}" dt="2021-10-30T06:18:40.474" v="191" actId="1076"/>
          <ac:grpSpMkLst>
            <pc:docMk/>
            <pc:sldMk cId="0" sldId="258"/>
            <ac:grpSpMk id="4" creationId="{91081B8C-263F-41B3-B54B-8E3E6CDDCE3F}"/>
          </ac:grpSpMkLst>
        </pc:grpChg>
        <pc:picChg chg="add mod">
          <ac:chgData name="Marcos Rodríguez" userId="7d14b8b1aed09d42" providerId="LiveId" clId="{3AE0B072-5A2D-47DA-BE46-98B19315A07C}" dt="2021-10-30T06:18:40.474" v="191" actId="1076"/>
          <ac:picMkLst>
            <pc:docMk/>
            <pc:sldMk cId="0" sldId="258"/>
            <ac:picMk id="9" creationId="{FB42398A-7084-4E06-AE87-9AC6526551BC}"/>
          </ac:picMkLst>
        </pc:picChg>
        <pc:picChg chg="add mod">
          <ac:chgData name="Marcos Rodríguez" userId="7d14b8b1aed09d42" providerId="LiveId" clId="{3AE0B072-5A2D-47DA-BE46-98B19315A07C}" dt="2021-10-30T06:18:40.474" v="191" actId="1076"/>
          <ac:picMkLst>
            <pc:docMk/>
            <pc:sldMk cId="0" sldId="258"/>
            <ac:picMk id="10" creationId="{B093A111-E05B-4498-9713-48A27E794441}"/>
          </ac:picMkLst>
        </pc:picChg>
      </pc:sldChg>
      <pc:sldChg chg="del ord">
        <pc:chgData name="Marcos Rodríguez" userId="7d14b8b1aed09d42" providerId="LiveId" clId="{3AE0B072-5A2D-47DA-BE46-98B19315A07C}" dt="2021-10-30T06:14:09.665" v="80" actId="47"/>
        <pc:sldMkLst>
          <pc:docMk/>
          <pc:sldMk cId="4238002453" sldId="259"/>
        </pc:sldMkLst>
      </pc:sldChg>
      <pc:sldChg chg="addSp delSp modSp add mod">
        <pc:chgData name="Marcos Rodríguez" userId="7d14b8b1aed09d42" providerId="LiveId" clId="{3AE0B072-5A2D-47DA-BE46-98B19315A07C}" dt="2021-10-30T06:26:41.526" v="240" actId="478"/>
        <pc:sldMkLst>
          <pc:docMk/>
          <pc:sldMk cId="4238002453" sldId="259"/>
        </pc:sldMkLst>
        <pc:spChg chg="add del mod">
          <ac:chgData name="Marcos Rodríguez" userId="7d14b8b1aed09d42" providerId="LiveId" clId="{3AE0B072-5A2D-47DA-BE46-98B19315A07C}" dt="2021-10-30T06:26:41.526" v="240" actId="478"/>
          <ac:spMkLst>
            <pc:docMk/>
            <pc:sldMk cId="4238002453" sldId="259"/>
            <ac:spMk id="3" creationId="{58058579-F399-4471-AC55-792B623F432B}"/>
          </ac:spMkLst>
        </pc:spChg>
        <pc:spChg chg="mod ord">
          <ac:chgData name="Marcos Rodríguez" userId="7d14b8b1aed09d42" providerId="LiveId" clId="{3AE0B072-5A2D-47DA-BE46-98B19315A07C}" dt="2021-10-30T06:26:35.294" v="238" actId="167"/>
          <ac:spMkLst>
            <pc:docMk/>
            <pc:sldMk cId="4238002453" sldId="259"/>
            <ac:spMk id="8" creationId="{FE19AB06-A365-4675-8742-FE3663AC71CF}"/>
          </ac:spMkLst>
        </pc:spChg>
        <pc:spChg chg="del">
          <ac:chgData name="Marcos Rodríguez" userId="7d14b8b1aed09d42" providerId="LiveId" clId="{3AE0B072-5A2D-47DA-BE46-98B19315A07C}" dt="2021-10-30T06:26:38.553" v="239" actId="478"/>
          <ac:spMkLst>
            <pc:docMk/>
            <pc:sldMk cId="4238002453" sldId="259"/>
            <ac:spMk id="125" creationId="{00000000-0000-0000-0000-000000000000}"/>
          </ac:spMkLst>
        </pc:spChg>
      </pc:sldChg>
      <pc:sldChg chg="del">
        <pc:chgData name="Marcos Rodríguez" userId="7d14b8b1aed09d42" providerId="LiveId" clId="{3AE0B072-5A2D-47DA-BE46-98B19315A07C}" dt="2021-10-30T06:18:49.596" v="193" actId="47"/>
        <pc:sldMkLst>
          <pc:docMk/>
          <pc:sldMk cId="651627914" sldId="260"/>
        </pc:sldMkLst>
      </pc:sldChg>
      <pc:sldChg chg="addSp delSp modSp add mod">
        <pc:chgData name="Marcos Rodríguez" userId="7d14b8b1aed09d42" providerId="LiveId" clId="{3AE0B072-5A2D-47DA-BE46-98B19315A07C}" dt="2021-10-30T06:29:36.180" v="351" actId="1076"/>
        <pc:sldMkLst>
          <pc:docMk/>
          <pc:sldMk cId="651627914" sldId="260"/>
        </pc:sldMkLst>
        <pc:spChg chg="add del mod">
          <ac:chgData name="Marcos Rodríguez" userId="7d14b8b1aed09d42" providerId="LiveId" clId="{3AE0B072-5A2D-47DA-BE46-98B19315A07C}" dt="2021-10-30T06:29:33.109" v="350" actId="478"/>
          <ac:spMkLst>
            <pc:docMk/>
            <pc:sldMk cId="651627914" sldId="260"/>
            <ac:spMk id="3" creationId="{8D8E874F-0CDC-4A97-8A59-8A3631ED8F67}"/>
          </ac:spMkLst>
        </pc:spChg>
        <pc:spChg chg="del">
          <ac:chgData name="Marcos Rodríguez" userId="7d14b8b1aed09d42" providerId="LiveId" clId="{3AE0B072-5A2D-47DA-BE46-98B19315A07C}" dt="2021-10-30T06:27:43.736" v="339" actId="478"/>
          <ac:spMkLst>
            <pc:docMk/>
            <pc:sldMk cId="651627914" sldId="260"/>
            <ac:spMk id="8" creationId="{FE19AB06-A365-4675-8742-FE3663AC71CF}"/>
          </ac:spMkLst>
        </pc:spChg>
        <pc:spChg chg="del">
          <ac:chgData name="Marcos Rodríguez" userId="7d14b8b1aed09d42" providerId="LiveId" clId="{3AE0B072-5A2D-47DA-BE46-98B19315A07C}" dt="2021-10-30T06:29:29.777" v="349" actId="478"/>
          <ac:spMkLst>
            <pc:docMk/>
            <pc:sldMk cId="651627914" sldId="260"/>
            <ac:spMk id="126" creationId="{00000000-0000-0000-0000-000000000000}"/>
          </ac:spMkLst>
        </pc:spChg>
        <pc:grpChg chg="del">
          <ac:chgData name="Marcos Rodríguez" userId="7d14b8b1aed09d42" providerId="LiveId" clId="{3AE0B072-5A2D-47DA-BE46-98B19315A07C}" dt="2021-10-30T06:27:45.853" v="340" actId="478"/>
          <ac:grpSpMkLst>
            <pc:docMk/>
            <pc:sldMk cId="651627914" sldId="260"/>
            <ac:grpSpMk id="4" creationId="{91081B8C-263F-41B3-B54B-8E3E6CDDCE3F}"/>
          </ac:grpSpMkLst>
        </pc:grpChg>
        <pc:picChg chg="add mod">
          <ac:chgData name="Marcos Rodríguez" userId="7d14b8b1aed09d42" providerId="LiveId" clId="{3AE0B072-5A2D-47DA-BE46-98B19315A07C}" dt="2021-10-30T06:29:36.180" v="351" actId="1076"/>
          <ac:picMkLst>
            <pc:docMk/>
            <pc:sldMk cId="651627914" sldId="260"/>
            <ac:picMk id="11" creationId="{061927DD-2253-4A5B-AB51-D2050007DEE7}"/>
          </ac:picMkLst>
        </pc:picChg>
      </pc:sldChg>
      <pc:sldChg chg="del">
        <pc:chgData name="Marcos Rodríguez" userId="7d14b8b1aed09d42" providerId="LiveId" clId="{3AE0B072-5A2D-47DA-BE46-98B19315A07C}" dt="2021-10-30T06:14:17.783" v="107" actId="47"/>
        <pc:sldMkLst>
          <pc:docMk/>
          <pc:sldMk cId="969148462" sldId="261"/>
        </pc:sldMkLst>
      </pc:sldChg>
      <pc:sldChg chg="addSp delSp modSp add mod">
        <pc:chgData name="Marcos Rodríguez" userId="7d14b8b1aed09d42" providerId="LiveId" clId="{3AE0B072-5A2D-47DA-BE46-98B19315A07C}" dt="2021-10-30T06:32:06.448" v="382"/>
        <pc:sldMkLst>
          <pc:docMk/>
          <pc:sldMk cId="969148462" sldId="261"/>
        </pc:sldMkLst>
        <pc:spChg chg="add mod">
          <ac:chgData name="Marcos Rodríguez" userId="7d14b8b1aed09d42" providerId="LiveId" clId="{3AE0B072-5A2D-47DA-BE46-98B19315A07C}" dt="2021-10-30T06:30:19.599" v="380" actId="20577"/>
          <ac:spMkLst>
            <pc:docMk/>
            <pc:sldMk cId="969148462" sldId="261"/>
            <ac:spMk id="7" creationId="{FB5CF45D-E098-4EAD-8246-59A503B75F0B}"/>
          </ac:spMkLst>
        </pc:spChg>
        <pc:spChg chg="add del mod">
          <ac:chgData name="Marcos Rodríguez" userId="7d14b8b1aed09d42" providerId="LiveId" clId="{3AE0B072-5A2D-47DA-BE46-98B19315A07C}" dt="2021-10-30T06:32:06.448" v="382"/>
          <ac:spMkLst>
            <pc:docMk/>
            <pc:sldMk cId="969148462" sldId="261"/>
            <ac:spMk id="8" creationId="{FE077100-4BEA-40FE-A0F2-E70B6D2D28E8}"/>
          </ac:spMkLst>
        </pc:spChg>
        <pc:spChg chg="mod">
          <ac:chgData name="Marcos Rodríguez" userId="7d14b8b1aed09d42" providerId="LiveId" clId="{3AE0B072-5A2D-47DA-BE46-98B19315A07C}" dt="2021-10-30T06:29:51.149" v="372" actId="20577"/>
          <ac:spMkLst>
            <pc:docMk/>
            <pc:sldMk cId="969148462" sldId="261"/>
            <ac:spMk id="126" creationId="{00000000-0000-0000-0000-000000000000}"/>
          </ac:spMkLst>
        </pc:spChg>
        <pc:picChg chg="add mod">
          <ac:chgData name="Marcos Rodríguez" userId="7d14b8b1aed09d42" providerId="LiveId" clId="{3AE0B072-5A2D-47DA-BE46-98B19315A07C}" dt="2021-10-30T06:29:43.138" v="352" actId="1076"/>
          <ac:picMkLst>
            <pc:docMk/>
            <pc:sldMk cId="969148462" sldId="261"/>
            <ac:picMk id="6" creationId="{D9DFC0D0-E7F3-4B4E-8081-6E15981FFC3E}"/>
          </ac:picMkLst>
        </pc:picChg>
        <pc:picChg chg="del">
          <ac:chgData name="Marcos Rodríguez" userId="7d14b8b1aed09d42" providerId="LiveId" clId="{3AE0B072-5A2D-47DA-BE46-98B19315A07C}" dt="2021-10-30T06:29:25.286" v="347" actId="478"/>
          <ac:picMkLst>
            <pc:docMk/>
            <pc:sldMk cId="969148462" sldId="261"/>
            <ac:picMk id="11" creationId="{061927DD-2253-4A5B-AB51-D2050007DEE7}"/>
          </ac:picMkLst>
        </pc:picChg>
      </pc:sldChg>
      <pc:sldChg chg="add del">
        <pc:chgData name="Marcos Rodríguez" userId="7d14b8b1aed09d42" providerId="LiveId" clId="{3AE0B072-5A2D-47DA-BE46-98B19315A07C}" dt="2021-10-30T06:27:47.416" v="342"/>
        <pc:sldMkLst>
          <pc:docMk/>
          <pc:sldMk cId="4224282454" sldId="261"/>
        </pc:sldMkLst>
      </pc:sldChg>
      <pc:sldChg chg="addSp delSp modSp add mod">
        <pc:chgData name="Marcos Rodríguez" userId="7d14b8b1aed09d42" providerId="LiveId" clId="{3AE0B072-5A2D-47DA-BE46-98B19315A07C}" dt="2021-10-30T06:35:32.524" v="565"/>
        <pc:sldMkLst>
          <pc:docMk/>
          <pc:sldMk cId="478387813" sldId="262"/>
        </pc:sldMkLst>
        <pc:spChg chg="add del mod">
          <ac:chgData name="Marcos Rodríguez" userId="7d14b8b1aed09d42" providerId="LiveId" clId="{3AE0B072-5A2D-47DA-BE46-98B19315A07C}" dt="2021-10-30T06:35:32.158" v="564" actId="478"/>
          <ac:spMkLst>
            <pc:docMk/>
            <pc:sldMk cId="478387813" sldId="262"/>
            <ac:spMk id="3" creationId="{3F97869F-0EE0-48E7-AC44-38E40D1BFE37}"/>
          </ac:spMkLst>
        </pc:spChg>
        <pc:spChg chg="del">
          <ac:chgData name="Marcos Rodríguez" userId="7d14b8b1aed09d42" providerId="LiveId" clId="{3AE0B072-5A2D-47DA-BE46-98B19315A07C}" dt="2021-10-30T06:32:09.999" v="384" actId="478"/>
          <ac:spMkLst>
            <pc:docMk/>
            <pc:sldMk cId="478387813" sldId="262"/>
            <ac:spMk id="7" creationId="{FB5CF45D-E098-4EAD-8246-59A503B75F0B}"/>
          </ac:spMkLst>
        </pc:spChg>
        <pc:spChg chg="add mod">
          <ac:chgData name="Marcos Rodríguez" userId="7d14b8b1aed09d42" providerId="LiveId" clId="{3AE0B072-5A2D-47DA-BE46-98B19315A07C}" dt="2021-10-30T06:32:47.485" v="441" actId="1076"/>
          <ac:spMkLst>
            <pc:docMk/>
            <pc:sldMk cId="478387813" sldId="262"/>
            <ac:spMk id="8" creationId="{F621C47D-6F07-463F-B139-6DA98989FE3E}"/>
          </ac:spMkLst>
        </pc:spChg>
        <pc:spChg chg="add mod">
          <ac:chgData name="Marcos Rodríguez" userId="7d14b8b1aed09d42" providerId="LiveId" clId="{3AE0B072-5A2D-47DA-BE46-98B19315A07C}" dt="2021-10-30T06:35:32.524" v="565"/>
          <ac:spMkLst>
            <pc:docMk/>
            <pc:sldMk cId="478387813" sldId="262"/>
            <ac:spMk id="10" creationId="{EE1CBB89-C73E-4C88-8643-9E1DBE2B9DAD}"/>
          </ac:spMkLst>
        </pc:spChg>
        <pc:spChg chg="mod">
          <ac:chgData name="Marcos Rodríguez" userId="7d14b8b1aed09d42" providerId="LiveId" clId="{3AE0B072-5A2D-47DA-BE46-98B19315A07C}" dt="2021-10-30T06:32:26.776" v="434" actId="20577"/>
          <ac:spMkLst>
            <pc:docMk/>
            <pc:sldMk cId="478387813" sldId="262"/>
            <ac:spMk id="126" creationId="{00000000-0000-0000-0000-000000000000}"/>
          </ac:spMkLst>
        </pc:spChg>
        <pc:spChg chg="del">
          <ac:chgData name="Marcos Rodríguez" userId="7d14b8b1aed09d42" providerId="LiveId" clId="{3AE0B072-5A2D-47DA-BE46-98B19315A07C}" dt="2021-10-30T06:35:30.641" v="563" actId="478"/>
          <ac:spMkLst>
            <pc:docMk/>
            <pc:sldMk cId="478387813" sldId="262"/>
            <ac:spMk id="127" creationId="{00000000-0000-0000-0000-000000000000}"/>
          </ac:spMkLst>
        </pc:spChg>
        <pc:picChg chg="del">
          <ac:chgData name="Marcos Rodríguez" userId="7d14b8b1aed09d42" providerId="LiveId" clId="{3AE0B072-5A2D-47DA-BE46-98B19315A07C}" dt="2021-10-30T06:32:14.943" v="386" actId="478"/>
          <ac:picMkLst>
            <pc:docMk/>
            <pc:sldMk cId="478387813" sldId="262"/>
            <ac:picMk id="6" creationId="{D9DFC0D0-E7F3-4B4E-8081-6E15981FFC3E}"/>
          </ac:picMkLst>
        </pc:picChg>
      </pc:sldChg>
      <pc:sldChg chg="del">
        <pc:chgData name="Marcos Rodríguez" userId="7d14b8b1aed09d42" providerId="LiveId" clId="{3AE0B072-5A2D-47DA-BE46-98B19315A07C}" dt="2021-10-30T06:14:17.680" v="106" actId="47"/>
        <pc:sldMkLst>
          <pc:docMk/>
          <pc:sldMk cId="478387813" sldId="262"/>
        </pc:sldMkLst>
      </pc:sldChg>
      <pc:sldChg chg="del">
        <pc:chgData name="Marcos Rodríguez" userId="7d14b8b1aed09d42" providerId="LiveId" clId="{3AE0B072-5A2D-47DA-BE46-98B19315A07C}" dt="2021-10-30T06:14:17.503" v="105" actId="47"/>
        <pc:sldMkLst>
          <pc:docMk/>
          <pc:sldMk cId="0" sldId="263"/>
        </pc:sldMkLst>
      </pc:sldChg>
      <pc:sldChg chg="del">
        <pc:chgData name="Marcos Rodríguez" userId="7d14b8b1aed09d42" providerId="LiveId" clId="{3AE0B072-5A2D-47DA-BE46-98B19315A07C}" dt="2021-10-30T06:14:17.398" v="104" actId="47"/>
        <pc:sldMkLst>
          <pc:docMk/>
          <pc:sldMk cId="0" sldId="264"/>
        </pc:sldMkLst>
      </pc:sldChg>
      <pc:sldChg chg="del">
        <pc:chgData name="Marcos Rodríguez" userId="7d14b8b1aed09d42" providerId="LiveId" clId="{3AE0B072-5A2D-47DA-BE46-98B19315A07C}" dt="2021-10-30T06:14:17.255" v="103" actId="47"/>
        <pc:sldMkLst>
          <pc:docMk/>
          <pc:sldMk cId="0" sldId="265"/>
        </pc:sldMkLst>
      </pc:sldChg>
      <pc:sldChg chg="del">
        <pc:chgData name="Marcos Rodríguez" userId="7d14b8b1aed09d42" providerId="LiveId" clId="{3AE0B072-5A2D-47DA-BE46-98B19315A07C}" dt="2021-10-30T06:14:17.120" v="102" actId="47"/>
        <pc:sldMkLst>
          <pc:docMk/>
          <pc:sldMk cId="0" sldId="266"/>
        </pc:sldMkLst>
      </pc:sldChg>
      <pc:sldChg chg="del">
        <pc:chgData name="Marcos Rodríguez" userId="7d14b8b1aed09d42" providerId="LiveId" clId="{3AE0B072-5A2D-47DA-BE46-98B19315A07C}" dt="2021-10-30T06:14:16.954" v="101" actId="47"/>
        <pc:sldMkLst>
          <pc:docMk/>
          <pc:sldMk cId="0" sldId="267"/>
        </pc:sldMkLst>
      </pc:sldChg>
      <pc:sldChg chg="del">
        <pc:chgData name="Marcos Rodríguez" userId="7d14b8b1aed09d42" providerId="LiveId" clId="{3AE0B072-5A2D-47DA-BE46-98B19315A07C}" dt="2021-10-30T06:14:16.759" v="100" actId="47"/>
        <pc:sldMkLst>
          <pc:docMk/>
          <pc:sldMk cId="0" sldId="268"/>
        </pc:sldMkLst>
      </pc:sldChg>
      <pc:sldChg chg="del">
        <pc:chgData name="Marcos Rodríguez" userId="7d14b8b1aed09d42" providerId="LiveId" clId="{3AE0B072-5A2D-47DA-BE46-98B19315A07C}" dt="2021-10-30T06:14:16.674" v="99" actId="47"/>
        <pc:sldMkLst>
          <pc:docMk/>
          <pc:sldMk cId="0" sldId="269"/>
        </pc:sldMkLst>
      </pc:sldChg>
      <pc:sldChg chg="del">
        <pc:chgData name="Marcos Rodríguez" userId="7d14b8b1aed09d42" providerId="LiveId" clId="{3AE0B072-5A2D-47DA-BE46-98B19315A07C}" dt="2021-10-30T06:14:16.567" v="98" actId="47"/>
        <pc:sldMkLst>
          <pc:docMk/>
          <pc:sldMk cId="0" sldId="270"/>
        </pc:sldMkLst>
      </pc:sldChg>
      <pc:sldChg chg="del">
        <pc:chgData name="Marcos Rodríguez" userId="7d14b8b1aed09d42" providerId="LiveId" clId="{3AE0B072-5A2D-47DA-BE46-98B19315A07C}" dt="2021-10-30T06:14:16.349" v="97" actId="47"/>
        <pc:sldMkLst>
          <pc:docMk/>
          <pc:sldMk cId="0" sldId="271"/>
        </pc:sldMkLst>
      </pc:sldChg>
      <pc:sldChg chg="del">
        <pc:chgData name="Marcos Rodríguez" userId="7d14b8b1aed09d42" providerId="LiveId" clId="{3AE0B072-5A2D-47DA-BE46-98B19315A07C}" dt="2021-10-30T06:14:16.189" v="96" actId="47"/>
        <pc:sldMkLst>
          <pc:docMk/>
          <pc:sldMk cId="0" sldId="272"/>
        </pc:sldMkLst>
      </pc:sldChg>
      <pc:sldChg chg="del">
        <pc:chgData name="Marcos Rodríguez" userId="7d14b8b1aed09d42" providerId="LiveId" clId="{3AE0B072-5A2D-47DA-BE46-98B19315A07C}" dt="2021-10-30T06:14:16.046" v="95" actId="47"/>
        <pc:sldMkLst>
          <pc:docMk/>
          <pc:sldMk cId="0" sldId="273"/>
        </pc:sldMkLst>
      </pc:sldChg>
      <pc:sldChg chg="del">
        <pc:chgData name="Marcos Rodríguez" userId="7d14b8b1aed09d42" providerId="LiveId" clId="{3AE0B072-5A2D-47DA-BE46-98B19315A07C}" dt="2021-10-30T06:14:15.690" v="93" actId="47"/>
        <pc:sldMkLst>
          <pc:docMk/>
          <pc:sldMk cId="0" sldId="274"/>
        </pc:sldMkLst>
      </pc:sldChg>
      <pc:sldChg chg="del">
        <pc:chgData name="Marcos Rodríguez" userId="7d14b8b1aed09d42" providerId="LiveId" clId="{3AE0B072-5A2D-47DA-BE46-98B19315A07C}" dt="2021-10-30T06:14:15.541" v="92" actId="47"/>
        <pc:sldMkLst>
          <pc:docMk/>
          <pc:sldMk cId="0" sldId="275"/>
        </pc:sldMkLst>
      </pc:sldChg>
      <pc:sldChg chg="del">
        <pc:chgData name="Marcos Rodríguez" userId="7d14b8b1aed09d42" providerId="LiveId" clId="{3AE0B072-5A2D-47DA-BE46-98B19315A07C}" dt="2021-10-30T06:14:15.396" v="91" actId="47"/>
        <pc:sldMkLst>
          <pc:docMk/>
          <pc:sldMk cId="0" sldId="276"/>
        </pc:sldMkLst>
      </pc:sldChg>
      <pc:sldChg chg="del">
        <pc:chgData name="Marcos Rodríguez" userId="7d14b8b1aed09d42" providerId="LiveId" clId="{3AE0B072-5A2D-47DA-BE46-98B19315A07C}" dt="2021-10-30T06:14:15.225" v="90" actId="47"/>
        <pc:sldMkLst>
          <pc:docMk/>
          <pc:sldMk cId="0" sldId="277"/>
        </pc:sldMkLst>
      </pc:sldChg>
      <pc:sldChg chg="del">
        <pc:chgData name="Marcos Rodríguez" userId="7d14b8b1aed09d42" providerId="LiveId" clId="{3AE0B072-5A2D-47DA-BE46-98B19315A07C}" dt="2021-10-30T06:14:15.064" v="89" actId="47"/>
        <pc:sldMkLst>
          <pc:docMk/>
          <pc:sldMk cId="0" sldId="278"/>
        </pc:sldMkLst>
      </pc:sldChg>
      <pc:sldChg chg="del">
        <pc:chgData name="Marcos Rodríguez" userId="7d14b8b1aed09d42" providerId="LiveId" clId="{3AE0B072-5A2D-47DA-BE46-98B19315A07C}" dt="2021-10-30T06:14:14.876" v="88" actId="47"/>
        <pc:sldMkLst>
          <pc:docMk/>
          <pc:sldMk cId="0" sldId="279"/>
        </pc:sldMkLst>
      </pc:sldChg>
      <pc:sldChg chg="del">
        <pc:chgData name="Marcos Rodríguez" userId="7d14b8b1aed09d42" providerId="LiveId" clId="{3AE0B072-5A2D-47DA-BE46-98B19315A07C}" dt="2021-10-30T06:14:15.878" v="94" actId="47"/>
        <pc:sldMkLst>
          <pc:docMk/>
          <pc:sldMk cId="562316639" sldId="280"/>
        </pc:sldMkLst>
      </pc:sldChg>
      <pc:sldChg chg="del">
        <pc:chgData name="Marcos Rodríguez" userId="7d14b8b1aed09d42" providerId="LiveId" clId="{3AE0B072-5A2D-47DA-BE46-98B19315A07C}" dt="2021-10-30T06:14:14.504" v="87" actId="47"/>
        <pc:sldMkLst>
          <pc:docMk/>
          <pc:sldMk cId="0" sldId="281"/>
        </pc:sldMkLst>
      </pc:sldChg>
      <pc:sldChg chg="del">
        <pc:chgData name="Marcos Rodríguez" userId="7d14b8b1aed09d42" providerId="LiveId" clId="{3AE0B072-5A2D-47DA-BE46-98B19315A07C}" dt="2021-10-30T06:14:14.228" v="86" actId="47"/>
        <pc:sldMkLst>
          <pc:docMk/>
          <pc:sldMk cId="3957019671" sldId="282"/>
        </pc:sldMkLst>
      </pc:sldChg>
      <pc:sldChg chg="del">
        <pc:chgData name="Marcos Rodríguez" userId="7d14b8b1aed09d42" providerId="LiveId" clId="{3AE0B072-5A2D-47DA-BE46-98B19315A07C}" dt="2021-10-30T06:14:13.043" v="81" actId="47"/>
        <pc:sldMkLst>
          <pc:docMk/>
          <pc:sldMk cId="1670757570" sldId="283"/>
        </pc:sldMkLst>
      </pc:sldChg>
      <pc:sldChg chg="del">
        <pc:chgData name="Marcos Rodríguez" userId="7d14b8b1aed09d42" providerId="LiveId" clId="{3AE0B072-5A2D-47DA-BE46-98B19315A07C}" dt="2021-10-30T06:14:13.199" v="82" actId="47"/>
        <pc:sldMkLst>
          <pc:docMk/>
          <pc:sldMk cId="767516910" sldId="284"/>
        </pc:sldMkLst>
      </pc:sldChg>
      <pc:sldChg chg="del">
        <pc:chgData name="Marcos Rodríguez" userId="7d14b8b1aed09d42" providerId="LiveId" clId="{3AE0B072-5A2D-47DA-BE46-98B19315A07C}" dt="2021-10-30T06:14:13.361" v="83" actId="47"/>
        <pc:sldMkLst>
          <pc:docMk/>
          <pc:sldMk cId="902131171" sldId="285"/>
        </pc:sldMkLst>
      </pc:sldChg>
      <pc:sldChg chg="del">
        <pc:chgData name="Marcos Rodríguez" userId="7d14b8b1aed09d42" providerId="LiveId" clId="{3AE0B072-5A2D-47DA-BE46-98B19315A07C}" dt="2021-10-30T06:14:13.766" v="84" actId="47"/>
        <pc:sldMkLst>
          <pc:docMk/>
          <pc:sldMk cId="316380327" sldId="286"/>
        </pc:sldMkLst>
      </pc:sldChg>
      <pc:sldChg chg="del">
        <pc:chgData name="Marcos Rodríguez" userId="7d14b8b1aed09d42" providerId="LiveId" clId="{3AE0B072-5A2D-47DA-BE46-98B19315A07C}" dt="2021-10-30T06:14:14.035" v="85" actId="47"/>
        <pc:sldMkLst>
          <pc:docMk/>
          <pc:sldMk cId="2808486698" sldId="287"/>
        </pc:sldMkLst>
      </pc:sldChg>
      <pc:sldChg chg="addSp delSp modSp add del mod modClrScheme chgLayout">
        <pc:chgData name="Marcos Rodríguez" userId="7d14b8b1aed09d42" providerId="LiveId" clId="{3AE0B072-5A2D-47DA-BE46-98B19315A07C}" dt="2021-10-30T06:34:51.833" v="504" actId="47"/>
        <pc:sldMkLst>
          <pc:docMk/>
          <pc:sldMk cId="184971886" sldId="301"/>
        </pc:sldMkLst>
        <pc:spChg chg="add del mod ord">
          <ac:chgData name="Marcos Rodríguez" userId="7d14b8b1aed09d42" providerId="LiveId" clId="{3AE0B072-5A2D-47DA-BE46-98B19315A07C}" dt="2021-10-30T06:33:59.251" v="444" actId="700"/>
          <ac:spMkLst>
            <pc:docMk/>
            <pc:sldMk cId="184971886" sldId="301"/>
            <ac:spMk id="2" creationId="{A1FF54EB-019C-4429-A76F-AFE763C05FF3}"/>
          </ac:spMkLst>
        </pc:spChg>
        <pc:spChg chg="add del mod ord">
          <ac:chgData name="Marcos Rodríguez" userId="7d14b8b1aed09d42" providerId="LiveId" clId="{3AE0B072-5A2D-47DA-BE46-98B19315A07C}" dt="2021-10-30T06:33:59.251" v="444" actId="700"/>
          <ac:spMkLst>
            <pc:docMk/>
            <pc:sldMk cId="184971886" sldId="301"/>
            <ac:spMk id="3" creationId="{BDBA7FAD-F0BE-459E-9B34-D1990781DE41}"/>
          </ac:spMkLst>
        </pc:spChg>
        <pc:spChg chg="add del mod ord">
          <ac:chgData name="Marcos Rodríguez" userId="7d14b8b1aed09d42" providerId="LiveId" clId="{3AE0B072-5A2D-47DA-BE46-98B19315A07C}" dt="2021-10-30T06:33:59.251" v="444" actId="700"/>
          <ac:spMkLst>
            <pc:docMk/>
            <pc:sldMk cId="184971886" sldId="301"/>
            <ac:spMk id="4" creationId="{C389D2A7-BB7C-43A5-B630-FCAFCC99EBAC}"/>
          </ac:spMkLst>
        </pc:spChg>
      </pc:sldChg>
      <pc:sldChg chg="addSp delSp modSp add del mod modClrScheme chgLayout">
        <pc:chgData name="Marcos Rodríguez" userId="7d14b8b1aed09d42" providerId="LiveId" clId="{3AE0B072-5A2D-47DA-BE46-98B19315A07C}" dt="2021-10-30T06:35:55.769" v="570" actId="47"/>
        <pc:sldMkLst>
          <pc:docMk/>
          <pc:sldMk cId="1453714823" sldId="302"/>
        </pc:sldMkLst>
        <pc:spChg chg="add del mod ord">
          <ac:chgData name="Marcos Rodríguez" userId="7d14b8b1aed09d42" providerId="LiveId" clId="{3AE0B072-5A2D-47DA-BE46-98B19315A07C}" dt="2021-10-30T06:33:59.251" v="444" actId="700"/>
          <ac:spMkLst>
            <pc:docMk/>
            <pc:sldMk cId="1453714823" sldId="302"/>
            <ac:spMk id="2" creationId="{4079CDD9-EC8A-459A-A450-BC61D4410AD6}"/>
          </ac:spMkLst>
        </pc:spChg>
        <pc:spChg chg="add del mod ord">
          <ac:chgData name="Marcos Rodríguez" userId="7d14b8b1aed09d42" providerId="LiveId" clId="{3AE0B072-5A2D-47DA-BE46-98B19315A07C}" dt="2021-10-30T06:33:59.251" v="444" actId="700"/>
          <ac:spMkLst>
            <pc:docMk/>
            <pc:sldMk cId="1453714823" sldId="302"/>
            <ac:spMk id="3" creationId="{613C0338-AA32-4874-A5A3-49C327166EA8}"/>
          </ac:spMkLst>
        </pc:spChg>
        <pc:spChg chg="add del mod ord">
          <ac:chgData name="Marcos Rodríguez" userId="7d14b8b1aed09d42" providerId="LiveId" clId="{3AE0B072-5A2D-47DA-BE46-98B19315A07C}" dt="2021-10-30T06:33:59.251" v="444" actId="700"/>
          <ac:spMkLst>
            <pc:docMk/>
            <pc:sldMk cId="1453714823" sldId="302"/>
            <ac:spMk id="4" creationId="{481AC262-E824-4EFA-8E30-45F70505752D}"/>
          </ac:spMkLst>
        </pc:spChg>
      </pc:sldChg>
      <pc:sldChg chg="addSp delSp modSp add del mod modClrScheme chgLayout">
        <pc:chgData name="Marcos Rodríguez" userId="7d14b8b1aed09d42" providerId="LiveId" clId="{3AE0B072-5A2D-47DA-BE46-98B19315A07C}" dt="2021-10-30T06:37:29.718" v="705" actId="47"/>
        <pc:sldMkLst>
          <pc:docMk/>
          <pc:sldMk cId="84766708" sldId="303"/>
        </pc:sldMkLst>
        <pc:spChg chg="add del mod ord">
          <ac:chgData name="Marcos Rodríguez" userId="7d14b8b1aed09d42" providerId="LiveId" clId="{3AE0B072-5A2D-47DA-BE46-98B19315A07C}" dt="2021-10-30T06:33:59.251" v="444" actId="700"/>
          <ac:spMkLst>
            <pc:docMk/>
            <pc:sldMk cId="84766708" sldId="303"/>
            <ac:spMk id="2" creationId="{A261E7AD-E650-41EA-B83E-4B1E5C450119}"/>
          </ac:spMkLst>
        </pc:spChg>
        <pc:spChg chg="add del mod ord">
          <ac:chgData name="Marcos Rodríguez" userId="7d14b8b1aed09d42" providerId="LiveId" clId="{3AE0B072-5A2D-47DA-BE46-98B19315A07C}" dt="2021-10-30T06:33:59.251" v="444" actId="700"/>
          <ac:spMkLst>
            <pc:docMk/>
            <pc:sldMk cId="84766708" sldId="303"/>
            <ac:spMk id="3" creationId="{F877977A-2BA0-4EB5-B7F0-DD65CE28851C}"/>
          </ac:spMkLst>
        </pc:spChg>
        <pc:spChg chg="add del mod ord">
          <ac:chgData name="Marcos Rodríguez" userId="7d14b8b1aed09d42" providerId="LiveId" clId="{3AE0B072-5A2D-47DA-BE46-98B19315A07C}" dt="2021-10-30T06:33:59.251" v="444" actId="700"/>
          <ac:spMkLst>
            <pc:docMk/>
            <pc:sldMk cId="84766708" sldId="303"/>
            <ac:spMk id="4" creationId="{42179419-784E-4155-B45B-D38D2FFF929B}"/>
          </ac:spMkLst>
        </pc:spChg>
      </pc:sldChg>
      <pc:sldChg chg="addSp delSp modSp add del mod modClrScheme chgLayout">
        <pc:chgData name="Marcos Rodríguez" userId="7d14b8b1aed09d42" providerId="LiveId" clId="{3AE0B072-5A2D-47DA-BE46-98B19315A07C}" dt="2021-10-30T06:37:47.135" v="738" actId="47"/>
        <pc:sldMkLst>
          <pc:docMk/>
          <pc:sldMk cId="1832719277" sldId="304"/>
        </pc:sldMkLst>
        <pc:spChg chg="add del mod ord">
          <ac:chgData name="Marcos Rodríguez" userId="7d14b8b1aed09d42" providerId="LiveId" clId="{3AE0B072-5A2D-47DA-BE46-98B19315A07C}" dt="2021-10-30T06:33:59.251" v="444" actId="700"/>
          <ac:spMkLst>
            <pc:docMk/>
            <pc:sldMk cId="1832719277" sldId="304"/>
            <ac:spMk id="2" creationId="{B1630342-C79C-4227-9D49-A64E2E402950}"/>
          </ac:spMkLst>
        </pc:spChg>
        <pc:spChg chg="add del mod ord">
          <ac:chgData name="Marcos Rodríguez" userId="7d14b8b1aed09d42" providerId="LiveId" clId="{3AE0B072-5A2D-47DA-BE46-98B19315A07C}" dt="2021-10-30T06:33:59.251" v="444" actId="700"/>
          <ac:spMkLst>
            <pc:docMk/>
            <pc:sldMk cId="1832719277" sldId="304"/>
            <ac:spMk id="3" creationId="{BB907CDB-1B09-4E51-93D5-5F42F656C6D3}"/>
          </ac:spMkLst>
        </pc:spChg>
        <pc:spChg chg="add del mod ord">
          <ac:chgData name="Marcos Rodríguez" userId="7d14b8b1aed09d42" providerId="LiveId" clId="{3AE0B072-5A2D-47DA-BE46-98B19315A07C}" dt="2021-10-30T06:33:59.251" v="444" actId="700"/>
          <ac:spMkLst>
            <pc:docMk/>
            <pc:sldMk cId="1832719277" sldId="304"/>
            <ac:spMk id="4" creationId="{E6125F3A-1334-4B58-88F8-4AAD1EFBEFC9}"/>
          </ac:spMkLst>
        </pc:spChg>
        <pc:spChg chg="del">
          <ac:chgData name="Marcos Rodríguez" userId="7d14b8b1aed09d42" providerId="LiveId" clId="{3AE0B072-5A2D-47DA-BE46-98B19315A07C}" dt="2021-10-30T06:37:45.764" v="737" actId="478"/>
          <ac:spMkLst>
            <pc:docMk/>
            <pc:sldMk cId="1832719277" sldId="304"/>
            <ac:spMk id="6" creationId="{00000000-0000-0000-0000-000000000000}"/>
          </ac:spMkLst>
        </pc:spChg>
      </pc:sldChg>
      <pc:sldChg chg="addSp delSp modSp add mod">
        <pc:chgData name="Marcos Rodríguez" userId="7d14b8b1aed09d42" providerId="LiveId" clId="{3AE0B072-5A2D-47DA-BE46-98B19315A07C}" dt="2021-10-30T06:35:22.143" v="562" actId="20577"/>
        <pc:sldMkLst>
          <pc:docMk/>
          <pc:sldMk cId="2454234069" sldId="305"/>
        </pc:sldMkLst>
        <pc:spChg chg="add mod">
          <ac:chgData name="Marcos Rodríguez" userId="7d14b8b1aed09d42" providerId="LiveId" clId="{3AE0B072-5A2D-47DA-BE46-98B19315A07C}" dt="2021-10-30T06:34:45.523" v="502" actId="1076"/>
          <ac:spMkLst>
            <pc:docMk/>
            <pc:sldMk cId="2454234069" sldId="305"/>
            <ac:spMk id="6" creationId="{C580478D-F7F7-4578-A879-33268D10BCA7}"/>
          </ac:spMkLst>
        </pc:spChg>
        <pc:spChg chg="del">
          <ac:chgData name="Marcos Rodríguez" userId="7d14b8b1aed09d42" providerId="LiveId" clId="{3AE0B072-5A2D-47DA-BE46-98B19315A07C}" dt="2021-10-30T06:34:37.974" v="500" actId="478"/>
          <ac:spMkLst>
            <pc:docMk/>
            <pc:sldMk cId="2454234069" sldId="305"/>
            <ac:spMk id="8" creationId="{F621C47D-6F07-463F-B139-6DA98989FE3E}"/>
          </ac:spMkLst>
        </pc:spChg>
        <pc:spChg chg="mod">
          <ac:chgData name="Marcos Rodríguez" userId="7d14b8b1aed09d42" providerId="LiveId" clId="{3AE0B072-5A2D-47DA-BE46-98B19315A07C}" dt="2021-10-30T06:34:27.663" v="499" actId="20577"/>
          <ac:spMkLst>
            <pc:docMk/>
            <pc:sldMk cId="2454234069" sldId="305"/>
            <ac:spMk id="126" creationId="{00000000-0000-0000-0000-000000000000}"/>
          </ac:spMkLst>
        </pc:spChg>
        <pc:spChg chg="mod">
          <ac:chgData name="Marcos Rodríguez" userId="7d14b8b1aed09d42" providerId="LiveId" clId="{3AE0B072-5A2D-47DA-BE46-98B19315A07C}" dt="2021-10-30T06:35:22.143" v="562" actId="20577"/>
          <ac:spMkLst>
            <pc:docMk/>
            <pc:sldMk cId="2454234069" sldId="305"/>
            <ac:spMk id="127" creationId="{00000000-0000-0000-0000-000000000000}"/>
          </ac:spMkLst>
        </pc:spChg>
      </pc:sldChg>
      <pc:sldChg chg="addSp delSp modSp add mod">
        <pc:chgData name="Marcos Rodríguez" userId="7d14b8b1aed09d42" providerId="LiveId" clId="{3AE0B072-5A2D-47DA-BE46-98B19315A07C}" dt="2021-10-30T06:35:38.950" v="568"/>
        <pc:sldMkLst>
          <pc:docMk/>
          <pc:sldMk cId="1044578207" sldId="306"/>
        </pc:sldMkLst>
        <pc:spChg chg="add del mod">
          <ac:chgData name="Marcos Rodríguez" userId="7d14b8b1aed09d42" providerId="LiveId" clId="{3AE0B072-5A2D-47DA-BE46-98B19315A07C}" dt="2021-10-30T06:35:38.710" v="567" actId="478"/>
          <ac:spMkLst>
            <pc:docMk/>
            <pc:sldMk cId="1044578207" sldId="306"/>
            <ac:spMk id="3" creationId="{4D0CF033-1243-45A5-A802-790C70A7F0C2}"/>
          </ac:spMkLst>
        </pc:spChg>
        <pc:spChg chg="del">
          <ac:chgData name="Marcos Rodríguez" userId="7d14b8b1aed09d42" providerId="LiveId" clId="{3AE0B072-5A2D-47DA-BE46-98B19315A07C}" dt="2021-10-30T06:35:04.670" v="533" actId="478"/>
          <ac:spMkLst>
            <pc:docMk/>
            <pc:sldMk cId="1044578207" sldId="306"/>
            <ac:spMk id="6" creationId="{C580478D-F7F7-4578-A879-33268D10BCA7}"/>
          </ac:spMkLst>
        </pc:spChg>
        <pc:spChg chg="add mod">
          <ac:chgData name="Marcos Rodríguez" userId="7d14b8b1aed09d42" providerId="LiveId" clId="{3AE0B072-5A2D-47DA-BE46-98B19315A07C}" dt="2021-10-30T06:35:04.964" v="534"/>
          <ac:spMkLst>
            <pc:docMk/>
            <pc:sldMk cId="1044578207" sldId="306"/>
            <ac:spMk id="7" creationId="{DC8983F8-3748-48CE-8C70-7497E6CB09CC}"/>
          </ac:spMkLst>
        </pc:spChg>
        <pc:spChg chg="add mod">
          <ac:chgData name="Marcos Rodríguez" userId="7d14b8b1aed09d42" providerId="LiveId" clId="{3AE0B072-5A2D-47DA-BE46-98B19315A07C}" dt="2021-10-30T06:35:38.950" v="568"/>
          <ac:spMkLst>
            <pc:docMk/>
            <pc:sldMk cId="1044578207" sldId="306"/>
            <ac:spMk id="9" creationId="{5327FF6D-B139-4AA6-989E-E03BEA53A23C}"/>
          </ac:spMkLst>
        </pc:spChg>
        <pc:spChg chg="mod">
          <ac:chgData name="Marcos Rodríguez" userId="7d14b8b1aed09d42" providerId="LiveId" clId="{3AE0B072-5A2D-47DA-BE46-98B19315A07C}" dt="2021-10-30T06:35:02.142" v="532" actId="20577"/>
          <ac:spMkLst>
            <pc:docMk/>
            <pc:sldMk cId="1044578207" sldId="306"/>
            <ac:spMk id="126" creationId="{00000000-0000-0000-0000-000000000000}"/>
          </ac:spMkLst>
        </pc:spChg>
        <pc:spChg chg="del">
          <ac:chgData name="Marcos Rodríguez" userId="7d14b8b1aed09d42" providerId="LiveId" clId="{3AE0B072-5A2D-47DA-BE46-98B19315A07C}" dt="2021-10-30T06:35:37.306" v="566" actId="478"/>
          <ac:spMkLst>
            <pc:docMk/>
            <pc:sldMk cId="1044578207" sldId="306"/>
            <ac:spMk id="127" creationId="{00000000-0000-0000-0000-000000000000}"/>
          </ac:spMkLst>
        </pc:spChg>
      </pc:sldChg>
      <pc:sldChg chg="modSp add mod">
        <pc:chgData name="Marcos Rodríguez" userId="7d14b8b1aed09d42" providerId="LiveId" clId="{3AE0B072-5A2D-47DA-BE46-98B19315A07C}" dt="2021-10-30T06:37:27.143" v="704" actId="20577"/>
        <pc:sldMkLst>
          <pc:docMk/>
          <pc:sldMk cId="1761674257" sldId="307"/>
        </pc:sldMkLst>
        <pc:spChg chg="mod">
          <ac:chgData name="Marcos Rodríguez" userId="7d14b8b1aed09d42" providerId="LiveId" clId="{3AE0B072-5A2D-47DA-BE46-98B19315A07C}" dt="2021-10-30T06:37:27.143" v="704" actId="20577"/>
          <ac:spMkLst>
            <pc:docMk/>
            <pc:sldMk cId="1761674257" sldId="307"/>
            <ac:spMk id="7" creationId="{DC8983F8-3748-48CE-8C70-7497E6CB09CC}"/>
          </ac:spMkLst>
        </pc:spChg>
        <pc:spChg chg="mod">
          <ac:chgData name="Marcos Rodríguez" userId="7d14b8b1aed09d42" providerId="LiveId" clId="{3AE0B072-5A2D-47DA-BE46-98B19315A07C}" dt="2021-10-30T06:36:07.122" v="609" actId="20577"/>
          <ac:spMkLst>
            <pc:docMk/>
            <pc:sldMk cId="1761674257" sldId="307"/>
            <ac:spMk id="126" creationId="{00000000-0000-0000-0000-000000000000}"/>
          </ac:spMkLst>
        </pc:spChg>
      </pc:sldChg>
      <pc:sldChg chg="addSp delSp modSp add mod">
        <pc:chgData name="Marcos Rodríguez" userId="7d14b8b1aed09d42" providerId="LiveId" clId="{3AE0B072-5A2D-47DA-BE46-98B19315A07C}" dt="2021-10-30T06:38:22.950" v="747" actId="403"/>
        <pc:sldMkLst>
          <pc:docMk/>
          <pc:sldMk cId="1253094568" sldId="308"/>
        </pc:sldMkLst>
        <pc:spChg chg="add mod">
          <ac:chgData name="Marcos Rodríguez" userId="7d14b8b1aed09d42" providerId="LiveId" clId="{3AE0B072-5A2D-47DA-BE46-98B19315A07C}" dt="2021-10-30T06:38:22.950" v="747" actId="403"/>
          <ac:spMkLst>
            <pc:docMk/>
            <pc:sldMk cId="1253094568" sldId="308"/>
            <ac:spMk id="6" creationId="{786E010F-8B8D-488E-A18D-6F4BB70DCEF9}"/>
          </ac:spMkLst>
        </pc:spChg>
        <pc:spChg chg="del">
          <ac:chgData name="Marcos Rodríguez" userId="7d14b8b1aed09d42" providerId="LiveId" clId="{3AE0B072-5A2D-47DA-BE46-98B19315A07C}" dt="2021-10-30T06:37:53.763" v="740" actId="478"/>
          <ac:spMkLst>
            <pc:docMk/>
            <pc:sldMk cId="1253094568" sldId="308"/>
            <ac:spMk id="7" creationId="{DC8983F8-3748-48CE-8C70-7497E6CB09CC}"/>
          </ac:spMkLst>
        </pc:spChg>
        <pc:spChg chg="mod">
          <ac:chgData name="Marcos Rodríguez" userId="7d14b8b1aed09d42" providerId="LiveId" clId="{3AE0B072-5A2D-47DA-BE46-98B19315A07C}" dt="2021-10-30T06:37:41.097" v="736" actId="27636"/>
          <ac:spMkLst>
            <pc:docMk/>
            <pc:sldMk cId="1253094568" sldId="308"/>
            <ac:spMk id="126" creationId="{00000000-0000-0000-0000-000000000000}"/>
          </ac:spMkLst>
        </pc:spChg>
      </pc:sldChg>
      <pc:sldMasterChg chg="delSldLayout modSldLayout">
        <pc:chgData name="Marcos Rodríguez" userId="7d14b8b1aed09d42" providerId="LiveId" clId="{3AE0B072-5A2D-47DA-BE46-98B19315A07C}" dt="2021-10-30T06:37:47.135" v="738" actId="47"/>
        <pc:sldMasterMkLst>
          <pc:docMk/>
          <pc:sldMasterMk cId="1397674733" sldId="2147483656"/>
        </pc:sldMasterMkLst>
        <pc:sldLayoutChg chg="addSp delSp modSp mod">
          <pc:chgData name="Marcos Rodríguez" userId="7d14b8b1aed09d42" providerId="LiveId" clId="{3AE0B072-5A2D-47DA-BE46-98B19315A07C}" dt="2021-10-30T06:16:58.161" v="174"/>
          <pc:sldLayoutMkLst>
            <pc:docMk/>
            <pc:sldMasterMk cId="1397674733" sldId="2147483656"/>
            <pc:sldLayoutMk cId="1932663288" sldId="2147483660"/>
          </pc:sldLayoutMkLst>
          <pc:spChg chg="del">
            <ac:chgData name="Marcos Rodríguez" userId="7d14b8b1aed09d42" providerId="LiveId" clId="{3AE0B072-5A2D-47DA-BE46-98B19315A07C}" dt="2021-10-30T06:16:57.974" v="173" actId="478"/>
            <ac:spMkLst>
              <pc:docMk/>
              <pc:sldMasterMk cId="1397674733" sldId="2147483656"/>
              <pc:sldLayoutMk cId="1932663288" sldId="2147483660"/>
              <ac:spMk id="14" creationId="{2AE991E3-377C-4E61-9DB4-B3A2EBB99333}"/>
            </ac:spMkLst>
          </pc:spChg>
          <pc:spChg chg="del">
            <ac:chgData name="Marcos Rodríguez" userId="7d14b8b1aed09d42" providerId="LiveId" clId="{3AE0B072-5A2D-47DA-BE46-98B19315A07C}" dt="2021-10-30T06:16:57.974" v="173" actId="478"/>
            <ac:spMkLst>
              <pc:docMk/>
              <pc:sldMasterMk cId="1397674733" sldId="2147483656"/>
              <pc:sldLayoutMk cId="1932663288" sldId="2147483660"/>
              <ac:spMk id="15" creationId="{A3836D61-7B1B-43AE-82BE-D2F271D22953}"/>
            </ac:spMkLst>
          </pc:spChg>
          <pc:spChg chg="add mod">
            <ac:chgData name="Marcos Rodríguez" userId="7d14b8b1aed09d42" providerId="LiveId" clId="{3AE0B072-5A2D-47DA-BE46-98B19315A07C}" dt="2021-10-30T06:16:58.161" v="174"/>
            <ac:spMkLst>
              <pc:docMk/>
              <pc:sldMasterMk cId="1397674733" sldId="2147483656"/>
              <pc:sldLayoutMk cId="1932663288" sldId="2147483660"/>
              <ac:spMk id="16" creationId="{21CF74BC-55E6-4E9F-9063-23596A392E6B}"/>
            </ac:spMkLst>
          </pc:spChg>
          <pc:spChg chg="add mod">
            <ac:chgData name="Marcos Rodríguez" userId="7d14b8b1aed09d42" providerId="LiveId" clId="{3AE0B072-5A2D-47DA-BE46-98B19315A07C}" dt="2021-10-30T06:16:58.161" v="174"/>
            <ac:spMkLst>
              <pc:docMk/>
              <pc:sldMasterMk cId="1397674733" sldId="2147483656"/>
              <pc:sldLayoutMk cId="1932663288" sldId="2147483660"/>
              <ac:spMk id="17" creationId="{04F21974-83A4-40E7-81FB-2C68A219D1EC}"/>
            </ac:spMkLst>
          </pc:spChg>
        </pc:sldLayoutChg>
        <pc:sldLayoutChg chg="modSp mod">
          <pc:chgData name="Marcos Rodríguez" userId="7d14b8b1aed09d42" providerId="LiveId" clId="{3AE0B072-5A2D-47DA-BE46-98B19315A07C}" dt="2021-10-30T06:16:46.189" v="172" actId="20577"/>
          <pc:sldLayoutMkLst>
            <pc:docMk/>
            <pc:sldMasterMk cId="1397674733" sldId="2147483656"/>
            <pc:sldLayoutMk cId="498836222" sldId="2147483661"/>
          </pc:sldLayoutMkLst>
          <pc:spChg chg="mod">
            <ac:chgData name="Marcos Rodríguez" userId="7d14b8b1aed09d42" providerId="LiveId" clId="{3AE0B072-5A2D-47DA-BE46-98B19315A07C}" dt="2021-10-30T06:16:37.837" v="149" actId="20577"/>
            <ac:spMkLst>
              <pc:docMk/>
              <pc:sldMasterMk cId="1397674733" sldId="2147483656"/>
              <pc:sldLayoutMk cId="498836222" sldId="2147483661"/>
              <ac:spMk id="14" creationId="{89E52377-0718-447A-A5C0-919F58A73BE7}"/>
            </ac:spMkLst>
          </pc:spChg>
          <pc:spChg chg="mod">
            <ac:chgData name="Marcos Rodríguez" userId="7d14b8b1aed09d42" providerId="LiveId" clId="{3AE0B072-5A2D-47DA-BE46-98B19315A07C}" dt="2021-10-30T06:16:46.189" v="172" actId="20577"/>
            <ac:spMkLst>
              <pc:docMk/>
              <pc:sldMasterMk cId="1397674733" sldId="2147483656"/>
              <pc:sldLayoutMk cId="498836222" sldId="2147483661"/>
              <ac:spMk id="17" creationId="{EB9DB110-6887-4A5F-81B7-03B9E4A1C779}"/>
            </ac:spMkLst>
          </pc:spChg>
          <pc:spChg chg="mod">
            <ac:chgData name="Marcos Rodríguez" userId="7d14b8b1aed09d42" providerId="LiveId" clId="{3AE0B072-5A2D-47DA-BE46-98B19315A07C}" dt="2021-10-30T06:14:31.161" v="108" actId="1076"/>
            <ac:spMkLst>
              <pc:docMk/>
              <pc:sldMasterMk cId="1397674733" sldId="2147483656"/>
              <pc:sldLayoutMk cId="498836222" sldId="2147483661"/>
              <ac:spMk id="37" creationId="{E22749AA-42EE-4430-9D5B-0B6970C56EBE}"/>
            </ac:spMkLst>
          </pc:spChg>
        </pc:sldLayoutChg>
        <pc:sldLayoutChg chg="addSp delSp modSp mod">
          <pc:chgData name="Marcos Rodríguez" userId="7d14b8b1aed09d42" providerId="LiveId" clId="{3AE0B072-5A2D-47DA-BE46-98B19315A07C}" dt="2021-10-30T06:17:02.394" v="176"/>
          <pc:sldLayoutMkLst>
            <pc:docMk/>
            <pc:sldMasterMk cId="1397674733" sldId="2147483656"/>
            <pc:sldLayoutMk cId="2081692758" sldId="2147483662"/>
          </pc:sldLayoutMkLst>
          <pc:spChg chg="del">
            <ac:chgData name="Marcos Rodríguez" userId="7d14b8b1aed09d42" providerId="LiveId" clId="{3AE0B072-5A2D-47DA-BE46-98B19315A07C}" dt="2021-10-30T06:17:02.135" v="175" actId="478"/>
            <ac:spMkLst>
              <pc:docMk/>
              <pc:sldMasterMk cId="1397674733" sldId="2147483656"/>
              <pc:sldLayoutMk cId="2081692758" sldId="2147483662"/>
              <ac:spMk id="15" creationId="{97BBA6D6-6993-4323-8A8C-31967D26A546}"/>
            </ac:spMkLst>
          </pc:spChg>
          <pc:spChg chg="del">
            <ac:chgData name="Marcos Rodríguez" userId="7d14b8b1aed09d42" providerId="LiveId" clId="{3AE0B072-5A2D-47DA-BE46-98B19315A07C}" dt="2021-10-30T06:17:02.135" v="175" actId="478"/>
            <ac:spMkLst>
              <pc:docMk/>
              <pc:sldMasterMk cId="1397674733" sldId="2147483656"/>
              <pc:sldLayoutMk cId="2081692758" sldId="2147483662"/>
              <ac:spMk id="16" creationId="{DC580A31-D9B0-40B7-BB75-D45E83713D51}"/>
            </ac:spMkLst>
          </pc:spChg>
          <pc:spChg chg="add mod">
            <ac:chgData name="Marcos Rodríguez" userId="7d14b8b1aed09d42" providerId="LiveId" clId="{3AE0B072-5A2D-47DA-BE46-98B19315A07C}" dt="2021-10-30T06:17:02.394" v="176"/>
            <ac:spMkLst>
              <pc:docMk/>
              <pc:sldMasterMk cId="1397674733" sldId="2147483656"/>
              <pc:sldLayoutMk cId="2081692758" sldId="2147483662"/>
              <ac:spMk id="17" creationId="{A87AAD08-85FF-428C-ABB4-8A9C86E427D0}"/>
            </ac:spMkLst>
          </pc:spChg>
          <pc:spChg chg="add mod">
            <ac:chgData name="Marcos Rodríguez" userId="7d14b8b1aed09d42" providerId="LiveId" clId="{3AE0B072-5A2D-47DA-BE46-98B19315A07C}" dt="2021-10-30T06:17:02.394" v="176"/>
            <ac:spMkLst>
              <pc:docMk/>
              <pc:sldMasterMk cId="1397674733" sldId="2147483656"/>
              <pc:sldLayoutMk cId="2081692758" sldId="2147483662"/>
              <ac:spMk id="20" creationId="{5C06A914-2EEE-4E99-860A-1989A4C86A44}"/>
            </ac:spMkLst>
          </pc:spChg>
        </pc:sldLayoutChg>
        <pc:sldLayoutChg chg="addSp delSp modSp mod">
          <pc:chgData name="Marcos Rodríguez" userId="7d14b8b1aed09d42" providerId="LiveId" clId="{3AE0B072-5A2D-47DA-BE46-98B19315A07C}" dt="2021-10-30T06:17:07.542" v="178"/>
          <pc:sldLayoutMkLst>
            <pc:docMk/>
            <pc:sldMasterMk cId="1397674733" sldId="2147483656"/>
            <pc:sldLayoutMk cId="3926954209" sldId="2147483663"/>
          </pc:sldLayoutMkLst>
          <pc:spChg chg="del">
            <ac:chgData name="Marcos Rodríguez" userId="7d14b8b1aed09d42" providerId="LiveId" clId="{3AE0B072-5A2D-47DA-BE46-98B19315A07C}" dt="2021-10-30T06:17:07.254" v="177" actId="478"/>
            <ac:spMkLst>
              <pc:docMk/>
              <pc:sldMasterMk cId="1397674733" sldId="2147483656"/>
              <pc:sldLayoutMk cId="3926954209" sldId="2147483663"/>
              <ac:spMk id="15" creationId="{DCAAC935-FFD3-464E-A24A-2751E4CC98F9}"/>
            </ac:spMkLst>
          </pc:spChg>
          <pc:spChg chg="del">
            <ac:chgData name="Marcos Rodríguez" userId="7d14b8b1aed09d42" providerId="LiveId" clId="{3AE0B072-5A2D-47DA-BE46-98B19315A07C}" dt="2021-10-30T06:17:07.254" v="177" actId="478"/>
            <ac:spMkLst>
              <pc:docMk/>
              <pc:sldMasterMk cId="1397674733" sldId="2147483656"/>
              <pc:sldLayoutMk cId="3926954209" sldId="2147483663"/>
              <ac:spMk id="16" creationId="{060E3D12-B0C5-4BDE-91B8-D2D1DDBD3EB8}"/>
            </ac:spMkLst>
          </pc:spChg>
          <pc:spChg chg="add mod">
            <ac:chgData name="Marcos Rodríguez" userId="7d14b8b1aed09d42" providerId="LiveId" clId="{3AE0B072-5A2D-47DA-BE46-98B19315A07C}" dt="2021-10-30T06:17:07.542" v="178"/>
            <ac:spMkLst>
              <pc:docMk/>
              <pc:sldMasterMk cId="1397674733" sldId="2147483656"/>
              <pc:sldLayoutMk cId="3926954209" sldId="2147483663"/>
              <ac:spMk id="17" creationId="{9F3A27C8-95BD-419B-919D-639A77B9F603}"/>
            </ac:spMkLst>
          </pc:spChg>
          <pc:spChg chg="add mod">
            <ac:chgData name="Marcos Rodríguez" userId="7d14b8b1aed09d42" providerId="LiveId" clId="{3AE0B072-5A2D-47DA-BE46-98B19315A07C}" dt="2021-10-30T06:17:07.542" v="178"/>
            <ac:spMkLst>
              <pc:docMk/>
              <pc:sldMasterMk cId="1397674733" sldId="2147483656"/>
              <pc:sldLayoutMk cId="3926954209" sldId="2147483663"/>
              <ac:spMk id="20" creationId="{9C631DF3-9622-43DD-A829-1FCF678ECC2B}"/>
            </ac:spMkLst>
          </pc:spChg>
        </pc:sldLayoutChg>
        <pc:sldLayoutChg chg="del">
          <pc:chgData name="Marcos Rodríguez" userId="7d14b8b1aed09d42" providerId="LiveId" clId="{3AE0B072-5A2D-47DA-BE46-98B19315A07C}" dt="2021-10-30T06:37:47.135" v="738" actId="47"/>
          <pc:sldLayoutMkLst>
            <pc:docMk/>
            <pc:sldMasterMk cId="1397674733" sldId="2147483656"/>
            <pc:sldLayoutMk cId="4049103208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ontenido lateral copia">
    <p:bg>
      <p:bgPr>
        <a:solidFill>
          <a:schemeClr val="accent5">
            <a:hueOff val="-176146"/>
            <a:satOff val="3665"/>
            <a:lumOff val="-1398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n" descr="Imagen"/>
          <p:cNvPicPr>
            <a:picLocks noChangeAspect="1"/>
          </p:cNvPicPr>
          <p:nvPr/>
        </p:nvPicPr>
        <p:blipFill>
          <a:blip r:embed="rId2"/>
          <a:srcRect b="82288"/>
          <a:stretch>
            <a:fillRect/>
          </a:stretch>
        </p:blipFill>
        <p:spPr>
          <a:xfrm>
            <a:off x="-2580" y="8834915"/>
            <a:ext cx="13009762" cy="1152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n" descr="Imagen"/>
          <p:cNvPicPr>
            <a:picLocks noChangeAspect="1"/>
          </p:cNvPicPr>
          <p:nvPr/>
        </p:nvPicPr>
        <p:blipFill>
          <a:blip r:embed="rId2"/>
          <a:srcRect b="82288"/>
          <a:stretch>
            <a:fillRect/>
          </a:stretch>
        </p:blipFill>
        <p:spPr>
          <a:xfrm>
            <a:off x="-2541" y="-128726"/>
            <a:ext cx="13009762" cy="1152127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Nivel de texto 1…"/>
          <p:cNvSpPr txBox="1">
            <a:spLocks noGrp="1"/>
          </p:cNvSpPr>
          <p:nvPr>
            <p:ph type="body" idx="1"/>
          </p:nvPr>
        </p:nvSpPr>
        <p:spPr>
          <a:xfrm>
            <a:off x="1730454" y="2603500"/>
            <a:ext cx="9543892" cy="6286500"/>
          </a:xfrm>
          <a:prstGeom prst="rect">
            <a:avLst/>
          </a:prstGeom>
        </p:spPr>
        <p:txBody>
          <a:bodyPr anchor="ctr"/>
          <a:lstStyle>
            <a:lvl1pPr marL="293914" indent="-293914" algn="just">
              <a:spcBef>
                <a:spcPts val="1900"/>
              </a:spcBef>
              <a:buSzPct val="75000"/>
              <a:buChar char="•"/>
              <a:defRPr sz="2400">
                <a:solidFill>
                  <a:srgbClr val="FFFFFF"/>
                </a:solidFill>
              </a:defRPr>
            </a:lvl1pPr>
            <a:lvl2pPr marL="636814" indent="-293914" algn="just">
              <a:spcBef>
                <a:spcPts val="1900"/>
              </a:spcBef>
              <a:buSzPct val="75000"/>
              <a:buChar char="•"/>
              <a:defRPr sz="2400">
                <a:solidFill>
                  <a:srgbClr val="FFFFFF"/>
                </a:solidFill>
              </a:defRPr>
            </a:lvl2pPr>
            <a:lvl3pPr marL="979714" indent="-293914" algn="just">
              <a:spcBef>
                <a:spcPts val="1900"/>
              </a:spcBef>
              <a:buSzPct val="75000"/>
              <a:buChar char="•"/>
              <a:defRPr sz="2400">
                <a:solidFill>
                  <a:srgbClr val="FFFFFF"/>
                </a:solidFill>
              </a:defRPr>
            </a:lvl3pPr>
            <a:lvl4pPr marL="1322614" indent="-293914" algn="just">
              <a:spcBef>
                <a:spcPts val="1900"/>
              </a:spcBef>
              <a:buSzPct val="75000"/>
              <a:buChar char="•"/>
              <a:defRPr sz="2400">
                <a:solidFill>
                  <a:srgbClr val="FFFFFF"/>
                </a:solidFill>
              </a:defRPr>
            </a:lvl4pPr>
            <a:lvl5pPr marL="1665514" indent="-293914" algn="just">
              <a:spcBef>
                <a:spcPts val="1900"/>
              </a:spcBef>
              <a:buSzPct val="75000"/>
              <a:buChar char="•"/>
              <a:defRPr sz="2400">
                <a:solidFill>
                  <a:srgbClr val="FFFFFF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3" name="Pregunta de Teoría"/>
          <p:cNvSpPr txBox="1">
            <a:spLocks noGrp="1"/>
          </p:cNvSpPr>
          <p:nvPr>
            <p:ph type="body" sz="quarter" idx="13"/>
          </p:nvPr>
        </p:nvSpPr>
        <p:spPr>
          <a:xfrm>
            <a:off x="22502" y="1269535"/>
            <a:ext cx="12959796" cy="1269899"/>
          </a:xfrm>
          <a:prstGeom prst="rect">
            <a:avLst/>
          </a:prstGeom>
        </p:spPr>
        <p:txBody>
          <a:bodyPr anchor="ctr"/>
          <a:lstStyle>
            <a:lvl1pPr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Pregunta de Teoría</a:t>
            </a:r>
          </a:p>
        </p:txBody>
      </p:sp>
      <p:sp>
        <p:nvSpPr>
          <p:cNvPr id="94" name="!"/>
          <p:cNvSpPr/>
          <p:nvPr/>
        </p:nvSpPr>
        <p:spPr>
          <a:xfrm>
            <a:off x="1163268" y="1269535"/>
            <a:ext cx="1270104" cy="126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!</a:t>
            </a:r>
          </a:p>
        </p:txBody>
      </p:sp>
      <p:sp>
        <p:nvSpPr>
          <p:cNvPr id="95" name="!"/>
          <p:cNvSpPr/>
          <p:nvPr/>
        </p:nvSpPr>
        <p:spPr>
          <a:xfrm>
            <a:off x="10616158" y="1269535"/>
            <a:ext cx="1270104" cy="126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!</a:t>
            </a:r>
          </a:p>
        </p:txBody>
      </p:sp>
      <p:sp>
        <p:nvSpPr>
          <p:cNvPr id="9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fld id="{86CB4B4D-7CA3-9044-876B-883B54F8677D}" type="slidenum">
              <a:rPr lang="es-ES" smtClean="0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0109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ontenido lateral copia 1">
    <p:bg>
      <p:bgPr>
        <a:solidFill>
          <a:schemeClr val="accent4">
            <a:hueOff val="46120"/>
            <a:satOff val="4178"/>
            <a:lumOff val="-1673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n" descr="Imagen"/>
          <p:cNvPicPr>
            <a:picLocks noChangeAspect="1"/>
          </p:cNvPicPr>
          <p:nvPr/>
        </p:nvPicPr>
        <p:blipFill>
          <a:blip r:embed="rId2"/>
          <a:srcRect b="82288"/>
          <a:stretch>
            <a:fillRect/>
          </a:stretch>
        </p:blipFill>
        <p:spPr>
          <a:xfrm>
            <a:off x="-2541" y="-128726"/>
            <a:ext cx="13009762" cy="1152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Imagen" descr="Imagen"/>
          <p:cNvPicPr>
            <a:picLocks noChangeAspect="1"/>
          </p:cNvPicPr>
          <p:nvPr/>
        </p:nvPicPr>
        <p:blipFill>
          <a:blip r:embed="rId2"/>
          <a:srcRect b="82288"/>
          <a:stretch>
            <a:fillRect/>
          </a:stretch>
        </p:blipFill>
        <p:spPr>
          <a:xfrm>
            <a:off x="-2580" y="8834915"/>
            <a:ext cx="13009762" cy="1152127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730454" y="2603500"/>
            <a:ext cx="9543892" cy="6286500"/>
          </a:xfrm>
          <a:prstGeom prst="rect">
            <a:avLst/>
          </a:prstGeom>
        </p:spPr>
        <p:txBody>
          <a:bodyPr anchor="ctr"/>
          <a:lstStyle>
            <a:lvl1pPr marL="293914" indent="-293914" algn="just">
              <a:spcBef>
                <a:spcPts val="1900"/>
              </a:spcBef>
              <a:buSzPct val="75000"/>
              <a:buChar char="•"/>
              <a:defRPr sz="2400">
                <a:solidFill>
                  <a:srgbClr val="FFFFFF"/>
                </a:solidFill>
              </a:defRPr>
            </a:lvl1pPr>
            <a:lvl2pPr marL="636814" indent="-293914" algn="just">
              <a:spcBef>
                <a:spcPts val="1900"/>
              </a:spcBef>
              <a:buSzPct val="75000"/>
              <a:buChar char="•"/>
              <a:defRPr sz="2400">
                <a:solidFill>
                  <a:srgbClr val="FFFFFF"/>
                </a:solidFill>
              </a:defRPr>
            </a:lvl2pPr>
            <a:lvl3pPr marL="979714" indent="-293914" algn="just">
              <a:spcBef>
                <a:spcPts val="1900"/>
              </a:spcBef>
              <a:buSzPct val="75000"/>
              <a:buChar char="•"/>
              <a:defRPr sz="2400">
                <a:solidFill>
                  <a:srgbClr val="FFFFFF"/>
                </a:solidFill>
              </a:defRPr>
            </a:lvl3pPr>
            <a:lvl4pPr marL="1322614" indent="-293914" algn="just">
              <a:spcBef>
                <a:spcPts val="1900"/>
              </a:spcBef>
              <a:buSzPct val="75000"/>
              <a:buChar char="•"/>
              <a:defRPr sz="2400">
                <a:solidFill>
                  <a:srgbClr val="FFFFFF"/>
                </a:solidFill>
              </a:defRPr>
            </a:lvl4pPr>
            <a:lvl5pPr marL="1665514" indent="-293914" algn="just">
              <a:spcBef>
                <a:spcPts val="1900"/>
              </a:spcBef>
              <a:buSzPct val="75000"/>
              <a:buChar char="•"/>
              <a:defRPr sz="2400">
                <a:solidFill>
                  <a:srgbClr val="FFFFFF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6" name="Pregunta de Test"/>
          <p:cNvSpPr txBox="1">
            <a:spLocks noGrp="1"/>
          </p:cNvSpPr>
          <p:nvPr>
            <p:ph type="body" sz="quarter" idx="13"/>
          </p:nvPr>
        </p:nvSpPr>
        <p:spPr>
          <a:xfrm>
            <a:off x="22502" y="1269535"/>
            <a:ext cx="12959796" cy="1269899"/>
          </a:xfrm>
          <a:prstGeom prst="rect">
            <a:avLst/>
          </a:prstGeom>
        </p:spPr>
        <p:txBody>
          <a:bodyPr anchor="ctr"/>
          <a:lstStyle>
            <a:lvl1pPr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Pregunta de Test</a:t>
            </a:r>
          </a:p>
        </p:txBody>
      </p:sp>
      <p:sp>
        <p:nvSpPr>
          <p:cNvPr id="107" name="!"/>
          <p:cNvSpPr/>
          <p:nvPr/>
        </p:nvSpPr>
        <p:spPr>
          <a:xfrm>
            <a:off x="1163268" y="1269535"/>
            <a:ext cx="1270104" cy="126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!</a:t>
            </a:r>
          </a:p>
        </p:txBody>
      </p:sp>
      <p:sp>
        <p:nvSpPr>
          <p:cNvPr id="108" name="!"/>
          <p:cNvSpPr/>
          <p:nvPr/>
        </p:nvSpPr>
        <p:spPr>
          <a:xfrm>
            <a:off x="10616158" y="1269535"/>
            <a:ext cx="1270104" cy="126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extrusionOk="0">
                <a:moveTo>
                  <a:pt x="10685" y="0"/>
                </a:moveTo>
                <a:cubicBezTo>
                  <a:pt x="9798" y="0"/>
                  <a:pt x="9001" y="498"/>
                  <a:pt x="8605" y="1300"/>
                </a:cubicBezTo>
                <a:lnTo>
                  <a:pt x="248" y="18197"/>
                </a:lnTo>
                <a:cubicBezTo>
                  <a:pt x="-115" y="18931"/>
                  <a:pt x="-79" y="19786"/>
                  <a:pt x="348" y="20484"/>
                </a:cubicBezTo>
                <a:cubicBezTo>
                  <a:pt x="775" y="21183"/>
                  <a:pt x="1515" y="21600"/>
                  <a:pt x="2327" y="21600"/>
                </a:cubicBezTo>
                <a:lnTo>
                  <a:pt x="19042" y="21600"/>
                </a:lnTo>
                <a:cubicBezTo>
                  <a:pt x="19853" y="21600"/>
                  <a:pt x="20593" y="21183"/>
                  <a:pt x="21020" y="20484"/>
                </a:cubicBezTo>
                <a:cubicBezTo>
                  <a:pt x="21447" y="19786"/>
                  <a:pt x="21485" y="18931"/>
                  <a:pt x="21122" y="18197"/>
                </a:cubicBezTo>
                <a:lnTo>
                  <a:pt x="12765" y="1300"/>
                </a:lnTo>
                <a:cubicBezTo>
                  <a:pt x="12369" y="498"/>
                  <a:pt x="11572" y="0"/>
                  <a:pt x="10685" y="0"/>
                </a:cubicBezTo>
                <a:close/>
                <a:moveTo>
                  <a:pt x="10685" y="744"/>
                </a:moveTo>
                <a:cubicBezTo>
                  <a:pt x="11291" y="744"/>
                  <a:pt x="11836" y="1084"/>
                  <a:pt x="12108" y="1632"/>
                </a:cubicBezTo>
                <a:lnTo>
                  <a:pt x="20464" y="18530"/>
                </a:lnTo>
                <a:cubicBezTo>
                  <a:pt x="20712" y="19032"/>
                  <a:pt x="20686" y="19615"/>
                  <a:pt x="20394" y="20093"/>
                </a:cubicBezTo>
                <a:cubicBezTo>
                  <a:pt x="20102" y="20570"/>
                  <a:pt x="19597" y="20856"/>
                  <a:pt x="19042" y="20856"/>
                </a:cubicBezTo>
                <a:lnTo>
                  <a:pt x="2327" y="20856"/>
                </a:lnTo>
                <a:cubicBezTo>
                  <a:pt x="1772" y="20856"/>
                  <a:pt x="1266" y="20570"/>
                  <a:pt x="974" y="20093"/>
                </a:cubicBezTo>
                <a:cubicBezTo>
                  <a:pt x="683" y="19615"/>
                  <a:pt x="658" y="19032"/>
                  <a:pt x="906" y="18530"/>
                </a:cubicBezTo>
                <a:lnTo>
                  <a:pt x="9262" y="1632"/>
                </a:lnTo>
                <a:cubicBezTo>
                  <a:pt x="9534" y="1084"/>
                  <a:pt x="10079" y="744"/>
                  <a:pt x="10685" y="744"/>
                </a:cubicBezTo>
                <a:close/>
                <a:moveTo>
                  <a:pt x="10685" y="1384"/>
                </a:moveTo>
                <a:cubicBezTo>
                  <a:pt x="10315" y="1384"/>
                  <a:pt x="9996" y="1585"/>
                  <a:pt x="9830" y="1919"/>
                </a:cubicBezTo>
                <a:lnTo>
                  <a:pt x="1472" y="18817"/>
                </a:lnTo>
                <a:cubicBezTo>
                  <a:pt x="1323" y="19118"/>
                  <a:pt x="1338" y="19470"/>
                  <a:pt x="1514" y="19757"/>
                </a:cubicBezTo>
                <a:cubicBezTo>
                  <a:pt x="1689" y="20044"/>
                  <a:pt x="1993" y="20214"/>
                  <a:pt x="2327" y="20214"/>
                </a:cubicBezTo>
                <a:lnTo>
                  <a:pt x="19042" y="20214"/>
                </a:lnTo>
                <a:cubicBezTo>
                  <a:pt x="19375" y="20214"/>
                  <a:pt x="19679" y="20044"/>
                  <a:pt x="19855" y="19757"/>
                </a:cubicBezTo>
                <a:cubicBezTo>
                  <a:pt x="20030" y="19470"/>
                  <a:pt x="20046" y="19118"/>
                  <a:pt x="19896" y="18817"/>
                </a:cubicBezTo>
                <a:lnTo>
                  <a:pt x="11540" y="1919"/>
                </a:lnTo>
                <a:cubicBezTo>
                  <a:pt x="11374" y="1585"/>
                  <a:pt x="11055" y="1384"/>
                  <a:pt x="10685" y="138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!</a:t>
            </a:r>
          </a:p>
        </p:txBody>
      </p:sp>
      <p:sp>
        <p:nvSpPr>
          <p:cNvPr id="10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fld id="{86CB4B4D-7CA3-9044-876B-883B54F8677D}" type="slidenum">
              <a:rPr lang="es-ES" smtClean="0"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921522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o del título"/>
          <p:cNvSpPr txBox="1">
            <a:spLocks noGrp="1"/>
          </p:cNvSpPr>
          <p:nvPr>
            <p:ph type="body" sz="quarter" idx="13"/>
          </p:nvPr>
        </p:nvSpPr>
        <p:spPr>
          <a:xfrm>
            <a:off x="1270000" y="4762771"/>
            <a:ext cx="10464800" cy="2209454"/>
          </a:xfrm>
          <a:prstGeom prst="rect">
            <a:avLst/>
          </a:prstGeom>
        </p:spPr>
        <p:txBody>
          <a:bodyPr anchor="ctr"/>
          <a:lstStyle>
            <a:lvl1pPr>
              <a:defRPr sz="5800"/>
            </a:lvl1pPr>
          </a:lstStyle>
          <a:p>
            <a:r>
              <a:t>Texto del título</a:t>
            </a:r>
          </a:p>
        </p:txBody>
      </p:sp>
      <p:sp>
        <p:nvSpPr>
          <p:cNvPr id="14" name="Título diapositiva">
            <a:extLst>
              <a:ext uri="{FF2B5EF4-FFF2-40B4-BE49-F238E27FC236}">
                <a16:creationId xmlns:a16="http://schemas.microsoft.com/office/drawing/2014/main" id="{1190E7EE-072F-443A-B7F3-B176608F396E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668694" y="758323"/>
            <a:ext cx="12125564" cy="1175357"/>
          </a:xfrm>
          <a:prstGeom prst="rect">
            <a:avLst/>
          </a:prstGeom>
        </p:spPr>
        <p:txBody>
          <a:bodyPr anchor="ctr"/>
          <a:lstStyle>
            <a:lvl1pPr>
              <a:defRPr sz="6400"/>
            </a:lvl1pPr>
          </a:lstStyle>
          <a:p>
            <a:r>
              <a:t>Título diapositiva</a:t>
            </a:r>
          </a:p>
        </p:txBody>
      </p:sp>
    </p:spTree>
    <p:extLst>
      <p:ext uri="{BB962C8B-B14F-4D97-AF65-F5344CB8AC3E}">
        <p14:creationId xmlns:p14="http://schemas.microsoft.com/office/powerpoint/2010/main" val="3399260923"/>
      </p:ext>
    </p:extLst>
  </p:cSld>
  <p:clrMapOvr>
    <a:masterClrMapping/>
  </p:clrMapOvr>
  <p:transition spd="med"/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657427B6-1037-4624-909D-C04780F251F6}"/>
              </a:ext>
            </a:extLst>
          </p:cNvPr>
          <p:cNvSpPr/>
          <p:nvPr userDrawn="1"/>
        </p:nvSpPr>
        <p:spPr>
          <a:xfrm>
            <a:off x="-1" y="8836701"/>
            <a:ext cx="668693" cy="916899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B1A7E4E-03BF-463B-A4F2-1057C88CB787}"/>
              </a:ext>
            </a:extLst>
          </p:cNvPr>
          <p:cNvSpPr/>
          <p:nvPr userDrawn="1"/>
        </p:nvSpPr>
        <p:spPr>
          <a:xfrm>
            <a:off x="6502399" y="9017860"/>
            <a:ext cx="6502401" cy="71757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A75E739-8467-452C-8B1B-C0210154F2CA}"/>
              </a:ext>
            </a:extLst>
          </p:cNvPr>
          <p:cNvSpPr/>
          <p:nvPr userDrawn="1"/>
        </p:nvSpPr>
        <p:spPr>
          <a:xfrm>
            <a:off x="6502400" y="-5588"/>
            <a:ext cx="6502401" cy="7175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accent1">
                <a:lumMod val="7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Introducción a la propulsión…"/>
          <p:cNvSpPr txBox="1">
            <a:spLocks noGrp="1"/>
          </p:cNvSpPr>
          <p:nvPr>
            <p:ph type="body" idx="13"/>
          </p:nvPr>
        </p:nvSpPr>
        <p:spPr>
          <a:xfrm>
            <a:off x="1499076" y="2305898"/>
            <a:ext cx="10464801" cy="6529914"/>
          </a:xfrm>
          <a:prstGeom prst="rect">
            <a:avLst/>
          </a:prstGeom>
        </p:spPr>
        <p:txBody>
          <a:bodyPr anchor="ctr"/>
          <a:lstStyle/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rPr dirty="0" err="1"/>
              <a:t>Introducción</a:t>
            </a:r>
            <a:r>
              <a:rPr dirty="0"/>
              <a:t> a la </a:t>
            </a:r>
            <a:r>
              <a:rPr dirty="0" err="1"/>
              <a:t>propulsión</a:t>
            </a:r>
            <a:endParaRPr dirty="0"/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rPr dirty="0" err="1"/>
              <a:t>Sistemas</a:t>
            </a:r>
            <a:r>
              <a:rPr dirty="0"/>
              <a:t> de </a:t>
            </a:r>
            <a:r>
              <a:rPr dirty="0" err="1"/>
              <a:t>propulsión</a:t>
            </a:r>
            <a:r>
              <a:rPr dirty="0"/>
              <a:t> para </a:t>
            </a:r>
            <a:r>
              <a:rPr dirty="0" err="1"/>
              <a:t>aeronaves</a:t>
            </a:r>
            <a:endParaRPr dirty="0"/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rPr dirty="0" err="1"/>
              <a:t>Ecuaciones</a:t>
            </a:r>
            <a:r>
              <a:rPr dirty="0"/>
              <a:t> de </a:t>
            </a:r>
            <a:r>
              <a:rPr dirty="0" err="1"/>
              <a:t>Conservación</a:t>
            </a:r>
            <a:r>
              <a:rPr dirty="0"/>
              <a:t> para un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propulsivo</a:t>
            </a:r>
            <a:endParaRPr dirty="0"/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termodinámico</a:t>
            </a:r>
            <a:r>
              <a:rPr dirty="0"/>
              <a:t> para </a:t>
            </a:r>
            <a:r>
              <a:rPr dirty="0" err="1"/>
              <a:t>motores</a:t>
            </a:r>
            <a:r>
              <a:rPr dirty="0"/>
              <a:t> de </a:t>
            </a:r>
            <a:r>
              <a:rPr dirty="0" err="1"/>
              <a:t>reacción</a:t>
            </a:r>
            <a:endParaRPr dirty="0"/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rPr dirty="0" err="1"/>
              <a:t>Actuaciones</a:t>
            </a:r>
            <a:r>
              <a:rPr dirty="0"/>
              <a:t> de un </a:t>
            </a:r>
            <a:r>
              <a:rPr dirty="0" err="1"/>
              <a:t>turborreactor</a:t>
            </a:r>
            <a:endParaRPr dirty="0"/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rPr dirty="0" err="1"/>
              <a:t>Turbohélices</a:t>
            </a:r>
            <a:r>
              <a:rPr dirty="0"/>
              <a:t> y </a:t>
            </a:r>
            <a:r>
              <a:rPr dirty="0" err="1"/>
              <a:t>Turboejes</a:t>
            </a:r>
            <a:endParaRPr dirty="0"/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rPr dirty="0" err="1"/>
              <a:t>Turbofanes</a:t>
            </a:r>
            <a:endParaRPr dirty="0"/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rPr dirty="0" err="1"/>
              <a:t>Motores</a:t>
            </a:r>
            <a:r>
              <a:rPr dirty="0"/>
              <a:t> </a:t>
            </a:r>
            <a:r>
              <a:rPr dirty="0" err="1"/>
              <a:t>Cohete</a:t>
            </a:r>
            <a:endParaRPr dirty="0"/>
          </a:p>
        </p:txBody>
      </p:sp>
      <p:sp>
        <p:nvSpPr>
          <p:cNvPr id="3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" y="9186850"/>
            <a:ext cx="668688" cy="379591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8BCE10-027C-44FE-94B0-E00115BD3372}"/>
              </a:ext>
            </a:extLst>
          </p:cNvPr>
          <p:cNvSpPr/>
          <p:nvPr userDrawn="1"/>
        </p:nvSpPr>
        <p:spPr>
          <a:xfrm>
            <a:off x="1" y="0"/>
            <a:ext cx="668693" cy="88358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accent1">
                <a:lumMod val="7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56C1A57-4D46-4F63-AD77-4609F45DAD86}"/>
              </a:ext>
            </a:extLst>
          </p:cNvPr>
          <p:cNvSpPr/>
          <p:nvPr userDrawn="1"/>
        </p:nvSpPr>
        <p:spPr>
          <a:xfrm>
            <a:off x="0" y="1"/>
            <a:ext cx="6502401" cy="71757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ítulo diapositiva">
            <a:extLst>
              <a:ext uri="{FF2B5EF4-FFF2-40B4-BE49-F238E27FC236}">
                <a16:creationId xmlns:a16="http://schemas.microsoft.com/office/drawing/2014/main" id="{5DE82CA5-65AD-4A1A-B87D-96ADBA38F6BD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668694" y="1112021"/>
            <a:ext cx="12125564" cy="1175357"/>
          </a:xfrm>
          <a:prstGeom prst="rect">
            <a:avLst/>
          </a:prstGeom>
        </p:spPr>
        <p:txBody>
          <a:bodyPr anchor="ctr"/>
          <a:lstStyle>
            <a:lvl1pPr>
              <a:defRPr sz="6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 err="1"/>
              <a:t>Título</a:t>
            </a:r>
            <a:r>
              <a:rPr dirty="0"/>
              <a:t> </a:t>
            </a:r>
            <a:r>
              <a:rPr dirty="0" err="1"/>
              <a:t>diapositiva</a:t>
            </a:r>
            <a:endParaRPr dirty="0"/>
          </a:p>
        </p:txBody>
      </p:sp>
      <p:sp>
        <p:nvSpPr>
          <p:cNvPr id="38" name="Elemento del índice">
            <a:extLst>
              <a:ext uri="{FF2B5EF4-FFF2-40B4-BE49-F238E27FC236}">
                <a16:creationId xmlns:a16="http://schemas.microsoft.com/office/drawing/2014/main" id="{51ED7D24-349B-4301-A237-27AB9647EEE7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893955" y="9171462"/>
            <a:ext cx="4714489" cy="3683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  <a:sym typeface="Garamond"/>
              </a:defRPr>
            </a:lvl1pPr>
          </a:lstStyle>
          <a:p>
            <a:r>
              <a:rPr lang="es-ES" dirty="0" err="1"/>
              <a:t>Elemento_indice</a:t>
            </a:r>
            <a:endParaRPr dirty="0"/>
          </a:p>
        </p:txBody>
      </p:sp>
      <p:sp>
        <p:nvSpPr>
          <p:cNvPr id="39" name="Motopropulsión">
            <a:extLst>
              <a:ext uri="{FF2B5EF4-FFF2-40B4-BE49-F238E27FC236}">
                <a16:creationId xmlns:a16="http://schemas.microsoft.com/office/drawing/2014/main" id="{2A671844-0C85-42BB-888F-C5A425FA8F39}"/>
              </a:ext>
            </a:extLst>
          </p:cNvPr>
          <p:cNvSpPr txBox="1"/>
          <p:nvPr userDrawn="1"/>
        </p:nvSpPr>
        <p:spPr>
          <a:xfrm>
            <a:off x="7125195" y="9171462"/>
            <a:ext cx="570315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 algn="r"/>
            <a:r>
              <a:rPr lang="es-ES" sz="2000" b="0" dirty="0">
                <a:solidFill>
                  <a:schemeClr val="accent1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Marcos Rodríguez</a:t>
            </a:r>
            <a:endParaRPr sz="2000" b="0" dirty="0">
              <a:solidFill>
                <a:schemeClr val="accent1">
                  <a:lumMod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" name="Motopropulsión">
            <a:extLst>
              <a:ext uri="{FF2B5EF4-FFF2-40B4-BE49-F238E27FC236}">
                <a16:creationId xmlns:a16="http://schemas.microsoft.com/office/drawing/2014/main" id="{21CF74BC-55E6-4E9F-9063-23596A392E6B}"/>
              </a:ext>
            </a:extLst>
          </p:cNvPr>
          <p:cNvSpPr txBox="1"/>
          <p:nvPr userDrawn="1"/>
        </p:nvSpPr>
        <p:spPr>
          <a:xfrm>
            <a:off x="334347" y="122828"/>
            <a:ext cx="61680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 algn="l"/>
            <a:r>
              <a:rPr lang="es-ES" sz="2400" b="0" dirty="0">
                <a:solidFill>
                  <a:schemeClr val="accent1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Máster Ingeniería Aeronáutica</a:t>
            </a:r>
            <a:endParaRPr sz="2400" b="0" dirty="0">
              <a:solidFill>
                <a:schemeClr val="accent1">
                  <a:lumMod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7" name="Introducción a la propulsión">
            <a:extLst>
              <a:ext uri="{FF2B5EF4-FFF2-40B4-BE49-F238E27FC236}">
                <a16:creationId xmlns:a16="http://schemas.microsoft.com/office/drawing/2014/main" id="{04F21974-83A4-40E7-81FB-2C68A219D1EC}"/>
              </a:ext>
            </a:extLst>
          </p:cNvPr>
          <p:cNvSpPr txBox="1"/>
          <p:nvPr userDrawn="1"/>
        </p:nvSpPr>
        <p:spPr>
          <a:xfrm>
            <a:off x="7861466" y="122827"/>
            <a:ext cx="48089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rPr lang="es-ES" sz="2400" b="0" dirty="0">
                <a:solidFill>
                  <a:schemeClr val="bg1">
                    <a:lumMod val="95000"/>
                  </a:schemeClr>
                </a:solidFill>
                <a:latin typeface="+mj-lt"/>
                <a:cs typeface="Segoe UI" panose="020B0502040204020203" pitchFamily="34" charset="0"/>
              </a:rPr>
              <a:t>Introducción a Python</a:t>
            </a:r>
            <a:endParaRPr sz="2400" b="0" dirty="0">
              <a:solidFill>
                <a:schemeClr val="bg1">
                  <a:lumMod val="9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6328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mitad, izq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ntroducción a la propulsión…"/>
          <p:cNvSpPr txBox="1">
            <a:spLocks noGrp="1"/>
          </p:cNvSpPr>
          <p:nvPr>
            <p:ph type="body" sz="half" idx="13"/>
          </p:nvPr>
        </p:nvSpPr>
        <p:spPr>
          <a:xfrm>
            <a:off x="819943" y="2673665"/>
            <a:ext cx="5541091" cy="6092042"/>
          </a:xfrm>
          <a:prstGeom prst="rect">
            <a:avLst/>
          </a:prstGeom>
        </p:spPr>
        <p:txBody>
          <a:bodyPr anchor="ctr"/>
          <a:lstStyle/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Introducción a la propulsión</a:t>
            </a:r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Sistemas de propulsión para aeronaves</a:t>
            </a:r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Ecuaciones de Conservación para un sistema propulsivo</a:t>
            </a:r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Análisis termodinámico para motores de reacción</a:t>
            </a:r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Actuaciones de un turborreactor</a:t>
            </a:r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Turbohélices y Turboejes</a:t>
            </a:r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Turbofanes</a:t>
            </a:r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Motores Cohete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FA37A22-C320-4595-BAF7-B5151903938D}"/>
              </a:ext>
            </a:extLst>
          </p:cNvPr>
          <p:cNvSpPr/>
          <p:nvPr userDrawn="1"/>
        </p:nvSpPr>
        <p:spPr>
          <a:xfrm>
            <a:off x="-1" y="8836701"/>
            <a:ext cx="668693" cy="916899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437032C-EBEC-4F8D-A865-DE5C3407BE2E}"/>
              </a:ext>
            </a:extLst>
          </p:cNvPr>
          <p:cNvSpPr/>
          <p:nvPr userDrawn="1"/>
        </p:nvSpPr>
        <p:spPr>
          <a:xfrm>
            <a:off x="6502399" y="9017860"/>
            <a:ext cx="6502401" cy="71757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3E02564-1684-4305-A1D6-E533215B0264}"/>
              </a:ext>
            </a:extLst>
          </p:cNvPr>
          <p:cNvSpPr/>
          <p:nvPr userDrawn="1"/>
        </p:nvSpPr>
        <p:spPr>
          <a:xfrm>
            <a:off x="1" y="0"/>
            <a:ext cx="668693" cy="88358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accent1">
                <a:lumMod val="7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22749AA-42EE-4430-9D5B-0B6970C56EBE}"/>
              </a:ext>
            </a:extLst>
          </p:cNvPr>
          <p:cNvSpPr/>
          <p:nvPr userDrawn="1"/>
        </p:nvSpPr>
        <p:spPr>
          <a:xfrm>
            <a:off x="0" y="-60959"/>
            <a:ext cx="6502401" cy="71757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6" name="Número de diapositiva">
            <a:extLst>
              <a:ext uri="{FF2B5EF4-FFF2-40B4-BE49-F238E27FC236}">
                <a16:creationId xmlns:a16="http://schemas.microsoft.com/office/drawing/2014/main" id="{FC3A93B5-1FBA-44F5-BD93-AEF82A2B10C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" y="9186850"/>
            <a:ext cx="668688" cy="379591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7" name="Elemento del índice">
            <a:extLst>
              <a:ext uri="{FF2B5EF4-FFF2-40B4-BE49-F238E27FC236}">
                <a16:creationId xmlns:a16="http://schemas.microsoft.com/office/drawing/2014/main" id="{0917DA44-F166-4B09-B92C-3FBC0412052D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893955" y="9171462"/>
            <a:ext cx="4714489" cy="3683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  <a:sym typeface="Garamond"/>
              </a:defRPr>
            </a:lvl1pPr>
          </a:lstStyle>
          <a:p>
            <a:r>
              <a:rPr lang="es-ES" dirty="0" err="1"/>
              <a:t>Elemento_indice</a:t>
            </a:r>
            <a:endParaRPr dirty="0"/>
          </a:p>
        </p:txBody>
      </p:sp>
      <p:sp>
        <p:nvSpPr>
          <p:cNvPr id="58" name="Motopropulsión">
            <a:extLst>
              <a:ext uri="{FF2B5EF4-FFF2-40B4-BE49-F238E27FC236}">
                <a16:creationId xmlns:a16="http://schemas.microsoft.com/office/drawing/2014/main" id="{2B2AFB02-34EC-4EC9-A746-1F61F0697EFE}"/>
              </a:ext>
            </a:extLst>
          </p:cNvPr>
          <p:cNvSpPr txBox="1"/>
          <p:nvPr userDrawn="1"/>
        </p:nvSpPr>
        <p:spPr>
          <a:xfrm>
            <a:off x="7125195" y="9171462"/>
            <a:ext cx="570315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 algn="r"/>
            <a:r>
              <a:rPr lang="es-ES" sz="2000" b="0" dirty="0">
                <a:solidFill>
                  <a:schemeClr val="accent1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Marcos Rodríguez</a:t>
            </a:r>
            <a:endParaRPr sz="2000" b="0" dirty="0">
              <a:solidFill>
                <a:schemeClr val="accent1">
                  <a:lumMod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9" name="Título diapositiva">
            <a:extLst>
              <a:ext uri="{FF2B5EF4-FFF2-40B4-BE49-F238E27FC236}">
                <a16:creationId xmlns:a16="http://schemas.microsoft.com/office/drawing/2014/main" id="{8330E01A-8D41-433E-B525-2AAFE3D4A899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668694" y="1112021"/>
            <a:ext cx="12125564" cy="1175357"/>
          </a:xfrm>
          <a:prstGeom prst="rect">
            <a:avLst/>
          </a:prstGeom>
        </p:spPr>
        <p:txBody>
          <a:bodyPr anchor="ctr"/>
          <a:lstStyle>
            <a:lvl1pPr>
              <a:defRPr sz="6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 err="1"/>
              <a:t>Título</a:t>
            </a:r>
            <a:r>
              <a:rPr dirty="0"/>
              <a:t> </a:t>
            </a:r>
            <a:r>
              <a:rPr dirty="0" err="1"/>
              <a:t>diapositiva</a:t>
            </a:r>
            <a:endParaRPr dirty="0"/>
          </a:p>
        </p:txBody>
      </p:sp>
      <p:sp>
        <p:nvSpPr>
          <p:cNvPr id="14" name="Motopropulsión">
            <a:extLst>
              <a:ext uri="{FF2B5EF4-FFF2-40B4-BE49-F238E27FC236}">
                <a16:creationId xmlns:a16="http://schemas.microsoft.com/office/drawing/2014/main" id="{89E52377-0718-447A-A5C0-919F58A73BE7}"/>
              </a:ext>
            </a:extLst>
          </p:cNvPr>
          <p:cNvSpPr txBox="1"/>
          <p:nvPr userDrawn="1"/>
        </p:nvSpPr>
        <p:spPr>
          <a:xfrm>
            <a:off x="334347" y="122828"/>
            <a:ext cx="61680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 algn="l"/>
            <a:r>
              <a:rPr lang="es-ES" sz="2400" b="0" dirty="0">
                <a:solidFill>
                  <a:schemeClr val="accent1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Máster Ingeniería Aeronáutica</a:t>
            </a:r>
            <a:endParaRPr sz="2400" b="0" dirty="0">
              <a:solidFill>
                <a:schemeClr val="accent1">
                  <a:lumMod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C5D769C-F7E4-4F45-9747-76F2217B1A25}"/>
              </a:ext>
            </a:extLst>
          </p:cNvPr>
          <p:cNvSpPr/>
          <p:nvPr userDrawn="1"/>
        </p:nvSpPr>
        <p:spPr>
          <a:xfrm>
            <a:off x="6502400" y="-5588"/>
            <a:ext cx="6502401" cy="7175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accent1">
                <a:lumMod val="7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Introducción a la propulsión">
            <a:extLst>
              <a:ext uri="{FF2B5EF4-FFF2-40B4-BE49-F238E27FC236}">
                <a16:creationId xmlns:a16="http://schemas.microsoft.com/office/drawing/2014/main" id="{EB9DB110-6887-4A5F-81B7-03B9E4A1C779}"/>
              </a:ext>
            </a:extLst>
          </p:cNvPr>
          <p:cNvSpPr txBox="1"/>
          <p:nvPr userDrawn="1"/>
        </p:nvSpPr>
        <p:spPr>
          <a:xfrm>
            <a:off x="7861466" y="122827"/>
            <a:ext cx="48089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rPr lang="es-ES" sz="2400" b="0" dirty="0">
                <a:solidFill>
                  <a:schemeClr val="bg1">
                    <a:lumMod val="95000"/>
                  </a:schemeClr>
                </a:solidFill>
                <a:latin typeface="+mj-lt"/>
                <a:cs typeface="Segoe UI" panose="020B0502040204020203" pitchFamily="34" charset="0"/>
              </a:rPr>
              <a:t>Introducción a Python</a:t>
            </a:r>
            <a:endParaRPr sz="2400" b="0" dirty="0">
              <a:solidFill>
                <a:schemeClr val="bg1">
                  <a:lumMod val="9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362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mitad, d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troducción a la propulsión…"/>
          <p:cNvSpPr txBox="1">
            <a:spLocks noGrp="1"/>
          </p:cNvSpPr>
          <p:nvPr>
            <p:ph type="body" sz="half" idx="15"/>
          </p:nvPr>
        </p:nvSpPr>
        <p:spPr>
          <a:xfrm>
            <a:off x="7077075" y="2524834"/>
            <a:ext cx="5541090" cy="6092042"/>
          </a:xfrm>
          <a:prstGeom prst="rect">
            <a:avLst/>
          </a:prstGeom>
        </p:spPr>
        <p:txBody>
          <a:bodyPr anchor="ctr"/>
          <a:lstStyle/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Introducción a la propulsión</a:t>
            </a:r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Sistemas de propulsión para aeronaves</a:t>
            </a:r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Ecuaciones de Conservación para un sistema propulsivo</a:t>
            </a:r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Análisis termodinámico para motores de reacción</a:t>
            </a:r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Actuaciones de un turborreactor</a:t>
            </a:r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Turbohélices y Turboejes</a:t>
            </a:r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Turbofanes</a:t>
            </a:r>
          </a:p>
          <a:p>
            <a:pPr marL="345722" indent="-345722" algn="l">
              <a:spcBef>
                <a:spcPts val="1900"/>
              </a:spcBef>
              <a:buSzPct val="75000"/>
              <a:buChar char="•"/>
              <a:defRPr sz="2400"/>
            </a:pPr>
            <a:r>
              <a:t>Motores Cohete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D2CD5A7-CA01-43A8-A276-6F46A2A25E77}"/>
              </a:ext>
            </a:extLst>
          </p:cNvPr>
          <p:cNvSpPr/>
          <p:nvPr userDrawn="1"/>
        </p:nvSpPr>
        <p:spPr>
          <a:xfrm>
            <a:off x="-1" y="8836701"/>
            <a:ext cx="668693" cy="916899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1CC1766-F95B-46F2-BA9E-15C33EDCC5D0}"/>
              </a:ext>
            </a:extLst>
          </p:cNvPr>
          <p:cNvSpPr/>
          <p:nvPr userDrawn="1"/>
        </p:nvSpPr>
        <p:spPr>
          <a:xfrm>
            <a:off x="6502399" y="9017860"/>
            <a:ext cx="6502401" cy="71757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6190BCC-4DA9-4105-AEAA-171FB91585C1}"/>
              </a:ext>
            </a:extLst>
          </p:cNvPr>
          <p:cNvSpPr/>
          <p:nvPr userDrawn="1"/>
        </p:nvSpPr>
        <p:spPr>
          <a:xfrm>
            <a:off x="6502400" y="1"/>
            <a:ext cx="6502401" cy="7175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accent1">
                <a:lumMod val="7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35EE887-5E98-4C22-96D4-6B2693E8C815}"/>
              </a:ext>
            </a:extLst>
          </p:cNvPr>
          <p:cNvSpPr/>
          <p:nvPr userDrawn="1"/>
        </p:nvSpPr>
        <p:spPr>
          <a:xfrm>
            <a:off x="1" y="0"/>
            <a:ext cx="668693" cy="88358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accent1">
                <a:lumMod val="7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56BFE73-E383-47CC-860A-B0E92C2FA660}"/>
              </a:ext>
            </a:extLst>
          </p:cNvPr>
          <p:cNvSpPr/>
          <p:nvPr userDrawn="1"/>
        </p:nvSpPr>
        <p:spPr>
          <a:xfrm>
            <a:off x="0" y="1"/>
            <a:ext cx="6502401" cy="71757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Número de diapositiva">
            <a:extLst>
              <a:ext uri="{FF2B5EF4-FFF2-40B4-BE49-F238E27FC236}">
                <a16:creationId xmlns:a16="http://schemas.microsoft.com/office/drawing/2014/main" id="{E3215CCA-B489-40A8-A236-DBA1373D1F8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" y="9186850"/>
            <a:ext cx="668688" cy="379591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Elemento del índice">
            <a:extLst>
              <a:ext uri="{FF2B5EF4-FFF2-40B4-BE49-F238E27FC236}">
                <a16:creationId xmlns:a16="http://schemas.microsoft.com/office/drawing/2014/main" id="{FDCAC17F-D669-4EEB-9F7C-9F328EDDDF63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893955" y="9171462"/>
            <a:ext cx="4714489" cy="3683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  <a:sym typeface="Garamond"/>
              </a:defRPr>
            </a:lvl1pPr>
          </a:lstStyle>
          <a:p>
            <a:r>
              <a:rPr lang="es-ES" dirty="0" err="1"/>
              <a:t>Elemento_indice</a:t>
            </a:r>
            <a:endParaRPr dirty="0"/>
          </a:p>
        </p:txBody>
      </p:sp>
      <p:sp>
        <p:nvSpPr>
          <p:cNvPr id="29" name="Motopropulsión">
            <a:extLst>
              <a:ext uri="{FF2B5EF4-FFF2-40B4-BE49-F238E27FC236}">
                <a16:creationId xmlns:a16="http://schemas.microsoft.com/office/drawing/2014/main" id="{4C5D1143-7669-4D4B-939C-3D12C3A30026}"/>
              </a:ext>
            </a:extLst>
          </p:cNvPr>
          <p:cNvSpPr txBox="1"/>
          <p:nvPr userDrawn="1"/>
        </p:nvSpPr>
        <p:spPr>
          <a:xfrm>
            <a:off x="7125195" y="9171462"/>
            <a:ext cx="570315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 algn="r"/>
            <a:r>
              <a:rPr lang="es-ES" sz="2000" b="0" dirty="0">
                <a:solidFill>
                  <a:schemeClr val="accent1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Marcos Rodríguez</a:t>
            </a:r>
            <a:endParaRPr sz="2000" b="0" dirty="0">
              <a:solidFill>
                <a:schemeClr val="accent1">
                  <a:lumMod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0" name="Título diapositiva">
            <a:extLst>
              <a:ext uri="{FF2B5EF4-FFF2-40B4-BE49-F238E27FC236}">
                <a16:creationId xmlns:a16="http://schemas.microsoft.com/office/drawing/2014/main" id="{F47FCF79-2A0D-4A73-9142-B84197FBDBF3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668694" y="1112021"/>
            <a:ext cx="12125564" cy="1175357"/>
          </a:xfrm>
          <a:prstGeom prst="rect">
            <a:avLst/>
          </a:prstGeom>
        </p:spPr>
        <p:txBody>
          <a:bodyPr anchor="ctr"/>
          <a:lstStyle>
            <a:lvl1pPr>
              <a:defRPr sz="6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 err="1"/>
              <a:t>Título</a:t>
            </a:r>
            <a:r>
              <a:rPr dirty="0"/>
              <a:t> </a:t>
            </a:r>
            <a:r>
              <a:rPr dirty="0" err="1"/>
              <a:t>diapositiva</a:t>
            </a:r>
            <a:endParaRPr dirty="0"/>
          </a:p>
        </p:txBody>
      </p:sp>
      <p:sp>
        <p:nvSpPr>
          <p:cNvPr id="17" name="Motopropulsión">
            <a:extLst>
              <a:ext uri="{FF2B5EF4-FFF2-40B4-BE49-F238E27FC236}">
                <a16:creationId xmlns:a16="http://schemas.microsoft.com/office/drawing/2014/main" id="{A87AAD08-85FF-428C-ABB4-8A9C86E427D0}"/>
              </a:ext>
            </a:extLst>
          </p:cNvPr>
          <p:cNvSpPr txBox="1"/>
          <p:nvPr userDrawn="1"/>
        </p:nvSpPr>
        <p:spPr>
          <a:xfrm>
            <a:off x="334347" y="122828"/>
            <a:ext cx="61680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 algn="l"/>
            <a:r>
              <a:rPr lang="es-ES" sz="2400" b="0" dirty="0">
                <a:solidFill>
                  <a:schemeClr val="accent1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Máster Ingeniería Aeronáutica</a:t>
            </a:r>
            <a:endParaRPr sz="2400" b="0" dirty="0">
              <a:solidFill>
                <a:schemeClr val="accent1">
                  <a:lumMod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0" name="Introducción a la propulsión">
            <a:extLst>
              <a:ext uri="{FF2B5EF4-FFF2-40B4-BE49-F238E27FC236}">
                <a16:creationId xmlns:a16="http://schemas.microsoft.com/office/drawing/2014/main" id="{5C06A914-2EEE-4E99-860A-1989A4C86A44}"/>
              </a:ext>
            </a:extLst>
          </p:cNvPr>
          <p:cNvSpPr txBox="1"/>
          <p:nvPr userDrawn="1"/>
        </p:nvSpPr>
        <p:spPr>
          <a:xfrm>
            <a:off x="7861466" y="122827"/>
            <a:ext cx="48089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rPr lang="es-ES" sz="2400" b="0" dirty="0">
                <a:solidFill>
                  <a:schemeClr val="bg1">
                    <a:lumMod val="95000"/>
                  </a:schemeClr>
                </a:solidFill>
                <a:latin typeface="+mj-lt"/>
                <a:cs typeface="Segoe UI" panose="020B0502040204020203" pitchFamily="34" charset="0"/>
              </a:rPr>
              <a:t>Introducción a Python</a:t>
            </a:r>
            <a:endParaRPr sz="2400" b="0" dirty="0">
              <a:solidFill>
                <a:schemeClr val="bg1">
                  <a:lumMod val="9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9275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B61A0F3-C68F-4866-B513-CA89DC8D3C0E}"/>
              </a:ext>
            </a:extLst>
          </p:cNvPr>
          <p:cNvSpPr/>
          <p:nvPr userDrawn="1"/>
        </p:nvSpPr>
        <p:spPr>
          <a:xfrm>
            <a:off x="-1" y="8836701"/>
            <a:ext cx="668693" cy="916899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679F470-4B81-4EE9-899F-D70134C09515}"/>
              </a:ext>
            </a:extLst>
          </p:cNvPr>
          <p:cNvSpPr/>
          <p:nvPr userDrawn="1"/>
        </p:nvSpPr>
        <p:spPr>
          <a:xfrm>
            <a:off x="6502399" y="9017860"/>
            <a:ext cx="6502401" cy="71757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3AF34A4-552A-49E7-9F6B-20EAA5370E62}"/>
              </a:ext>
            </a:extLst>
          </p:cNvPr>
          <p:cNvSpPr/>
          <p:nvPr userDrawn="1"/>
        </p:nvSpPr>
        <p:spPr>
          <a:xfrm>
            <a:off x="6502400" y="1"/>
            <a:ext cx="6502401" cy="71757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accent1">
                <a:lumMod val="7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7C3FC06-DB5B-402D-92C6-61B3693F6169}"/>
              </a:ext>
            </a:extLst>
          </p:cNvPr>
          <p:cNvSpPr/>
          <p:nvPr userDrawn="1"/>
        </p:nvSpPr>
        <p:spPr>
          <a:xfrm>
            <a:off x="1" y="0"/>
            <a:ext cx="668693" cy="88358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solidFill>
              <a:schemeClr val="accent1">
                <a:lumMod val="7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FA305D3-B880-4B4F-A125-F49D0EA04476}"/>
              </a:ext>
            </a:extLst>
          </p:cNvPr>
          <p:cNvSpPr/>
          <p:nvPr userDrawn="1"/>
        </p:nvSpPr>
        <p:spPr>
          <a:xfrm>
            <a:off x="0" y="1"/>
            <a:ext cx="6502401" cy="71757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Número de diapositiva">
            <a:extLst>
              <a:ext uri="{FF2B5EF4-FFF2-40B4-BE49-F238E27FC236}">
                <a16:creationId xmlns:a16="http://schemas.microsoft.com/office/drawing/2014/main" id="{3BFE6330-8228-483F-BE09-B7B1174178A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" y="9186850"/>
            <a:ext cx="668688" cy="379591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Elemento del índice">
            <a:extLst>
              <a:ext uri="{FF2B5EF4-FFF2-40B4-BE49-F238E27FC236}">
                <a16:creationId xmlns:a16="http://schemas.microsoft.com/office/drawing/2014/main" id="{C40C89F7-1B40-41E4-9E87-213B5B83951E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893955" y="9171462"/>
            <a:ext cx="4714489" cy="3683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  <a:sym typeface="Garamond"/>
              </a:defRPr>
            </a:lvl1pPr>
          </a:lstStyle>
          <a:p>
            <a:r>
              <a:rPr lang="es-ES" dirty="0" err="1"/>
              <a:t>Elemento_indice</a:t>
            </a:r>
            <a:endParaRPr dirty="0"/>
          </a:p>
        </p:txBody>
      </p:sp>
      <p:sp>
        <p:nvSpPr>
          <p:cNvPr id="29" name="Motopropulsión">
            <a:extLst>
              <a:ext uri="{FF2B5EF4-FFF2-40B4-BE49-F238E27FC236}">
                <a16:creationId xmlns:a16="http://schemas.microsoft.com/office/drawing/2014/main" id="{6281F494-38B7-49B0-936A-B2512139CE76}"/>
              </a:ext>
            </a:extLst>
          </p:cNvPr>
          <p:cNvSpPr txBox="1"/>
          <p:nvPr userDrawn="1"/>
        </p:nvSpPr>
        <p:spPr>
          <a:xfrm>
            <a:off x="7125195" y="9171462"/>
            <a:ext cx="570315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 algn="r"/>
            <a:r>
              <a:rPr lang="es-ES" sz="2000" b="0" dirty="0">
                <a:solidFill>
                  <a:schemeClr val="accent1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Marcos Rodríguez</a:t>
            </a:r>
            <a:endParaRPr sz="2000" b="0" dirty="0">
              <a:solidFill>
                <a:schemeClr val="accent1">
                  <a:lumMod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0" name="Título diapositiva">
            <a:extLst>
              <a:ext uri="{FF2B5EF4-FFF2-40B4-BE49-F238E27FC236}">
                <a16:creationId xmlns:a16="http://schemas.microsoft.com/office/drawing/2014/main" id="{AAB63743-19E3-49FE-9BD1-229C51611642}"/>
              </a:ext>
            </a:extLst>
          </p:cNvPr>
          <p:cNvSpPr txBox="1">
            <a:spLocks noGrp="1"/>
          </p:cNvSpPr>
          <p:nvPr>
            <p:ph type="body" sz="quarter" idx="14"/>
          </p:nvPr>
        </p:nvSpPr>
        <p:spPr>
          <a:xfrm>
            <a:off x="668694" y="1112021"/>
            <a:ext cx="12125564" cy="1175357"/>
          </a:xfrm>
          <a:prstGeom prst="rect">
            <a:avLst/>
          </a:prstGeom>
        </p:spPr>
        <p:txBody>
          <a:bodyPr anchor="ctr"/>
          <a:lstStyle>
            <a:lvl1pPr>
              <a:defRPr sz="6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 err="1"/>
              <a:t>Título</a:t>
            </a:r>
            <a:r>
              <a:rPr dirty="0"/>
              <a:t> </a:t>
            </a:r>
            <a:r>
              <a:rPr dirty="0" err="1"/>
              <a:t>diapositiva</a:t>
            </a:r>
            <a:endParaRPr dirty="0"/>
          </a:p>
        </p:txBody>
      </p:sp>
      <p:sp>
        <p:nvSpPr>
          <p:cNvPr id="17" name="Motopropulsión">
            <a:extLst>
              <a:ext uri="{FF2B5EF4-FFF2-40B4-BE49-F238E27FC236}">
                <a16:creationId xmlns:a16="http://schemas.microsoft.com/office/drawing/2014/main" id="{9F3A27C8-95BD-419B-919D-639A77B9F603}"/>
              </a:ext>
            </a:extLst>
          </p:cNvPr>
          <p:cNvSpPr txBox="1"/>
          <p:nvPr userDrawn="1"/>
        </p:nvSpPr>
        <p:spPr>
          <a:xfrm>
            <a:off x="334347" y="122828"/>
            <a:ext cx="61680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 algn="l"/>
            <a:r>
              <a:rPr lang="es-ES" sz="2400" b="0" dirty="0">
                <a:solidFill>
                  <a:schemeClr val="accent1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Máster Ingeniería Aeronáutica</a:t>
            </a:r>
            <a:endParaRPr sz="2400" b="0" dirty="0">
              <a:solidFill>
                <a:schemeClr val="accent1">
                  <a:lumMod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0" name="Introducción a la propulsión">
            <a:extLst>
              <a:ext uri="{FF2B5EF4-FFF2-40B4-BE49-F238E27FC236}">
                <a16:creationId xmlns:a16="http://schemas.microsoft.com/office/drawing/2014/main" id="{9C631DF3-9622-43DD-A829-1FCF678ECC2B}"/>
              </a:ext>
            </a:extLst>
          </p:cNvPr>
          <p:cNvSpPr txBox="1"/>
          <p:nvPr userDrawn="1"/>
        </p:nvSpPr>
        <p:spPr>
          <a:xfrm>
            <a:off x="7861466" y="122827"/>
            <a:ext cx="48089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rPr lang="es-ES" sz="2400" b="0" dirty="0">
                <a:solidFill>
                  <a:schemeClr val="bg1">
                    <a:lumMod val="95000"/>
                  </a:schemeClr>
                </a:solidFill>
                <a:latin typeface="+mj-lt"/>
                <a:cs typeface="Segoe UI" panose="020B0502040204020203" pitchFamily="34" charset="0"/>
              </a:rPr>
              <a:t>Introducción a Python</a:t>
            </a:r>
            <a:endParaRPr sz="2400" b="0" dirty="0">
              <a:solidFill>
                <a:schemeClr val="bg1">
                  <a:lumMod val="9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542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287747" y="1358368"/>
            <a:ext cx="10464800" cy="1646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del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9" name="Nivel de texto 1…"/>
          <p:cNvSpPr txBox="1">
            <a:spLocks noGrp="1"/>
          </p:cNvSpPr>
          <p:nvPr>
            <p:ph type="body" idx="1"/>
          </p:nvPr>
        </p:nvSpPr>
        <p:spPr>
          <a:xfrm>
            <a:off x="1287747" y="3637725"/>
            <a:ext cx="10464800" cy="247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1</a:t>
            </a:r>
          </a:p>
          <a:p>
            <a:pPr lvl="1"/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2</a:t>
            </a:r>
          </a:p>
          <a:p>
            <a:pPr lvl="2"/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3</a:t>
            </a:r>
          </a:p>
          <a:p>
            <a:pPr lvl="3"/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4</a:t>
            </a:r>
          </a:p>
          <a:p>
            <a:pPr lvl="4"/>
            <a:r>
              <a:rPr dirty="0"/>
              <a:t>Nivel de </a:t>
            </a:r>
            <a:r>
              <a:rPr dirty="0" err="1"/>
              <a:t>texto</a:t>
            </a:r>
            <a:r>
              <a:rPr dirty="0"/>
              <a:t> 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B22725-5BE7-47EC-AFD0-44A73E8609BE}"/>
              </a:ext>
            </a:extLst>
          </p:cNvPr>
          <p:cNvSpPr/>
          <p:nvPr userDrawn="1"/>
        </p:nvSpPr>
        <p:spPr>
          <a:xfrm>
            <a:off x="-1" y="8836701"/>
            <a:ext cx="668693" cy="916899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646A26C-CD17-400D-8D18-440D0103B827}"/>
              </a:ext>
            </a:extLst>
          </p:cNvPr>
          <p:cNvSpPr/>
          <p:nvPr userDrawn="1"/>
        </p:nvSpPr>
        <p:spPr>
          <a:xfrm>
            <a:off x="6502399" y="9017860"/>
            <a:ext cx="6502401" cy="71757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A53AAD5-B669-4526-A5B3-4D87BB315CB7}"/>
              </a:ext>
            </a:extLst>
          </p:cNvPr>
          <p:cNvSpPr/>
          <p:nvPr userDrawn="1"/>
        </p:nvSpPr>
        <p:spPr>
          <a:xfrm>
            <a:off x="1" y="0"/>
            <a:ext cx="668693" cy="8835811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accent1">
                <a:lumMod val="7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1CDA7EE-3516-4987-8E47-A3118EDD2D06}"/>
              </a:ext>
            </a:extLst>
          </p:cNvPr>
          <p:cNvSpPr/>
          <p:nvPr userDrawn="1"/>
        </p:nvSpPr>
        <p:spPr>
          <a:xfrm>
            <a:off x="0" y="1"/>
            <a:ext cx="6502401" cy="71757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206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A72B2F2-DCCF-4D30-BAD1-3B0E53B39038}"/>
              </a:ext>
            </a:extLst>
          </p:cNvPr>
          <p:cNvSpPr/>
          <p:nvPr userDrawn="1"/>
        </p:nvSpPr>
        <p:spPr>
          <a:xfrm>
            <a:off x="6502400" y="1"/>
            <a:ext cx="6502401" cy="71757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accent1">
                <a:lumMod val="7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76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troducción y Definiciones Básicas">
            <a:extLst>
              <a:ext uri="{FF2B5EF4-FFF2-40B4-BE49-F238E27FC236}">
                <a16:creationId xmlns:a16="http://schemas.microsoft.com/office/drawing/2014/main" id="{61ABB357-CACB-4BFA-A299-A212E74296FF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1270000" y="4762771"/>
            <a:ext cx="10464800" cy="2209454"/>
          </a:xfrm>
          <a:prstGeom prst="rect">
            <a:avLst/>
          </a:prstGeom>
        </p:spPr>
        <p:txBody>
          <a:bodyPr/>
          <a:lstStyle/>
          <a:p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 a Python para Ingenieros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Motores de Reacción">
            <a:extLst>
              <a:ext uri="{FF2B5EF4-FFF2-40B4-BE49-F238E27FC236}">
                <a16:creationId xmlns:a16="http://schemas.microsoft.com/office/drawing/2014/main" id="{96EF2AC1-02AF-4766-B503-0063BEA21629}"/>
              </a:ext>
            </a:extLst>
          </p:cNvPr>
          <p:cNvSpPr txBox="1">
            <a:spLocks/>
          </p:cNvSpPr>
          <p:nvPr/>
        </p:nvSpPr>
        <p:spPr>
          <a:xfrm>
            <a:off x="1447801" y="1660929"/>
            <a:ext cx="10553697" cy="1162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1" i="0" u="none" strike="noStrike" cap="none" spc="0" baseline="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es-ES" sz="4400" b="0" dirty="0">
                <a:solidFill>
                  <a:schemeClr val="accent1">
                    <a:lumMod val="50000"/>
                  </a:schemeClr>
                </a:solidFill>
              </a:rPr>
              <a:t>Máster Universitario Ingeniería Aeronáutica</a:t>
            </a:r>
            <a:endParaRPr lang="es-E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8A92DB3-EE6A-4184-A11C-E7A0A1F1C4A7}"/>
              </a:ext>
            </a:extLst>
          </p:cNvPr>
          <p:cNvCxnSpPr>
            <a:cxnSpLocks/>
          </p:cNvCxnSpPr>
          <p:nvPr/>
        </p:nvCxnSpPr>
        <p:spPr>
          <a:xfrm>
            <a:off x="1270001" y="1660929"/>
            <a:ext cx="0" cy="1162859"/>
          </a:xfrm>
          <a:prstGeom prst="line">
            <a:avLst/>
          </a:prstGeom>
          <a:noFill/>
          <a:ln w="381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Motopropulsión">
            <a:extLst>
              <a:ext uri="{FF2B5EF4-FFF2-40B4-BE49-F238E27FC236}">
                <a16:creationId xmlns:a16="http://schemas.microsoft.com/office/drawing/2014/main" id="{8E65670D-A493-4E33-A83E-8DD792E29DB5}"/>
              </a:ext>
            </a:extLst>
          </p:cNvPr>
          <p:cNvSpPr txBox="1"/>
          <p:nvPr/>
        </p:nvSpPr>
        <p:spPr>
          <a:xfrm>
            <a:off x="7125195" y="9171462"/>
            <a:ext cx="570315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18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 algn="r"/>
            <a:r>
              <a:rPr lang="es-ES" sz="2000" b="0" dirty="0">
                <a:solidFill>
                  <a:schemeClr val="accent1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Marcos Rodríguez</a:t>
            </a:r>
            <a:endParaRPr sz="2000" b="0" dirty="0">
              <a:solidFill>
                <a:schemeClr val="accent1">
                  <a:lumMod val="50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26" name="Teoría de Cambio de Fase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s-ES" dirty="0"/>
              <a:t>Qué podemos esperar sobre Visualización de Datos</a:t>
            </a:r>
            <a:endParaRPr dirty="0"/>
          </a:p>
        </p:txBody>
      </p:sp>
      <p:sp>
        <p:nvSpPr>
          <p:cNvPr id="7" name="15 Rectángulo">
            <a:extLst>
              <a:ext uri="{FF2B5EF4-FFF2-40B4-BE49-F238E27FC236}">
                <a16:creationId xmlns:a16="http://schemas.microsoft.com/office/drawing/2014/main" id="{DC8983F8-3748-48CE-8C70-7497E6CB09CC}"/>
              </a:ext>
            </a:extLst>
          </p:cNvPr>
          <p:cNvSpPr/>
          <p:nvPr/>
        </p:nvSpPr>
        <p:spPr>
          <a:xfrm>
            <a:off x="1079518" y="2287378"/>
            <a:ext cx="11303916" cy="782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926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2276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                  </a:t>
            </a:r>
            <a:r>
              <a:rPr lang="es-ES" sz="2276" b="1" dirty="0">
                <a:solidFill>
                  <a:srgbClr val="0066FF"/>
                </a:solidFill>
                <a:latin typeface="Helvetica LT Std Light" pitchFamily="34" charset="0"/>
              </a:rPr>
              <a:t>https://matplotlib.org/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Ejes cartesianos 2D, 3D</a:t>
            </a:r>
            <a:r>
              <a:rPr lang="mr-IN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…</a:t>
            </a:r>
            <a:endParaRPr lang="es-ES" sz="199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Interacción con datos básico y guardado de figuras</a:t>
            </a:r>
          </a:p>
          <a:p>
            <a:pPr marL="65926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2276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Bokeh</a:t>
            </a:r>
            <a:r>
              <a:rPr lang="es-ES" sz="2276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       </a:t>
            </a:r>
            <a:r>
              <a:rPr lang="es-ES" sz="2276" b="1" dirty="0">
                <a:solidFill>
                  <a:srgbClr val="0066FF"/>
                </a:solidFill>
                <a:latin typeface="Helvetica LT Std Light" pitchFamily="34" charset="0"/>
              </a:rPr>
              <a:t>https://bokeh.org/</a:t>
            </a:r>
            <a:endParaRPr lang="es-ES" sz="2276" dirty="0">
              <a:solidFill>
                <a:srgbClr val="0066FF"/>
              </a:solidFill>
              <a:latin typeface="Helvetica LT Std Light" pitchFamily="34" charset="0"/>
            </a:endParaRP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Representación de series temporales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Interacción con gráficas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Clusters</a:t>
            </a: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de cálculo</a:t>
            </a:r>
          </a:p>
          <a:p>
            <a:pPr marL="65926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ParaView</a:t>
            </a:r>
            <a:r>
              <a:rPr lang="es-ES" sz="1991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: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Mallas, </a:t>
            </a:r>
            <a:r>
              <a:rPr lang="es-ES" sz="199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CFDs</a:t>
            </a: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y visualización avanzada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endParaRPr lang="es-ES" sz="199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65926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Plotly</a:t>
            </a:r>
            <a:r>
              <a:rPr lang="es-ES" sz="1991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: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Similar a </a:t>
            </a:r>
            <a:r>
              <a:rPr lang="es-ES" sz="199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Matplotlib</a:t>
            </a: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. Buena visualización de agrupaciones de datos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endParaRPr lang="es-ES" sz="199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130949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endParaRPr lang="es-ES" sz="199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endParaRPr lang="es-ES" sz="199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</p:txBody>
      </p:sp>
      <p:sp>
        <p:nvSpPr>
          <p:cNvPr id="9" name="1: Teoría de Cambio de Fase">
            <a:extLst>
              <a:ext uri="{FF2B5EF4-FFF2-40B4-BE49-F238E27FC236}">
                <a16:creationId xmlns:a16="http://schemas.microsoft.com/office/drawing/2014/main" id="{5327FF6D-B139-4AA6-989E-E03BEA53A23C}"/>
              </a:ext>
            </a:extLst>
          </p:cNvPr>
          <p:cNvSpPr txBox="1">
            <a:spLocks/>
          </p:cNvSpPr>
          <p:nvPr/>
        </p:nvSpPr>
        <p:spPr>
          <a:xfrm>
            <a:off x="893955" y="9171462"/>
            <a:ext cx="47144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chemeClr val="accent1">
                    <a:lumMod val="50000"/>
                  </a:schemeClr>
                </a:solidFill>
                <a:uFillTx/>
                <a:latin typeface="+mj-lt"/>
                <a:ea typeface="Segoe UI" panose="020B0502040204020203" pitchFamily="34" charset="0"/>
                <a:cs typeface="Segoe UI" panose="020B0502040204020203" pitchFamily="34" charset="0"/>
                <a:sym typeface="Garamond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ES" dirty="0"/>
              <a:t>3: Contenido en Python y Anaconda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53C757-993B-6B4B-75A7-841BCBCD4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70" t="65083" r="52865" b="17623"/>
          <a:stretch/>
        </p:blipFill>
        <p:spPr>
          <a:xfrm>
            <a:off x="1303129" y="2110377"/>
            <a:ext cx="1663929" cy="7172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9A09C9-FA5C-5473-F81D-929D0E6F3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6" t="29110" r="72239" b="53596"/>
          <a:stretch/>
        </p:blipFill>
        <p:spPr>
          <a:xfrm>
            <a:off x="1303128" y="3737118"/>
            <a:ext cx="1663929" cy="7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742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26" name="Teoría de Cambio de Fase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s-ES" dirty="0"/>
              <a:t>Qué podemos esperar sobre Machine </a:t>
            </a:r>
            <a:r>
              <a:rPr lang="es-ES" dirty="0" err="1"/>
              <a:t>Learning</a:t>
            </a:r>
            <a:endParaRPr dirty="0"/>
          </a:p>
        </p:txBody>
      </p:sp>
      <p:sp>
        <p:nvSpPr>
          <p:cNvPr id="9" name="1: Teoría de Cambio de Fase">
            <a:extLst>
              <a:ext uri="{FF2B5EF4-FFF2-40B4-BE49-F238E27FC236}">
                <a16:creationId xmlns:a16="http://schemas.microsoft.com/office/drawing/2014/main" id="{5327FF6D-B139-4AA6-989E-E03BEA53A23C}"/>
              </a:ext>
            </a:extLst>
          </p:cNvPr>
          <p:cNvSpPr txBox="1">
            <a:spLocks/>
          </p:cNvSpPr>
          <p:nvPr/>
        </p:nvSpPr>
        <p:spPr>
          <a:xfrm>
            <a:off x="893955" y="9171462"/>
            <a:ext cx="47144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chemeClr val="accent1">
                    <a:lumMod val="50000"/>
                  </a:schemeClr>
                </a:solidFill>
                <a:uFillTx/>
                <a:latin typeface="+mj-lt"/>
                <a:ea typeface="Segoe UI" panose="020B0502040204020203" pitchFamily="34" charset="0"/>
                <a:cs typeface="Segoe UI" panose="020B0502040204020203" pitchFamily="34" charset="0"/>
                <a:sym typeface="Garamond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ES" dirty="0"/>
              <a:t>3: Contenido en Python y Anaconda</a:t>
            </a:r>
          </a:p>
        </p:txBody>
      </p:sp>
      <p:sp>
        <p:nvSpPr>
          <p:cNvPr id="6" name="15 Rectángulo">
            <a:extLst>
              <a:ext uri="{FF2B5EF4-FFF2-40B4-BE49-F238E27FC236}">
                <a16:creationId xmlns:a16="http://schemas.microsoft.com/office/drawing/2014/main" id="{786E010F-8B8D-488E-A18D-6F4BB70DCEF9}"/>
              </a:ext>
            </a:extLst>
          </p:cNvPr>
          <p:cNvSpPr/>
          <p:nvPr/>
        </p:nvSpPr>
        <p:spPr>
          <a:xfrm>
            <a:off x="972187" y="3443041"/>
            <a:ext cx="11303916" cy="3888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926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2276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TensorFlow</a:t>
            </a:r>
            <a:endParaRPr lang="es-ES" sz="2276" b="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65926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2276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Theano</a:t>
            </a:r>
            <a:endParaRPr lang="es-ES" sz="2276" b="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65926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2276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ScikitLearn</a:t>
            </a:r>
            <a:endParaRPr lang="es-ES" sz="2276" b="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65926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2276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H20ai</a:t>
            </a:r>
          </a:p>
          <a:p>
            <a:pPr marL="65926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endParaRPr lang="es-ES" sz="2276" b="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252867">
              <a:spcAft>
                <a:spcPts val="1707"/>
              </a:spcAft>
              <a:buClr>
                <a:srgbClr val="002060"/>
              </a:buClr>
              <a:buSzPct val="60000"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Python es el mayor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cluster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de Machine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Learning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disponible</a:t>
            </a:r>
          </a:p>
          <a:p>
            <a:pPr marL="65926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endParaRPr lang="es-ES" sz="199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945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5 Rectángulo">
            <a:extLst>
              <a:ext uri="{FF2B5EF4-FFF2-40B4-BE49-F238E27FC236}">
                <a16:creationId xmlns:a16="http://schemas.microsoft.com/office/drawing/2014/main" id="{FE19AB06-A365-4675-8742-FE3663AC71CF}"/>
              </a:ext>
            </a:extLst>
          </p:cNvPr>
          <p:cNvSpPr/>
          <p:nvPr/>
        </p:nvSpPr>
        <p:spPr>
          <a:xfrm>
            <a:off x="772606" y="2952443"/>
            <a:ext cx="7599819" cy="54479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r>
              <a:rPr lang="es-ES" b="1" dirty="0">
                <a:solidFill>
                  <a:srgbClr val="002060"/>
                </a:solidFill>
                <a:latin typeface="Helvetica LT Std Light" pitchFamily="34" charset="0"/>
              </a:rPr>
              <a:t>Python 3.11 </a:t>
            </a:r>
            <a:r>
              <a:rPr lang="mr-IN" b="1" dirty="0">
                <a:solidFill>
                  <a:srgbClr val="002060"/>
                </a:solidFill>
                <a:latin typeface="Helvetica LT Std Light" pitchFamily="34" charset="0"/>
              </a:rPr>
              <a:t>–</a:t>
            </a:r>
            <a:r>
              <a:rPr lang="es-ES" b="1" dirty="0">
                <a:solidFill>
                  <a:srgbClr val="002060"/>
                </a:solidFill>
                <a:latin typeface="Helvetica LT Std Light" pitchFamily="34" charset="0"/>
              </a:rPr>
              <a:t> </a:t>
            </a:r>
            <a:r>
              <a:rPr lang="es-ES" dirty="0">
                <a:solidFill>
                  <a:srgbClr val="002060"/>
                </a:solidFill>
                <a:latin typeface="Helvetica LT Std Light" pitchFamily="34" charset="0"/>
                <a:hlinkClick r:id="rId2"/>
              </a:rPr>
              <a:t>www.python.org</a:t>
            </a:r>
            <a:endParaRPr lang="es-ES" dirty="0">
              <a:solidFill>
                <a:srgbClr val="002060"/>
              </a:solidFill>
              <a:latin typeface="Helvetica LT Std Light" pitchFamily="34" charset="0"/>
            </a:endParaRPr>
          </a:p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r>
              <a:rPr lang="es-E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Python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es un lenguaje de programación </a:t>
            </a:r>
            <a:r>
              <a:rPr lang="es-E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interpretado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, </a:t>
            </a:r>
            <a:r>
              <a:rPr lang="es-E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legible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, </a:t>
            </a:r>
            <a:r>
              <a:rPr lang="es-E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imperativo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y </a:t>
            </a:r>
            <a:r>
              <a:rPr lang="es-E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funcional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. Es un lenguaje modular, con lo que se deben cargar las librerías necesarias para trabajar.</a:t>
            </a:r>
          </a:p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r>
              <a:rPr lang="es-ES" b="1" dirty="0">
                <a:solidFill>
                  <a:srgbClr val="002060"/>
                </a:solidFill>
                <a:latin typeface="Helvetica LT Std Light" pitchFamily="34" charset="0"/>
              </a:rPr>
              <a:t>Anaconda </a:t>
            </a:r>
            <a:r>
              <a:rPr lang="mr-IN" b="1" dirty="0">
                <a:solidFill>
                  <a:srgbClr val="002060"/>
                </a:solidFill>
                <a:latin typeface="Helvetica LT Std Light" pitchFamily="34" charset="0"/>
              </a:rPr>
              <a:t>– </a:t>
            </a:r>
            <a:r>
              <a:rPr lang="es-ES" b="1" dirty="0">
                <a:solidFill>
                  <a:srgbClr val="002060"/>
                </a:solidFill>
                <a:latin typeface="Helvetica LT Std Light" pitchFamily="34" charset="0"/>
              </a:rPr>
              <a:t> </a:t>
            </a:r>
            <a:r>
              <a:rPr lang="es-ES" dirty="0">
                <a:solidFill>
                  <a:srgbClr val="002060"/>
                </a:solidFill>
                <a:latin typeface="Helvetica LT Std Light" pitchFamily="34" charset="0"/>
                <a:hlinkClick r:id="rId3"/>
              </a:rPr>
              <a:t>www.anaconda.com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r>
              <a:rPr lang="es-E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Anaconda 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es una distribución de Python (3.9) y un conjunto de librerías numéricas, científicas, de representación de datos y de </a:t>
            </a:r>
            <a:r>
              <a:rPr lang="es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datamining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.</a:t>
            </a:r>
          </a:p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Anaconda también ofrece entornos de programación muy interesantes tanto para ingenieros con experiencia en programación como para establecer el primer contacto.</a:t>
            </a:r>
          </a:p>
        </p:txBody>
      </p:sp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26" name="Teoría de Cambio de Fase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Recursos</a:t>
            </a:r>
            <a:endParaRPr dirty="0"/>
          </a:p>
        </p:txBody>
      </p:sp>
      <p:sp>
        <p:nvSpPr>
          <p:cNvPr id="127" name="1: Teoría de Cambio de Fase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1: </a:t>
            </a:r>
            <a:r>
              <a:rPr lang="es-ES" dirty="0"/>
              <a:t>Descargas</a:t>
            </a: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1081B8C-263F-41B3-B54B-8E3E6CDDCE3F}"/>
              </a:ext>
            </a:extLst>
          </p:cNvPr>
          <p:cNvGrpSpPr/>
          <p:nvPr/>
        </p:nvGrpSpPr>
        <p:grpSpPr>
          <a:xfrm>
            <a:off x="9098895" y="3392466"/>
            <a:ext cx="2609042" cy="3567434"/>
            <a:chOff x="8573952" y="3392466"/>
            <a:chExt cx="2609042" cy="3567434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B42398A-7084-4E06-AE87-9AC652655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3952" y="3392466"/>
              <a:ext cx="2609042" cy="761394"/>
            </a:xfrm>
            <a:prstGeom prst="rect">
              <a:avLst/>
            </a:prstGeom>
          </p:spPr>
        </p:pic>
        <p:pic>
          <p:nvPicPr>
            <p:cNvPr id="10" name="Picture 2" descr="esultado de imagen de anaconda python">
              <a:extLst>
                <a:ext uri="{FF2B5EF4-FFF2-40B4-BE49-F238E27FC236}">
                  <a16:creationId xmlns:a16="http://schemas.microsoft.com/office/drawing/2014/main" id="{B093A111-E05B-4498-9713-48A27E794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3694" y="5530498"/>
              <a:ext cx="2449558" cy="1429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80024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7" name="1: Teoría de Cambio de Fase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1: </a:t>
            </a:r>
            <a:r>
              <a:rPr lang="es-ES" dirty="0"/>
              <a:t>Descargas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D3A576-3307-3F46-BEC9-A39B013B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10" y="3348205"/>
            <a:ext cx="11107700" cy="353426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EFF1324-DCBD-823F-F83C-F649364641E3}"/>
              </a:ext>
            </a:extLst>
          </p:cNvPr>
          <p:cNvSpPr txBox="1"/>
          <p:nvPr/>
        </p:nvSpPr>
        <p:spPr>
          <a:xfrm>
            <a:off x="885517" y="7057471"/>
            <a:ext cx="1123376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0066FF"/>
                </a:solidFill>
              </a:rPr>
              <a:t>https://www.anaconda.com/products/distribution</a:t>
            </a:r>
          </a:p>
        </p:txBody>
      </p:sp>
      <p:sp>
        <p:nvSpPr>
          <p:cNvPr id="6" name="Teoría de Cambio de Fase">
            <a:extLst>
              <a:ext uri="{FF2B5EF4-FFF2-40B4-BE49-F238E27FC236}">
                <a16:creationId xmlns:a16="http://schemas.microsoft.com/office/drawing/2014/main" id="{C582C9CD-5581-2308-E0C2-2137F917CA9F}"/>
              </a:ext>
            </a:extLst>
          </p:cNvPr>
          <p:cNvSpPr txBox="1">
            <a:spLocks/>
          </p:cNvSpPr>
          <p:nvPr/>
        </p:nvSpPr>
        <p:spPr>
          <a:xfrm>
            <a:off x="668694" y="1112021"/>
            <a:ext cx="12125564" cy="117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chemeClr val="accent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ES" dirty="0"/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6516279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26" name="Teoría de Cambio de Fase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Notebooks y Editores</a:t>
            </a:r>
            <a:endParaRPr dirty="0"/>
          </a:p>
        </p:txBody>
      </p:sp>
      <p:sp>
        <p:nvSpPr>
          <p:cNvPr id="127" name="1: Teoría de Cambio de Fase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2: Anaconda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DFC0D0-E7F3-4B4E-8081-6E15981F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603" y="4441816"/>
            <a:ext cx="4347710" cy="2160240"/>
          </a:xfrm>
          <a:prstGeom prst="rect">
            <a:avLst/>
          </a:prstGeom>
        </p:spPr>
      </p:pic>
      <p:sp>
        <p:nvSpPr>
          <p:cNvPr id="7" name="15 Rectángulo">
            <a:extLst>
              <a:ext uri="{FF2B5EF4-FFF2-40B4-BE49-F238E27FC236}">
                <a16:creationId xmlns:a16="http://schemas.microsoft.com/office/drawing/2014/main" id="{FB5CF45D-E098-4EAD-8246-59A503B75F0B}"/>
              </a:ext>
            </a:extLst>
          </p:cNvPr>
          <p:cNvSpPr/>
          <p:nvPr/>
        </p:nvSpPr>
        <p:spPr>
          <a:xfrm>
            <a:off x="1085963" y="3126280"/>
            <a:ext cx="5645513" cy="4791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Entre otras aplicaciones incluidas, </a:t>
            </a:r>
            <a:r>
              <a:rPr lang="es-E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Anaconda </a:t>
            </a:r>
            <a:r>
              <a:rPr lang="es-E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Navigator</a:t>
            </a:r>
            <a:r>
              <a:rPr lang="es-E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ofrece dos soportes de programación dinámica: </a:t>
            </a:r>
            <a:r>
              <a:rPr lang="es-E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Jupyter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</a:t>
            </a:r>
            <a:r>
              <a:rPr lang="es-E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Lab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y </a:t>
            </a:r>
            <a:r>
              <a:rPr lang="es-E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Jupyter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Notebook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). También tienes un entornos de programación integrado: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Spyder.</a:t>
            </a:r>
          </a:p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Desde Anaconda 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Navigator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se puede enlazar otros editores de código muy populares como </a:t>
            </a:r>
            <a:r>
              <a:rPr lang="es-E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VSCode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o </a:t>
            </a:r>
            <a:r>
              <a:rPr lang="es-E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PyCharm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91484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26" name="Teoría de Cambio de Fase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Qué es y por qué interesa Python</a:t>
            </a:r>
            <a:endParaRPr dirty="0"/>
          </a:p>
        </p:txBody>
      </p:sp>
      <p:sp>
        <p:nvSpPr>
          <p:cNvPr id="8" name="15 Rectángulo">
            <a:extLst>
              <a:ext uri="{FF2B5EF4-FFF2-40B4-BE49-F238E27FC236}">
                <a16:creationId xmlns:a16="http://schemas.microsoft.com/office/drawing/2014/main" id="{F621C47D-6F07-463F-B139-6DA98989FE3E}"/>
              </a:ext>
            </a:extLst>
          </p:cNvPr>
          <p:cNvSpPr/>
          <p:nvPr/>
        </p:nvSpPr>
        <p:spPr>
          <a:xfrm>
            <a:off x="1113354" y="2835378"/>
            <a:ext cx="10778092" cy="647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algn="ctr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177800" algn="ctr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R, Julia, Matlab, </a:t>
            </a:r>
            <a:r>
              <a:rPr lang="es-E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Lua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, Java, </a:t>
            </a:r>
            <a:r>
              <a:rPr lang="es-E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Wolfram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, </a:t>
            </a:r>
            <a:r>
              <a:rPr lang="es-E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Matematica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, Maple</a:t>
            </a:r>
            <a:r>
              <a:rPr lang="mr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…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Y de entre todos ellos la comunidad científica (ciencias puras, ingeniería, medicina, finanzas</a:t>
            </a:r>
            <a:r>
              <a:rPr lang="mr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…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) elige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Python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como lenguaje preferente (</a:t>
            </a:r>
            <a:r>
              <a:rPr lang="es-E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Research</a:t>
            </a:r>
            <a:r>
              <a:rPr lang="es-E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</a:t>
            </a:r>
            <a:r>
              <a:rPr lang="es-E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Papers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y herramientas de cálculo).</a:t>
            </a:r>
          </a:p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Empezar a programar no sólo te da una herramienta y más capacidades, sino que te permite aprender una forma nueva de comunicarte en tu campo de trabajo.</a:t>
            </a:r>
          </a:p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</p:txBody>
      </p:sp>
      <p:sp>
        <p:nvSpPr>
          <p:cNvPr id="10" name="1: Teoría de Cambio de Fase">
            <a:extLst>
              <a:ext uri="{FF2B5EF4-FFF2-40B4-BE49-F238E27FC236}">
                <a16:creationId xmlns:a16="http://schemas.microsoft.com/office/drawing/2014/main" id="{EE1CBB89-C73E-4C88-8643-9E1DBE2B9DAD}"/>
              </a:ext>
            </a:extLst>
          </p:cNvPr>
          <p:cNvSpPr txBox="1">
            <a:spLocks/>
          </p:cNvSpPr>
          <p:nvPr/>
        </p:nvSpPr>
        <p:spPr>
          <a:xfrm>
            <a:off x="893955" y="9171462"/>
            <a:ext cx="47144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chemeClr val="accent1">
                    <a:lumMod val="50000"/>
                  </a:schemeClr>
                </a:solidFill>
                <a:uFillTx/>
                <a:latin typeface="+mj-lt"/>
                <a:ea typeface="Segoe UI" panose="020B0502040204020203" pitchFamily="34" charset="0"/>
                <a:cs typeface="Segoe UI" panose="020B0502040204020203" pitchFamily="34" charset="0"/>
                <a:sym typeface="Garamond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ES" dirty="0"/>
              <a:t>3: Contenido en Python y Anaconda</a:t>
            </a:r>
          </a:p>
        </p:txBody>
      </p:sp>
    </p:spTree>
    <p:extLst>
      <p:ext uri="{BB962C8B-B14F-4D97-AF65-F5344CB8AC3E}">
        <p14:creationId xmlns:p14="http://schemas.microsoft.com/office/powerpoint/2010/main" val="4783878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26" name="Teoría de Cambio de Fase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Qué es y por qué interesa Python</a:t>
            </a:r>
            <a:endParaRPr dirty="0"/>
          </a:p>
        </p:txBody>
      </p:sp>
      <p:sp>
        <p:nvSpPr>
          <p:cNvPr id="8" name="15 Rectángulo">
            <a:extLst>
              <a:ext uri="{FF2B5EF4-FFF2-40B4-BE49-F238E27FC236}">
                <a16:creationId xmlns:a16="http://schemas.microsoft.com/office/drawing/2014/main" id="{F621C47D-6F07-463F-B139-6DA98989FE3E}"/>
              </a:ext>
            </a:extLst>
          </p:cNvPr>
          <p:cNvSpPr/>
          <p:nvPr/>
        </p:nvSpPr>
        <p:spPr>
          <a:xfrm>
            <a:off x="1342430" y="2467077"/>
            <a:ext cx="10778092" cy="540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Python es de actualidad desde hace más de 10 años porque…</a:t>
            </a:r>
          </a:p>
          <a:p>
            <a:pPr marL="17780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463550" indent="-28575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Es el lenguaje de programación de cabecera en universidades (versátil y fácil de aprender).</a:t>
            </a:r>
          </a:p>
          <a:p>
            <a:pPr marL="463550" indent="-28575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Es el lenguaje de programación de cabecera en grandes empresas (desarrollos reutilizables).</a:t>
            </a:r>
          </a:p>
          <a:p>
            <a:pPr marL="463550" indent="-28575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Machine </a:t>
            </a:r>
            <a:r>
              <a:rPr lang="es-E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Learning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,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Data </a:t>
            </a:r>
            <a:r>
              <a:rPr lang="es-E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Mining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, </a:t>
            </a:r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TensorFlow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,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Redes Neuronales 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y Big Data abren camino en Python.</a:t>
            </a:r>
          </a:p>
          <a:p>
            <a:pPr marL="463550" indent="-285750" algn="just">
              <a:lnSpc>
                <a:spcPct val="120000"/>
              </a:lnSpc>
              <a:spcAft>
                <a:spcPts val="1200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Enorme soporte de la comunidad y de empresas especializadas.</a:t>
            </a:r>
          </a:p>
        </p:txBody>
      </p:sp>
      <p:sp>
        <p:nvSpPr>
          <p:cNvPr id="2" name="1: Teoría de Cambio de Fase">
            <a:extLst>
              <a:ext uri="{FF2B5EF4-FFF2-40B4-BE49-F238E27FC236}">
                <a16:creationId xmlns:a16="http://schemas.microsoft.com/office/drawing/2014/main" id="{E480AF5B-6346-CEA6-764C-90CCF1A8CB40}"/>
              </a:ext>
            </a:extLst>
          </p:cNvPr>
          <p:cNvSpPr txBox="1">
            <a:spLocks/>
          </p:cNvSpPr>
          <p:nvPr/>
        </p:nvSpPr>
        <p:spPr>
          <a:xfrm>
            <a:off x="893955" y="9171462"/>
            <a:ext cx="47144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chemeClr val="accent1">
                    <a:lumMod val="50000"/>
                  </a:schemeClr>
                </a:solidFill>
                <a:uFillTx/>
                <a:latin typeface="+mj-lt"/>
                <a:ea typeface="Segoe UI" panose="020B0502040204020203" pitchFamily="34" charset="0"/>
                <a:cs typeface="Segoe UI" panose="020B0502040204020203" pitchFamily="34" charset="0"/>
                <a:sym typeface="Garamond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ES" dirty="0"/>
              <a:t>3: Contenido en Python y Anaconda</a:t>
            </a:r>
          </a:p>
        </p:txBody>
      </p:sp>
    </p:spTree>
    <p:extLst>
      <p:ext uri="{BB962C8B-B14F-4D97-AF65-F5344CB8AC3E}">
        <p14:creationId xmlns:p14="http://schemas.microsoft.com/office/powerpoint/2010/main" val="41567366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D3A576-3307-3F46-BEC9-A39B013BA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38"/>
          <a:stretch/>
        </p:blipFill>
        <p:spPr>
          <a:xfrm>
            <a:off x="1319610" y="3348205"/>
            <a:ext cx="5505260" cy="3534268"/>
          </a:xfrm>
          <a:prstGeom prst="rect">
            <a:avLst/>
          </a:prstGeom>
        </p:spPr>
      </p:pic>
      <p:sp>
        <p:nvSpPr>
          <p:cNvPr id="6" name="Teoría de Cambio de Fase">
            <a:extLst>
              <a:ext uri="{FF2B5EF4-FFF2-40B4-BE49-F238E27FC236}">
                <a16:creationId xmlns:a16="http://schemas.microsoft.com/office/drawing/2014/main" id="{C582C9CD-5581-2308-E0C2-2137F917CA9F}"/>
              </a:ext>
            </a:extLst>
          </p:cNvPr>
          <p:cNvSpPr txBox="1">
            <a:spLocks/>
          </p:cNvSpPr>
          <p:nvPr/>
        </p:nvSpPr>
        <p:spPr>
          <a:xfrm>
            <a:off x="668694" y="1112021"/>
            <a:ext cx="12125564" cy="117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chemeClr val="accent1">
                    <a:lumMod val="50000"/>
                  </a:schemeClr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ES" dirty="0"/>
              <a:t>Librerías de interés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5A23D8-E693-71A5-E47D-02C02F28BAB5}"/>
              </a:ext>
            </a:extLst>
          </p:cNvPr>
          <p:cNvSpPr txBox="1"/>
          <p:nvPr/>
        </p:nvSpPr>
        <p:spPr>
          <a:xfrm>
            <a:off x="7096710" y="4142066"/>
            <a:ext cx="5022573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 la hora de incorporar librerías, hazlo siempre desde Anaconda o PIP</a:t>
            </a:r>
          </a:p>
        </p:txBody>
      </p:sp>
      <p:pic>
        <p:nvPicPr>
          <p:cNvPr id="7" name="Gráfico 6" descr="Bombilla con relleno sólido">
            <a:extLst>
              <a:ext uri="{FF2B5EF4-FFF2-40B4-BE49-F238E27FC236}">
                <a16:creationId xmlns:a16="http://schemas.microsoft.com/office/drawing/2014/main" id="{FEC4FB14-E1EE-8CDE-D6DA-B001AE751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0796" y="3758024"/>
            <a:ext cx="914400" cy="914400"/>
          </a:xfrm>
          <a:prstGeom prst="rect">
            <a:avLst/>
          </a:prstGeom>
        </p:spPr>
      </p:pic>
      <p:sp>
        <p:nvSpPr>
          <p:cNvPr id="11" name="1: Teoría de Cambio de Fase">
            <a:extLst>
              <a:ext uri="{FF2B5EF4-FFF2-40B4-BE49-F238E27FC236}">
                <a16:creationId xmlns:a16="http://schemas.microsoft.com/office/drawing/2014/main" id="{2004BC9D-5F75-7107-B40B-F7E577300018}"/>
              </a:ext>
            </a:extLst>
          </p:cNvPr>
          <p:cNvSpPr txBox="1">
            <a:spLocks/>
          </p:cNvSpPr>
          <p:nvPr/>
        </p:nvSpPr>
        <p:spPr>
          <a:xfrm>
            <a:off x="893955" y="9171462"/>
            <a:ext cx="47144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chemeClr val="accent1">
                    <a:lumMod val="50000"/>
                  </a:schemeClr>
                </a:solidFill>
                <a:uFillTx/>
                <a:latin typeface="+mj-lt"/>
                <a:ea typeface="Segoe UI" panose="020B0502040204020203" pitchFamily="34" charset="0"/>
                <a:cs typeface="Segoe UI" panose="020B0502040204020203" pitchFamily="34" charset="0"/>
                <a:sym typeface="Garamond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ES" dirty="0"/>
              <a:t>3: Contenido en Python y Anaconda</a:t>
            </a:r>
          </a:p>
        </p:txBody>
      </p:sp>
    </p:spTree>
    <p:extLst>
      <p:ext uri="{BB962C8B-B14F-4D97-AF65-F5344CB8AC3E}">
        <p14:creationId xmlns:p14="http://schemas.microsoft.com/office/powerpoint/2010/main" val="36657564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26" name="Teoría de Cambio de Fase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s-ES" dirty="0"/>
              <a:t>Qué podemos esperar sobre Cálculo Numérico</a:t>
            </a:r>
            <a:endParaRPr dirty="0"/>
          </a:p>
        </p:txBody>
      </p:sp>
      <p:sp>
        <p:nvSpPr>
          <p:cNvPr id="6" name="15 Rectángulo">
            <a:extLst>
              <a:ext uri="{FF2B5EF4-FFF2-40B4-BE49-F238E27FC236}">
                <a16:creationId xmlns:a16="http://schemas.microsoft.com/office/drawing/2014/main" id="{C580478D-F7F7-4578-A879-33268D10BCA7}"/>
              </a:ext>
            </a:extLst>
          </p:cNvPr>
          <p:cNvSpPr/>
          <p:nvPr/>
        </p:nvSpPr>
        <p:spPr>
          <a:xfrm>
            <a:off x="1079518" y="2469763"/>
            <a:ext cx="11303916" cy="6560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867" algn="just">
              <a:spcAft>
                <a:spcPts val="1707"/>
              </a:spcAft>
              <a:buClr>
                <a:srgbClr val="002060"/>
              </a:buClr>
              <a:buSzPct val="60000"/>
            </a:pPr>
            <a:r>
              <a:rPr lang="es-ES" sz="2276" b="1" dirty="0">
                <a:solidFill>
                  <a:srgbClr val="0066FF"/>
                </a:solidFill>
                <a:latin typeface="Helvetica LT Std Light" pitchFamily="34" charset="0"/>
              </a:rPr>
              <a:t>                     https://numpy.org/</a:t>
            </a:r>
            <a:endParaRPr lang="es-ES" sz="2276" dirty="0">
              <a:solidFill>
                <a:srgbClr val="0066FF"/>
              </a:solidFill>
              <a:latin typeface="Helvetica LT Std Light" pitchFamily="34" charset="0"/>
            </a:endParaRP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Álgebra (</a:t>
            </a:r>
            <a:r>
              <a:rPr lang="es-ES" sz="199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arrays</a:t>
            </a: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y matrices)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Cálculo numérico y funciones matemáticas de alto nivel (interpolaciones, derivadas e integrales) 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Trigonometría</a:t>
            </a:r>
          </a:p>
          <a:p>
            <a:pPr marL="65926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2276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Scipy</a:t>
            </a:r>
            <a:r>
              <a:rPr lang="es-ES" sz="2276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:     </a:t>
            </a:r>
            <a:r>
              <a:rPr lang="es-ES" sz="2276" b="1" dirty="0">
                <a:solidFill>
                  <a:srgbClr val="0066FF"/>
                </a:solidFill>
                <a:latin typeface="Helvetica LT Std Light" pitchFamily="34" charset="0"/>
              </a:rPr>
              <a:t>https://scipy.org/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Ajustes, Regresiones y modelos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Transformadas y análisis de señal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Optimización y estadística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Cálculo numérico de bajo nivel (interpolaciones, </a:t>
            </a:r>
            <a:r>
              <a:rPr lang="es-ES" sz="199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EDPs</a:t>
            </a: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)</a:t>
            </a:r>
          </a:p>
          <a:p>
            <a:pPr marL="65926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Pandas:     </a:t>
            </a:r>
            <a:r>
              <a:rPr lang="es-ES" sz="1991" b="1" dirty="0">
                <a:solidFill>
                  <a:srgbClr val="0066FF"/>
                </a:solidFill>
                <a:latin typeface="Helvetica LT Std Light" pitchFamily="34" charset="0"/>
              </a:rPr>
              <a:t>https://pandas.pydata.org/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Estructura, operación y manejo de grandes volúmenes de datos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Lectura y conversión de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F6C1DCE-9D5F-3C21-B305-F1AB39E98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7" t="4691" r="76858" b="78015"/>
          <a:stretch/>
        </p:blipFill>
        <p:spPr>
          <a:xfrm>
            <a:off x="1210364" y="4770783"/>
            <a:ext cx="1663929" cy="7172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BD64E0-662B-AB6A-EC79-8ED8F6DA3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43" t="3732" r="52892" b="74094"/>
          <a:stretch/>
        </p:blipFill>
        <p:spPr>
          <a:xfrm>
            <a:off x="1210363" y="2160142"/>
            <a:ext cx="1663929" cy="9196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E9B8A0E-A578-F9D6-74FA-2DB42BD4E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97" t="44536" r="51238" b="38170"/>
          <a:stretch/>
        </p:blipFill>
        <p:spPr>
          <a:xfrm>
            <a:off x="1210362" y="7335078"/>
            <a:ext cx="1663929" cy="717241"/>
          </a:xfrm>
          <a:prstGeom prst="rect">
            <a:avLst/>
          </a:prstGeom>
        </p:spPr>
      </p:pic>
      <p:sp>
        <p:nvSpPr>
          <p:cNvPr id="8" name="1: Teoría de Cambio de Fase">
            <a:extLst>
              <a:ext uri="{FF2B5EF4-FFF2-40B4-BE49-F238E27FC236}">
                <a16:creationId xmlns:a16="http://schemas.microsoft.com/office/drawing/2014/main" id="{D017F9E1-177C-63A5-17FB-E8C171C5566B}"/>
              </a:ext>
            </a:extLst>
          </p:cNvPr>
          <p:cNvSpPr txBox="1">
            <a:spLocks/>
          </p:cNvSpPr>
          <p:nvPr/>
        </p:nvSpPr>
        <p:spPr>
          <a:xfrm>
            <a:off x="893955" y="9171462"/>
            <a:ext cx="47144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chemeClr val="accent1">
                    <a:lumMod val="50000"/>
                  </a:schemeClr>
                </a:solidFill>
                <a:uFillTx/>
                <a:latin typeface="+mj-lt"/>
                <a:ea typeface="Segoe UI" panose="020B0502040204020203" pitchFamily="34" charset="0"/>
                <a:cs typeface="Segoe UI" panose="020B0502040204020203" pitchFamily="34" charset="0"/>
                <a:sym typeface="Garamond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ES" dirty="0"/>
              <a:t>3: Contenido en Python y Anaconda</a:t>
            </a:r>
          </a:p>
        </p:txBody>
      </p:sp>
    </p:spTree>
    <p:extLst>
      <p:ext uri="{BB962C8B-B14F-4D97-AF65-F5344CB8AC3E}">
        <p14:creationId xmlns:p14="http://schemas.microsoft.com/office/powerpoint/2010/main" val="24542340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26" name="Teoría de Cambio de Fase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s-ES" dirty="0"/>
              <a:t>Qué podemos esperar sobre Proceso y Distribución</a:t>
            </a:r>
            <a:endParaRPr dirty="0"/>
          </a:p>
        </p:txBody>
      </p:sp>
      <p:sp>
        <p:nvSpPr>
          <p:cNvPr id="7" name="15 Rectángulo">
            <a:extLst>
              <a:ext uri="{FF2B5EF4-FFF2-40B4-BE49-F238E27FC236}">
                <a16:creationId xmlns:a16="http://schemas.microsoft.com/office/drawing/2014/main" id="{DC8983F8-3748-48CE-8C70-7497E6CB09CC}"/>
              </a:ext>
            </a:extLst>
          </p:cNvPr>
          <p:cNvSpPr/>
          <p:nvPr/>
        </p:nvSpPr>
        <p:spPr>
          <a:xfrm>
            <a:off x="972187" y="3443041"/>
            <a:ext cx="11303916" cy="5730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926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2276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Numba</a:t>
            </a:r>
            <a:endParaRPr lang="es-ES" sz="2276" b="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Optimización de código para aceleración de cálculos.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Compilación de Python acerca la velocidad a Fortran y C.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Computación de alto rendimiento.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endParaRPr lang="es-ES" sz="199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endParaRPr lang="es-ES" sz="199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65926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2276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Dask</a:t>
            </a:r>
            <a:endParaRPr lang="es-ES" sz="2276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Librería de cálculo en paralelo.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Out</a:t>
            </a: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-</a:t>
            </a:r>
            <a:r>
              <a:rPr lang="es-ES" sz="199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Of</a:t>
            </a: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-Core </a:t>
            </a:r>
            <a:r>
              <a:rPr lang="es-ES" sz="199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computing</a:t>
            </a: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.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r>
              <a:rPr lang="es-ES" sz="199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Clusters</a:t>
            </a:r>
            <a:r>
              <a:rPr lang="es-ES" sz="199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 Light" pitchFamily="34" charset="0"/>
              </a:rPr>
              <a:t> de cálculo.</a:t>
            </a:r>
          </a:p>
          <a:p>
            <a:pPr marL="1309491" lvl="1" indent="-406394" algn="just">
              <a:spcAft>
                <a:spcPts val="1707"/>
              </a:spcAft>
              <a:buClr>
                <a:srgbClr val="002060"/>
              </a:buClr>
              <a:buSzPct val="60000"/>
              <a:buFont typeface="Arial" charset="0"/>
              <a:buChar char="•"/>
            </a:pPr>
            <a:endParaRPr lang="es-ES" sz="1991" dirty="0">
              <a:solidFill>
                <a:schemeClr val="tx1">
                  <a:lumMod val="75000"/>
                  <a:lumOff val="25000"/>
                </a:schemeClr>
              </a:solidFill>
              <a:latin typeface="Helvetica LT Std Light" pitchFamily="34" charset="0"/>
            </a:endParaRPr>
          </a:p>
        </p:txBody>
      </p:sp>
      <p:sp>
        <p:nvSpPr>
          <p:cNvPr id="9" name="1: Teoría de Cambio de Fase">
            <a:extLst>
              <a:ext uri="{FF2B5EF4-FFF2-40B4-BE49-F238E27FC236}">
                <a16:creationId xmlns:a16="http://schemas.microsoft.com/office/drawing/2014/main" id="{5327FF6D-B139-4AA6-989E-E03BEA53A23C}"/>
              </a:ext>
            </a:extLst>
          </p:cNvPr>
          <p:cNvSpPr txBox="1">
            <a:spLocks/>
          </p:cNvSpPr>
          <p:nvPr/>
        </p:nvSpPr>
        <p:spPr>
          <a:xfrm>
            <a:off x="893955" y="9171462"/>
            <a:ext cx="471448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chemeClr val="accent1">
                    <a:lumMod val="50000"/>
                  </a:schemeClr>
                </a:solidFill>
                <a:uFillTx/>
                <a:latin typeface="+mj-lt"/>
                <a:ea typeface="Segoe UI" panose="020B0502040204020203" pitchFamily="34" charset="0"/>
                <a:cs typeface="Segoe UI" panose="020B0502040204020203" pitchFamily="34" charset="0"/>
                <a:sym typeface="Garamond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ES" dirty="0"/>
              <a:t>3: Contenido en Python y Anaconda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DFCF9EE-86AF-109A-9303-73FAABA25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4" t="47568" r="72791" b="35138"/>
          <a:stretch/>
        </p:blipFill>
        <p:spPr>
          <a:xfrm>
            <a:off x="1183860" y="3233531"/>
            <a:ext cx="1663929" cy="7172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9313A3A-CEE8-1DD2-6834-A59829C7B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" t="25361" r="83975" b="49875"/>
          <a:stretch/>
        </p:blipFill>
        <p:spPr>
          <a:xfrm>
            <a:off x="972187" y="5936974"/>
            <a:ext cx="1663929" cy="102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7820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634</Words>
  <Application>Microsoft Office PowerPoint</Application>
  <PresentationFormat>Personalizado</PresentationFormat>
  <Paragraphs>99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Helvetica</vt:lpstr>
      <vt:lpstr>Helvetica Light</vt:lpstr>
      <vt:lpstr>Helvetica LT Std Light</vt:lpstr>
      <vt:lpstr>Helvetica Neue</vt:lpstr>
      <vt:lpstr>1_White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Termodinámica</dc:title>
  <cp:lastModifiedBy>Marcos Rodríguez</cp:lastModifiedBy>
  <cp:revision>11</cp:revision>
  <dcterms:modified xsi:type="dcterms:W3CDTF">2022-11-18T13:19:37Z</dcterms:modified>
</cp:coreProperties>
</file>