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2A31F5-01FF-4268-A7CD-75605990EFC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D97E82E-467C-44D2-A143-20BEF5592FD9}">
      <dgm:prSet/>
      <dgm:spPr/>
      <dgm:t>
        <a:bodyPr/>
        <a:lstStyle/>
        <a:p>
          <a:r>
            <a:rPr lang="es-ES"/>
            <a:t>Introducción</a:t>
          </a:r>
          <a:endParaRPr lang="en-US"/>
        </a:p>
      </dgm:t>
    </dgm:pt>
    <dgm:pt modelId="{50CD90F1-BC80-4809-813B-A14910563957}" type="parTrans" cxnId="{D6CD3906-D4D5-46D9-8543-9C0A764427C7}">
      <dgm:prSet/>
      <dgm:spPr/>
      <dgm:t>
        <a:bodyPr/>
        <a:lstStyle/>
        <a:p>
          <a:endParaRPr lang="en-US"/>
        </a:p>
      </dgm:t>
    </dgm:pt>
    <dgm:pt modelId="{DB44206B-A964-498A-8254-8D213AB5B493}" type="sibTrans" cxnId="{D6CD3906-D4D5-46D9-8543-9C0A764427C7}">
      <dgm:prSet/>
      <dgm:spPr/>
      <dgm:t>
        <a:bodyPr/>
        <a:lstStyle/>
        <a:p>
          <a:endParaRPr lang="en-US"/>
        </a:p>
      </dgm:t>
    </dgm:pt>
    <dgm:pt modelId="{645A7ED3-B6B5-41F1-B158-7EE27CB727E1}">
      <dgm:prSet/>
      <dgm:spPr/>
      <dgm:t>
        <a:bodyPr/>
        <a:lstStyle/>
        <a:p>
          <a:r>
            <a:rPr lang="es-ES"/>
            <a:t>Preliminares</a:t>
          </a:r>
          <a:endParaRPr lang="en-US"/>
        </a:p>
      </dgm:t>
    </dgm:pt>
    <dgm:pt modelId="{3AD78402-2275-4AF9-8FE6-1CE8CBB24CDB}" type="parTrans" cxnId="{8F9254FE-8BBC-47A1-B5F0-617BB5202346}">
      <dgm:prSet/>
      <dgm:spPr/>
      <dgm:t>
        <a:bodyPr/>
        <a:lstStyle/>
        <a:p>
          <a:endParaRPr lang="en-US"/>
        </a:p>
      </dgm:t>
    </dgm:pt>
    <dgm:pt modelId="{1B2471B0-CD0F-4F83-A785-1BE292F00D57}" type="sibTrans" cxnId="{8F9254FE-8BBC-47A1-B5F0-617BB5202346}">
      <dgm:prSet/>
      <dgm:spPr/>
      <dgm:t>
        <a:bodyPr/>
        <a:lstStyle/>
        <a:p>
          <a:endParaRPr lang="en-US"/>
        </a:p>
      </dgm:t>
    </dgm:pt>
    <dgm:pt modelId="{739E4235-0DC5-4FAD-A943-972FD19D15D6}">
      <dgm:prSet/>
      <dgm:spPr/>
      <dgm:t>
        <a:bodyPr/>
        <a:lstStyle/>
        <a:p>
          <a:r>
            <a:rPr lang="es-ES"/>
            <a:t>Metodología</a:t>
          </a:r>
          <a:endParaRPr lang="en-US"/>
        </a:p>
      </dgm:t>
    </dgm:pt>
    <dgm:pt modelId="{977CBED8-1F12-4993-BA72-995D08F6FDA4}" type="parTrans" cxnId="{FB11C5CD-E52C-4B5B-BF8C-66CE137DB936}">
      <dgm:prSet/>
      <dgm:spPr/>
      <dgm:t>
        <a:bodyPr/>
        <a:lstStyle/>
        <a:p>
          <a:endParaRPr lang="en-US"/>
        </a:p>
      </dgm:t>
    </dgm:pt>
    <dgm:pt modelId="{F6FC86CC-E785-4EB7-8E77-F494ABDDD099}" type="sibTrans" cxnId="{FB11C5CD-E52C-4B5B-BF8C-66CE137DB936}">
      <dgm:prSet/>
      <dgm:spPr/>
      <dgm:t>
        <a:bodyPr/>
        <a:lstStyle/>
        <a:p>
          <a:endParaRPr lang="en-US"/>
        </a:p>
      </dgm:t>
    </dgm:pt>
    <dgm:pt modelId="{66F222E1-8AF1-4C8D-8E3D-A653A85ACDF8}">
      <dgm:prSet/>
      <dgm:spPr/>
      <dgm:t>
        <a:bodyPr/>
        <a:lstStyle/>
        <a:p>
          <a:r>
            <a:rPr lang="es-ES"/>
            <a:t>Resultados</a:t>
          </a:r>
          <a:endParaRPr lang="en-US"/>
        </a:p>
      </dgm:t>
    </dgm:pt>
    <dgm:pt modelId="{77A1107E-DE9C-4B0B-9374-AE6A4EB1718F}" type="parTrans" cxnId="{2A9B44C6-7043-4886-A4D7-0ACD109415C3}">
      <dgm:prSet/>
      <dgm:spPr/>
      <dgm:t>
        <a:bodyPr/>
        <a:lstStyle/>
        <a:p>
          <a:endParaRPr lang="en-US"/>
        </a:p>
      </dgm:t>
    </dgm:pt>
    <dgm:pt modelId="{688DB770-9E9E-4A15-963B-89654B3E4A55}" type="sibTrans" cxnId="{2A9B44C6-7043-4886-A4D7-0ACD109415C3}">
      <dgm:prSet/>
      <dgm:spPr/>
      <dgm:t>
        <a:bodyPr/>
        <a:lstStyle/>
        <a:p>
          <a:endParaRPr lang="en-US"/>
        </a:p>
      </dgm:t>
    </dgm:pt>
    <dgm:pt modelId="{2E8DAE2E-8AC3-4E55-AA1B-DEFFFC66A8A8}">
      <dgm:prSet/>
      <dgm:spPr/>
      <dgm:t>
        <a:bodyPr/>
        <a:lstStyle/>
        <a:p>
          <a:r>
            <a:rPr lang="es-ES"/>
            <a:t>Conclusiones</a:t>
          </a:r>
          <a:endParaRPr lang="en-US"/>
        </a:p>
      </dgm:t>
    </dgm:pt>
    <dgm:pt modelId="{04C45A20-CB3B-4B1B-850C-A1751029D1C1}" type="parTrans" cxnId="{D79ED1BE-EB3B-4FBE-82F7-9FB7A4ACCBB0}">
      <dgm:prSet/>
      <dgm:spPr/>
      <dgm:t>
        <a:bodyPr/>
        <a:lstStyle/>
        <a:p>
          <a:endParaRPr lang="en-US"/>
        </a:p>
      </dgm:t>
    </dgm:pt>
    <dgm:pt modelId="{A26DBE62-C4D9-4FD4-869D-C34C654508FD}" type="sibTrans" cxnId="{D79ED1BE-EB3B-4FBE-82F7-9FB7A4ACCBB0}">
      <dgm:prSet/>
      <dgm:spPr/>
      <dgm:t>
        <a:bodyPr/>
        <a:lstStyle/>
        <a:p>
          <a:endParaRPr lang="en-US"/>
        </a:p>
      </dgm:t>
    </dgm:pt>
    <dgm:pt modelId="{27906CE6-2FDE-45AD-9909-6C73DA711101}" type="pres">
      <dgm:prSet presAssocID="{922A31F5-01FF-4268-A7CD-75605990EFC9}" presName="vert0" presStyleCnt="0">
        <dgm:presLayoutVars>
          <dgm:dir/>
          <dgm:animOne val="branch"/>
          <dgm:animLvl val="lvl"/>
        </dgm:presLayoutVars>
      </dgm:prSet>
      <dgm:spPr/>
    </dgm:pt>
    <dgm:pt modelId="{A5647D3D-CA9E-4CED-944B-A9CF10FF3953}" type="pres">
      <dgm:prSet presAssocID="{BD97E82E-467C-44D2-A143-20BEF5592FD9}" presName="thickLine" presStyleLbl="alignNode1" presStyleIdx="0" presStyleCnt="5"/>
      <dgm:spPr/>
    </dgm:pt>
    <dgm:pt modelId="{17D71C47-4431-4951-ABB3-A2F2EE574DA0}" type="pres">
      <dgm:prSet presAssocID="{BD97E82E-467C-44D2-A143-20BEF5592FD9}" presName="horz1" presStyleCnt="0"/>
      <dgm:spPr/>
    </dgm:pt>
    <dgm:pt modelId="{8BBB3D19-2FF8-4AA4-AE5B-71D2CA98A7B9}" type="pres">
      <dgm:prSet presAssocID="{BD97E82E-467C-44D2-A143-20BEF5592FD9}" presName="tx1" presStyleLbl="revTx" presStyleIdx="0" presStyleCnt="5"/>
      <dgm:spPr/>
    </dgm:pt>
    <dgm:pt modelId="{88A77362-141E-4869-93C7-8B1B475681D1}" type="pres">
      <dgm:prSet presAssocID="{BD97E82E-467C-44D2-A143-20BEF5592FD9}" presName="vert1" presStyleCnt="0"/>
      <dgm:spPr/>
    </dgm:pt>
    <dgm:pt modelId="{6065655F-980D-4770-8B5E-8EAD94A005BB}" type="pres">
      <dgm:prSet presAssocID="{645A7ED3-B6B5-41F1-B158-7EE27CB727E1}" presName="thickLine" presStyleLbl="alignNode1" presStyleIdx="1" presStyleCnt="5"/>
      <dgm:spPr/>
    </dgm:pt>
    <dgm:pt modelId="{8B581B3E-DB28-416E-AE82-5F080066DF9C}" type="pres">
      <dgm:prSet presAssocID="{645A7ED3-B6B5-41F1-B158-7EE27CB727E1}" presName="horz1" presStyleCnt="0"/>
      <dgm:spPr/>
    </dgm:pt>
    <dgm:pt modelId="{403ED978-3391-46A9-8E08-878846D2F7E7}" type="pres">
      <dgm:prSet presAssocID="{645A7ED3-B6B5-41F1-B158-7EE27CB727E1}" presName="tx1" presStyleLbl="revTx" presStyleIdx="1" presStyleCnt="5"/>
      <dgm:spPr/>
    </dgm:pt>
    <dgm:pt modelId="{C2D35D35-E283-4E89-A4B4-6E8162A7E4B6}" type="pres">
      <dgm:prSet presAssocID="{645A7ED3-B6B5-41F1-B158-7EE27CB727E1}" presName="vert1" presStyleCnt="0"/>
      <dgm:spPr/>
    </dgm:pt>
    <dgm:pt modelId="{991FC4E8-986D-4565-8B36-95A48252C37F}" type="pres">
      <dgm:prSet presAssocID="{739E4235-0DC5-4FAD-A943-972FD19D15D6}" presName="thickLine" presStyleLbl="alignNode1" presStyleIdx="2" presStyleCnt="5"/>
      <dgm:spPr/>
    </dgm:pt>
    <dgm:pt modelId="{29AC41A0-2304-4F61-8EFD-D03D735F4D0A}" type="pres">
      <dgm:prSet presAssocID="{739E4235-0DC5-4FAD-A943-972FD19D15D6}" presName="horz1" presStyleCnt="0"/>
      <dgm:spPr/>
    </dgm:pt>
    <dgm:pt modelId="{97A7D01B-4DDF-41FC-BD66-E77347D5E485}" type="pres">
      <dgm:prSet presAssocID="{739E4235-0DC5-4FAD-A943-972FD19D15D6}" presName="tx1" presStyleLbl="revTx" presStyleIdx="2" presStyleCnt="5"/>
      <dgm:spPr/>
    </dgm:pt>
    <dgm:pt modelId="{E75C7F08-CA88-42A7-8A13-546C5F55872C}" type="pres">
      <dgm:prSet presAssocID="{739E4235-0DC5-4FAD-A943-972FD19D15D6}" presName="vert1" presStyleCnt="0"/>
      <dgm:spPr/>
    </dgm:pt>
    <dgm:pt modelId="{407C27A8-A709-4220-A388-F59712D2FF9B}" type="pres">
      <dgm:prSet presAssocID="{66F222E1-8AF1-4C8D-8E3D-A653A85ACDF8}" presName="thickLine" presStyleLbl="alignNode1" presStyleIdx="3" presStyleCnt="5"/>
      <dgm:spPr/>
    </dgm:pt>
    <dgm:pt modelId="{80211FB1-5744-48BE-9C31-ADC5823AB2AB}" type="pres">
      <dgm:prSet presAssocID="{66F222E1-8AF1-4C8D-8E3D-A653A85ACDF8}" presName="horz1" presStyleCnt="0"/>
      <dgm:spPr/>
    </dgm:pt>
    <dgm:pt modelId="{0E3D6B85-BE2A-4869-9988-F3D2B5BD3B54}" type="pres">
      <dgm:prSet presAssocID="{66F222E1-8AF1-4C8D-8E3D-A653A85ACDF8}" presName="tx1" presStyleLbl="revTx" presStyleIdx="3" presStyleCnt="5"/>
      <dgm:spPr/>
    </dgm:pt>
    <dgm:pt modelId="{81E4C83D-F053-487A-A049-7131C7586EF1}" type="pres">
      <dgm:prSet presAssocID="{66F222E1-8AF1-4C8D-8E3D-A653A85ACDF8}" presName="vert1" presStyleCnt="0"/>
      <dgm:spPr/>
    </dgm:pt>
    <dgm:pt modelId="{B3E69EDA-318F-4599-B4D8-2EFB568D47E4}" type="pres">
      <dgm:prSet presAssocID="{2E8DAE2E-8AC3-4E55-AA1B-DEFFFC66A8A8}" presName="thickLine" presStyleLbl="alignNode1" presStyleIdx="4" presStyleCnt="5"/>
      <dgm:spPr/>
    </dgm:pt>
    <dgm:pt modelId="{3F22CDC1-FFE8-4D68-B8B2-A86F81F9FBAA}" type="pres">
      <dgm:prSet presAssocID="{2E8DAE2E-8AC3-4E55-AA1B-DEFFFC66A8A8}" presName="horz1" presStyleCnt="0"/>
      <dgm:spPr/>
    </dgm:pt>
    <dgm:pt modelId="{461E261A-2809-4856-9B4A-24ADB3425B0C}" type="pres">
      <dgm:prSet presAssocID="{2E8DAE2E-8AC3-4E55-AA1B-DEFFFC66A8A8}" presName="tx1" presStyleLbl="revTx" presStyleIdx="4" presStyleCnt="5"/>
      <dgm:spPr/>
    </dgm:pt>
    <dgm:pt modelId="{6CDDF545-3885-4E5F-A507-FDA8641C90B2}" type="pres">
      <dgm:prSet presAssocID="{2E8DAE2E-8AC3-4E55-AA1B-DEFFFC66A8A8}" presName="vert1" presStyleCnt="0"/>
      <dgm:spPr/>
    </dgm:pt>
  </dgm:ptLst>
  <dgm:cxnLst>
    <dgm:cxn modelId="{D6CD3906-D4D5-46D9-8543-9C0A764427C7}" srcId="{922A31F5-01FF-4268-A7CD-75605990EFC9}" destId="{BD97E82E-467C-44D2-A143-20BEF5592FD9}" srcOrd="0" destOrd="0" parTransId="{50CD90F1-BC80-4809-813B-A14910563957}" sibTransId="{DB44206B-A964-498A-8254-8D213AB5B493}"/>
    <dgm:cxn modelId="{3626280D-C253-47E3-8C27-B3956521FD05}" type="presOf" srcId="{66F222E1-8AF1-4C8D-8E3D-A653A85ACDF8}" destId="{0E3D6B85-BE2A-4869-9988-F3D2B5BD3B54}" srcOrd="0" destOrd="0" presId="urn:microsoft.com/office/officeart/2008/layout/LinedList"/>
    <dgm:cxn modelId="{679D7758-E561-4FA8-B52F-F29DC46E13F9}" type="presOf" srcId="{2E8DAE2E-8AC3-4E55-AA1B-DEFFFC66A8A8}" destId="{461E261A-2809-4856-9B4A-24ADB3425B0C}" srcOrd="0" destOrd="0" presId="urn:microsoft.com/office/officeart/2008/layout/LinedList"/>
    <dgm:cxn modelId="{989E2A7C-B759-41C0-A228-6371E65FEF1D}" type="presOf" srcId="{645A7ED3-B6B5-41F1-B158-7EE27CB727E1}" destId="{403ED978-3391-46A9-8E08-878846D2F7E7}" srcOrd="0" destOrd="0" presId="urn:microsoft.com/office/officeart/2008/layout/LinedList"/>
    <dgm:cxn modelId="{76649883-409A-4E15-9BC7-F8C8C8376E94}" type="presOf" srcId="{BD97E82E-467C-44D2-A143-20BEF5592FD9}" destId="{8BBB3D19-2FF8-4AA4-AE5B-71D2CA98A7B9}" srcOrd="0" destOrd="0" presId="urn:microsoft.com/office/officeart/2008/layout/LinedList"/>
    <dgm:cxn modelId="{42C19488-9A28-40B6-B33F-C3CD6795CEB8}" type="presOf" srcId="{739E4235-0DC5-4FAD-A943-972FD19D15D6}" destId="{97A7D01B-4DDF-41FC-BD66-E77347D5E485}" srcOrd="0" destOrd="0" presId="urn:microsoft.com/office/officeart/2008/layout/LinedList"/>
    <dgm:cxn modelId="{D79ED1BE-EB3B-4FBE-82F7-9FB7A4ACCBB0}" srcId="{922A31F5-01FF-4268-A7CD-75605990EFC9}" destId="{2E8DAE2E-8AC3-4E55-AA1B-DEFFFC66A8A8}" srcOrd="4" destOrd="0" parTransId="{04C45A20-CB3B-4B1B-850C-A1751029D1C1}" sibTransId="{A26DBE62-C4D9-4FD4-869D-C34C654508FD}"/>
    <dgm:cxn modelId="{2A9B44C6-7043-4886-A4D7-0ACD109415C3}" srcId="{922A31F5-01FF-4268-A7CD-75605990EFC9}" destId="{66F222E1-8AF1-4C8D-8E3D-A653A85ACDF8}" srcOrd="3" destOrd="0" parTransId="{77A1107E-DE9C-4B0B-9374-AE6A4EB1718F}" sibTransId="{688DB770-9E9E-4A15-963B-89654B3E4A55}"/>
    <dgm:cxn modelId="{FB11C5CD-E52C-4B5B-BF8C-66CE137DB936}" srcId="{922A31F5-01FF-4268-A7CD-75605990EFC9}" destId="{739E4235-0DC5-4FAD-A943-972FD19D15D6}" srcOrd="2" destOrd="0" parTransId="{977CBED8-1F12-4993-BA72-995D08F6FDA4}" sibTransId="{F6FC86CC-E785-4EB7-8E77-F494ABDDD099}"/>
    <dgm:cxn modelId="{F8EC3ED1-85B3-47A8-BAD1-28B1B5236BA9}" type="presOf" srcId="{922A31F5-01FF-4268-A7CD-75605990EFC9}" destId="{27906CE6-2FDE-45AD-9909-6C73DA711101}" srcOrd="0" destOrd="0" presId="urn:microsoft.com/office/officeart/2008/layout/LinedList"/>
    <dgm:cxn modelId="{8F9254FE-8BBC-47A1-B5F0-617BB5202346}" srcId="{922A31F5-01FF-4268-A7CD-75605990EFC9}" destId="{645A7ED3-B6B5-41F1-B158-7EE27CB727E1}" srcOrd="1" destOrd="0" parTransId="{3AD78402-2275-4AF9-8FE6-1CE8CBB24CDB}" sibTransId="{1B2471B0-CD0F-4F83-A785-1BE292F00D57}"/>
    <dgm:cxn modelId="{8103BBF4-C152-4448-8864-D7D6390F4676}" type="presParOf" srcId="{27906CE6-2FDE-45AD-9909-6C73DA711101}" destId="{A5647D3D-CA9E-4CED-944B-A9CF10FF3953}" srcOrd="0" destOrd="0" presId="urn:microsoft.com/office/officeart/2008/layout/LinedList"/>
    <dgm:cxn modelId="{7A7564D1-A16D-443A-88E4-22EAAC0BBEEB}" type="presParOf" srcId="{27906CE6-2FDE-45AD-9909-6C73DA711101}" destId="{17D71C47-4431-4951-ABB3-A2F2EE574DA0}" srcOrd="1" destOrd="0" presId="urn:microsoft.com/office/officeart/2008/layout/LinedList"/>
    <dgm:cxn modelId="{97C13354-2A87-4C23-8C33-65CE09CCAF6D}" type="presParOf" srcId="{17D71C47-4431-4951-ABB3-A2F2EE574DA0}" destId="{8BBB3D19-2FF8-4AA4-AE5B-71D2CA98A7B9}" srcOrd="0" destOrd="0" presId="urn:microsoft.com/office/officeart/2008/layout/LinedList"/>
    <dgm:cxn modelId="{A40AB2E4-0658-4901-8460-C3FC9CD7AF53}" type="presParOf" srcId="{17D71C47-4431-4951-ABB3-A2F2EE574DA0}" destId="{88A77362-141E-4869-93C7-8B1B475681D1}" srcOrd="1" destOrd="0" presId="urn:microsoft.com/office/officeart/2008/layout/LinedList"/>
    <dgm:cxn modelId="{D8533A4D-74D7-4301-8B3E-94FC88806C71}" type="presParOf" srcId="{27906CE6-2FDE-45AD-9909-6C73DA711101}" destId="{6065655F-980D-4770-8B5E-8EAD94A005BB}" srcOrd="2" destOrd="0" presId="urn:microsoft.com/office/officeart/2008/layout/LinedList"/>
    <dgm:cxn modelId="{9E097498-30E3-4C49-87B7-CFF8FDDB38DD}" type="presParOf" srcId="{27906CE6-2FDE-45AD-9909-6C73DA711101}" destId="{8B581B3E-DB28-416E-AE82-5F080066DF9C}" srcOrd="3" destOrd="0" presId="urn:microsoft.com/office/officeart/2008/layout/LinedList"/>
    <dgm:cxn modelId="{9A922402-5910-4115-9BE0-AC1CCDCC765F}" type="presParOf" srcId="{8B581B3E-DB28-416E-AE82-5F080066DF9C}" destId="{403ED978-3391-46A9-8E08-878846D2F7E7}" srcOrd="0" destOrd="0" presId="urn:microsoft.com/office/officeart/2008/layout/LinedList"/>
    <dgm:cxn modelId="{F0010934-66F9-49BF-8DC4-3807386C9995}" type="presParOf" srcId="{8B581B3E-DB28-416E-AE82-5F080066DF9C}" destId="{C2D35D35-E283-4E89-A4B4-6E8162A7E4B6}" srcOrd="1" destOrd="0" presId="urn:microsoft.com/office/officeart/2008/layout/LinedList"/>
    <dgm:cxn modelId="{B0B27C05-2573-4FB7-BDA2-A885BEF8DA2D}" type="presParOf" srcId="{27906CE6-2FDE-45AD-9909-6C73DA711101}" destId="{991FC4E8-986D-4565-8B36-95A48252C37F}" srcOrd="4" destOrd="0" presId="urn:microsoft.com/office/officeart/2008/layout/LinedList"/>
    <dgm:cxn modelId="{569EC366-EFF2-4C98-B92A-C2724C9163C0}" type="presParOf" srcId="{27906CE6-2FDE-45AD-9909-6C73DA711101}" destId="{29AC41A0-2304-4F61-8EFD-D03D735F4D0A}" srcOrd="5" destOrd="0" presId="urn:microsoft.com/office/officeart/2008/layout/LinedList"/>
    <dgm:cxn modelId="{8292086F-6AA1-4911-8E4C-547AECF819B9}" type="presParOf" srcId="{29AC41A0-2304-4F61-8EFD-D03D735F4D0A}" destId="{97A7D01B-4DDF-41FC-BD66-E77347D5E485}" srcOrd="0" destOrd="0" presId="urn:microsoft.com/office/officeart/2008/layout/LinedList"/>
    <dgm:cxn modelId="{D86FD437-3938-4BC2-8910-DC0C87A8477D}" type="presParOf" srcId="{29AC41A0-2304-4F61-8EFD-D03D735F4D0A}" destId="{E75C7F08-CA88-42A7-8A13-546C5F55872C}" srcOrd="1" destOrd="0" presId="urn:microsoft.com/office/officeart/2008/layout/LinedList"/>
    <dgm:cxn modelId="{B2CE9D87-B49F-413C-BE7A-E91A42117AC0}" type="presParOf" srcId="{27906CE6-2FDE-45AD-9909-6C73DA711101}" destId="{407C27A8-A709-4220-A388-F59712D2FF9B}" srcOrd="6" destOrd="0" presId="urn:microsoft.com/office/officeart/2008/layout/LinedList"/>
    <dgm:cxn modelId="{69592F7A-6A66-4C0F-9204-5220EBA65238}" type="presParOf" srcId="{27906CE6-2FDE-45AD-9909-6C73DA711101}" destId="{80211FB1-5744-48BE-9C31-ADC5823AB2AB}" srcOrd="7" destOrd="0" presId="urn:microsoft.com/office/officeart/2008/layout/LinedList"/>
    <dgm:cxn modelId="{1FD5FB59-9664-485D-B5D6-9ACA03CE2E7F}" type="presParOf" srcId="{80211FB1-5744-48BE-9C31-ADC5823AB2AB}" destId="{0E3D6B85-BE2A-4869-9988-F3D2B5BD3B54}" srcOrd="0" destOrd="0" presId="urn:microsoft.com/office/officeart/2008/layout/LinedList"/>
    <dgm:cxn modelId="{488BC980-2DB2-4FB2-8921-770DBB2B825C}" type="presParOf" srcId="{80211FB1-5744-48BE-9C31-ADC5823AB2AB}" destId="{81E4C83D-F053-487A-A049-7131C7586EF1}" srcOrd="1" destOrd="0" presId="urn:microsoft.com/office/officeart/2008/layout/LinedList"/>
    <dgm:cxn modelId="{4847B466-FD65-4299-BA5B-96FC95683610}" type="presParOf" srcId="{27906CE6-2FDE-45AD-9909-6C73DA711101}" destId="{B3E69EDA-318F-4599-B4D8-2EFB568D47E4}" srcOrd="8" destOrd="0" presId="urn:microsoft.com/office/officeart/2008/layout/LinedList"/>
    <dgm:cxn modelId="{DE596B34-88D2-4D55-9046-D655BE0862DF}" type="presParOf" srcId="{27906CE6-2FDE-45AD-9909-6C73DA711101}" destId="{3F22CDC1-FFE8-4D68-B8B2-A86F81F9FBAA}" srcOrd="9" destOrd="0" presId="urn:microsoft.com/office/officeart/2008/layout/LinedList"/>
    <dgm:cxn modelId="{6F430429-3345-46E9-93CF-19E750860B3C}" type="presParOf" srcId="{3F22CDC1-FFE8-4D68-B8B2-A86F81F9FBAA}" destId="{461E261A-2809-4856-9B4A-24ADB3425B0C}" srcOrd="0" destOrd="0" presId="urn:microsoft.com/office/officeart/2008/layout/LinedList"/>
    <dgm:cxn modelId="{7BEAE49D-401A-476C-ABB5-13BE475D4F33}" type="presParOf" srcId="{3F22CDC1-FFE8-4D68-B8B2-A86F81F9FBAA}" destId="{6CDDF545-3885-4E5F-A507-FDA8641C90B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CFBF87-69CD-4D40-BC63-556C7D43533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91649C4-AEC1-4BE7-A2F2-F7C0F6F757B0}">
      <dgm:prSet/>
      <dgm:spPr/>
      <dgm:t>
        <a:bodyPr/>
        <a:lstStyle/>
        <a:p>
          <a:r>
            <a:rPr lang="es-ES"/>
            <a:t>Base de datos sobre personajes históricos</a:t>
          </a:r>
          <a:endParaRPr lang="en-US"/>
        </a:p>
      </dgm:t>
    </dgm:pt>
    <dgm:pt modelId="{EB9AB3BD-73F9-464B-96D9-1DB545AD28AC}" type="parTrans" cxnId="{3D5FFDBA-2913-49ED-A1CC-9C0E056A397F}">
      <dgm:prSet/>
      <dgm:spPr/>
      <dgm:t>
        <a:bodyPr/>
        <a:lstStyle/>
        <a:p>
          <a:endParaRPr lang="en-US"/>
        </a:p>
      </dgm:t>
    </dgm:pt>
    <dgm:pt modelId="{864B5789-2407-49D5-A816-A5326DCAFDEC}" type="sibTrans" cxnId="{3D5FFDBA-2913-49ED-A1CC-9C0E056A397F}">
      <dgm:prSet/>
      <dgm:spPr/>
      <dgm:t>
        <a:bodyPr/>
        <a:lstStyle/>
        <a:p>
          <a:endParaRPr lang="en-US"/>
        </a:p>
      </dgm:t>
    </dgm:pt>
    <dgm:pt modelId="{C166EFE1-9A8A-4CA8-A2EE-B3F77408819C}">
      <dgm:prSet/>
      <dgm:spPr/>
      <dgm:t>
        <a:bodyPr/>
        <a:lstStyle/>
        <a:p>
          <a:r>
            <a:rPr lang="es-ES"/>
            <a:t>Metodología</a:t>
          </a:r>
          <a:endParaRPr lang="en-US"/>
        </a:p>
      </dgm:t>
    </dgm:pt>
    <dgm:pt modelId="{E7CEE9FF-0FBC-45CC-B5D6-2613751C0782}" type="parTrans" cxnId="{E18BBBB4-FF1D-43DE-A552-457369C94E7B}">
      <dgm:prSet/>
      <dgm:spPr/>
      <dgm:t>
        <a:bodyPr/>
        <a:lstStyle/>
        <a:p>
          <a:endParaRPr lang="en-US"/>
        </a:p>
      </dgm:t>
    </dgm:pt>
    <dgm:pt modelId="{1B257866-3A83-47D1-8E32-BA7C4E8AFBDF}" type="sibTrans" cxnId="{E18BBBB4-FF1D-43DE-A552-457369C94E7B}">
      <dgm:prSet/>
      <dgm:spPr/>
      <dgm:t>
        <a:bodyPr/>
        <a:lstStyle/>
        <a:p>
          <a:endParaRPr lang="en-US"/>
        </a:p>
      </dgm:t>
    </dgm:pt>
    <dgm:pt modelId="{71F40A34-6AAB-4D28-87C9-0A41058056B2}">
      <dgm:prSet/>
      <dgm:spPr/>
      <dgm:t>
        <a:bodyPr/>
        <a:lstStyle/>
        <a:p>
          <a:r>
            <a:rPr lang="es-ES"/>
            <a:t>Disparidad de resultados</a:t>
          </a:r>
          <a:endParaRPr lang="en-US"/>
        </a:p>
      </dgm:t>
    </dgm:pt>
    <dgm:pt modelId="{B4749B97-2A3F-473F-8F6A-C8B65C675769}" type="parTrans" cxnId="{0E77D6E5-9C6B-440A-98F3-B8579AC2DFBA}">
      <dgm:prSet/>
      <dgm:spPr/>
      <dgm:t>
        <a:bodyPr/>
        <a:lstStyle/>
        <a:p>
          <a:endParaRPr lang="en-US"/>
        </a:p>
      </dgm:t>
    </dgm:pt>
    <dgm:pt modelId="{62387CDC-1CE0-41BE-8A66-5C1137583E06}" type="sibTrans" cxnId="{0E77D6E5-9C6B-440A-98F3-B8579AC2DFBA}">
      <dgm:prSet/>
      <dgm:spPr/>
      <dgm:t>
        <a:bodyPr/>
        <a:lstStyle/>
        <a:p>
          <a:endParaRPr lang="en-US"/>
        </a:p>
      </dgm:t>
    </dgm:pt>
    <dgm:pt modelId="{66DFA28B-B3DD-4A13-BD6F-80278787E4F7}" type="pres">
      <dgm:prSet presAssocID="{FCCFBF87-69CD-4D40-BC63-556C7D435330}" presName="linear" presStyleCnt="0">
        <dgm:presLayoutVars>
          <dgm:animLvl val="lvl"/>
          <dgm:resizeHandles val="exact"/>
        </dgm:presLayoutVars>
      </dgm:prSet>
      <dgm:spPr/>
    </dgm:pt>
    <dgm:pt modelId="{CF2ECDAF-5375-4B84-BA36-2B59B0A909C9}" type="pres">
      <dgm:prSet presAssocID="{E91649C4-AEC1-4BE7-A2F2-F7C0F6F757B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6BDE0D6-8E51-4120-83C6-F8037AA7A622}" type="pres">
      <dgm:prSet presAssocID="{864B5789-2407-49D5-A816-A5326DCAFDEC}" presName="spacer" presStyleCnt="0"/>
      <dgm:spPr/>
    </dgm:pt>
    <dgm:pt modelId="{3466C539-EF26-463F-9B99-32F6C0A9A3A7}" type="pres">
      <dgm:prSet presAssocID="{C166EFE1-9A8A-4CA8-A2EE-B3F77408819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AF990D6-F372-403F-9DC9-37F3F223BE7A}" type="pres">
      <dgm:prSet presAssocID="{1B257866-3A83-47D1-8E32-BA7C4E8AFBDF}" presName="spacer" presStyleCnt="0"/>
      <dgm:spPr/>
    </dgm:pt>
    <dgm:pt modelId="{BCC1DEB8-E2F6-471F-A0EF-D1D22E46C630}" type="pres">
      <dgm:prSet presAssocID="{71F40A34-6AAB-4D28-87C9-0A41058056B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9270B53-6C8B-4563-A6BA-0EEF8C5D87C8}" type="presOf" srcId="{C166EFE1-9A8A-4CA8-A2EE-B3F77408819C}" destId="{3466C539-EF26-463F-9B99-32F6C0A9A3A7}" srcOrd="0" destOrd="0" presId="urn:microsoft.com/office/officeart/2005/8/layout/vList2"/>
    <dgm:cxn modelId="{E37B7076-C1C1-45FD-A961-D7E189FA79B6}" type="presOf" srcId="{71F40A34-6AAB-4D28-87C9-0A41058056B2}" destId="{BCC1DEB8-E2F6-471F-A0EF-D1D22E46C630}" srcOrd="0" destOrd="0" presId="urn:microsoft.com/office/officeart/2005/8/layout/vList2"/>
    <dgm:cxn modelId="{36A81995-4F85-4B42-BEC2-7D7544BEF050}" type="presOf" srcId="{FCCFBF87-69CD-4D40-BC63-556C7D435330}" destId="{66DFA28B-B3DD-4A13-BD6F-80278787E4F7}" srcOrd="0" destOrd="0" presId="urn:microsoft.com/office/officeart/2005/8/layout/vList2"/>
    <dgm:cxn modelId="{24EA83A6-B581-4F3A-9246-EB44E6C756C2}" type="presOf" srcId="{E91649C4-AEC1-4BE7-A2F2-F7C0F6F757B0}" destId="{CF2ECDAF-5375-4B84-BA36-2B59B0A909C9}" srcOrd="0" destOrd="0" presId="urn:microsoft.com/office/officeart/2005/8/layout/vList2"/>
    <dgm:cxn modelId="{E18BBBB4-FF1D-43DE-A552-457369C94E7B}" srcId="{FCCFBF87-69CD-4D40-BC63-556C7D435330}" destId="{C166EFE1-9A8A-4CA8-A2EE-B3F77408819C}" srcOrd="1" destOrd="0" parTransId="{E7CEE9FF-0FBC-45CC-B5D6-2613751C0782}" sibTransId="{1B257866-3A83-47D1-8E32-BA7C4E8AFBDF}"/>
    <dgm:cxn modelId="{3D5FFDBA-2913-49ED-A1CC-9C0E056A397F}" srcId="{FCCFBF87-69CD-4D40-BC63-556C7D435330}" destId="{E91649C4-AEC1-4BE7-A2F2-F7C0F6F757B0}" srcOrd="0" destOrd="0" parTransId="{EB9AB3BD-73F9-464B-96D9-1DB545AD28AC}" sibTransId="{864B5789-2407-49D5-A816-A5326DCAFDEC}"/>
    <dgm:cxn modelId="{0E77D6E5-9C6B-440A-98F3-B8579AC2DFBA}" srcId="{FCCFBF87-69CD-4D40-BC63-556C7D435330}" destId="{71F40A34-6AAB-4D28-87C9-0A41058056B2}" srcOrd="2" destOrd="0" parTransId="{B4749B97-2A3F-473F-8F6A-C8B65C675769}" sibTransId="{62387CDC-1CE0-41BE-8A66-5C1137583E06}"/>
    <dgm:cxn modelId="{22771F60-4130-4F49-9255-CBABF23E6A92}" type="presParOf" srcId="{66DFA28B-B3DD-4A13-BD6F-80278787E4F7}" destId="{CF2ECDAF-5375-4B84-BA36-2B59B0A909C9}" srcOrd="0" destOrd="0" presId="urn:microsoft.com/office/officeart/2005/8/layout/vList2"/>
    <dgm:cxn modelId="{853168E2-6B24-418A-AE18-AD587AD008C2}" type="presParOf" srcId="{66DFA28B-B3DD-4A13-BD6F-80278787E4F7}" destId="{C6BDE0D6-8E51-4120-83C6-F8037AA7A622}" srcOrd="1" destOrd="0" presId="urn:microsoft.com/office/officeart/2005/8/layout/vList2"/>
    <dgm:cxn modelId="{26C60BFC-37C2-414F-9CAB-E28B4183A121}" type="presParOf" srcId="{66DFA28B-B3DD-4A13-BD6F-80278787E4F7}" destId="{3466C539-EF26-463F-9B99-32F6C0A9A3A7}" srcOrd="2" destOrd="0" presId="urn:microsoft.com/office/officeart/2005/8/layout/vList2"/>
    <dgm:cxn modelId="{56A2B543-8F9F-42BC-A7AB-B46832F0DB3B}" type="presParOf" srcId="{66DFA28B-B3DD-4A13-BD6F-80278787E4F7}" destId="{FAF990D6-F372-403F-9DC9-37F3F223BE7A}" srcOrd="3" destOrd="0" presId="urn:microsoft.com/office/officeart/2005/8/layout/vList2"/>
    <dgm:cxn modelId="{8ECD5E03-7819-4819-8950-BAD04A88F337}" type="presParOf" srcId="{66DFA28B-B3DD-4A13-BD6F-80278787E4F7}" destId="{BCC1DEB8-E2F6-471F-A0EF-D1D22E46C63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647D3D-CA9E-4CED-944B-A9CF10FF3953}">
      <dsp:nvSpPr>
        <dsp:cNvPr id="0" name=""/>
        <dsp:cNvSpPr/>
      </dsp:nvSpPr>
      <dsp:spPr>
        <a:xfrm>
          <a:off x="0" y="689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BB3D19-2FF8-4AA4-AE5B-71D2CA98A7B9}">
      <dsp:nvSpPr>
        <dsp:cNvPr id="0" name=""/>
        <dsp:cNvSpPr/>
      </dsp:nvSpPr>
      <dsp:spPr>
        <a:xfrm>
          <a:off x="0" y="689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200" kern="1200"/>
            <a:t>Introducción</a:t>
          </a:r>
          <a:endParaRPr lang="en-US" sz="5200" kern="1200"/>
        </a:p>
      </dsp:txBody>
      <dsp:txXfrm>
        <a:off x="0" y="689"/>
        <a:ext cx="6797675" cy="1129706"/>
      </dsp:txXfrm>
    </dsp:sp>
    <dsp:sp modelId="{6065655F-980D-4770-8B5E-8EAD94A005BB}">
      <dsp:nvSpPr>
        <dsp:cNvPr id="0" name=""/>
        <dsp:cNvSpPr/>
      </dsp:nvSpPr>
      <dsp:spPr>
        <a:xfrm>
          <a:off x="0" y="1130396"/>
          <a:ext cx="67976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3ED978-3391-46A9-8E08-878846D2F7E7}">
      <dsp:nvSpPr>
        <dsp:cNvPr id="0" name=""/>
        <dsp:cNvSpPr/>
      </dsp:nvSpPr>
      <dsp:spPr>
        <a:xfrm>
          <a:off x="0" y="1130396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200" kern="1200"/>
            <a:t>Preliminares</a:t>
          </a:r>
          <a:endParaRPr lang="en-US" sz="5200" kern="1200"/>
        </a:p>
      </dsp:txBody>
      <dsp:txXfrm>
        <a:off x="0" y="1130396"/>
        <a:ext cx="6797675" cy="1129706"/>
      </dsp:txXfrm>
    </dsp:sp>
    <dsp:sp modelId="{991FC4E8-986D-4565-8B36-95A48252C37F}">
      <dsp:nvSpPr>
        <dsp:cNvPr id="0" name=""/>
        <dsp:cNvSpPr/>
      </dsp:nvSpPr>
      <dsp:spPr>
        <a:xfrm>
          <a:off x="0" y="2260102"/>
          <a:ext cx="67976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A7D01B-4DDF-41FC-BD66-E77347D5E485}">
      <dsp:nvSpPr>
        <dsp:cNvPr id="0" name=""/>
        <dsp:cNvSpPr/>
      </dsp:nvSpPr>
      <dsp:spPr>
        <a:xfrm>
          <a:off x="0" y="2260102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200" kern="1200"/>
            <a:t>Metodología</a:t>
          </a:r>
          <a:endParaRPr lang="en-US" sz="5200" kern="1200"/>
        </a:p>
      </dsp:txBody>
      <dsp:txXfrm>
        <a:off x="0" y="2260102"/>
        <a:ext cx="6797675" cy="1129706"/>
      </dsp:txXfrm>
    </dsp:sp>
    <dsp:sp modelId="{407C27A8-A709-4220-A388-F59712D2FF9B}">
      <dsp:nvSpPr>
        <dsp:cNvPr id="0" name=""/>
        <dsp:cNvSpPr/>
      </dsp:nvSpPr>
      <dsp:spPr>
        <a:xfrm>
          <a:off x="0" y="3389809"/>
          <a:ext cx="67976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3D6B85-BE2A-4869-9988-F3D2B5BD3B54}">
      <dsp:nvSpPr>
        <dsp:cNvPr id="0" name=""/>
        <dsp:cNvSpPr/>
      </dsp:nvSpPr>
      <dsp:spPr>
        <a:xfrm>
          <a:off x="0" y="3389809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200" kern="1200"/>
            <a:t>Resultados</a:t>
          </a:r>
          <a:endParaRPr lang="en-US" sz="5200" kern="1200"/>
        </a:p>
      </dsp:txBody>
      <dsp:txXfrm>
        <a:off x="0" y="3389809"/>
        <a:ext cx="6797675" cy="1129706"/>
      </dsp:txXfrm>
    </dsp:sp>
    <dsp:sp modelId="{B3E69EDA-318F-4599-B4D8-2EFB568D47E4}">
      <dsp:nvSpPr>
        <dsp:cNvPr id="0" name=""/>
        <dsp:cNvSpPr/>
      </dsp:nvSpPr>
      <dsp:spPr>
        <a:xfrm>
          <a:off x="0" y="4519515"/>
          <a:ext cx="67976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1E261A-2809-4856-9B4A-24ADB3425B0C}">
      <dsp:nvSpPr>
        <dsp:cNvPr id="0" name=""/>
        <dsp:cNvSpPr/>
      </dsp:nvSpPr>
      <dsp:spPr>
        <a:xfrm>
          <a:off x="0" y="4519515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200" kern="1200"/>
            <a:t>Conclusiones</a:t>
          </a:r>
          <a:endParaRPr lang="en-US" sz="5200" kern="1200"/>
        </a:p>
      </dsp:txBody>
      <dsp:txXfrm>
        <a:off x="0" y="4519515"/>
        <a:ext cx="6797675" cy="11297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2ECDAF-5375-4B84-BA36-2B59B0A909C9}">
      <dsp:nvSpPr>
        <dsp:cNvPr id="0" name=""/>
        <dsp:cNvSpPr/>
      </dsp:nvSpPr>
      <dsp:spPr>
        <a:xfrm>
          <a:off x="0" y="10206"/>
          <a:ext cx="6797675" cy="17901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500" kern="1200"/>
            <a:t>Base de datos sobre personajes históricos</a:t>
          </a:r>
          <a:endParaRPr lang="en-US" sz="4500" kern="1200"/>
        </a:p>
      </dsp:txBody>
      <dsp:txXfrm>
        <a:off x="87385" y="97591"/>
        <a:ext cx="6622905" cy="1615330"/>
      </dsp:txXfrm>
    </dsp:sp>
    <dsp:sp modelId="{3466C539-EF26-463F-9B99-32F6C0A9A3A7}">
      <dsp:nvSpPr>
        <dsp:cNvPr id="0" name=""/>
        <dsp:cNvSpPr/>
      </dsp:nvSpPr>
      <dsp:spPr>
        <a:xfrm>
          <a:off x="0" y="1929906"/>
          <a:ext cx="6797675" cy="1790100"/>
        </a:xfrm>
        <a:prstGeom prst="roundRect">
          <a:avLst/>
        </a:prstGeom>
        <a:solidFill>
          <a:schemeClr val="accent5">
            <a:hueOff val="1178392"/>
            <a:satOff val="-5635"/>
            <a:lumOff val="6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500" kern="1200"/>
            <a:t>Metodología</a:t>
          </a:r>
          <a:endParaRPr lang="en-US" sz="4500" kern="1200"/>
        </a:p>
      </dsp:txBody>
      <dsp:txXfrm>
        <a:off x="87385" y="2017291"/>
        <a:ext cx="6622905" cy="1615330"/>
      </dsp:txXfrm>
    </dsp:sp>
    <dsp:sp modelId="{BCC1DEB8-E2F6-471F-A0EF-D1D22E46C630}">
      <dsp:nvSpPr>
        <dsp:cNvPr id="0" name=""/>
        <dsp:cNvSpPr/>
      </dsp:nvSpPr>
      <dsp:spPr>
        <a:xfrm>
          <a:off x="0" y="3849606"/>
          <a:ext cx="6797675" cy="1790100"/>
        </a:xfrm>
        <a:prstGeom prst="roundRect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500" kern="1200"/>
            <a:t>Disparidad de resultados</a:t>
          </a:r>
          <a:endParaRPr lang="en-US" sz="4500" kern="1200"/>
        </a:p>
      </dsp:txBody>
      <dsp:txXfrm>
        <a:off x="87385" y="3936991"/>
        <a:ext cx="6622905" cy="1615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6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67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04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650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502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8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42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086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54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370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26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Rectangle 104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19B29C-63A2-CB92-94B3-5117B801F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Aprendizaje Histórico</a:t>
            </a:r>
            <a:br>
              <a:rPr lang="en-US" sz="3700">
                <a:solidFill>
                  <a:srgbClr val="FFFFFF"/>
                </a:solidFill>
              </a:rPr>
            </a:br>
            <a:br>
              <a:rPr lang="en-US" sz="3700">
                <a:solidFill>
                  <a:srgbClr val="FFFFFF"/>
                </a:solidFill>
              </a:rPr>
            </a:br>
            <a:r>
              <a:rPr lang="en-US" sz="3700">
                <a:solidFill>
                  <a:srgbClr val="FFFFFF"/>
                </a:solidFill>
              </a:rPr>
              <a:t> </a:t>
            </a:r>
          </a:p>
        </p:txBody>
      </p:sp>
      <p:cxnSp>
        <p:nvCxnSpPr>
          <p:cNvPr id="1051" name="Straight Connector 105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0D1EAED7-3174-805B-261A-639D72C408A0}"/>
              </a:ext>
            </a:extLst>
          </p:cNvPr>
          <p:cNvSpPr txBox="1"/>
          <p:nvPr/>
        </p:nvSpPr>
        <p:spPr>
          <a:xfrm>
            <a:off x="1097279" y="2546224"/>
            <a:ext cx="5977938" cy="33427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>
                <a:solidFill>
                  <a:srgbClr val="FFFFFF"/>
                </a:solidFill>
              </a:rPr>
              <a:t>Martínez Jaén, Javier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>
                <a:solidFill>
                  <a:srgbClr val="FFFFFF"/>
                </a:solidFill>
              </a:rPr>
              <a:t>Romalde Dorado, Miguel Ángel</a:t>
            </a:r>
          </a:p>
        </p:txBody>
      </p:sp>
      <p:pic>
        <p:nvPicPr>
          <p:cNvPr id="1026" name="Picture 2" descr="Introducción al Aprendizaje Automático - Fernando Sancho Caparrini">
            <a:extLst>
              <a:ext uri="{FF2B5EF4-FFF2-40B4-BE49-F238E27FC236}">
                <a16:creationId xmlns:a16="http://schemas.microsoft.com/office/drawing/2014/main" id="{EDB2C58E-8D5E-B6ED-3183-BFD065B23C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6" r="12102" b="-1"/>
          <a:stretch/>
        </p:blipFill>
        <p:spPr bwMode="auto">
          <a:xfrm>
            <a:off x="7611902" y="10"/>
            <a:ext cx="458009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238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A137E2-FD15-254E-9DED-72FE8BFD5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s-ES" sz="3600">
                <a:solidFill>
                  <a:schemeClr val="bg1"/>
                </a:solidFill>
              </a:rPr>
              <a:t>Índice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381AAD1-8730-98B9-D8FC-02DC810742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8347466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5607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0A54A2-778E-CC1F-BF94-AB94B1570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s-ES" sz="3600">
                <a:solidFill>
                  <a:schemeClr val="bg1"/>
                </a:solidFill>
              </a:rPr>
              <a:t>Introducción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5B71AF4-E705-664D-DD21-B89E8FF244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041344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0095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293493-2D51-EF5F-4D70-78294AB3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s-ES" sz="4400">
                <a:solidFill>
                  <a:srgbClr val="FFFFFF"/>
                </a:solidFill>
              </a:rPr>
              <a:t>Preliminares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E17C95-1FC9-EC74-634A-D604FF254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2400"/>
              <a:t> Tres metodologías diferentes: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400"/>
              <a:t>Random Forest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400"/>
              <a:t>Árbol de decisión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400"/>
              <a:t>kNN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/>
              <a:t> Trabajos relacionados: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400"/>
              <a:t>Grafos del metro de Madrid</a:t>
            </a:r>
          </a:p>
        </p:txBody>
      </p:sp>
    </p:spTree>
    <p:extLst>
      <p:ext uri="{BB962C8B-B14F-4D97-AF65-F5344CB8AC3E}">
        <p14:creationId xmlns:p14="http://schemas.microsoft.com/office/powerpoint/2010/main" val="2621189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05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22650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C22DE4C3-F301-467F-AA92-57A8FB152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80E048-F5D4-B252-9738-C5B190EFC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354227"/>
            <a:ext cx="10909073" cy="10148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Metodología</a:t>
            </a:r>
          </a:p>
        </p:txBody>
      </p:sp>
      <p:cxnSp>
        <p:nvCxnSpPr>
          <p:cNvPr id="2067" name="Straight Connector 2066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6942" y="1466833"/>
            <a:ext cx="105156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D69F0394-0970-7886-CFB6-4C417FDB7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458" y="3006156"/>
            <a:ext cx="3312784" cy="274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Imagen 1">
            <a:extLst>
              <a:ext uri="{FF2B5EF4-FFF2-40B4-BE49-F238E27FC236}">
                <a16:creationId xmlns:a16="http://schemas.microsoft.com/office/drawing/2014/main" id="{788B7FAA-81BE-95FD-E0D8-1EE06B85E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32874" y="3842634"/>
            <a:ext cx="3312785" cy="106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Introducción al Machine Learning #9 - K Vecinos más cercanos (Clasificación  y Regresión) - Mi Diario Python">
            <a:extLst>
              <a:ext uri="{FF2B5EF4-FFF2-40B4-BE49-F238E27FC236}">
                <a16:creationId xmlns:a16="http://schemas.microsoft.com/office/drawing/2014/main" id="{2E6E5F2C-C339-0D82-CF3C-4DB5CCA87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30289" y="3134526"/>
            <a:ext cx="3312784" cy="24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9" name="Rectangle 2068">
            <a:extLst>
              <a:ext uri="{FF2B5EF4-FFF2-40B4-BE49-F238E27FC236}">
                <a16:creationId xmlns:a16="http://schemas.microsoft.com/office/drawing/2014/main" id="{C29A556F-7A49-46B7-A1C2-C0280C895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8159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05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22650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C22DE4C3-F301-467F-AA92-57A8FB152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80E048-F5D4-B252-9738-C5B190EFC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354227"/>
            <a:ext cx="10909073" cy="10148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Resultados</a:t>
            </a:r>
          </a:p>
        </p:txBody>
      </p:sp>
      <p:cxnSp>
        <p:nvCxnSpPr>
          <p:cNvPr id="2067" name="Straight Connector 2066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6942" y="1466833"/>
            <a:ext cx="105156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9" name="Rectangle 2068">
            <a:extLst>
              <a:ext uri="{FF2B5EF4-FFF2-40B4-BE49-F238E27FC236}">
                <a16:creationId xmlns:a16="http://schemas.microsoft.com/office/drawing/2014/main" id="{C29A556F-7A49-46B7-A1C2-C0280C895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Imagen 1">
            <a:extLst>
              <a:ext uri="{FF2B5EF4-FFF2-40B4-BE49-F238E27FC236}">
                <a16:creationId xmlns:a16="http://schemas.microsoft.com/office/drawing/2014/main" id="{F7FFBE0E-FDBE-4555-D080-6212F1AE2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8" y="2640256"/>
            <a:ext cx="4352271" cy="1450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n 1">
            <a:extLst>
              <a:ext uri="{FF2B5EF4-FFF2-40B4-BE49-F238E27FC236}">
                <a16:creationId xmlns:a16="http://schemas.microsoft.com/office/drawing/2014/main" id="{7E13C02E-F4EB-E347-2692-3E7F0CC9A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6" y="4502160"/>
            <a:ext cx="4351683" cy="1523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Imagen 1">
            <a:extLst>
              <a:ext uri="{FF2B5EF4-FFF2-40B4-BE49-F238E27FC236}">
                <a16:creationId xmlns:a16="http://schemas.microsoft.com/office/drawing/2014/main" id="{3BAE06DE-8563-AC3F-9FA5-39AF879B2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585" y="2995638"/>
            <a:ext cx="32099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Imagen 1">
            <a:extLst>
              <a:ext uri="{FF2B5EF4-FFF2-40B4-BE49-F238E27FC236}">
                <a16:creationId xmlns:a16="http://schemas.microsoft.com/office/drawing/2014/main" id="{5AE8A8B3-798C-6ABF-5F9B-A541C6375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105" y="4673154"/>
            <a:ext cx="320992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Imagen 1">
            <a:extLst>
              <a:ext uri="{FF2B5EF4-FFF2-40B4-BE49-F238E27FC236}">
                <a16:creationId xmlns:a16="http://schemas.microsoft.com/office/drawing/2014/main" id="{5C2DFB65-9D1F-F673-D019-3FE53A35E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030" y="3974362"/>
            <a:ext cx="4459970" cy="704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729B52B1-FAD6-E3EE-9597-8C7CAB9E8F47}"/>
              </a:ext>
            </a:extLst>
          </p:cNvPr>
          <p:cNvSpPr txBox="1"/>
          <p:nvPr/>
        </p:nvSpPr>
        <p:spPr>
          <a:xfrm>
            <a:off x="1439990" y="2383258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Árbol de decisión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B374FED-9501-3EBD-672F-279C6C1363AD}"/>
              </a:ext>
            </a:extLst>
          </p:cNvPr>
          <p:cNvSpPr txBox="1"/>
          <p:nvPr/>
        </p:nvSpPr>
        <p:spPr>
          <a:xfrm>
            <a:off x="5833557" y="2391541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kNN</a:t>
            </a:r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47DEDCB-D2B7-198E-4106-647902C4A8D0}"/>
              </a:ext>
            </a:extLst>
          </p:cNvPr>
          <p:cNvSpPr txBox="1"/>
          <p:nvPr/>
        </p:nvSpPr>
        <p:spPr>
          <a:xfrm>
            <a:off x="9002430" y="2391541"/>
            <a:ext cx="160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Random</a:t>
            </a:r>
            <a:r>
              <a:rPr lang="es-ES" dirty="0"/>
              <a:t> Forest</a:t>
            </a:r>
          </a:p>
        </p:txBody>
      </p:sp>
    </p:spTree>
    <p:extLst>
      <p:ext uri="{BB962C8B-B14F-4D97-AF65-F5344CB8AC3E}">
        <p14:creationId xmlns:p14="http://schemas.microsoft.com/office/powerpoint/2010/main" val="3085478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307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82" name="Straight Connector 308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97" name="Rectangle 3083">
            <a:extLst>
              <a:ext uri="{FF2B5EF4-FFF2-40B4-BE49-F238E27FC236}">
                <a16:creationId xmlns:a16="http://schemas.microsoft.com/office/drawing/2014/main" id="{44A37DD3-1B84-4776-94E1-C0AAA5C0F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6" name="Rectangle 3085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AEFB59-3F92-2C41-AC65-FC8C73108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120639"/>
            <a:ext cx="7137263" cy="1280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Resultados</a:t>
            </a:r>
          </a:p>
        </p:txBody>
      </p:sp>
      <p:pic>
        <p:nvPicPr>
          <p:cNvPr id="3075" name="Imagen 1">
            <a:extLst>
              <a:ext uri="{FF2B5EF4-FFF2-40B4-BE49-F238E27FC236}">
                <a16:creationId xmlns:a16="http://schemas.microsoft.com/office/drawing/2014/main" id="{B1CFC983-4516-DCCD-3CBB-B1F5948FE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8" y="703330"/>
            <a:ext cx="5130782" cy="350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Imagen 1">
            <a:extLst>
              <a:ext uri="{FF2B5EF4-FFF2-40B4-BE49-F238E27FC236}">
                <a16:creationId xmlns:a16="http://schemas.microsoft.com/office/drawing/2014/main" id="{2E2689D5-5D52-0E0D-CA07-6C901F389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7716" y="649283"/>
            <a:ext cx="5130778" cy="361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88" name="Straight Connector 3087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631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E694AA-86D4-839D-6123-9B5126A5B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Conclusiones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55EDAE-CCEC-C1B4-57F3-96B2C14D8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800">
                <a:solidFill>
                  <a:srgbClr val="FFFFFF"/>
                </a:solidFill>
              </a:rPr>
              <a:t> Por qué varían los resultados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800">
                <a:solidFill>
                  <a:srgbClr val="FFFFFF"/>
                </a:solidFill>
              </a:rPr>
              <a:t> Diferencias entre métodos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800">
                <a:solidFill>
                  <a:srgbClr val="FFFFFF"/>
                </a:solidFill>
              </a:rPr>
              <a:t> Mejoras futuras</a:t>
            </a:r>
          </a:p>
        </p:txBody>
      </p:sp>
      <p:pic>
        <p:nvPicPr>
          <p:cNvPr id="4" name="Imagen 1">
            <a:extLst>
              <a:ext uri="{FF2B5EF4-FFF2-40B4-BE49-F238E27FC236}">
                <a16:creationId xmlns:a16="http://schemas.microsoft.com/office/drawing/2014/main" id="{0214E6CD-4060-AED7-EFD7-BD2A88665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2017" y="1106037"/>
            <a:ext cx="6798082" cy="464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2196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54" name="Rectangle 5148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Cómo el aprendizaje automático puede cambiar la ciencia - DCD">
            <a:extLst>
              <a:ext uri="{FF2B5EF4-FFF2-40B4-BE49-F238E27FC236}">
                <a16:creationId xmlns:a16="http://schemas.microsoft.com/office/drawing/2014/main" id="{83A25131-0451-625E-0773-BB73E0F6E5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87" b="848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265D5A6-8A61-B3C2-0706-21D130286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Fin</a:t>
            </a:r>
          </a:p>
        </p:txBody>
      </p:sp>
      <p:cxnSp>
        <p:nvCxnSpPr>
          <p:cNvPr id="5155" name="Straight Connector 5150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A5A62A41-2B5F-A349-C8E5-7DE3F48228C5}"/>
              </a:ext>
            </a:extLst>
          </p:cNvPr>
          <p:cNvSpPr txBox="1"/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Martínez Jaén, Javier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Romalde Dorado, Miguel Ángel</a:t>
            </a:r>
          </a:p>
        </p:txBody>
      </p:sp>
      <p:sp>
        <p:nvSpPr>
          <p:cNvPr id="5153" name="Rectangle 5152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4986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85</Words>
  <Application>Microsoft Office PowerPoint</Application>
  <PresentationFormat>Panorámica</PresentationFormat>
  <Paragraphs>33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RetrospectVTI</vt:lpstr>
      <vt:lpstr>Aprendizaje Histórico   </vt:lpstr>
      <vt:lpstr>Índice</vt:lpstr>
      <vt:lpstr>Introducción</vt:lpstr>
      <vt:lpstr>Preliminares</vt:lpstr>
      <vt:lpstr>Metodología</vt:lpstr>
      <vt:lpstr>Resultados</vt:lpstr>
      <vt:lpstr>Resultados</vt:lpstr>
      <vt:lpstr>Conclusiones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Aprendizaje Histórico   </dc:title>
  <dc:creator>javmarjae@alum.us.es</dc:creator>
  <cp:lastModifiedBy>javmarjae@alum.us.es</cp:lastModifiedBy>
  <cp:revision>1</cp:revision>
  <dcterms:created xsi:type="dcterms:W3CDTF">2022-06-27T10:59:25Z</dcterms:created>
  <dcterms:modified xsi:type="dcterms:W3CDTF">2022-06-27T11:21:08Z</dcterms:modified>
</cp:coreProperties>
</file>