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302" r:id="rId3"/>
    <p:sldId id="257" r:id="rId4"/>
    <p:sldId id="263" r:id="rId5"/>
    <p:sldId id="258" r:id="rId6"/>
    <p:sldId id="261" r:id="rId7"/>
    <p:sldId id="301" r:id="rId8"/>
    <p:sldId id="299" r:id="rId9"/>
    <p:sldId id="273" r:id="rId10"/>
    <p:sldId id="297" r:id="rId11"/>
    <p:sldId id="298" r:id="rId12"/>
  </p:sldIdLst>
  <p:sldSz cx="9144000" cy="5143500" type="screen16x9"/>
  <p:notesSz cx="6858000" cy="9144000"/>
  <p:embeddedFontLst>
    <p:embeddedFont>
      <p:font typeface="Creepster" panose="020B060402020202020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Truculenta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4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9094A9-1BEB-4F81-B163-C973F256033D}">
  <a:tblStyle styleId="{5A9094A9-1BEB-4F81-B163-C973F2560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6cca27dc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6cca27dc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72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6cca27dc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6cca27dc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7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8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6cca27dc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6cca27dc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06cca27dcb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106cca27dcb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06962aab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106962aab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06cca27dc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06cca27dc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06cca27dc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06cca27dc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8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06cca27dc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06cca27dc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072cf91de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072cf91de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700" y="11402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74350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9290087">
            <a:off x="-605691" y="-662188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34775" y="563100"/>
            <a:ext cx="7695600" cy="7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34775" y="1456788"/>
            <a:ext cx="7695600" cy="4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908777" y="2571759"/>
            <a:ext cx="3325985" cy="3126401"/>
            <a:chOff x="2604439" y="1955638"/>
            <a:chExt cx="3935145" cy="3699007"/>
          </a:xfrm>
        </p:grpSpPr>
        <p:sp>
          <p:nvSpPr>
            <p:cNvPr id="15" name="Google Shape;15;p2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25328" y="2522946"/>
              <a:ext cx="464959" cy="316753"/>
            </a:xfrm>
            <a:custGeom>
              <a:avLst/>
              <a:gdLst/>
              <a:ahLst/>
              <a:cxnLst/>
              <a:rect l="l" t="t" r="r" b="b"/>
              <a:pathLst>
                <a:path w="4361" h="2971" extrusionOk="0">
                  <a:moveTo>
                    <a:pt x="1260" y="1"/>
                  </a:moveTo>
                  <a:cubicBezTo>
                    <a:pt x="834" y="1"/>
                    <a:pt x="398" y="153"/>
                    <a:pt x="0" y="527"/>
                  </a:cubicBezTo>
                  <a:cubicBezTo>
                    <a:pt x="26" y="592"/>
                    <a:pt x="39" y="670"/>
                    <a:pt x="65" y="736"/>
                  </a:cubicBezTo>
                  <a:cubicBezTo>
                    <a:pt x="87" y="1875"/>
                    <a:pt x="1065" y="2970"/>
                    <a:pt x="2219" y="2970"/>
                  </a:cubicBezTo>
                  <a:cubicBezTo>
                    <a:pt x="2465" y="2970"/>
                    <a:pt x="2720" y="2920"/>
                    <a:pt x="2975" y="2810"/>
                  </a:cubicBezTo>
                  <a:cubicBezTo>
                    <a:pt x="4360" y="2221"/>
                    <a:pt x="2886" y="1"/>
                    <a:pt x="1260" y="1"/>
                  </a:cubicBezTo>
                  <a:close/>
                </a:path>
              </a:pathLst>
            </a:custGeom>
            <a:solidFill>
              <a:srgbClr val="FFFFFF">
                <a:alpha val="2321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691175" y="4083150"/>
            <a:ext cx="11089360" cy="1255750"/>
            <a:chOff x="-691175" y="4083150"/>
            <a:chExt cx="11089360" cy="1255750"/>
          </a:xfrm>
        </p:grpSpPr>
        <p:sp>
          <p:nvSpPr>
            <p:cNvPr id="19" name="Google Shape;19;p2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rgbClr val="7E5288"/>
                </a:gs>
                <a:gs pos="88000">
                  <a:schemeClr val="l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 flipH="1">
            <a:off x="7899204" y="1354725"/>
            <a:ext cx="1692231" cy="677556"/>
          </a:xfrm>
          <a:custGeom>
            <a:avLst/>
            <a:gdLst/>
            <a:ahLst/>
            <a:cxnLst/>
            <a:rect l="l" t="t" r="r" b="b"/>
            <a:pathLst>
              <a:path w="26524" h="10620" extrusionOk="0">
                <a:moveTo>
                  <a:pt x="23654" y="4723"/>
                </a:moveTo>
                <a:lnTo>
                  <a:pt x="23549" y="4723"/>
                </a:lnTo>
                <a:cubicBezTo>
                  <a:pt x="22988" y="2936"/>
                  <a:pt x="21358" y="1722"/>
                  <a:pt x="19492" y="1722"/>
                </a:cubicBezTo>
                <a:cubicBezTo>
                  <a:pt x="18905" y="1722"/>
                  <a:pt x="18318" y="1840"/>
                  <a:pt x="17770" y="2087"/>
                </a:cubicBezTo>
                <a:cubicBezTo>
                  <a:pt x="16805" y="783"/>
                  <a:pt x="15278" y="0"/>
                  <a:pt x="13660" y="0"/>
                </a:cubicBezTo>
                <a:cubicBezTo>
                  <a:pt x="11260" y="13"/>
                  <a:pt x="9185" y="1683"/>
                  <a:pt x="8664" y="4018"/>
                </a:cubicBezTo>
                <a:cubicBezTo>
                  <a:pt x="8220" y="3836"/>
                  <a:pt x="7750" y="3744"/>
                  <a:pt x="7281" y="3744"/>
                </a:cubicBezTo>
                <a:cubicBezTo>
                  <a:pt x="5637" y="3757"/>
                  <a:pt x="4202" y="4840"/>
                  <a:pt x="3745" y="6419"/>
                </a:cubicBezTo>
                <a:cubicBezTo>
                  <a:pt x="3341" y="6080"/>
                  <a:pt x="2832" y="5897"/>
                  <a:pt x="2297" y="5897"/>
                </a:cubicBezTo>
                <a:cubicBezTo>
                  <a:pt x="1032" y="5897"/>
                  <a:pt x="1" y="6928"/>
                  <a:pt x="1" y="8193"/>
                </a:cubicBezTo>
                <a:cubicBezTo>
                  <a:pt x="1" y="9459"/>
                  <a:pt x="1032" y="10489"/>
                  <a:pt x="2297" y="10502"/>
                </a:cubicBezTo>
                <a:lnTo>
                  <a:pt x="23641" y="10620"/>
                </a:lnTo>
                <a:cubicBezTo>
                  <a:pt x="25245" y="10581"/>
                  <a:pt x="26524" y="9276"/>
                  <a:pt x="26524" y="7671"/>
                </a:cubicBezTo>
                <a:cubicBezTo>
                  <a:pt x="26524" y="6067"/>
                  <a:pt x="25245" y="4749"/>
                  <a:pt x="23641" y="4710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119956" y="101206"/>
            <a:ext cx="8769450" cy="2490280"/>
            <a:chOff x="119956" y="101206"/>
            <a:chExt cx="8769450" cy="2490280"/>
          </a:xfrm>
        </p:grpSpPr>
        <p:sp>
          <p:nvSpPr>
            <p:cNvPr id="43" name="Google Shape;43;p2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70168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0368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39590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05205" y="1497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661467" y="1900264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00266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48071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9087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50349" y="2269734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96413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81224" y="2283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78341" y="2401468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757737" y="175125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119956" y="101206"/>
            <a:ext cx="8814602" cy="2833949"/>
            <a:chOff x="119956" y="101206"/>
            <a:chExt cx="8814602" cy="2833949"/>
          </a:xfrm>
        </p:grpSpPr>
        <p:sp>
          <p:nvSpPr>
            <p:cNvPr id="169" name="Google Shape;169;p4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flipH="1">
              <a:off x="4834687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flipH="1">
              <a:off x="8889400" y="19286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flipH="1">
              <a:off x="1632637" y="940789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>
              <a:off x="986280" y="8326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>
              <a:off x="247041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674064" y="17039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>
              <a:off x="48894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flipH="1">
              <a:off x="8569915" y="290747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>
              <a:off x="209726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>
              <a:off x="7694602" y="91305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"/>
          <p:cNvSpPr/>
          <p:nvPr/>
        </p:nvSpPr>
        <p:spPr>
          <a:xfrm flipH="1">
            <a:off x="-661447" y="-337550"/>
            <a:ext cx="2685722" cy="1380346"/>
          </a:xfrm>
          <a:custGeom>
            <a:avLst/>
            <a:gdLst/>
            <a:ahLst/>
            <a:cxnLst/>
            <a:rect l="l" t="t" r="r" b="b"/>
            <a:pathLst>
              <a:path w="38762" h="19922" extrusionOk="0">
                <a:moveTo>
                  <a:pt x="36126" y="14012"/>
                </a:moveTo>
                <a:cubicBezTo>
                  <a:pt x="36126" y="14012"/>
                  <a:pt x="34443" y="8689"/>
                  <a:pt x="38761" y="5310"/>
                </a:cubicBezTo>
                <a:cubicBezTo>
                  <a:pt x="32864" y="2309"/>
                  <a:pt x="30934" y="7971"/>
                  <a:pt x="30934" y="7971"/>
                </a:cubicBezTo>
                <a:cubicBezTo>
                  <a:pt x="27502" y="5479"/>
                  <a:pt x="24737" y="8141"/>
                  <a:pt x="24737" y="8141"/>
                </a:cubicBezTo>
                <a:cubicBezTo>
                  <a:pt x="24737" y="8141"/>
                  <a:pt x="26015" y="0"/>
                  <a:pt x="19114" y="822"/>
                </a:cubicBezTo>
                <a:cubicBezTo>
                  <a:pt x="12212" y="1644"/>
                  <a:pt x="14548" y="8624"/>
                  <a:pt x="14548" y="8624"/>
                </a:cubicBezTo>
                <a:cubicBezTo>
                  <a:pt x="5846" y="2309"/>
                  <a:pt x="1" y="16947"/>
                  <a:pt x="12917" y="15943"/>
                </a:cubicBezTo>
                <a:cubicBezTo>
                  <a:pt x="12917" y="15943"/>
                  <a:pt x="12917" y="19504"/>
                  <a:pt x="19492" y="19765"/>
                </a:cubicBezTo>
                <a:cubicBezTo>
                  <a:pt x="23562" y="19922"/>
                  <a:pt x="25193" y="16438"/>
                  <a:pt x="25193" y="16438"/>
                </a:cubicBezTo>
                <a:cubicBezTo>
                  <a:pt x="25193" y="16438"/>
                  <a:pt x="27685" y="17821"/>
                  <a:pt x="30621" y="17378"/>
                </a:cubicBezTo>
                <a:cubicBezTo>
                  <a:pt x="31234" y="15838"/>
                  <a:pt x="32708" y="14155"/>
                  <a:pt x="36126" y="14012"/>
                </a:cubicBezTo>
                <a:close/>
              </a:path>
            </a:pathLst>
          </a:custGeom>
          <a:solidFill>
            <a:srgbClr val="FFFFFF">
              <a:alpha val="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7783100" y="4270975"/>
            <a:ext cx="660328" cy="410720"/>
          </a:xfrm>
          <a:custGeom>
            <a:avLst/>
            <a:gdLst/>
            <a:ahLst/>
            <a:cxnLst/>
            <a:rect l="l" t="t" r="r" b="b"/>
            <a:pathLst>
              <a:path w="14013" h="8716" extrusionOk="0">
                <a:moveTo>
                  <a:pt x="11742" y="3197"/>
                </a:moveTo>
                <a:cubicBezTo>
                  <a:pt x="11638" y="3210"/>
                  <a:pt x="11533" y="3223"/>
                  <a:pt x="11442" y="3262"/>
                </a:cubicBezTo>
                <a:cubicBezTo>
                  <a:pt x="10398" y="78"/>
                  <a:pt x="5937" y="0"/>
                  <a:pt x="4776" y="3131"/>
                </a:cubicBezTo>
                <a:cubicBezTo>
                  <a:pt x="4215" y="2714"/>
                  <a:pt x="3523" y="2518"/>
                  <a:pt x="2819" y="2583"/>
                </a:cubicBezTo>
                <a:cubicBezTo>
                  <a:pt x="1201" y="2727"/>
                  <a:pt x="1" y="4175"/>
                  <a:pt x="144" y="5806"/>
                </a:cubicBezTo>
                <a:cubicBezTo>
                  <a:pt x="392" y="8715"/>
                  <a:pt x="6667" y="8298"/>
                  <a:pt x="8350" y="8011"/>
                </a:cubicBezTo>
                <a:lnTo>
                  <a:pt x="8389" y="8011"/>
                </a:lnTo>
                <a:cubicBezTo>
                  <a:pt x="8611" y="7998"/>
                  <a:pt x="8820" y="7958"/>
                  <a:pt x="9029" y="7893"/>
                </a:cubicBezTo>
                <a:cubicBezTo>
                  <a:pt x="10333" y="7645"/>
                  <a:pt x="14012" y="7645"/>
                  <a:pt x="13790" y="4945"/>
                </a:cubicBezTo>
                <a:cubicBezTo>
                  <a:pt x="13712" y="3888"/>
                  <a:pt x="12799" y="3118"/>
                  <a:pt x="11742" y="3197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34775" y="1152475"/>
            <a:ext cx="767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/>
          <p:nvPr/>
        </p:nvSpPr>
        <p:spPr>
          <a:xfrm>
            <a:off x="53775" y="180150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1095375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6"/>
          <p:cNvGrpSpPr/>
          <p:nvPr/>
        </p:nvGrpSpPr>
        <p:grpSpPr>
          <a:xfrm>
            <a:off x="-1249224" y="4286358"/>
            <a:ext cx="11013868" cy="1856735"/>
            <a:chOff x="-1249229" y="4083235"/>
            <a:chExt cx="11013868" cy="1255739"/>
          </a:xfrm>
        </p:grpSpPr>
        <p:sp>
          <p:nvSpPr>
            <p:cNvPr id="299" name="Google Shape;299;p6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chemeClr val="dk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6"/>
          <p:cNvGrpSpPr/>
          <p:nvPr/>
        </p:nvGrpSpPr>
        <p:grpSpPr>
          <a:xfrm flipH="1">
            <a:off x="119956" y="101206"/>
            <a:ext cx="8774007" cy="2232916"/>
            <a:chOff x="119956" y="101206"/>
            <a:chExt cx="8774007" cy="2232916"/>
          </a:xfrm>
        </p:grpSpPr>
        <p:sp>
          <p:nvSpPr>
            <p:cNvPr id="323" name="Google Shape;323;p6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 flipH="1">
              <a:off x="6354162" y="143046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 flipH="1">
              <a:off x="1856980" y="1002313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 flipH="1">
              <a:off x="7100164" y="100487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 flipH="1">
              <a:off x="978864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flipH="1">
              <a:off x="7756750" y="7948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flipH="1">
              <a:off x="1432993" y="15891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 flipH="1">
              <a:off x="1303002" y="80072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 flipH="1">
              <a:off x="2441166" y="119123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flipH="1">
              <a:off x="3386400" y="1424463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flipH="1">
              <a:off x="5653158" y="133217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flipH="1">
              <a:off x="2177741" y="15822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6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3"/>
          <p:cNvSpPr/>
          <p:nvPr/>
        </p:nvSpPr>
        <p:spPr>
          <a:xfrm>
            <a:off x="188425" y="13067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1174350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3"/>
          <p:cNvSpPr/>
          <p:nvPr/>
        </p:nvSpPr>
        <p:spPr>
          <a:xfrm flipH="1">
            <a:off x="2084273" y="1339611"/>
            <a:ext cx="833866" cy="1997419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6175361" y="1893959"/>
            <a:ext cx="567683" cy="1359840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13"/>
          <p:cNvGrpSpPr/>
          <p:nvPr/>
        </p:nvGrpSpPr>
        <p:grpSpPr>
          <a:xfrm>
            <a:off x="-691199" y="3122199"/>
            <a:ext cx="11013952" cy="2216628"/>
            <a:chOff x="-691176" y="3156606"/>
            <a:chExt cx="11089360" cy="2182365"/>
          </a:xfrm>
        </p:grpSpPr>
        <p:sp>
          <p:nvSpPr>
            <p:cNvPr id="685" name="Google Shape;685;p13"/>
            <p:cNvSpPr/>
            <p:nvPr/>
          </p:nvSpPr>
          <p:spPr>
            <a:xfrm>
              <a:off x="-118502" y="3156606"/>
              <a:ext cx="9384460" cy="1957119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chemeClr val="dk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-57037" y="3182928"/>
              <a:ext cx="4971661" cy="1931539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480701" y="4078783"/>
              <a:ext cx="279315" cy="62043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902130" y="4183843"/>
              <a:ext cx="203271" cy="68481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7748989" y="3977826"/>
              <a:ext cx="1498941" cy="988758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7499677" y="4594281"/>
              <a:ext cx="369939" cy="77255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6426691" y="4845365"/>
              <a:ext cx="247394" cy="89162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4830372" y="4193072"/>
              <a:ext cx="546430" cy="315172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7172555" y="3793288"/>
              <a:ext cx="309396" cy="14807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86976" y="3605559"/>
              <a:ext cx="309396" cy="48484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5514695" y="3703269"/>
              <a:ext cx="2296602" cy="1191979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516843" y="4400286"/>
              <a:ext cx="63997" cy="75773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817283" y="4867698"/>
              <a:ext cx="96763" cy="65461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524013" y="4875732"/>
              <a:ext cx="342468" cy="131777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87544" y="4891399"/>
              <a:ext cx="176260" cy="5589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490096" y="3703725"/>
              <a:ext cx="747783" cy="260193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816374" y="4032976"/>
              <a:ext cx="39135" cy="5207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3869" y="3264401"/>
              <a:ext cx="9434568" cy="779042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-691176" y="3566931"/>
              <a:ext cx="6388189" cy="822854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1216918" y="3919257"/>
              <a:ext cx="9181266" cy="1050288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7212611" y="4696720"/>
              <a:ext cx="2856230" cy="642251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6801158" y="3757223"/>
              <a:ext cx="2902271" cy="610289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-691176" y="4529502"/>
              <a:ext cx="7695600" cy="433390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3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13225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1"/>
          </p:nvPr>
        </p:nvSpPr>
        <p:spPr>
          <a:xfrm>
            <a:off x="734775" y="40105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3"/>
          </p:nvPr>
        </p:nvSpPr>
        <p:spPr>
          <a:xfrm>
            <a:off x="7347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070376" y="23987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5"/>
          </p:nvPr>
        </p:nvSpPr>
        <p:spPr>
          <a:xfrm>
            <a:off x="2691935" y="37763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6"/>
          </p:nvPr>
        </p:nvSpPr>
        <p:spPr>
          <a:xfrm>
            <a:off x="2691935" y="34555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027527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8"/>
          </p:nvPr>
        </p:nvSpPr>
        <p:spPr>
          <a:xfrm>
            <a:off x="4649075" y="40105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46490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8" name="Google Shape;71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6984678" y="2398775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14"/>
          </p:nvPr>
        </p:nvSpPr>
        <p:spPr>
          <a:xfrm>
            <a:off x="6606228" y="3776391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5"/>
          </p:nvPr>
        </p:nvSpPr>
        <p:spPr>
          <a:xfrm>
            <a:off x="6606228" y="3455600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21" name="Google Shape;721;p13"/>
          <p:cNvGrpSpPr/>
          <p:nvPr/>
        </p:nvGrpSpPr>
        <p:grpSpPr>
          <a:xfrm>
            <a:off x="119956" y="101206"/>
            <a:ext cx="8774007" cy="1944242"/>
            <a:chOff x="119956" y="101206"/>
            <a:chExt cx="8774007" cy="1944242"/>
          </a:xfrm>
        </p:grpSpPr>
        <p:sp>
          <p:nvSpPr>
            <p:cNvPr id="722" name="Google Shape;722;p13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flipH="1">
              <a:off x="6354162" y="143046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>
              <a:off x="1856980" y="1002313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>
              <a:off x="69602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>
              <a:off x="7756750" y="7948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>
              <a:off x="1432993" y="15891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flipH="1">
              <a:off x="1303002" y="80072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flipH="1">
              <a:off x="2441166" y="119123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flipH="1">
              <a:off x="5276270" y="18207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7"/>
          <p:cNvSpPr/>
          <p:nvPr/>
        </p:nvSpPr>
        <p:spPr>
          <a:xfrm>
            <a:off x="1305975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17"/>
          <p:cNvSpPr/>
          <p:nvPr/>
        </p:nvSpPr>
        <p:spPr>
          <a:xfrm>
            <a:off x="321325" y="11402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7"/>
          <p:cNvSpPr/>
          <p:nvPr/>
        </p:nvSpPr>
        <p:spPr>
          <a:xfrm>
            <a:off x="7753506" y="3198372"/>
            <a:ext cx="450873" cy="1079964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7"/>
          <p:cNvSpPr/>
          <p:nvPr/>
        </p:nvSpPr>
        <p:spPr>
          <a:xfrm flipH="1">
            <a:off x="2066556" y="3159647"/>
            <a:ext cx="450873" cy="1079964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17"/>
          <p:cNvGrpSpPr/>
          <p:nvPr/>
        </p:nvGrpSpPr>
        <p:grpSpPr>
          <a:xfrm>
            <a:off x="-1157154" y="4083235"/>
            <a:ext cx="11013868" cy="1255739"/>
            <a:chOff x="-1249229" y="4083235"/>
            <a:chExt cx="11013868" cy="1255739"/>
          </a:xfrm>
        </p:grpSpPr>
        <p:sp>
          <p:nvSpPr>
            <p:cNvPr id="1012" name="Google Shape;1012;p17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chemeClr val="dk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17"/>
          <p:cNvSpPr txBox="1">
            <a:spLocks noGrp="1"/>
          </p:cNvSpPr>
          <p:nvPr>
            <p:ph type="title" hasCustomPrompt="1"/>
          </p:nvPr>
        </p:nvSpPr>
        <p:spPr>
          <a:xfrm>
            <a:off x="819938" y="616235"/>
            <a:ext cx="34578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" name="Google Shape;1036;p17"/>
          <p:cNvSpPr txBox="1">
            <a:spLocks noGrp="1"/>
          </p:cNvSpPr>
          <p:nvPr>
            <p:ph type="subTitle" idx="1"/>
          </p:nvPr>
        </p:nvSpPr>
        <p:spPr>
          <a:xfrm>
            <a:off x="819938" y="1370625"/>
            <a:ext cx="34578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7"/>
          <p:cNvSpPr txBox="1">
            <a:spLocks noGrp="1"/>
          </p:cNvSpPr>
          <p:nvPr>
            <p:ph type="title" idx="2" hasCustomPrompt="1"/>
          </p:nvPr>
        </p:nvSpPr>
        <p:spPr>
          <a:xfrm>
            <a:off x="4866238" y="616235"/>
            <a:ext cx="34578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8" name="Google Shape;1038;p17"/>
          <p:cNvSpPr txBox="1">
            <a:spLocks noGrp="1"/>
          </p:cNvSpPr>
          <p:nvPr>
            <p:ph type="subTitle" idx="3"/>
          </p:nvPr>
        </p:nvSpPr>
        <p:spPr>
          <a:xfrm>
            <a:off x="4866238" y="1370625"/>
            <a:ext cx="34578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17"/>
          <p:cNvSpPr txBox="1">
            <a:spLocks noGrp="1"/>
          </p:cNvSpPr>
          <p:nvPr>
            <p:ph type="title" idx="4" hasCustomPrompt="1"/>
          </p:nvPr>
        </p:nvSpPr>
        <p:spPr>
          <a:xfrm>
            <a:off x="2843088" y="2091185"/>
            <a:ext cx="34578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0" name="Google Shape;1040;p17"/>
          <p:cNvSpPr txBox="1">
            <a:spLocks noGrp="1"/>
          </p:cNvSpPr>
          <p:nvPr>
            <p:ph type="subTitle" idx="5"/>
          </p:nvPr>
        </p:nvSpPr>
        <p:spPr>
          <a:xfrm>
            <a:off x="2843088" y="2845575"/>
            <a:ext cx="34578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41" name="Google Shape;1041;p17"/>
          <p:cNvGrpSpPr/>
          <p:nvPr/>
        </p:nvGrpSpPr>
        <p:grpSpPr>
          <a:xfrm>
            <a:off x="119956" y="101206"/>
            <a:ext cx="8814602" cy="2833949"/>
            <a:chOff x="119956" y="101206"/>
            <a:chExt cx="8814602" cy="2833949"/>
          </a:xfrm>
        </p:grpSpPr>
        <p:grpSp>
          <p:nvGrpSpPr>
            <p:cNvPr id="1042" name="Google Shape;1042;p17"/>
            <p:cNvGrpSpPr/>
            <p:nvPr/>
          </p:nvGrpSpPr>
          <p:grpSpPr>
            <a:xfrm flipH="1">
              <a:off x="119956" y="101206"/>
              <a:ext cx="8814602" cy="2833949"/>
              <a:chOff x="74805" y="101206"/>
              <a:chExt cx="8814602" cy="2833949"/>
            </a:xfrm>
          </p:grpSpPr>
          <p:sp>
            <p:nvSpPr>
              <p:cNvPr id="1043" name="Google Shape;1043;p17"/>
              <p:cNvSpPr/>
              <p:nvPr/>
            </p:nvSpPr>
            <p:spPr>
              <a:xfrm>
                <a:off x="119956" y="536878"/>
                <a:ext cx="34285" cy="23212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48" extrusionOk="0">
                    <a:moveTo>
                      <a:pt x="246" y="0"/>
                    </a:moveTo>
                    <a:cubicBezTo>
                      <a:pt x="160" y="0"/>
                      <a:pt x="75" y="46"/>
                      <a:pt x="38" y="144"/>
                    </a:cubicBezTo>
                    <a:cubicBezTo>
                      <a:pt x="1" y="257"/>
                      <a:pt x="183" y="348"/>
                      <a:pt x="325" y="348"/>
                    </a:cubicBezTo>
                    <a:cubicBezTo>
                      <a:pt x="430" y="348"/>
                      <a:pt x="513" y="298"/>
                      <a:pt x="469" y="170"/>
                    </a:cubicBezTo>
                    <a:cubicBezTo>
                      <a:pt x="441" y="59"/>
                      <a:pt x="343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565117" y="699153"/>
                <a:ext cx="46158" cy="4102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15" extrusionOk="0">
                    <a:moveTo>
                      <a:pt x="424" y="0"/>
                    </a:moveTo>
                    <a:cubicBezTo>
                      <a:pt x="400" y="0"/>
                      <a:pt x="372" y="5"/>
                      <a:pt x="340" y="17"/>
                    </a:cubicBezTo>
                    <a:cubicBezTo>
                      <a:pt x="14" y="134"/>
                      <a:pt x="1" y="499"/>
                      <a:pt x="262" y="604"/>
                    </a:cubicBezTo>
                    <a:cubicBezTo>
                      <a:pt x="280" y="611"/>
                      <a:pt x="297" y="615"/>
                      <a:pt x="314" y="615"/>
                    </a:cubicBezTo>
                    <a:cubicBezTo>
                      <a:pt x="540" y="615"/>
                      <a:pt x="691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1287305" y="360182"/>
                <a:ext cx="35352" cy="32216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83" extrusionOk="0">
                    <a:moveTo>
                      <a:pt x="265" y="1"/>
                    </a:moveTo>
                    <a:cubicBezTo>
                      <a:pt x="232" y="1"/>
                      <a:pt x="197" y="19"/>
                      <a:pt x="162" y="63"/>
                    </a:cubicBezTo>
                    <a:cubicBezTo>
                      <a:pt x="1" y="249"/>
                      <a:pt x="111" y="483"/>
                      <a:pt x="313" y="483"/>
                    </a:cubicBezTo>
                    <a:cubicBezTo>
                      <a:pt x="323" y="483"/>
                      <a:pt x="334" y="482"/>
                      <a:pt x="345" y="481"/>
                    </a:cubicBezTo>
                    <a:cubicBezTo>
                      <a:pt x="529" y="448"/>
                      <a:pt x="425" y="1"/>
                      <a:pt x="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750368" y="1121046"/>
                <a:ext cx="37754" cy="2187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28" extrusionOk="0">
                    <a:moveTo>
                      <a:pt x="414" y="0"/>
                    </a:moveTo>
                    <a:cubicBezTo>
                      <a:pt x="256" y="0"/>
                      <a:pt x="0" y="194"/>
                      <a:pt x="201" y="294"/>
                    </a:cubicBezTo>
                    <a:cubicBezTo>
                      <a:pt x="245" y="318"/>
                      <a:pt x="288" y="328"/>
                      <a:pt x="327" y="328"/>
                    </a:cubicBezTo>
                    <a:cubicBezTo>
                      <a:pt x="466" y="328"/>
                      <a:pt x="565" y="202"/>
                      <a:pt x="514" y="60"/>
                    </a:cubicBezTo>
                    <a:cubicBezTo>
                      <a:pt x="500" y="18"/>
                      <a:pt x="461" y="0"/>
                      <a:pt x="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1858502" y="446035"/>
                <a:ext cx="40689" cy="2467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70" extrusionOk="0">
                    <a:moveTo>
                      <a:pt x="396" y="0"/>
                    </a:moveTo>
                    <a:cubicBezTo>
                      <a:pt x="214" y="0"/>
                      <a:pt x="0" y="110"/>
                      <a:pt x="157" y="267"/>
                    </a:cubicBezTo>
                    <a:cubicBezTo>
                      <a:pt x="224" y="338"/>
                      <a:pt x="302" y="369"/>
                      <a:pt x="374" y="369"/>
                    </a:cubicBezTo>
                    <a:cubicBezTo>
                      <a:pt x="501" y="369"/>
                      <a:pt x="609" y="273"/>
                      <a:pt x="601" y="123"/>
                    </a:cubicBezTo>
                    <a:cubicBezTo>
                      <a:pt x="596" y="37"/>
                      <a:pt x="501" y="0"/>
                      <a:pt x="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1588432" y="189314"/>
                <a:ext cx="39221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73" extrusionOk="0">
                    <a:moveTo>
                      <a:pt x="382" y="0"/>
                    </a:moveTo>
                    <a:cubicBezTo>
                      <a:pt x="207" y="0"/>
                      <a:pt x="0" y="110"/>
                      <a:pt x="149" y="267"/>
                    </a:cubicBezTo>
                    <a:cubicBezTo>
                      <a:pt x="213" y="341"/>
                      <a:pt x="288" y="372"/>
                      <a:pt x="356" y="372"/>
                    </a:cubicBezTo>
                    <a:cubicBezTo>
                      <a:pt x="482" y="372"/>
                      <a:pt x="588" y="267"/>
                      <a:pt x="579" y="124"/>
                    </a:cubicBezTo>
                    <a:cubicBezTo>
                      <a:pt x="575" y="37"/>
                      <a:pt x="484" y="0"/>
                      <a:pt x="3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529898" y="1678622"/>
                <a:ext cx="35219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46" extrusionOk="0">
                    <a:moveTo>
                      <a:pt x="255" y="1"/>
                    </a:moveTo>
                    <a:cubicBezTo>
                      <a:pt x="223" y="1"/>
                      <a:pt x="189" y="8"/>
                      <a:pt x="156" y="24"/>
                    </a:cubicBezTo>
                    <a:cubicBezTo>
                      <a:pt x="0" y="86"/>
                      <a:pt x="183" y="446"/>
                      <a:pt x="330" y="446"/>
                    </a:cubicBezTo>
                    <a:cubicBezTo>
                      <a:pt x="368" y="446"/>
                      <a:pt x="403" y="422"/>
                      <a:pt x="430" y="363"/>
                    </a:cubicBezTo>
                    <a:cubicBezTo>
                      <a:pt x="527" y="169"/>
                      <a:pt x="410" y="1"/>
                      <a:pt x="2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2088451" y="247980"/>
                <a:ext cx="54496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817" h="521" extrusionOk="0">
                    <a:moveTo>
                      <a:pt x="406" y="1"/>
                    </a:moveTo>
                    <a:cubicBezTo>
                      <a:pt x="129" y="1"/>
                      <a:pt x="1" y="277"/>
                      <a:pt x="160" y="474"/>
                    </a:cubicBezTo>
                    <a:cubicBezTo>
                      <a:pt x="187" y="506"/>
                      <a:pt x="221" y="520"/>
                      <a:pt x="259" y="520"/>
                    </a:cubicBezTo>
                    <a:cubicBezTo>
                      <a:pt x="479" y="520"/>
                      <a:pt x="816" y="49"/>
                      <a:pt x="460" y="4"/>
                    </a:cubicBezTo>
                    <a:cubicBezTo>
                      <a:pt x="441" y="2"/>
                      <a:pt x="423" y="1"/>
                      <a:pt x="4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2481551" y="255079"/>
                <a:ext cx="34085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08" extrusionOk="0">
                    <a:moveTo>
                      <a:pt x="363" y="1"/>
                    </a:moveTo>
                    <a:cubicBezTo>
                      <a:pt x="214" y="1"/>
                      <a:pt x="1" y="127"/>
                      <a:pt x="157" y="247"/>
                    </a:cubicBezTo>
                    <a:cubicBezTo>
                      <a:pt x="196" y="289"/>
                      <a:pt x="244" y="308"/>
                      <a:pt x="292" y="308"/>
                    </a:cubicBezTo>
                    <a:cubicBezTo>
                      <a:pt x="403" y="308"/>
                      <a:pt x="511" y="205"/>
                      <a:pt x="483" y="77"/>
                    </a:cubicBezTo>
                    <a:cubicBezTo>
                      <a:pt x="476" y="23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4139590" y="552685"/>
                <a:ext cx="35086" cy="2748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2" extrusionOk="0">
                    <a:moveTo>
                      <a:pt x="281" y="1"/>
                    </a:moveTo>
                    <a:cubicBezTo>
                      <a:pt x="217" y="1"/>
                      <a:pt x="151" y="30"/>
                      <a:pt x="100" y="90"/>
                    </a:cubicBezTo>
                    <a:cubicBezTo>
                      <a:pt x="1" y="216"/>
                      <a:pt x="252" y="411"/>
                      <a:pt x="407" y="411"/>
                    </a:cubicBezTo>
                    <a:cubicBezTo>
                      <a:pt x="476" y="411"/>
                      <a:pt x="526" y="373"/>
                      <a:pt x="518" y="273"/>
                    </a:cubicBezTo>
                    <a:cubicBezTo>
                      <a:pt x="509" y="96"/>
                      <a:pt x="398" y="1"/>
                      <a:pt x="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2811385" y="397412"/>
                <a:ext cx="26614" cy="2134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20" extrusionOk="0">
                    <a:moveTo>
                      <a:pt x="85" y="0"/>
                    </a:moveTo>
                    <a:cubicBezTo>
                      <a:pt x="39" y="0"/>
                      <a:pt x="4" y="27"/>
                      <a:pt x="0" y="96"/>
                    </a:cubicBezTo>
                    <a:cubicBezTo>
                      <a:pt x="0" y="238"/>
                      <a:pt x="92" y="320"/>
                      <a:pt x="187" y="320"/>
                    </a:cubicBezTo>
                    <a:cubicBezTo>
                      <a:pt x="231" y="320"/>
                      <a:pt x="276" y="302"/>
                      <a:pt x="313" y="265"/>
                    </a:cubicBezTo>
                    <a:cubicBezTo>
                      <a:pt x="398" y="180"/>
                      <a:pt x="204" y="0"/>
                      <a:pt x="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3956792" y="245600"/>
                <a:ext cx="38221" cy="3948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92" extrusionOk="0">
                    <a:moveTo>
                      <a:pt x="221" y="1"/>
                    </a:moveTo>
                    <a:cubicBezTo>
                      <a:pt x="5" y="1"/>
                      <a:pt x="1" y="592"/>
                      <a:pt x="215" y="592"/>
                    </a:cubicBezTo>
                    <a:cubicBezTo>
                      <a:pt x="247" y="592"/>
                      <a:pt x="283" y="579"/>
                      <a:pt x="325" y="549"/>
                    </a:cubicBezTo>
                    <a:cubicBezTo>
                      <a:pt x="573" y="367"/>
                      <a:pt x="494" y="40"/>
                      <a:pt x="233" y="1"/>
                    </a:cubicBezTo>
                    <a:cubicBezTo>
                      <a:pt x="229" y="1"/>
                      <a:pt x="225" y="1"/>
                      <a:pt x="2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74805" y="1928612"/>
                <a:ext cx="45158" cy="31749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76" extrusionOk="0">
                    <a:moveTo>
                      <a:pt x="320" y="1"/>
                    </a:moveTo>
                    <a:cubicBezTo>
                      <a:pt x="214" y="1"/>
                      <a:pt x="112" y="66"/>
                      <a:pt x="63" y="189"/>
                    </a:cubicBezTo>
                    <a:cubicBezTo>
                      <a:pt x="1" y="344"/>
                      <a:pt x="256" y="476"/>
                      <a:pt x="446" y="476"/>
                    </a:cubicBezTo>
                    <a:cubicBezTo>
                      <a:pt x="577" y="476"/>
                      <a:pt x="677" y="414"/>
                      <a:pt x="624" y="254"/>
                    </a:cubicBezTo>
                    <a:cubicBezTo>
                      <a:pt x="562" y="82"/>
                      <a:pt x="438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3390211" y="104741"/>
                <a:ext cx="34485" cy="2594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63" y="0"/>
                    </a:moveTo>
                    <a:cubicBezTo>
                      <a:pt x="191" y="0"/>
                      <a:pt x="119" y="38"/>
                      <a:pt x="76" y="113"/>
                    </a:cubicBezTo>
                    <a:cubicBezTo>
                      <a:pt x="0" y="240"/>
                      <a:pt x="226" y="389"/>
                      <a:pt x="376" y="389"/>
                    </a:cubicBezTo>
                    <a:cubicBezTo>
                      <a:pt x="457" y="389"/>
                      <a:pt x="517" y="345"/>
                      <a:pt x="494" y="231"/>
                    </a:cubicBezTo>
                    <a:cubicBezTo>
                      <a:pt x="471" y="77"/>
                      <a:pt x="367" y="0"/>
                      <a:pt x="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4510967" y="788389"/>
                <a:ext cx="46358" cy="2994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49" extrusionOk="0">
                    <a:moveTo>
                      <a:pt x="332" y="0"/>
                    </a:moveTo>
                    <a:cubicBezTo>
                      <a:pt x="134" y="0"/>
                      <a:pt x="1" y="239"/>
                      <a:pt x="141" y="415"/>
                    </a:cubicBezTo>
                    <a:cubicBezTo>
                      <a:pt x="161" y="438"/>
                      <a:pt x="187" y="448"/>
                      <a:pt x="216" y="448"/>
                    </a:cubicBezTo>
                    <a:cubicBezTo>
                      <a:pt x="396" y="448"/>
                      <a:pt x="694" y="55"/>
                      <a:pt x="402" y="10"/>
                    </a:cubicBezTo>
                    <a:cubicBezTo>
                      <a:pt x="378" y="3"/>
                      <a:pt x="355" y="0"/>
                      <a:pt x="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742137" y="302701"/>
                <a:ext cx="54229" cy="2968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45" extrusionOk="0">
                    <a:moveTo>
                      <a:pt x="331" y="0"/>
                    </a:moveTo>
                    <a:cubicBezTo>
                      <a:pt x="76" y="0"/>
                      <a:pt x="0" y="212"/>
                      <a:pt x="182" y="394"/>
                    </a:cubicBezTo>
                    <a:cubicBezTo>
                      <a:pt x="218" y="429"/>
                      <a:pt x="262" y="444"/>
                      <a:pt x="308" y="444"/>
                    </a:cubicBezTo>
                    <a:cubicBezTo>
                      <a:pt x="533" y="444"/>
                      <a:pt x="813" y="91"/>
                      <a:pt x="456" y="15"/>
                    </a:cubicBezTo>
                    <a:cubicBezTo>
                      <a:pt x="410" y="5"/>
                      <a:pt x="368" y="0"/>
                      <a:pt x="3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3500266" y="426693"/>
                <a:ext cx="50827" cy="32416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86" extrusionOk="0">
                    <a:moveTo>
                      <a:pt x="479" y="1"/>
                    </a:moveTo>
                    <a:cubicBezTo>
                      <a:pt x="253" y="1"/>
                      <a:pt x="1" y="129"/>
                      <a:pt x="175" y="335"/>
                    </a:cubicBezTo>
                    <a:cubicBezTo>
                      <a:pt x="264" y="439"/>
                      <a:pt x="370" y="485"/>
                      <a:pt x="468" y="485"/>
                    </a:cubicBezTo>
                    <a:cubicBezTo>
                      <a:pt x="627" y="485"/>
                      <a:pt x="762" y="364"/>
                      <a:pt x="762" y="178"/>
                    </a:cubicBezTo>
                    <a:cubicBezTo>
                      <a:pt x="762" y="55"/>
                      <a:pt x="626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4462153" y="101206"/>
                <a:ext cx="44157" cy="2601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0" extrusionOk="0">
                    <a:moveTo>
                      <a:pt x="481" y="0"/>
                    </a:moveTo>
                    <a:cubicBezTo>
                      <a:pt x="300" y="0"/>
                      <a:pt x="0" y="259"/>
                      <a:pt x="248" y="362"/>
                    </a:cubicBezTo>
                    <a:cubicBezTo>
                      <a:pt x="294" y="381"/>
                      <a:pt x="337" y="390"/>
                      <a:pt x="377" y="390"/>
                    </a:cubicBezTo>
                    <a:cubicBezTo>
                      <a:pt x="554" y="390"/>
                      <a:pt x="662" y="221"/>
                      <a:pt x="587" y="62"/>
                    </a:cubicBezTo>
                    <a:cubicBezTo>
                      <a:pt x="568" y="18"/>
                      <a:pt x="529" y="0"/>
                      <a:pt x="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1024013" y="143559"/>
                <a:ext cx="43890" cy="26613"/>
              </a:xfrm>
              <a:custGeom>
                <a:avLst/>
                <a:gdLst/>
                <a:ahLst/>
                <a:cxnLst/>
                <a:rect l="l" t="t" r="r" b="b"/>
                <a:pathLst>
                  <a:path w="658" h="399" extrusionOk="0">
                    <a:moveTo>
                      <a:pt x="447" y="0"/>
                    </a:moveTo>
                    <a:cubicBezTo>
                      <a:pt x="251" y="0"/>
                      <a:pt x="1" y="136"/>
                      <a:pt x="183" y="301"/>
                    </a:cubicBezTo>
                    <a:cubicBezTo>
                      <a:pt x="251" y="369"/>
                      <a:pt x="327" y="398"/>
                      <a:pt x="396" y="398"/>
                    </a:cubicBezTo>
                    <a:cubicBezTo>
                      <a:pt x="539" y="398"/>
                      <a:pt x="657" y="276"/>
                      <a:pt x="639" y="118"/>
                    </a:cubicBezTo>
                    <a:cubicBezTo>
                      <a:pt x="631" y="35"/>
                      <a:pt x="546" y="0"/>
                      <a:pt x="4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5480710" y="368333"/>
                <a:ext cx="29082" cy="24079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1" extrusionOk="0">
                    <a:moveTo>
                      <a:pt x="224" y="1"/>
                    </a:moveTo>
                    <a:cubicBezTo>
                      <a:pt x="186" y="1"/>
                      <a:pt x="147" y="12"/>
                      <a:pt x="109" y="37"/>
                    </a:cubicBezTo>
                    <a:cubicBezTo>
                      <a:pt x="1" y="116"/>
                      <a:pt x="184" y="360"/>
                      <a:pt x="308" y="360"/>
                    </a:cubicBezTo>
                    <a:cubicBezTo>
                      <a:pt x="347" y="360"/>
                      <a:pt x="380" y="335"/>
                      <a:pt x="396" y="272"/>
                    </a:cubicBezTo>
                    <a:cubicBezTo>
                      <a:pt x="436" y="114"/>
                      <a:pt x="340" y="1"/>
                      <a:pt x="2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2852806" y="102407"/>
                <a:ext cx="36820" cy="2347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52" extrusionOk="0">
                    <a:moveTo>
                      <a:pt x="238" y="1"/>
                    </a:moveTo>
                    <a:cubicBezTo>
                      <a:pt x="124" y="1"/>
                      <a:pt x="13" y="85"/>
                      <a:pt x="5" y="226"/>
                    </a:cubicBezTo>
                    <a:cubicBezTo>
                      <a:pt x="0" y="312"/>
                      <a:pt x="104" y="351"/>
                      <a:pt x="215" y="351"/>
                    </a:cubicBezTo>
                    <a:cubicBezTo>
                      <a:pt x="376" y="351"/>
                      <a:pt x="552" y="269"/>
                      <a:pt x="436" y="122"/>
                    </a:cubicBezTo>
                    <a:cubicBezTo>
                      <a:pt x="389" y="39"/>
                      <a:pt x="313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8233020" y="396638"/>
                <a:ext cx="38554" cy="22878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43" extrusionOk="0">
                    <a:moveTo>
                      <a:pt x="245" y="0"/>
                    </a:moveTo>
                    <a:cubicBezTo>
                      <a:pt x="100" y="0"/>
                      <a:pt x="0" y="129"/>
                      <a:pt x="51" y="281"/>
                    </a:cubicBezTo>
                    <a:cubicBezTo>
                      <a:pt x="67" y="324"/>
                      <a:pt x="107" y="342"/>
                      <a:pt x="157" y="342"/>
                    </a:cubicBezTo>
                    <a:cubicBezTo>
                      <a:pt x="318" y="342"/>
                      <a:pt x="577" y="153"/>
                      <a:pt x="377" y="34"/>
                    </a:cubicBezTo>
                    <a:cubicBezTo>
                      <a:pt x="331" y="11"/>
                      <a:pt x="287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398508" y="305752"/>
                <a:ext cx="38421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53" extrusionOk="0">
                    <a:moveTo>
                      <a:pt x="257" y="0"/>
                    </a:moveTo>
                    <a:cubicBezTo>
                      <a:pt x="121" y="0"/>
                      <a:pt x="1" y="136"/>
                      <a:pt x="51" y="287"/>
                    </a:cubicBezTo>
                    <a:cubicBezTo>
                      <a:pt x="67" y="334"/>
                      <a:pt x="108" y="353"/>
                      <a:pt x="159" y="353"/>
                    </a:cubicBezTo>
                    <a:cubicBezTo>
                      <a:pt x="321" y="353"/>
                      <a:pt x="576" y="158"/>
                      <a:pt x="377" y="39"/>
                    </a:cubicBezTo>
                    <a:cubicBezTo>
                      <a:pt x="339" y="12"/>
                      <a:pt x="297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4989087" y="441700"/>
                <a:ext cx="43423" cy="2768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415" extrusionOk="0">
                    <a:moveTo>
                      <a:pt x="384" y="0"/>
                    </a:moveTo>
                    <a:cubicBezTo>
                      <a:pt x="197" y="0"/>
                      <a:pt x="1" y="98"/>
                      <a:pt x="137" y="280"/>
                    </a:cubicBezTo>
                    <a:cubicBezTo>
                      <a:pt x="209" y="373"/>
                      <a:pt x="301" y="415"/>
                      <a:pt x="386" y="415"/>
                    </a:cubicBezTo>
                    <a:cubicBezTo>
                      <a:pt x="515" y="415"/>
                      <a:pt x="630" y="319"/>
                      <a:pt x="645" y="162"/>
                    </a:cubicBezTo>
                    <a:cubicBezTo>
                      <a:pt x="651" y="52"/>
                      <a:pt x="520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7965651" y="832638"/>
                <a:ext cx="57431" cy="3361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504" extrusionOk="0">
                    <a:moveTo>
                      <a:pt x="624" y="1"/>
                    </a:moveTo>
                    <a:cubicBezTo>
                      <a:pt x="381" y="1"/>
                      <a:pt x="0" y="272"/>
                      <a:pt x="296" y="439"/>
                    </a:cubicBezTo>
                    <a:cubicBezTo>
                      <a:pt x="369" y="484"/>
                      <a:pt x="442" y="504"/>
                      <a:pt x="508" y="504"/>
                    </a:cubicBezTo>
                    <a:cubicBezTo>
                      <a:pt x="714" y="504"/>
                      <a:pt x="860" y="317"/>
                      <a:pt x="791" y="100"/>
                    </a:cubicBezTo>
                    <a:cubicBezTo>
                      <a:pt x="769" y="29"/>
                      <a:pt x="704" y="1"/>
                      <a:pt x="6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8723634" y="2244083"/>
                <a:ext cx="38687" cy="2981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47" extrusionOk="0">
                    <a:moveTo>
                      <a:pt x="145" y="1"/>
                    </a:moveTo>
                    <a:cubicBezTo>
                      <a:pt x="62" y="1"/>
                      <a:pt x="0" y="47"/>
                      <a:pt x="13" y="172"/>
                    </a:cubicBezTo>
                    <a:cubicBezTo>
                      <a:pt x="37" y="349"/>
                      <a:pt x="160" y="446"/>
                      <a:pt x="282" y="446"/>
                    </a:cubicBezTo>
                    <a:cubicBezTo>
                      <a:pt x="358" y="446"/>
                      <a:pt x="433" y="408"/>
                      <a:pt x="483" y="328"/>
                    </a:cubicBezTo>
                    <a:cubicBezTo>
                      <a:pt x="579" y="197"/>
                      <a:pt x="316" y="1"/>
                      <a:pt x="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263869" y="1116286"/>
                <a:ext cx="46158" cy="4102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15" extrusionOk="0">
                    <a:moveTo>
                      <a:pt x="424" y="0"/>
                    </a:moveTo>
                    <a:cubicBezTo>
                      <a:pt x="400" y="0"/>
                      <a:pt x="372" y="5"/>
                      <a:pt x="340" y="17"/>
                    </a:cubicBezTo>
                    <a:cubicBezTo>
                      <a:pt x="14" y="134"/>
                      <a:pt x="1" y="499"/>
                      <a:pt x="262" y="604"/>
                    </a:cubicBezTo>
                    <a:cubicBezTo>
                      <a:pt x="280" y="611"/>
                      <a:pt x="297" y="615"/>
                      <a:pt x="314" y="615"/>
                    </a:cubicBezTo>
                    <a:cubicBezTo>
                      <a:pt x="540" y="615"/>
                      <a:pt x="691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6305359" y="141958"/>
                <a:ext cx="38687" cy="2981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47" extrusionOk="0">
                    <a:moveTo>
                      <a:pt x="145" y="1"/>
                    </a:moveTo>
                    <a:cubicBezTo>
                      <a:pt x="62" y="1"/>
                      <a:pt x="0" y="47"/>
                      <a:pt x="13" y="172"/>
                    </a:cubicBezTo>
                    <a:cubicBezTo>
                      <a:pt x="37" y="349"/>
                      <a:pt x="160" y="446"/>
                      <a:pt x="282" y="446"/>
                    </a:cubicBezTo>
                    <a:cubicBezTo>
                      <a:pt x="358" y="446"/>
                      <a:pt x="433" y="408"/>
                      <a:pt x="483" y="328"/>
                    </a:cubicBezTo>
                    <a:cubicBezTo>
                      <a:pt x="579" y="197"/>
                      <a:pt x="316" y="1"/>
                      <a:pt x="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7429505" y="196212"/>
                <a:ext cx="45158" cy="31749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76" extrusionOk="0">
                    <a:moveTo>
                      <a:pt x="320" y="1"/>
                    </a:moveTo>
                    <a:cubicBezTo>
                      <a:pt x="214" y="1"/>
                      <a:pt x="112" y="66"/>
                      <a:pt x="63" y="189"/>
                    </a:cubicBezTo>
                    <a:cubicBezTo>
                      <a:pt x="1" y="344"/>
                      <a:pt x="256" y="476"/>
                      <a:pt x="446" y="476"/>
                    </a:cubicBezTo>
                    <a:cubicBezTo>
                      <a:pt x="577" y="476"/>
                      <a:pt x="677" y="414"/>
                      <a:pt x="624" y="254"/>
                    </a:cubicBezTo>
                    <a:cubicBezTo>
                      <a:pt x="562" y="82"/>
                      <a:pt x="438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8838579" y="908393"/>
                <a:ext cx="50827" cy="32416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86" extrusionOk="0">
                    <a:moveTo>
                      <a:pt x="479" y="1"/>
                    </a:moveTo>
                    <a:cubicBezTo>
                      <a:pt x="253" y="1"/>
                      <a:pt x="1" y="129"/>
                      <a:pt x="175" y="335"/>
                    </a:cubicBezTo>
                    <a:cubicBezTo>
                      <a:pt x="264" y="439"/>
                      <a:pt x="370" y="485"/>
                      <a:pt x="468" y="485"/>
                    </a:cubicBezTo>
                    <a:cubicBezTo>
                      <a:pt x="627" y="485"/>
                      <a:pt x="762" y="364"/>
                      <a:pt x="762" y="178"/>
                    </a:cubicBezTo>
                    <a:cubicBezTo>
                      <a:pt x="762" y="55"/>
                      <a:pt x="626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8301213" y="1703979"/>
                <a:ext cx="34085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08" extrusionOk="0">
                    <a:moveTo>
                      <a:pt x="363" y="1"/>
                    </a:moveTo>
                    <a:cubicBezTo>
                      <a:pt x="214" y="1"/>
                      <a:pt x="1" y="127"/>
                      <a:pt x="157" y="247"/>
                    </a:cubicBezTo>
                    <a:cubicBezTo>
                      <a:pt x="196" y="289"/>
                      <a:pt x="244" y="308"/>
                      <a:pt x="292" y="308"/>
                    </a:cubicBezTo>
                    <a:cubicBezTo>
                      <a:pt x="403" y="308"/>
                      <a:pt x="511" y="205"/>
                      <a:pt x="483" y="77"/>
                    </a:cubicBezTo>
                    <a:cubicBezTo>
                      <a:pt x="476" y="23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8720405" y="249475"/>
                <a:ext cx="45158" cy="31749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76" extrusionOk="0">
                    <a:moveTo>
                      <a:pt x="320" y="1"/>
                    </a:moveTo>
                    <a:cubicBezTo>
                      <a:pt x="214" y="1"/>
                      <a:pt x="112" y="66"/>
                      <a:pt x="63" y="189"/>
                    </a:cubicBezTo>
                    <a:cubicBezTo>
                      <a:pt x="1" y="344"/>
                      <a:pt x="256" y="476"/>
                      <a:pt x="446" y="476"/>
                    </a:cubicBezTo>
                    <a:cubicBezTo>
                      <a:pt x="577" y="476"/>
                      <a:pt x="677" y="414"/>
                      <a:pt x="624" y="254"/>
                    </a:cubicBezTo>
                    <a:cubicBezTo>
                      <a:pt x="562" y="82"/>
                      <a:pt x="438" y="1"/>
                      <a:pt x="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7"/>
              <p:cNvSpPr/>
              <p:nvPr/>
            </p:nvSpPr>
            <p:spPr>
              <a:xfrm>
                <a:off x="8476526" y="1123484"/>
                <a:ext cx="43890" cy="26613"/>
              </a:xfrm>
              <a:custGeom>
                <a:avLst/>
                <a:gdLst/>
                <a:ahLst/>
                <a:cxnLst/>
                <a:rect l="l" t="t" r="r" b="b"/>
                <a:pathLst>
                  <a:path w="658" h="399" extrusionOk="0">
                    <a:moveTo>
                      <a:pt x="447" y="0"/>
                    </a:moveTo>
                    <a:cubicBezTo>
                      <a:pt x="251" y="0"/>
                      <a:pt x="1" y="136"/>
                      <a:pt x="183" y="301"/>
                    </a:cubicBezTo>
                    <a:cubicBezTo>
                      <a:pt x="251" y="369"/>
                      <a:pt x="327" y="398"/>
                      <a:pt x="396" y="398"/>
                    </a:cubicBezTo>
                    <a:cubicBezTo>
                      <a:pt x="539" y="398"/>
                      <a:pt x="657" y="276"/>
                      <a:pt x="639" y="118"/>
                    </a:cubicBezTo>
                    <a:cubicBezTo>
                      <a:pt x="631" y="35"/>
                      <a:pt x="546" y="0"/>
                      <a:pt x="4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7"/>
              <p:cNvSpPr/>
              <p:nvPr/>
            </p:nvSpPr>
            <p:spPr>
              <a:xfrm>
                <a:off x="396024" y="2907475"/>
                <a:ext cx="43423" cy="2768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415" extrusionOk="0">
                    <a:moveTo>
                      <a:pt x="384" y="0"/>
                    </a:moveTo>
                    <a:cubicBezTo>
                      <a:pt x="197" y="0"/>
                      <a:pt x="1" y="98"/>
                      <a:pt x="137" y="280"/>
                    </a:cubicBezTo>
                    <a:cubicBezTo>
                      <a:pt x="209" y="373"/>
                      <a:pt x="301" y="415"/>
                      <a:pt x="386" y="415"/>
                    </a:cubicBezTo>
                    <a:cubicBezTo>
                      <a:pt x="515" y="415"/>
                      <a:pt x="630" y="319"/>
                      <a:pt x="645" y="162"/>
                    </a:cubicBezTo>
                    <a:cubicBezTo>
                      <a:pt x="651" y="52"/>
                      <a:pt x="520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7"/>
              <p:cNvSpPr/>
              <p:nvPr/>
            </p:nvSpPr>
            <p:spPr>
              <a:xfrm>
                <a:off x="3950491" y="1224593"/>
                <a:ext cx="50827" cy="32416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86" extrusionOk="0">
                    <a:moveTo>
                      <a:pt x="479" y="1"/>
                    </a:moveTo>
                    <a:cubicBezTo>
                      <a:pt x="253" y="1"/>
                      <a:pt x="1" y="129"/>
                      <a:pt x="175" y="335"/>
                    </a:cubicBezTo>
                    <a:cubicBezTo>
                      <a:pt x="264" y="439"/>
                      <a:pt x="370" y="485"/>
                      <a:pt x="468" y="485"/>
                    </a:cubicBezTo>
                    <a:cubicBezTo>
                      <a:pt x="627" y="485"/>
                      <a:pt x="762" y="364"/>
                      <a:pt x="762" y="178"/>
                    </a:cubicBezTo>
                    <a:cubicBezTo>
                      <a:pt x="762" y="55"/>
                      <a:pt x="626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7"/>
              <p:cNvSpPr/>
              <p:nvPr/>
            </p:nvSpPr>
            <p:spPr>
              <a:xfrm>
                <a:off x="6824638" y="307254"/>
                <a:ext cx="34085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08" extrusionOk="0">
                    <a:moveTo>
                      <a:pt x="363" y="1"/>
                    </a:moveTo>
                    <a:cubicBezTo>
                      <a:pt x="214" y="1"/>
                      <a:pt x="1" y="127"/>
                      <a:pt x="157" y="247"/>
                    </a:cubicBezTo>
                    <a:cubicBezTo>
                      <a:pt x="196" y="289"/>
                      <a:pt x="244" y="308"/>
                      <a:pt x="292" y="308"/>
                    </a:cubicBezTo>
                    <a:cubicBezTo>
                      <a:pt x="403" y="308"/>
                      <a:pt x="511" y="205"/>
                      <a:pt x="483" y="77"/>
                    </a:cubicBezTo>
                    <a:cubicBezTo>
                      <a:pt x="476" y="23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7"/>
              <p:cNvSpPr/>
              <p:nvPr/>
            </p:nvSpPr>
            <p:spPr>
              <a:xfrm>
                <a:off x="7930305" y="249232"/>
                <a:ext cx="35352" cy="32216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83" extrusionOk="0">
                    <a:moveTo>
                      <a:pt x="265" y="1"/>
                    </a:moveTo>
                    <a:cubicBezTo>
                      <a:pt x="232" y="1"/>
                      <a:pt x="197" y="19"/>
                      <a:pt x="162" y="63"/>
                    </a:cubicBezTo>
                    <a:cubicBezTo>
                      <a:pt x="1" y="249"/>
                      <a:pt x="111" y="483"/>
                      <a:pt x="313" y="483"/>
                    </a:cubicBezTo>
                    <a:cubicBezTo>
                      <a:pt x="323" y="483"/>
                      <a:pt x="334" y="482"/>
                      <a:pt x="345" y="481"/>
                    </a:cubicBezTo>
                    <a:cubicBezTo>
                      <a:pt x="529" y="448"/>
                      <a:pt x="425" y="1"/>
                      <a:pt x="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8765551" y="1754816"/>
                <a:ext cx="34085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08" extrusionOk="0">
                    <a:moveTo>
                      <a:pt x="363" y="1"/>
                    </a:moveTo>
                    <a:cubicBezTo>
                      <a:pt x="214" y="1"/>
                      <a:pt x="1" y="127"/>
                      <a:pt x="157" y="247"/>
                    </a:cubicBezTo>
                    <a:cubicBezTo>
                      <a:pt x="196" y="289"/>
                      <a:pt x="244" y="308"/>
                      <a:pt x="292" y="308"/>
                    </a:cubicBezTo>
                    <a:cubicBezTo>
                      <a:pt x="403" y="308"/>
                      <a:pt x="511" y="205"/>
                      <a:pt x="483" y="77"/>
                    </a:cubicBezTo>
                    <a:cubicBezTo>
                      <a:pt x="476" y="23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1271337" y="913050"/>
                <a:ext cx="43423" cy="2768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415" extrusionOk="0">
                    <a:moveTo>
                      <a:pt x="384" y="0"/>
                    </a:moveTo>
                    <a:cubicBezTo>
                      <a:pt x="197" y="0"/>
                      <a:pt x="1" y="98"/>
                      <a:pt x="137" y="280"/>
                    </a:cubicBezTo>
                    <a:cubicBezTo>
                      <a:pt x="209" y="373"/>
                      <a:pt x="301" y="415"/>
                      <a:pt x="386" y="415"/>
                    </a:cubicBezTo>
                    <a:cubicBezTo>
                      <a:pt x="515" y="415"/>
                      <a:pt x="630" y="319"/>
                      <a:pt x="645" y="162"/>
                    </a:cubicBezTo>
                    <a:cubicBezTo>
                      <a:pt x="651" y="52"/>
                      <a:pt x="520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" name="Google Shape;1082;p17"/>
            <p:cNvSpPr/>
            <p:nvPr/>
          </p:nvSpPr>
          <p:spPr>
            <a:xfrm flipH="1">
              <a:off x="8081865" y="2091171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8"/>
          <p:cNvGrpSpPr/>
          <p:nvPr/>
        </p:nvGrpSpPr>
        <p:grpSpPr>
          <a:xfrm>
            <a:off x="119956" y="101206"/>
            <a:ext cx="8774007" cy="1944242"/>
            <a:chOff x="119956" y="101206"/>
            <a:chExt cx="8774007" cy="1944242"/>
          </a:xfrm>
        </p:grpSpPr>
        <p:sp>
          <p:nvSpPr>
            <p:cNvPr id="1085" name="Google Shape;1085;p18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 flipH="1">
              <a:off x="6161600" y="68796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 flipH="1">
              <a:off x="6729446" y="707322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 flipH="1">
              <a:off x="6527812" y="1888223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 flipH="1">
              <a:off x="71888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 flipH="1">
              <a:off x="5842318" y="1459155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 flipH="1">
              <a:off x="288941" y="14604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 flipH="1">
              <a:off x="6495470" y="11349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8"/>
          <p:cNvGrpSpPr/>
          <p:nvPr/>
        </p:nvGrpSpPr>
        <p:grpSpPr>
          <a:xfrm>
            <a:off x="7542707" y="563105"/>
            <a:ext cx="866519" cy="814521"/>
            <a:chOff x="2604439" y="1955638"/>
            <a:chExt cx="3935145" cy="3699007"/>
          </a:xfrm>
        </p:grpSpPr>
        <p:sp>
          <p:nvSpPr>
            <p:cNvPr id="1127" name="Google Shape;1127;p18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18"/>
          <p:cNvSpPr/>
          <p:nvPr/>
        </p:nvSpPr>
        <p:spPr>
          <a:xfrm>
            <a:off x="2232283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7659974" y="1880917"/>
            <a:ext cx="1064834" cy="2550651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18"/>
          <p:cNvGrpSpPr/>
          <p:nvPr/>
        </p:nvGrpSpPr>
        <p:grpSpPr>
          <a:xfrm>
            <a:off x="-1249229" y="4083235"/>
            <a:ext cx="11013868" cy="1255739"/>
            <a:chOff x="-1249229" y="4083235"/>
            <a:chExt cx="11013868" cy="1255739"/>
          </a:xfrm>
        </p:grpSpPr>
        <p:sp>
          <p:nvSpPr>
            <p:cNvPr id="1132" name="Google Shape;1132;p18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18"/>
          <p:cNvSpPr txBox="1">
            <a:spLocks noGrp="1"/>
          </p:cNvSpPr>
          <p:nvPr>
            <p:ph type="title"/>
          </p:nvPr>
        </p:nvSpPr>
        <p:spPr>
          <a:xfrm>
            <a:off x="908325" y="563100"/>
            <a:ext cx="49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18"/>
          <p:cNvSpPr txBox="1">
            <a:spLocks noGrp="1"/>
          </p:cNvSpPr>
          <p:nvPr>
            <p:ph type="body" idx="1"/>
          </p:nvPr>
        </p:nvSpPr>
        <p:spPr>
          <a:xfrm>
            <a:off x="907625" y="1384950"/>
            <a:ext cx="49347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21"/>
          <p:cNvGrpSpPr/>
          <p:nvPr/>
        </p:nvGrpSpPr>
        <p:grpSpPr>
          <a:xfrm>
            <a:off x="119956" y="101206"/>
            <a:ext cx="8774007" cy="1944242"/>
            <a:chOff x="119956" y="101206"/>
            <a:chExt cx="8774007" cy="1944242"/>
          </a:xfrm>
        </p:grpSpPr>
        <p:sp>
          <p:nvSpPr>
            <p:cNvPr id="1312" name="Google Shape;1312;p21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>
              <a:off x="6161600" y="68796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>
              <a:off x="6729446" y="707322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flipH="1">
              <a:off x="6527812" y="1888223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>
              <a:off x="71888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flipH="1">
              <a:off x="5842318" y="1459155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flipH="1">
              <a:off x="288941" y="14604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flipH="1">
              <a:off x="6495470" y="11349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>
            <a:off x="7542707" y="563105"/>
            <a:ext cx="866519" cy="814521"/>
            <a:chOff x="2604439" y="1955638"/>
            <a:chExt cx="3935145" cy="3699007"/>
          </a:xfrm>
        </p:grpSpPr>
        <p:sp>
          <p:nvSpPr>
            <p:cNvPr id="1354" name="Google Shape;1354;p21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21"/>
          <p:cNvSpPr/>
          <p:nvPr/>
        </p:nvSpPr>
        <p:spPr>
          <a:xfrm>
            <a:off x="2232283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1"/>
          <p:cNvSpPr/>
          <p:nvPr/>
        </p:nvSpPr>
        <p:spPr>
          <a:xfrm>
            <a:off x="7659974" y="1880917"/>
            <a:ext cx="1064834" cy="2550651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21"/>
          <p:cNvGrpSpPr/>
          <p:nvPr/>
        </p:nvGrpSpPr>
        <p:grpSpPr>
          <a:xfrm>
            <a:off x="-1249229" y="4083235"/>
            <a:ext cx="11013868" cy="1255739"/>
            <a:chOff x="-1249229" y="4083235"/>
            <a:chExt cx="11013868" cy="1255739"/>
          </a:xfrm>
        </p:grpSpPr>
        <p:sp>
          <p:nvSpPr>
            <p:cNvPr id="1359" name="Google Shape;1359;p21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2"/>
          <p:cNvSpPr/>
          <p:nvPr/>
        </p:nvSpPr>
        <p:spPr>
          <a:xfrm>
            <a:off x="-732300" y="16537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2"/>
          <p:cNvSpPr/>
          <p:nvPr/>
        </p:nvSpPr>
        <p:spPr>
          <a:xfrm>
            <a:off x="-1680225" y="28507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22"/>
          <p:cNvSpPr/>
          <p:nvPr/>
        </p:nvSpPr>
        <p:spPr>
          <a:xfrm rot="-293704">
            <a:off x="4784330" y="2863747"/>
            <a:ext cx="523105" cy="1252978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22"/>
          <p:cNvGrpSpPr/>
          <p:nvPr/>
        </p:nvGrpSpPr>
        <p:grpSpPr>
          <a:xfrm>
            <a:off x="134777" y="2866609"/>
            <a:ext cx="3325985" cy="3126401"/>
            <a:chOff x="2604439" y="1955638"/>
            <a:chExt cx="3935145" cy="3699007"/>
          </a:xfrm>
        </p:grpSpPr>
        <p:sp>
          <p:nvSpPr>
            <p:cNvPr id="1387" name="Google Shape;1387;p22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5425328" y="2522946"/>
              <a:ext cx="464959" cy="316753"/>
            </a:xfrm>
            <a:custGeom>
              <a:avLst/>
              <a:gdLst/>
              <a:ahLst/>
              <a:cxnLst/>
              <a:rect l="l" t="t" r="r" b="b"/>
              <a:pathLst>
                <a:path w="4361" h="2971" extrusionOk="0">
                  <a:moveTo>
                    <a:pt x="1260" y="1"/>
                  </a:moveTo>
                  <a:cubicBezTo>
                    <a:pt x="834" y="1"/>
                    <a:pt x="398" y="153"/>
                    <a:pt x="0" y="527"/>
                  </a:cubicBezTo>
                  <a:cubicBezTo>
                    <a:pt x="26" y="592"/>
                    <a:pt x="39" y="670"/>
                    <a:pt x="65" y="736"/>
                  </a:cubicBezTo>
                  <a:cubicBezTo>
                    <a:pt x="87" y="1875"/>
                    <a:pt x="1065" y="2970"/>
                    <a:pt x="2219" y="2970"/>
                  </a:cubicBezTo>
                  <a:cubicBezTo>
                    <a:pt x="2465" y="2970"/>
                    <a:pt x="2720" y="2920"/>
                    <a:pt x="2975" y="2810"/>
                  </a:cubicBezTo>
                  <a:cubicBezTo>
                    <a:pt x="4360" y="2221"/>
                    <a:pt x="2886" y="1"/>
                    <a:pt x="1260" y="1"/>
                  </a:cubicBezTo>
                  <a:close/>
                </a:path>
              </a:pathLst>
            </a:custGeom>
            <a:solidFill>
              <a:srgbClr val="FFFFFF">
                <a:alpha val="2321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22"/>
          <p:cNvGrpSpPr/>
          <p:nvPr/>
        </p:nvGrpSpPr>
        <p:grpSpPr>
          <a:xfrm>
            <a:off x="-691175" y="4083150"/>
            <a:ext cx="11089360" cy="1255750"/>
            <a:chOff x="-691175" y="4083150"/>
            <a:chExt cx="11089360" cy="1255750"/>
          </a:xfrm>
        </p:grpSpPr>
        <p:sp>
          <p:nvSpPr>
            <p:cNvPr id="1391" name="Google Shape;1391;p22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22"/>
          <p:cNvSpPr/>
          <p:nvPr/>
        </p:nvSpPr>
        <p:spPr>
          <a:xfrm flipH="1">
            <a:off x="-559171" y="858188"/>
            <a:ext cx="1692231" cy="677556"/>
          </a:xfrm>
          <a:custGeom>
            <a:avLst/>
            <a:gdLst/>
            <a:ahLst/>
            <a:cxnLst/>
            <a:rect l="l" t="t" r="r" b="b"/>
            <a:pathLst>
              <a:path w="26524" h="10620" extrusionOk="0">
                <a:moveTo>
                  <a:pt x="23654" y="4723"/>
                </a:moveTo>
                <a:lnTo>
                  <a:pt x="23549" y="4723"/>
                </a:lnTo>
                <a:cubicBezTo>
                  <a:pt x="22988" y="2936"/>
                  <a:pt x="21358" y="1722"/>
                  <a:pt x="19492" y="1722"/>
                </a:cubicBezTo>
                <a:cubicBezTo>
                  <a:pt x="18905" y="1722"/>
                  <a:pt x="18318" y="1840"/>
                  <a:pt x="17770" y="2087"/>
                </a:cubicBezTo>
                <a:cubicBezTo>
                  <a:pt x="16805" y="783"/>
                  <a:pt x="15278" y="0"/>
                  <a:pt x="13660" y="0"/>
                </a:cubicBezTo>
                <a:cubicBezTo>
                  <a:pt x="11260" y="13"/>
                  <a:pt x="9185" y="1683"/>
                  <a:pt x="8664" y="4018"/>
                </a:cubicBezTo>
                <a:cubicBezTo>
                  <a:pt x="8220" y="3836"/>
                  <a:pt x="7750" y="3744"/>
                  <a:pt x="7281" y="3744"/>
                </a:cubicBezTo>
                <a:cubicBezTo>
                  <a:pt x="5637" y="3757"/>
                  <a:pt x="4202" y="4840"/>
                  <a:pt x="3745" y="6419"/>
                </a:cubicBezTo>
                <a:cubicBezTo>
                  <a:pt x="3341" y="6080"/>
                  <a:pt x="2832" y="5897"/>
                  <a:pt x="2297" y="5897"/>
                </a:cubicBezTo>
                <a:cubicBezTo>
                  <a:pt x="1032" y="5897"/>
                  <a:pt x="1" y="6928"/>
                  <a:pt x="1" y="8193"/>
                </a:cubicBezTo>
                <a:cubicBezTo>
                  <a:pt x="1" y="9459"/>
                  <a:pt x="1032" y="10489"/>
                  <a:pt x="2297" y="10502"/>
                </a:cubicBezTo>
                <a:lnTo>
                  <a:pt x="23641" y="10620"/>
                </a:lnTo>
                <a:cubicBezTo>
                  <a:pt x="25245" y="10581"/>
                  <a:pt x="26524" y="9276"/>
                  <a:pt x="26524" y="7671"/>
                </a:cubicBezTo>
                <a:cubicBezTo>
                  <a:pt x="26524" y="6067"/>
                  <a:pt x="25245" y="4749"/>
                  <a:pt x="23641" y="4710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2"/>
          <p:cNvSpPr/>
          <p:nvPr/>
        </p:nvSpPr>
        <p:spPr>
          <a:xfrm rot="-9290087" flipH="1">
            <a:off x="6534022" y="-688775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5" name="Google Shape;1415;p22"/>
          <p:cNvGrpSpPr/>
          <p:nvPr/>
        </p:nvGrpSpPr>
        <p:grpSpPr>
          <a:xfrm>
            <a:off x="119956" y="101206"/>
            <a:ext cx="8769450" cy="2490280"/>
            <a:chOff x="119956" y="101206"/>
            <a:chExt cx="8769450" cy="2490280"/>
          </a:xfrm>
        </p:grpSpPr>
        <p:sp>
          <p:nvSpPr>
            <p:cNvPr id="1416" name="Google Shape;1416;p22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970168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1385318" y="9981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7612290" y="146361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7925405" y="86492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5695867" y="808926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4719466" y="807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5960810" y="4463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5014924" y="30277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50349" y="2269734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7996413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481224" y="2283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6978091" y="8645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6302999" y="898112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3" r:id="rId6"/>
    <p:sldLayoutId id="2147483664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6"/>
          <p:cNvSpPr/>
          <p:nvPr/>
        </p:nvSpPr>
        <p:spPr>
          <a:xfrm>
            <a:off x="6686977" y="4341481"/>
            <a:ext cx="309396" cy="27898"/>
          </a:xfrm>
          <a:custGeom>
            <a:avLst/>
            <a:gdLst/>
            <a:ahLst/>
            <a:cxnLst/>
            <a:rect l="l" t="t" r="r" b="b"/>
            <a:pathLst>
              <a:path w="4032" h="851" extrusionOk="0">
                <a:moveTo>
                  <a:pt x="366" y="719"/>
                </a:moveTo>
                <a:lnTo>
                  <a:pt x="366" y="719"/>
                </a:lnTo>
                <a:cubicBezTo>
                  <a:pt x="367" y="719"/>
                  <a:pt x="367" y="720"/>
                  <a:pt x="368" y="720"/>
                </a:cubicBezTo>
                <a:lnTo>
                  <a:pt x="368" y="720"/>
                </a:lnTo>
                <a:cubicBezTo>
                  <a:pt x="367" y="720"/>
                  <a:pt x="367" y="719"/>
                  <a:pt x="366" y="719"/>
                </a:cubicBezTo>
                <a:close/>
                <a:moveTo>
                  <a:pt x="92" y="1"/>
                </a:moveTo>
                <a:cubicBezTo>
                  <a:pt x="1" y="223"/>
                  <a:pt x="66" y="484"/>
                  <a:pt x="366" y="719"/>
                </a:cubicBezTo>
                <a:cubicBezTo>
                  <a:pt x="316" y="679"/>
                  <a:pt x="296" y="664"/>
                  <a:pt x="295" y="664"/>
                </a:cubicBezTo>
                <a:lnTo>
                  <a:pt x="295" y="664"/>
                </a:lnTo>
                <a:cubicBezTo>
                  <a:pt x="290" y="664"/>
                  <a:pt x="519" y="851"/>
                  <a:pt x="522" y="851"/>
                </a:cubicBezTo>
                <a:cubicBezTo>
                  <a:pt x="523" y="851"/>
                  <a:pt x="484" y="817"/>
                  <a:pt x="368" y="720"/>
                </a:cubicBezTo>
                <a:lnTo>
                  <a:pt x="368" y="720"/>
                </a:lnTo>
                <a:cubicBezTo>
                  <a:pt x="413" y="755"/>
                  <a:pt x="595" y="772"/>
                  <a:pt x="833" y="772"/>
                </a:cubicBezTo>
                <a:cubicBezTo>
                  <a:pt x="1887" y="772"/>
                  <a:pt x="4032" y="447"/>
                  <a:pt x="92" y="1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26"/>
          <p:cNvGrpSpPr/>
          <p:nvPr/>
        </p:nvGrpSpPr>
        <p:grpSpPr>
          <a:xfrm>
            <a:off x="5734813" y="3678599"/>
            <a:ext cx="473323" cy="2030650"/>
            <a:chOff x="5734813" y="3678599"/>
            <a:chExt cx="473323" cy="2030650"/>
          </a:xfrm>
        </p:grpSpPr>
        <p:sp>
          <p:nvSpPr>
            <p:cNvPr id="1470" name="Google Shape;1470;p26"/>
            <p:cNvSpPr/>
            <p:nvPr/>
          </p:nvSpPr>
          <p:spPr>
            <a:xfrm flipH="1">
              <a:off x="5770584" y="4688248"/>
              <a:ext cx="437552" cy="1021002"/>
            </a:xfrm>
            <a:custGeom>
              <a:avLst/>
              <a:gdLst/>
              <a:ahLst/>
              <a:cxnLst/>
              <a:rect l="l" t="t" r="r" b="b"/>
              <a:pathLst>
                <a:path w="6067" h="14156" extrusionOk="0">
                  <a:moveTo>
                    <a:pt x="6067" y="11612"/>
                  </a:moveTo>
                  <a:lnTo>
                    <a:pt x="4475" y="11781"/>
                  </a:lnTo>
                  <a:lnTo>
                    <a:pt x="4684" y="13934"/>
                  </a:lnTo>
                  <a:lnTo>
                    <a:pt x="2544" y="14156"/>
                  </a:lnTo>
                  <a:lnTo>
                    <a:pt x="2322" y="12003"/>
                  </a:lnTo>
                  <a:lnTo>
                    <a:pt x="222" y="12212"/>
                  </a:lnTo>
                  <a:lnTo>
                    <a:pt x="0" y="10072"/>
                  </a:lnTo>
                  <a:lnTo>
                    <a:pt x="2101" y="9851"/>
                  </a:lnTo>
                  <a:lnTo>
                    <a:pt x="1083" y="1"/>
                  </a:lnTo>
                  <a:lnTo>
                    <a:pt x="3705" y="183"/>
                  </a:lnTo>
                  <a:lnTo>
                    <a:pt x="4540" y="9564"/>
                  </a:lnTo>
                  <a:lnTo>
                    <a:pt x="5845" y="9472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 flipH="1">
              <a:off x="5734813" y="3693673"/>
              <a:ext cx="432864" cy="1021002"/>
            </a:xfrm>
            <a:custGeom>
              <a:avLst/>
              <a:gdLst/>
              <a:ahLst/>
              <a:cxnLst/>
              <a:rect l="l" t="t" r="r" b="b"/>
              <a:pathLst>
                <a:path w="6002" h="14156" extrusionOk="0">
                  <a:moveTo>
                    <a:pt x="4123" y="1"/>
                  </a:moveTo>
                  <a:lnTo>
                    <a:pt x="2270" y="2127"/>
                  </a:lnTo>
                  <a:lnTo>
                    <a:pt x="170" y="1918"/>
                  </a:lnTo>
                  <a:lnTo>
                    <a:pt x="0" y="3549"/>
                  </a:lnTo>
                  <a:lnTo>
                    <a:pt x="2309" y="3797"/>
                  </a:lnTo>
                  <a:lnTo>
                    <a:pt x="2675" y="14156"/>
                  </a:lnTo>
                  <a:lnTo>
                    <a:pt x="3144" y="13973"/>
                  </a:lnTo>
                  <a:lnTo>
                    <a:pt x="4279" y="4358"/>
                  </a:lnTo>
                  <a:lnTo>
                    <a:pt x="5284" y="4462"/>
                  </a:lnTo>
                  <a:lnTo>
                    <a:pt x="5741" y="4410"/>
                  </a:lnTo>
                  <a:lnTo>
                    <a:pt x="6002" y="2519"/>
                  </a:lnTo>
                  <a:lnTo>
                    <a:pt x="5506" y="2323"/>
                  </a:lnTo>
                  <a:lnTo>
                    <a:pt x="4410" y="2349"/>
                  </a:lnTo>
                  <a:lnTo>
                    <a:pt x="4632" y="20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 flipH="1">
              <a:off x="5770584" y="3678599"/>
              <a:ext cx="437552" cy="1036076"/>
            </a:xfrm>
            <a:custGeom>
              <a:avLst/>
              <a:gdLst/>
              <a:ahLst/>
              <a:cxnLst/>
              <a:rect l="l" t="t" r="r" b="b"/>
              <a:pathLst>
                <a:path w="6067" h="14365" extrusionOk="0">
                  <a:moveTo>
                    <a:pt x="2544" y="1"/>
                  </a:moveTo>
                  <a:lnTo>
                    <a:pt x="2322" y="2141"/>
                  </a:lnTo>
                  <a:lnTo>
                    <a:pt x="222" y="1932"/>
                  </a:lnTo>
                  <a:lnTo>
                    <a:pt x="0" y="4071"/>
                  </a:lnTo>
                  <a:lnTo>
                    <a:pt x="2101" y="4293"/>
                  </a:lnTo>
                  <a:lnTo>
                    <a:pt x="1083" y="14156"/>
                  </a:lnTo>
                  <a:lnTo>
                    <a:pt x="3236" y="14365"/>
                  </a:lnTo>
                  <a:lnTo>
                    <a:pt x="4253" y="4515"/>
                  </a:lnTo>
                  <a:lnTo>
                    <a:pt x="5845" y="4671"/>
                  </a:lnTo>
                  <a:lnTo>
                    <a:pt x="6067" y="2532"/>
                  </a:lnTo>
                  <a:lnTo>
                    <a:pt x="4475" y="2362"/>
                  </a:lnTo>
                  <a:lnTo>
                    <a:pt x="4684" y="210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7671975" y="3669407"/>
            <a:ext cx="852047" cy="1226488"/>
            <a:chOff x="7671975" y="3669407"/>
            <a:chExt cx="852047" cy="1226488"/>
          </a:xfrm>
        </p:grpSpPr>
        <p:sp>
          <p:nvSpPr>
            <p:cNvPr id="1474" name="Google Shape;1474;p26"/>
            <p:cNvSpPr/>
            <p:nvPr/>
          </p:nvSpPr>
          <p:spPr>
            <a:xfrm rot="-1402959">
              <a:off x="7999363" y="4243436"/>
              <a:ext cx="424501" cy="592557"/>
            </a:xfrm>
            <a:custGeom>
              <a:avLst/>
              <a:gdLst/>
              <a:ahLst/>
              <a:cxnLst/>
              <a:rect l="l" t="t" r="r" b="b"/>
              <a:pathLst>
                <a:path w="7150" h="9981" extrusionOk="0">
                  <a:moveTo>
                    <a:pt x="0" y="1"/>
                  </a:moveTo>
                  <a:lnTo>
                    <a:pt x="1996" y="8507"/>
                  </a:lnTo>
                  <a:cubicBezTo>
                    <a:pt x="1996" y="8507"/>
                    <a:pt x="4762" y="9981"/>
                    <a:pt x="5545" y="9903"/>
                  </a:cubicBezTo>
                  <a:cubicBezTo>
                    <a:pt x="6341" y="9824"/>
                    <a:pt x="7150" y="6824"/>
                    <a:pt x="7150" y="6824"/>
                  </a:cubicBezTo>
                  <a:lnTo>
                    <a:pt x="3718" y="1449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 rot="-1402959">
              <a:off x="7774428" y="3733466"/>
              <a:ext cx="347082" cy="588105"/>
            </a:xfrm>
            <a:custGeom>
              <a:avLst/>
              <a:gdLst/>
              <a:ahLst/>
              <a:cxnLst/>
              <a:rect l="l" t="t" r="r" b="b"/>
              <a:pathLst>
                <a:path w="5846" h="9906" extrusionOk="0">
                  <a:moveTo>
                    <a:pt x="4997" y="0"/>
                  </a:moveTo>
                  <a:cubicBezTo>
                    <a:pt x="4126" y="0"/>
                    <a:pt x="1514" y="1399"/>
                    <a:pt x="1514" y="1399"/>
                  </a:cubicBezTo>
                  <a:lnTo>
                    <a:pt x="0" y="9645"/>
                  </a:lnTo>
                  <a:lnTo>
                    <a:pt x="496" y="9905"/>
                  </a:lnTo>
                  <a:lnTo>
                    <a:pt x="5780" y="329"/>
                  </a:lnTo>
                  <a:cubicBezTo>
                    <a:pt x="5780" y="329"/>
                    <a:pt x="5845" y="69"/>
                    <a:pt x="5062" y="3"/>
                  </a:cubicBezTo>
                  <a:cubicBezTo>
                    <a:pt x="5042" y="1"/>
                    <a:pt x="5020" y="0"/>
                    <a:pt x="4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 rot="-1402959">
              <a:off x="7815933" y="3721264"/>
              <a:ext cx="395054" cy="646167"/>
            </a:xfrm>
            <a:custGeom>
              <a:avLst/>
              <a:gdLst/>
              <a:ahLst/>
              <a:cxnLst/>
              <a:rect l="l" t="t" r="r" b="b"/>
              <a:pathLst>
                <a:path w="6654" h="10884" extrusionOk="0">
                  <a:moveTo>
                    <a:pt x="4995" y="1"/>
                  </a:moveTo>
                  <a:cubicBezTo>
                    <a:pt x="4147" y="1"/>
                    <a:pt x="1500" y="1399"/>
                    <a:pt x="1500" y="1399"/>
                  </a:cubicBezTo>
                  <a:lnTo>
                    <a:pt x="0" y="9657"/>
                  </a:lnTo>
                  <a:lnTo>
                    <a:pt x="3222" y="10884"/>
                  </a:lnTo>
                  <a:lnTo>
                    <a:pt x="6654" y="3082"/>
                  </a:lnTo>
                  <a:cubicBezTo>
                    <a:pt x="6654" y="3082"/>
                    <a:pt x="5845" y="81"/>
                    <a:pt x="5049" y="3"/>
                  </a:cubicBezTo>
                  <a:cubicBezTo>
                    <a:pt x="5032" y="2"/>
                    <a:pt x="5014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6"/>
          <p:cNvGrpSpPr/>
          <p:nvPr/>
        </p:nvGrpSpPr>
        <p:grpSpPr>
          <a:xfrm>
            <a:off x="4485269" y="3442855"/>
            <a:ext cx="651832" cy="2098490"/>
            <a:chOff x="2574054" y="5520827"/>
            <a:chExt cx="1074036" cy="3457719"/>
          </a:xfrm>
        </p:grpSpPr>
        <p:sp>
          <p:nvSpPr>
            <p:cNvPr id="1478" name="Google Shape;1478;p2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26"/>
          <p:cNvSpPr txBox="1">
            <a:spLocks noGrp="1"/>
          </p:cNvSpPr>
          <p:nvPr>
            <p:ph type="ctrTitle"/>
          </p:nvPr>
        </p:nvSpPr>
        <p:spPr>
          <a:xfrm>
            <a:off x="724200" y="-18055"/>
            <a:ext cx="7695600" cy="2693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P</a:t>
            </a:r>
            <a:r>
              <a:rPr lang="en" sz="6000" dirty="0"/>
              <a:t>etualangan </a:t>
            </a:r>
            <a:br>
              <a:rPr lang="en" sz="6000" dirty="0"/>
            </a:br>
            <a:r>
              <a:rPr lang="en" sz="6000" dirty="0">
                <a:solidFill>
                  <a:schemeClr val="accent1"/>
                </a:solidFill>
              </a:rPr>
              <a:t>si pele</a:t>
            </a:r>
            <a:endParaRPr sz="6000" dirty="0">
              <a:solidFill>
                <a:schemeClr val="accent1"/>
              </a:solidFill>
            </a:endParaRPr>
          </a:p>
        </p:txBody>
      </p:sp>
      <p:grpSp>
        <p:nvGrpSpPr>
          <p:cNvPr id="1486" name="Google Shape;1486;p26"/>
          <p:cNvGrpSpPr/>
          <p:nvPr/>
        </p:nvGrpSpPr>
        <p:grpSpPr>
          <a:xfrm>
            <a:off x="1670724" y="3779121"/>
            <a:ext cx="796340" cy="1826256"/>
            <a:chOff x="1670724" y="3779121"/>
            <a:chExt cx="796340" cy="1826256"/>
          </a:xfrm>
        </p:grpSpPr>
        <p:sp>
          <p:nvSpPr>
            <p:cNvPr id="1487" name="Google Shape;1487;p26"/>
            <p:cNvSpPr/>
            <p:nvPr/>
          </p:nvSpPr>
          <p:spPr>
            <a:xfrm>
              <a:off x="1705196" y="45873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670724" y="3787350"/>
              <a:ext cx="796340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26"/>
          <p:cNvGrpSpPr/>
          <p:nvPr/>
        </p:nvGrpSpPr>
        <p:grpSpPr>
          <a:xfrm>
            <a:off x="6615963" y="2038212"/>
            <a:ext cx="967650" cy="5740462"/>
            <a:chOff x="6566150" y="2100877"/>
            <a:chExt cx="967650" cy="5740462"/>
          </a:xfrm>
        </p:grpSpPr>
        <p:sp>
          <p:nvSpPr>
            <p:cNvPr id="1491" name="Google Shape;1491;p26"/>
            <p:cNvSpPr/>
            <p:nvPr/>
          </p:nvSpPr>
          <p:spPr>
            <a:xfrm>
              <a:off x="6613600" y="4774475"/>
              <a:ext cx="903123" cy="3066864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2" name="Google Shape;14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6150" y="2100877"/>
              <a:ext cx="967650" cy="27036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Google Shape;1493;p26"/>
          <p:cNvGrpSpPr/>
          <p:nvPr/>
        </p:nvGrpSpPr>
        <p:grpSpPr>
          <a:xfrm>
            <a:off x="168310" y="2243185"/>
            <a:ext cx="695571" cy="5283278"/>
            <a:chOff x="651905" y="2244065"/>
            <a:chExt cx="695571" cy="5283278"/>
          </a:xfrm>
        </p:grpSpPr>
        <p:sp>
          <p:nvSpPr>
            <p:cNvPr id="1494" name="Google Shape;1494;p26"/>
            <p:cNvSpPr/>
            <p:nvPr/>
          </p:nvSpPr>
          <p:spPr>
            <a:xfrm>
              <a:off x="676725" y="4309829"/>
              <a:ext cx="670751" cy="3217514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5" name="Google Shape;149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1905" y="2244065"/>
              <a:ext cx="670747" cy="23644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6" name="Google Shape;1496;p26"/>
          <p:cNvGrpSpPr/>
          <p:nvPr/>
        </p:nvGrpSpPr>
        <p:grpSpPr>
          <a:xfrm>
            <a:off x="1592210" y="2424168"/>
            <a:ext cx="1270392" cy="4374175"/>
            <a:chOff x="2948809" y="2207872"/>
            <a:chExt cx="1270392" cy="4374175"/>
          </a:xfrm>
        </p:grpSpPr>
        <p:sp>
          <p:nvSpPr>
            <p:cNvPr id="1497" name="Google Shape;1497;p26"/>
            <p:cNvSpPr/>
            <p:nvPr/>
          </p:nvSpPr>
          <p:spPr>
            <a:xfrm flipH="1">
              <a:off x="2948809" y="4392920"/>
              <a:ext cx="1184703" cy="2189127"/>
            </a:xfrm>
            <a:custGeom>
              <a:avLst/>
              <a:gdLst/>
              <a:ahLst/>
              <a:cxnLst/>
              <a:rect l="l" t="t" r="r" b="b"/>
              <a:pathLst>
                <a:path w="40375" h="74606" extrusionOk="0">
                  <a:moveTo>
                    <a:pt x="40226" y="21069"/>
                  </a:moveTo>
                  <a:cubicBezTo>
                    <a:pt x="40178" y="21307"/>
                    <a:pt x="40097" y="21537"/>
                    <a:pt x="39945" y="21736"/>
                  </a:cubicBezTo>
                  <a:cubicBezTo>
                    <a:pt x="40049" y="21742"/>
                    <a:pt x="40153" y="21742"/>
                    <a:pt x="40256" y="21742"/>
                  </a:cubicBezTo>
                  <a:lnTo>
                    <a:pt x="39597" y="23130"/>
                  </a:lnTo>
                  <a:cubicBezTo>
                    <a:pt x="39415" y="23125"/>
                    <a:pt x="39244" y="23119"/>
                    <a:pt x="39061" y="23100"/>
                  </a:cubicBezTo>
                  <a:cubicBezTo>
                    <a:pt x="38397" y="24917"/>
                    <a:pt x="37729" y="26735"/>
                    <a:pt x="37056" y="28550"/>
                  </a:cubicBezTo>
                  <a:lnTo>
                    <a:pt x="37056" y="28550"/>
                  </a:lnTo>
                  <a:cubicBezTo>
                    <a:pt x="36688" y="29552"/>
                    <a:pt x="36262" y="30539"/>
                    <a:pt x="35928" y="31552"/>
                  </a:cubicBezTo>
                  <a:cubicBezTo>
                    <a:pt x="35953" y="31560"/>
                    <a:pt x="35981" y="31566"/>
                    <a:pt x="36006" y="31569"/>
                  </a:cubicBezTo>
                  <a:cubicBezTo>
                    <a:pt x="35731" y="31760"/>
                    <a:pt x="35616" y="32228"/>
                    <a:pt x="35482" y="32520"/>
                  </a:cubicBezTo>
                  <a:cubicBezTo>
                    <a:pt x="35207" y="33154"/>
                    <a:pt x="34952" y="33793"/>
                    <a:pt x="34724" y="34447"/>
                  </a:cubicBezTo>
                  <a:cubicBezTo>
                    <a:pt x="34219" y="35872"/>
                    <a:pt x="33888" y="37367"/>
                    <a:pt x="33580" y="38849"/>
                  </a:cubicBezTo>
                  <a:lnTo>
                    <a:pt x="33580" y="38849"/>
                  </a:lnTo>
                  <a:cubicBezTo>
                    <a:pt x="33226" y="40574"/>
                    <a:pt x="32957" y="42319"/>
                    <a:pt x="32822" y="44075"/>
                  </a:cubicBezTo>
                  <a:cubicBezTo>
                    <a:pt x="32707" y="45660"/>
                    <a:pt x="32901" y="47203"/>
                    <a:pt x="32901" y="48774"/>
                  </a:cubicBezTo>
                  <a:lnTo>
                    <a:pt x="32901" y="48774"/>
                  </a:lnTo>
                  <a:cubicBezTo>
                    <a:pt x="33170" y="50794"/>
                    <a:pt x="34281" y="52690"/>
                    <a:pt x="34281" y="54743"/>
                  </a:cubicBezTo>
                  <a:cubicBezTo>
                    <a:pt x="34318" y="55633"/>
                    <a:pt x="34116" y="56780"/>
                    <a:pt x="33190" y="57176"/>
                  </a:cubicBezTo>
                  <a:cubicBezTo>
                    <a:pt x="33737" y="57451"/>
                    <a:pt x="34060" y="57658"/>
                    <a:pt x="34346" y="57077"/>
                  </a:cubicBezTo>
                  <a:cubicBezTo>
                    <a:pt x="34699" y="57288"/>
                    <a:pt x="35033" y="57526"/>
                    <a:pt x="35347" y="57793"/>
                  </a:cubicBezTo>
                  <a:cubicBezTo>
                    <a:pt x="35577" y="57159"/>
                    <a:pt x="35768" y="56500"/>
                    <a:pt x="35827" y="55823"/>
                  </a:cubicBezTo>
                  <a:cubicBezTo>
                    <a:pt x="35816" y="56371"/>
                    <a:pt x="35723" y="56915"/>
                    <a:pt x="35597" y="57445"/>
                  </a:cubicBezTo>
                  <a:cubicBezTo>
                    <a:pt x="35431" y="58023"/>
                    <a:pt x="35785" y="58205"/>
                    <a:pt x="36180" y="58609"/>
                  </a:cubicBezTo>
                  <a:cubicBezTo>
                    <a:pt x="36890" y="57902"/>
                    <a:pt x="37176" y="56469"/>
                    <a:pt x="37053" y="55512"/>
                  </a:cubicBezTo>
                  <a:cubicBezTo>
                    <a:pt x="37255" y="56463"/>
                    <a:pt x="37058" y="57451"/>
                    <a:pt x="36663" y="58317"/>
                  </a:cubicBezTo>
                  <a:cubicBezTo>
                    <a:pt x="36340" y="59013"/>
                    <a:pt x="36408" y="58665"/>
                    <a:pt x="36725" y="59310"/>
                  </a:cubicBezTo>
                  <a:cubicBezTo>
                    <a:pt x="36859" y="59512"/>
                    <a:pt x="37950" y="59123"/>
                    <a:pt x="38150" y="59092"/>
                  </a:cubicBezTo>
                  <a:cubicBezTo>
                    <a:pt x="37723" y="59195"/>
                    <a:pt x="37266" y="59341"/>
                    <a:pt x="36870" y="59538"/>
                  </a:cubicBezTo>
                  <a:cubicBezTo>
                    <a:pt x="36921" y="59619"/>
                    <a:pt x="36969" y="59703"/>
                    <a:pt x="37011" y="59793"/>
                  </a:cubicBezTo>
                  <a:cubicBezTo>
                    <a:pt x="36612" y="59989"/>
                    <a:pt x="36267" y="60298"/>
                    <a:pt x="35950" y="60598"/>
                  </a:cubicBezTo>
                  <a:lnTo>
                    <a:pt x="35950" y="60593"/>
                  </a:lnTo>
                  <a:cubicBezTo>
                    <a:pt x="35877" y="60665"/>
                    <a:pt x="35796" y="60738"/>
                    <a:pt x="35723" y="60811"/>
                  </a:cubicBezTo>
                  <a:cubicBezTo>
                    <a:pt x="36486" y="61165"/>
                    <a:pt x="36741" y="61701"/>
                    <a:pt x="36741" y="61701"/>
                  </a:cubicBezTo>
                  <a:cubicBezTo>
                    <a:pt x="36438" y="61861"/>
                    <a:pt x="36158" y="62057"/>
                    <a:pt x="35905" y="62287"/>
                  </a:cubicBezTo>
                  <a:cubicBezTo>
                    <a:pt x="36666" y="62304"/>
                    <a:pt x="37423" y="62427"/>
                    <a:pt x="38150" y="62657"/>
                  </a:cubicBezTo>
                  <a:cubicBezTo>
                    <a:pt x="37510" y="62537"/>
                    <a:pt x="35931" y="62214"/>
                    <a:pt x="35417" y="62764"/>
                  </a:cubicBezTo>
                  <a:cubicBezTo>
                    <a:pt x="34772" y="63451"/>
                    <a:pt x="34236" y="64225"/>
                    <a:pt x="33987" y="65148"/>
                  </a:cubicBezTo>
                  <a:cubicBezTo>
                    <a:pt x="34368" y="64764"/>
                    <a:pt x="35381" y="64582"/>
                    <a:pt x="35900" y="64447"/>
                  </a:cubicBezTo>
                  <a:cubicBezTo>
                    <a:pt x="35367" y="64646"/>
                    <a:pt x="34848" y="64887"/>
                    <a:pt x="34351" y="65168"/>
                  </a:cubicBezTo>
                  <a:cubicBezTo>
                    <a:pt x="33748" y="65507"/>
                    <a:pt x="33723" y="65942"/>
                    <a:pt x="33462" y="66573"/>
                  </a:cubicBezTo>
                  <a:cubicBezTo>
                    <a:pt x="32859" y="67976"/>
                    <a:pt x="32107" y="69592"/>
                    <a:pt x="31016" y="70683"/>
                  </a:cubicBezTo>
                  <a:cubicBezTo>
                    <a:pt x="32542" y="69982"/>
                    <a:pt x="33510" y="68130"/>
                    <a:pt x="34284" y="66728"/>
                  </a:cubicBezTo>
                  <a:cubicBezTo>
                    <a:pt x="33633" y="68245"/>
                    <a:pt x="32216" y="72153"/>
                    <a:pt x="29919" y="71317"/>
                  </a:cubicBezTo>
                  <a:cubicBezTo>
                    <a:pt x="30152" y="71640"/>
                    <a:pt x="30948" y="72622"/>
                    <a:pt x="31437" y="72386"/>
                  </a:cubicBezTo>
                  <a:cubicBezTo>
                    <a:pt x="32132" y="72066"/>
                    <a:pt x="32693" y="71519"/>
                    <a:pt x="33145" y="70916"/>
                  </a:cubicBezTo>
                  <a:cubicBezTo>
                    <a:pt x="32724" y="71572"/>
                    <a:pt x="32180" y="72195"/>
                    <a:pt x="31484" y="72563"/>
                  </a:cubicBezTo>
                  <a:cubicBezTo>
                    <a:pt x="32127" y="72885"/>
                    <a:pt x="32907" y="73006"/>
                    <a:pt x="33608" y="73057"/>
                  </a:cubicBezTo>
                  <a:cubicBezTo>
                    <a:pt x="33089" y="73071"/>
                    <a:pt x="32570" y="73028"/>
                    <a:pt x="32059" y="72933"/>
                  </a:cubicBezTo>
                  <a:cubicBezTo>
                    <a:pt x="31633" y="72849"/>
                    <a:pt x="31316" y="72689"/>
                    <a:pt x="30881" y="72818"/>
                  </a:cubicBezTo>
                  <a:cubicBezTo>
                    <a:pt x="30345" y="72986"/>
                    <a:pt x="29776" y="73034"/>
                    <a:pt x="29218" y="72953"/>
                  </a:cubicBezTo>
                  <a:cubicBezTo>
                    <a:pt x="28516" y="72855"/>
                    <a:pt x="28662" y="72835"/>
                    <a:pt x="28157" y="73261"/>
                  </a:cubicBezTo>
                  <a:cubicBezTo>
                    <a:pt x="28469" y="73494"/>
                    <a:pt x="28802" y="73699"/>
                    <a:pt x="29150" y="73873"/>
                  </a:cubicBezTo>
                  <a:cubicBezTo>
                    <a:pt x="28889" y="73786"/>
                    <a:pt x="28267" y="73385"/>
                    <a:pt x="28011" y="73385"/>
                  </a:cubicBezTo>
                  <a:cubicBezTo>
                    <a:pt x="27745" y="73601"/>
                    <a:pt x="27456" y="73783"/>
                    <a:pt x="27144" y="73926"/>
                  </a:cubicBezTo>
                  <a:cubicBezTo>
                    <a:pt x="26230" y="74347"/>
                    <a:pt x="25279" y="74288"/>
                    <a:pt x="24347" y="73946"/>
                  </a:cubicBezTo>
                  <a:cubicBezTo>
                    <a:pt x="24614" y="74249"/>
                    <a:pt x="24959" y="74476"/>
                    <a:pt x="25346" y="74605"/>
                  </a:cubicBezTo>
                  <a:cubicBezTo>
                    <a:pt x="24583" y="74440"/>
                    <a:pt x="24073" y="73878"/>
                    <a:pt x="23402" y="73517"/>
                  </a:cubicBezTo>
                  <a:cubicBezTo>
                    <a:pt x="22653" y="73113"/>
                    <a:pt x="21957" y="72616"/>
                    <a:pt x="21335" y="72035"/>
                  </a:cubicBezTo>
                  <a:cubicBezTo>
                    <a:pt x="20897" y="71634"/>
                    <a:pt x="20504" y="71188"/>
                    <a:pt x="20165" y="70700"/>
                  </a:cubicBezTo>
                  <a:cubicBezTo>
                    <a:pt x="20005" y="70473"/>
                    <a:pt x="19862" y="70232"/>
                    <a:pt x="19736" y="69982"/>
                  </a:cubicBezTo>
                  <a:cubicBezTo>
                    <a:pt x="19480" y="69847"/>
                    <a:pt x="19236" y="69707"/>
                    <a:pt x="18992" y="69555"/>
                  </a:cubicBezTo>
                  <a:cubicBezTo>
                    <a:pt x="18097" y="68989"/>
                    <a:pt x="17286" y="68279"/>
                    <a:pt x="16549" y="67519"/>
                  </a:cubicBezTo>
                  <a:cubicBezTo>
                    <a:pt x="17452" y="68310"/>
                    <a:pt x="18451" y="69017"/>
                    <a:pt x="19542" y="69530"/>
                  </a:cubicBezTo>
                  <a:cubicBezTo>
                    <a:pt x="19376" y="69093"/>
                    <a:pt x="19242" y="68641"/>
                    <a:pt x="19048" y="68212"/>
                  </a:cubicBezTo>
                  <a:cubicBezTo>
                    <a:pt x="18846" y="67780"/>
                    <a:pt x="18353" y="67555"/>
                    <a:pt x="17979" y="67275"/>
                  </a:cubicBezTo>
                  <a:cubicBezTo>
                    <a:pt x="16986" y="66604"/>
                    <a:pt x="16066" y="65763"/>
                    <a:pt x="15183" y="64946"/>
                  </a:cubicBezTo>
                  <a:cubicBezTo>
                    <a:pt x="16285" y="65852"/>
                    <a:pt x="17452" y="66750"/>
                    <a:pt x="18675" y="67488"/>
                  </a:cubicBezTo>
                  <a:cubicBezTo>
                    <a:pt x="17730" y="65768"/>
                    <a:pt x="16481" y="64225"/>
                    <a:pt x="15213" y="62739"/>
                  </a:cubicBezTo>
                  <a:cubicBezTo>
                    <a:pt x="15323" y="62797"/>
                    <a:pt x="16305" y="63342"/>
                    <a:pt x="17438" y="64122"/>
                  </a:cubicBezTo>
                  <a:cubicBezTo>
                    <a:pt x="15926" y="62733"/>
                    <a:pt x="14414" y="61361"/>
                    <a:pt x="12848" y="60037"/>
                  </a:cubicBezTo>
                  <a:cubicBezTo>
                    <a:pt x="13342" y="60405"/>
                    <a:pt x="17761" y="63965"/>
                    <a:pt x="17873" y="63830"/>
                  </a:cubicBezTo>
                  <a:cubicBezTo>
                    <a:pt x="16933" y="62764"/>
                    <a:pt x="15937" y="61701"/>
                    <a:pt x="14823" y="60817"/>
                  </a:cubicBezTo>
                  <a:cubicBezTo>
                    <a:pt x="14913" y="60842"/>
                    <a:pt x="16383" y="61288"/>
                    <a:pt x="18263" y="62116"/>
                  </a:cubicBezTo>
                  <a:cubicBezTo>
                    <a:pt x="18476" y="61395"/>
                    <a:pt x="17884" y="60517"/>
                    <a:pt x="17348" y="60079"/>
                  </a:cubicBezTo>
                  <a:cubicBezTo>
                    <a:pt x="17348" y="60079"/>
                    <a:pt x="17817" y="59793"/>
                    <a:pt x="18263" y="59793"/>
                  </a:cubicBezTo>
                  <a:cubicBezTo>
                    <a:pt x="17620" y="58432"/>
                    <a:pt x="16263" y="58000"/>
                    <a:pt x="14823" y="58323"/>
                  </a:cubicBezTo>
                  <a:cubicBezTo>
                    <a:pt x="15598" y="57975"/>
                    <a:pt x="16310" y="58048"/>
                    <a:pt x="17121" y="58048"/>
                  </a:cubicBezTo>
                  <a:cubicBezTo>
                    <a:pt x="16434" y="57352"/>
                    <a:pt x="15023" y="57627"/>
                    <a:pt x="14102" y="57560"/>
                  </a:cubicBezTo>
                  <a:lnTo>
                    <a:pt x="14102" y="57560"/>
                  </a:lnTo>
                  <a:cubicBezTo>
                    <a:pt x="13342" y="57456"/>
                    <a:pt x="12708" y="57487"/>
                    <a:pt x="12055" y="57086"/>
                  </a:cubicBezTo>
                  <a:cubicBezTo>
                    <a:pt x="11359" y="56659"/>
                    <a:pt x="10677" y="56225"/>
                    <a:pt x="10007" y="55762"/>
                  </a:cubicBezTo>
                  <a:cubicBezTo>
                    <a:pt x="8949" y="55032"/>
                    <a:pt x="7942" y="54236"/>
                    <a:pt x="6988" y="53377"/>
                  </a:cubicBezTo>
                  <a:cubicBezTo>
                    <a:pt x="6062" y="52541"/>
                    <a:pt x="5288" y="51481"/>
                    <a:pt x="4329" y="50695"/>
                  </a:cubicBezTo>
                  <a:lnTo>
                    <a:pt x="4329" y="50695"/>
                  </a:lnTo>
                  <a:cubicBezTo>
                    <a:pt x="4214" y="50603"/>
                    <a:pt x="4093" y="50513"/>
                    <a:pt x="3970" y="50432"/>
                  </a:cubicBezTo>
                  <a:lnTo>
                    <a:pt x="3970" y="50432"/>
                  </a:lnTo>
                  <a:cubicBezTo>
                    <a:pt x="3540" y="50294"/>
                    <a:pt x="3103" y="50188"/>
                    <a:pt x="2660" y="50118"/>
                  </a:cubicBezTo>
                  <a:cubicBezTo>
                    <a:pt x="2219" y="50050"/>
                    <a:pt x="1860" y="50179"/>
                    <a:pt x="1428" y="50185"/>
                  </a:cubicBezTo>
                  <a:cubicBezTo>
                    <a:pt x="856" y="50216"/>
                    <a:pt x="769" y="49391"/>
                    <a:pt x="873" y="48995"/>
                  </a:cubicBezTo>
                  <a:cubicBezTo>
                    <a:pt x="317" y="48720"/>
                    <a:pt x="0" y="48283"/>
                    <a:pt x="185" y="47666"/>
                  </a:cubicBezTo>
                  <a:cubicBezTo>
                    <a:pt x="227" y="47520"/>
                    <a:pt x="354" y="46159"/>
                    <a:pt x="452" y="46069"/>
                  </a:cubicBezTo>
                  <a:lnTo>
                    <a:pt x="452" y="46069"/>
                  </a:lnTo>
                  <a:cubicBezTo>
                    <a:pt x="530" y="45820"/>
                    <a:pt x="940" y="46855"/>
                    <a:pt x="951" y="46891"/>
                  </a:cubicBezTo>
                  <a:cubicBezTo>
                    <a:pt x="1063" y="47525"/>
                    <a:pt x="1268" y="48569"/>
                    <a:pt x="2155" y="48401"/>
                  </a:cubicBezTo>
                  <a:cubicBezTo>
                    <a:pt x="2508" y="48302"/>
                    <a:pt x="2031" y="46619"/>
                    <a:pt x="2042" y="46260"/>
                  </a:cubicBezTo>
                  <a:cubicBezTo>
                    <a:pt x="2056" y="45994"/>
                    <a:pt x="2087" y="44333"/>
                    <a:pt x="2477" y="44224"/>
                  </a:cubicBezTo>
                  <a:cubicBezTo>
                    <a:pt x="2856" y="44078"/>
                    <a:pt x="3061" y="50095"/>
                    <a:pt x="4225" y="46659"/>
                  </a:cubicBezTo>
                  <a:cubicBezTo>
                    <a:pt x="4256" y="46572"/>
                    <a:pt x="4836" y="44919"/>
                    <a:pt x="4994" y="45780"/>
                  </a:cubicBezTo>
                  <a:cubicBezTo>
                    <a:pt x="5139" y="46549"/>
                    <a:pt x="4500" y="48274"/>
                    <a:pt x="5170" y="48830"/>
                  </a:cubicBezTo>
                  <a:cubicBezTo>
                    <a:pt x="5524" y="48816"/>
                    <a:pt x="5925" y="48816"/>
                    <a:pt x="6200" y="48561"/>
                  </a:cubicBezTo>
                  <a:cubicBezTo>
                    <a:pt x="6413" y="48364"/>
                    <a:pt x="6486" y="48056"/>
                    <a:pt x="6699" y="47865"/>
                  </a:cubicBezTo>
                  <a:cubicBezTo>
                    <a:pt x="7120" y="47506"/>
                    <a:pt x="7243" y="48260"/>
                    <a:pt x="7232" y="48535"/>
                  </a:cubicBezTo>
                  <a:lnTo>
                    <a:pt x="7224" y="48535"/>
                  </a:lnTo>
                  <a:cubicBezTo>
                    <a:pt x="7224" y="48945"/>
                    <a:pt x="7103" y="49304"/>
                    <a:pt x="6694" y="49444"/>
                  </a:cubicBezTo>
                  <a:cubicBezTo>
                    <a:pt x="6189" y="49621"/>
                    <a:pt x="6152" y="49840"/>
                    <a:pt x="6475" y="50252"/>
                  </a:cubicBezTo>
                  <a:cubicBezTo>
                    <a:pt x="7395" y="51335"/>
                    <a:pt x="8573" y="52250"/>
                    <a:pt x="9664" y="53153"/>
                  </a:cubicBezTo>
                  <a:lnTo>
                    <a:pt x="9664" y="53147"/>
                  </a:lnTo>
                  <a:cubicBezTo>
                    <a:pt x="10579" y="53896"/>
                    <a:pt x="11718" y="55105"/>
                    <a:pt x="12851" y="55512"/>
                  </a:cubicBezTo>
                  <a:cubicBezTo>
                    <a:pt x="13182" y="55641"/>
                    <a:pt x="13707" y="55554"/>
                    <a:pt x="14052" y="55568"/>
                  </a:cubicBezTo>
                  <a:cubicBezTo>
                    <a:pt x="14779" y="55568"/>
                    <a:pt x="15511" y="55602"/>
                    <a:pt x="16235" y="55610"/>
                  </a:cubicBezTo>
                  <a:cubicBezTo>
                    <a:pt x="17589" y="55627"/>
                    <a:pt x="18956" y="55636"/>
                    <a:pt x="20308" y="55579"/>
                  </a:cubicBezTo>
                  <a:cubicBezTo>
                    <a:pt x="20880" y="55532"/>
                    <a:pt x="20942" y="51646"/>
                    <a:pt x="20395" y="51343"/>
                  </a:cubicBezTo>
                  <a:lnTo>
                    <a:pt x="20395" y="51343"/>
                  </a:lnTo>
                  <a:cubicBezTo>
                    <a:pt x="19606" y="50850"/>
                    <a:pt x="19124" y="50342"/>
                    <a:pt x="18465" y="49685"/>
                  </a:cubicBezTo>
                  <a:lnTo>
                    <a:pt x="18465" y="49691"/>
                  </a:lnTo>
                  <a:cubicBezTo>
                    <a:pt x="18294" y="49478"/>
                    <a:pt x="18125" y="49256"/>
                    <a:pt x="17954" y="49037"/>
                  </a:cubicBezTo>
                  <a:lnTo>
                    <a:pt x="17954" y="49037"/>
                  </a:lnTo>
                  <a:cubicBezTo>
                    <a:pt x="17660" y="48667"/>
                    <a:pt x="17368" y="48277"/>
                    <a:pt x="17093" y="47884"/>
                  </a:cubicBezTo>
                  <a:lnTo>
                    <a:pt x="17093" y="47884"/>
                  </a:lnTo>
                  <a:cubicBezTo>
                    <a:pt x="16509" y="47074"/>
                    <a:pt x="15937" y="46263"/>
                    <a:pt x="15337" y="45466"/>
                  </a:cubicBezTo>
                  <a:cubicBezTo>
                    <a:pt x="14801" y="44748"/>
                    <a:pt x="14282" y="43862"/>
                    <a:pt x="13278" y="43850"/>
                  </a:cubicBezTo>
                  <a:cubicBezTo>
                    <a:pt x="12453" y="43845"/>
                    <a:pt x="11679" y="44535"/>
                    <a:pt x="10874" y="44703"/>
                  </a:cubicBezTo>
                  <a:cubicBezTo>
                    <a:pt x="10419" y="44801"/>
                    <a:pt x="9162" y="44546"/>
                    <a:pt x="9162" y="43839"/>
                  </a:cubicBezTo>
                  <a:cubicBezTo>
                    <a:pt x="8997" y="43284"/>
                    <a:pt x="10338" y="43850"/>
                    <a:pt x="10467" y="43912"/>
                  </a:cubicBezTo>
                  <a:cubicBezTo>
                    <a:pt x="10753" y="44058"/>
                    <a:pt x="11174" y="43747"/>
                    <a:pt x="11356" y="43564"/>
                  </a:cubicBezTo>
                  <a:cubicBezTo>
                    <a:pt x="10601" y="43564"/>
                    <a:pt x="9667" y="43643"/>
                    <a:pt x="8991" y="43247"/>
                  </a:cubicBezTo>
                  <a:cubicBezTo>
                    <a:pt x="8430" y="42913"/>
                    <a:pt x="8242" y="42052"/>
                    <a:pt x="8065" y="41469"/>
                  </a:cubicBezTo>
                  <a:cubicBezTo>
                    <a:pt x="7734" y="40456"/>
                    <a:pt x="8868" y="41603"/>
                    <a:pt x="9039" y="41864"/>
                  </a:cubicBezTo>
                  <a:cubicBezTo>
                    <a:pt x="9527" y="42602"/>
                    <a:pt x="10478" y="43107"/>
                    <a:pt x="11210" y="42237"/>
                  </a:cubicBezTo>
                  <a:cubicBezTo>
                    <a:pt x="10411" y="41772"/>
                    <a:pt x="9729" y="41340"/>
                    <a:pt x="9583" y="40394"/>
                  </a:cubicBezTo>
                  <a:cubicBezTo>
                    <a:pt x="9533" y="40072"/>
                    <a:pt x="9204" y="38248"/>
                    <a:pt x="9765" y="38310"/>
                  </a:cubicBezTo>
                  <a:cubicBezTo>
                    <a:pt x="10587" y="38139"/>
                    <a:pt x="10638" y="39651"/>
                    <a:pt x="10660" y="40077"/>
                  </a:cubicBezTo>
                  <a:cubicBezTo>
                    <a:pt x="10711" y="40997"/>
                    <a:pt x="11143" y="41730"/>
                    <a:pt x="12167" y="41707"/>
                  </a:cubicBezTo>
                  <a:cubicBezTo>
                    <a:pt x="12301" y="41671"/>
                    <a:pt x="11752" y="39828"/>
                    <a:pt x="11819" y="39449"/>
                  </a:cubicBezTo>
                  <a:cubicBezTo>
                    <a:pt x="11822" y="39460"/>
                    <a:pt x="11825" y="39471"/>
                    <a:pt x="11825" y="39480"/>
                  </a:cubicBezTo>
                  <a:cubicBezTo>
                    <a:pt x="11844" y="39340"/>
                    <a:pt x="12119" y="38097"/>
                    <a:pt x="12229" y="38164"/>
                  </a:cubicBezTo>
                  <a:cubicBezTo>
                    <a:pt x="12649" y="38512"/>
                    <a:pt x="12593" y="39536"/>
                    <a:pt x="12784" y="40010"/>
                  </a:cubicBezTo>
                  <a:cubicBezTo>
                    <a:pt x="13059" y="40694"/>
                    <a:pt x="13704" y="41084"/>
                    <a:pt x="14436" y="41042"/>
                  </a:cubicBezTo>
                  <a:cubicBezTo>
                    <a:pt x="15222" y="40955"/>
                    <a:pt x="14599" y="39870"/>
                    <a:pt x="14391" y="39463"/>
                  </a:cubicBezTo>
                  <a:cubicBezTo>
                    <a:pt x="14276" y="39233"/>
                    <a:pt x="13746" y="38548"/>
                    <a:pt x="14344" y="38610"/>
                  </a:cubicBezTo>
                  <a:cubicBezTo>
                    <a:pt x="14922" y="38669"/>
                    <a:pt x="15326" y="39219"/>
                    <a:pt x="15539" y="39718"/>
                  </a:cubicBezTo>
                  <a:cubicBezTo>
                    <a:pt x="15923" y="40622"/>
                    <a:pt x="15873" y="41676"/>
                    <a:pt x="15990" y="42633"/>
                  </a:cubicBezTo>
                  <a:cubicBezTo>
                    <a:pt x="16069" y="43480"/>
                    <a:pt x="16417" y="43786"/>
                    <a:pt x="16972" y="44414"/>
                  </a:cubicBezTo>
                  <a:lnTo>
                    <a:pt x="16972" y="44414"/>
                  </a:lnTo>
                  <a:cubicBezTo>
                    <a:pt x="18246" y="45688"/>
                    <a:pt x="19362" y="47211"/>
                    <a:pt x="20442" y="48656"/>
                  </a:cubicBezTo>
                  <a:cubicBezTo>
                    <a:pt x="20499" y="48454"/>
                    <a:pt x="20611" y="48272"/>
                    <a:pt x="20765" y="48126"/>
                  </a:cubicBezTo>
                  <a:cubicBezTo>
                    <a:pt x="20288" y="47761"/>
                    <a:pt x="19929" y="47194"/>
                    <a:pt x="20058" y="46572"/>
                  </a:cubicBezTo>
                  <a:cubicBezTo>
                    <a:pt x="20106" y="46328"/>
                    <a:pt x="20485" y="45968"/>
                    <a:pt x="20392" y="45766"/>
                  </a:cubicBezTo>
                  <a:cubicBezTo>
                    <a:pt x="20044" y="44970"/>
                    <a:pt x="20325" y="44195"/>
                    <a:pt x="21082" y="43811"/>
                  </a:cubicBezTo>
                  <a:cubicBezTo>
                    <a:pt x="21082" y="42804"/>
                    <a:pt x="21525" y="42274"/>
                    <a:pt x="22485" y="41901"/>
                  </a:cubicBezTo>
                  <a:cubicBezTo>
                    <a:pt x="23265" y="41609"/>
                    <a:pt x="24143" y="41702"/>
                    <a:pt x="24802" y="41166"/>
                  </a:cubicBezTo>
                  <a:cubicBezTo>
                    <a:pt x="24376" y="40978"/>
                    <a:pt x="24325" y="40585"/>
                    <a:pt x="24502" y="40195"/>
                  </a:cubicBezTo>
                  <a:lnTo>
                    <a:pt x="24502" y="40195"/>
                  </a:lnTo>
                  <a:cubicBezTo>
                    <a:pt x="24662" y="39884"/>
                    <a:pt x="25167" y="39415"/>
                    <a:pt x="25183" y="39062"/>
                  </a:cubicBezTo>
                  <a:cubicBezTo>
                    <a:pt x="24923" y="39202"/>
                    <a:pt x="24580" y="39258"/>
                    <a:pt x="24289" y="39275"/>
                  </a:cubicBezTo>
                  <a:lnTo>
                    <a:pt x="24289" y="39281"/>
                  </a:lnTo>
                  <a:cubicBezTo>
                    <a:pt x="23991" y="39306"/>
                    <a:pt x="23666" y="39264"/>
                    <a:pt x="23422" y="39067"/>
                  </a:cubicBezTo>
                  <a:cubicBezTo>
                    <a:pt x="23150" y="38837"/>
                    <a:pt x="23217" y="38276"/>
                    <a:pt x="22875" y="38167"/>
                  </a:cubicBezTo>
                  <a:cubicBezTo>
                    <a:pt x="22546" y="38063"/>
                    <a:pt x="22227" y="38209"/>
                    <a:pt x="22058" y="37836"/>
                  </a:cubicBezTo>
                  <a:cubicBezTo>
                    <a:pt x="21898" y="37502"/>
                    <a:pt x="21935" y="37081"/>
                    <a:pt x="22075" y="36750"/>
                  </a:cubicBezTo>
                  <a:cubicBezTo>
                    <a:pt x="22044" y="36775"/>
                    <a:pt x="22008" y="36795"/>
                    <a:pt x="21980" y="36818"/>
                  </a:cubicBezTo>
                  <a:cubicBezTo>
                    <a:pt x="21935" y="36141"/>
                    <a:pt x="21898" y="35524"/>
                    <a:pt x="21868" y="35008"/>
                  </a:cubicBezTo>
                  <a:lnTo>
                    <a:pt x="21868" y="35008"/>
                  </a:lnTo>
                  <a:cubicBezTo>
                    <a:pt x="21868" y="34610"/>
                    <a:pt x="21820" y="34209"/>
                    <a:pt x="21789" y="33813"/>
                  </a:cubicBezTo>
                  <a:cubicBezTo>
                    <a:pt x="21764" y="33398"/>
                    <a:pt x="21654" y="33373"/>
                    <a:pt x="21295" y="33154"/>
                  </a:cubicBezTo>
                  <a:cubicBezTo>
                    <a:pt x="20333" y="32562"/>
                    <a:pt x="19374" y="31964"/>
                    <a:pt x="18411" y="31361"/>
                  </a:cubicBezTo>
                  <a:cubicBezTo>
                    <a:pt x="17267" y="30643"/>
                    <a:pt x="16125" y="29914"/>
                    <a:pt x="14986" y="29179"/>
                  </a:cubicBezTo>
                  <a:cubicBezTo>
                    <a:pt x="14405" y="28800"/>
                    <a:pt x="13819" y="28416"/>
                    <a:pt x="13266" y="27989"/>
                  </a:cubicBezTo>
                  <a:cubicBezTo>
                    <a:pt x="13017" y="27801"/>
                    <a:pt x="12913" y="27770"/>
                    <a:pt x="12675" y="28026"/>
                  </a:cubicBezTo>
                  <a:cubicBezTo>
                    <a:pt x="12304" y="27678"/>
                    <a:pt x="11926" y="27324"/>
                    <a:pt x="11552" y="26971"/>
                  </a:cubicBezTo>
                  <a:cubicBezTo>
                    <a:pt x="11634" y="26918"/>
                    <a:pt x="11718" y="26861"/>
                    <a:pt x="11791" y="26803"/>
                  </a:cubicBezTo>
                  <a:cubicBezTo>
                    <a:pt x="11140" y="26180"/>
                    <a:pt x="10388" y="25636"/>
                    <a:pt x="9760" y="24990"/>
                  </a:cubicBezTo>
                  <a:cubicBezTo>
                    <a:pt x="9103" y="24309"/>
                    <a:pt x="9639" y="24009"/>
                    <a:pt x="9639" y="23296"/>
                  </a:cubicBezTo>
                  <a:cubicBezTo>
                    <a:pt x="10200" y="21790"/>
                    <a:pt x="10994" y="20538"/>
                    <a:pt x="11853" y="19175"/>
                  </a:cubicBezTo>
                  <a:cubicBezTo>
                    <a:pt x="13163" y="17088"/>
                    <a:pt x="14487" y="15015"/>
                    <a:pt x="15791" y="12933"/>
                  </a:cubicBezTo>
                  <a:cubicBezTo>
                    <a:pt x="16436" y="11884"/>
                    <a:pt x="17085" y="10835"/>
                    <a:pt x="17719" y="9780"/>
                  </a:cubicBezTo>
                  <a:cubicBezTo>
                    <a:pt x="18064" y="9208"/>
                    <a:pt x="18406" y="8627"/>
                    <a:pt x="18748" y="8049"/>
                  </a:cubicBezTo>
                  <a:cubicBezTo>
                    <a:pt x="18998" y="7614"/>
                    <a:pt x="19236" y="6938"/>
                    <a:pt x="19590" y="6590"/>
                  </a:cubicBezTo>
                  <a:lnTo>
                    <a:pt x="19584" y="6590"/>
                  </a:lnTo>
                  <a:cubicBezTo>
                    <a:pt x="20058" y="5757"/>
                    <a:pt x="20521" y="4907"/>
                    <a:pt x="20956" y="4054"/>
                  </a:cubicBezTo>
                  <a:cubicBezTo>
                    <a:pt x="21278" y="3415"/>
                    <a:pt x="22005" y="2433"/>
                    <a:pt x="21175" y="1970"/>
                  </a:cubicBezTo>
                  <a:cubicBezTo>
                    <a:pt x="20417" y="1555"/>
                    <a:pt x="19601" y="1336"/>
                    <a:pt x="18815" y="999"/>
                  </a:cubicBezTo>
                  <a:cubicBezTo>
                    <a:pt x="18650" y="926"/>
                    <a:pt x="17963" y="623"/>
                    <a:pt x="18338" y="385"/>
                  </a:cubicBezTo>
                  <a:cubicBezTo>
                    <a:pt x="18930" y="1"/>
                    <a:pt x="19808" y="234"/>
                    <a:pt x="20454" y="262"/>
                  </a:cubicBezTo>
                  <a:cubicBezTo>
                    <a:pt x="21351" y="306"/>
                    <a:pt x="22255" y="219"/>
                    <a:pt x="23150" y="306"/>
                  </a:cubicBezTo>
                  <a:cubicBezTo>
                    <a:pt x="24681" y="427"/>
                    <a:pt x="22692" y="3751"/>
                    <a:pt x="22692" y="4548"/>
                  </a:cubicBezTo>
                  <a:lnTo>
                    <a:pt x="22692" y="4548"/>
                  </a:lnTo>
                  <a:cubicBezTo>
                    <a:pt x="22235" y="5732"/>
                    <a:pt x="21710" y="6882"/>
                    <a:pt x="21175" y="8029"/>
                  </a:cubicBezTo>
                  <a:lnTo>
                    <a:pt x="21169" y="8029"/>
                  </a:lnTo>
                  <a:cubicBezTo>
                    <a:pt x="20869" y="8669"/>
                    <a:pt x="20558" y="9309"/>
                    <a:pt x="20246" y="9951"/>
                  </a:cubicBezTo>
                  <a:lnTo>
                    <a:pt x="20246" y="9951"/>
                  </a:lnTo>
                  <a:cubicBezTo>
                    <a:pt x="19918" y="10622"/>
                    <a:pt x="19584" y="11286"/>
                    <a:pt x="19253" y="11948"/>
                  </a:cubicBezTo>
                  <a:lnTo>
                    <a:pt x="19253" y="11948"/>
                  </a:lnTo>
                  <a:cubicBezTo>
                    <a:pt x="17547" y="15332"/>
                    <a:pt x="15746" y="18662"/>
                    <a:pt x="13973" y="22008"/>
                  </a:cubicBezTo>
                  <a:lnTo>
                    <a:pt x="13973" y="22008"/>
                  </a:lnTo>
                  <a:cubicBezTo>
                    <a:pt x="13802" y="22320"/>
                    <a:pt x="13101" y="23217"/>
                    <a:pt x="13438" y="23551"/>
                  </a:cubicBezTo>
                  <a:cubicBezTo>
                    <a:pt x="13662" y="23795"/>
                    <a:pt x="13979" y="23992"/>
                    <a:pt x="14274" y="24149"/>
                  </a:cubicBezTo>
                  <a:cubicBezTo>
                    <a:pt x="14504" y="23807"/>
                    <a:pt x="14621" y="23588"/>
                    <a:pt x="14621" y="23588"/>
                  </a:cubicBezTo>
                  <a:lnTo>
                    <a:pt x="15965" y="24404"/>
                  </a:lnTo>
                  <a:cubicBezTo>
                    <a:pt x="15704" y="24884"/>
                    <a:pt x="16167" y="24988"/>
                    <a:pt x="16552" y="25277"/>
                  </a:cubicBezTo>
                  <a:cubicBezTo>
                    <a:pt x="17020" y="25641"/>
                    <a:pt x="17508" y="25983"/>
                    <a:pt x="17991" y="26337"/>
                  </a:cubicBezTo>
                  <a:cubicBezTo>
                    <a:pt x="18964" y="27044"/>
                    <a:pt x="19966" y="27709"/>
                    <a:pt x="21006" y="28317"/>
                  </a:cubicBezTo>
                  <a:cubicBezTo>
                    <a:pt x="22664" y="29280"/>
                    <a:pt x="24451" y="30023"/>
                    <a:pt x="26325" y="30444"/>
                  </a:cubicBezTo>
                  <a:cubicBezTo>
                    <a:pt x="28098" y="30837"/>
                    <a:pt x="29812" y="30988"/>
                    <a:pt x="31246" y="29743"/>
                  </a:cubicBezTo>
                  <a:cubicBezTo>
                    <a:pt x="32688" y="28494"/>
                    <a:pt x="33653" y="26688"/>
                    <a:pt x="34427" y="24965"/>
                  </a:cubicBezTo>
                  <a:cubicBezTo>
                    <a:pt x="34514" y="25310"/>
                    <a:pt x="34556" y="25666"/>
                    <a:pt x="34553" y="26026"/>
                  </a:cubicBezTo>
                  <a:cubicBezTo>
                    <a:pt x="35274" y="25664"/>
                    <a:pt x="36085" y="23574"/>
                    <a:pt x="36085" y="23574"/>
                  </a:cubicBezTo>
                  <a:cubicBezTo>
                    <a:pt x="35956" y="24087"/>
                    <a:pt x="35866" y="24623"/>
                    <a:pt x="35858" y="25159"/>
                  </a:cubicBezTo>
                  <a:cubicBezTo>
                    <a:pt x="36256" y="24281"/>
                    <a:pt x="36567" y="23372"/>
                    <a:pt x="36834" y="22446"/>
                  </a:cubicBezTo>
                  <a:cubicBezTo>
                    <a:pt x="36231" y="22244"/>
                    <a:pt x="35507" y="21703"/>
                    <a:pt x="35078" y="21226"/>
                  </a:cubicBezTo>
                  <a:lnTo>
                    <a:pt x="35670" y="20140"/>
                  </a:lnTo>
                  <a:cubicBezTo>
                    <a:pt x="35945" y="20334"/>
                    <a:pt x="36228" y="20510"/>
                    <a:pt x="36520" y="20673"/>
                  </a:cubicBezTo>
                  <a:cubicBezTo>
                    <a:pt x="34873" y="17868"/>
                    <a:pt x="33874" y="14703"/>
                    <a:pt x="32763" y="11660"/>
                  </a:cubicBezTo>
                  <a:cubicBezTo>
                    <a:pt x="31692" y="8734"/>
                    <a:pt x="30704" y="5777"/>
                    <a:pt x="29636" y="2851"/>
                  </a:cubicBezTo>
                  <a:lnTo>
                    <a:pt x="29636" y="2851"/>
                  </a:lnTo>
                  <a:cubicBezTo>
                    <a:pt x="29333" y="2088"/>
                    <a:pt x="28808" y="1252"/>
                    <a:pt x="28923" y="399"/>
                  </a:cubicBezTo>
                  <a:cubicBezTo>
                    <a:pt x="29515" y="315"/>
                    <a:pt x="31863" y="399"/>
                    <a:pt x="31863" y="399"/>
                  </a:cubicBezTo>
                  <a:cubicBezTo>
                    <a:pt x="31941" y="649"/>
                    <a:pt x="31832" y="960"/>
                    <a:pt x="31723" y="1179"/>
                  </a:cubicBezTo>
                  <a:lnTo>
                    <a:pt x="31723" y="1179"/>
                  </a:lnTo>
                  <a:cubicBezTo>
                    <a:pt x="31546" y="1563"/>
                    <a:pt x="31288" y="1917"/>
                    <a:pt x="31021" y="2242"/>
                  </a:cubicBezTo>
                  <a:cubicBezTo>
                    <a:pt x="30704" y="2626"/>
                    <a:pt x="31703" y="3990"/>
                    <a:pt x="31911" y="4394"/>
                  </a:cubicBezTo>
                  <a:cubicBezTo>
                    <a:pt x="32960" y="6419"/>
                    <a:pt x="34001" y="8447"/>
                    <a:pt x="35069" y="10464"/>
                  </a:cubicBezTo>
                  <a:cubicBezTo>
                    <a:pt x="36124" y="12484"/>
                    <a:pt x="37179" y="14507"/>
                    <a:pt x="38256" y="16521"/>
                  </a:cubicBezTo>
                  <a:cubicBezTo>
                    <a:pt x="38691" y="17323"/>
                    <a:pt x="39092" y="18179"/>
                    <a:pt x="39600" y="18948"/>
                  </a:cubicBezTo>
                  <a:cubicBezTo>
                    <a:pt x="39984" y="19537"/>
                    <a:pt x="40374" y="20336"/>
                    <a:pt x="40226" y="21069"/>
                  </a:cubicBezTo>
                  <a:close/>
                  <a:moveTo>
                    <a:pt x="22336" y="46249"/>
                  </a:moveTo>
                  <a:cubicBezTo>
                    <a:pt x="22356" y="45553"/>
                    <a:pt x="22636" y="45890"/>
                    <a:pt x="23099" y="45713"/>
                  </a:cubicBezTo>
                  <a:cubicBezTo>
                    <a:pt x="22521" y="45480"/>
                    <a:pt x="22123" y="45626"/>
                    <a:pt x="21587" y="45912"/>
                  </a:cubicBezTo>
                  <a:cubicBezTo>
                    <a:pt x="21826" y="46072"/>
                    <a:pt x="22086" y="46126"/>
                    <a:pt x="22336" y="46249"/>
                  </a:cubicBezTo>
                  <a:close/>
                  <a:moveTo>
                    <a:pt x="20880" y="46894"/>
                  </a:moveTo>
                  <a:cubicBezTo>
                    <a:pt x="21088" y="47469"/>
                    <a:pt x="21727" y="47610"/>
                    <a:pt x="22154" y="47183"/>
                  </a:cubicBezTo>
                  <a:cubicBezTo>
                    <a:pt x="21710" y="47006"/>
                    <a:pt x="21284" y="46779"/>
                    <a:pt x="20922" y="46462"/>
                  </a:cubicBezTo>
                  <a:cubicBezTo>
                    <a:pt x="20844" y="46591"/>
                    <a:pt x="20830" y="46751"/>
                    <a:pt x="20880" y="46894"/>
                  </a:cubicBezTo>
                  <a:cubicBezTo>
                    <a:pt x="20880" y="46900"/>
                    <a:pt x="20832" y="46762"/>
                    <a:pt x="20880" y="46894"/>
                  </a:cubicBezTo>
                  <a:close/>
                  <a:moveTo>
                    <a:pt x="21337" y="44414"/>
                  </a:moveTo>
                  <a:cubicBezTo>
                    <a:pt x="21393" y="44541"/>
                    <a:pt x="21228" y="44383"/>
                    <a:pt x="21295" y="44336"/>
                  </a:cubicBezTo>
                  <a:lnTo>
                    <a:pt x="21295" y="44336"/>
                  </a:lnTo>
                  <a:cubicBezTo>
                    <a:pt x="20973" y="44658"/>
                    <a:pt x="20818" y="45006"/>
                    <a:pt x="21071" y="45438"/>
                  </a:cubicBezTo>
                  <a:cubicBezTo>
                    <a:pt x="21368" y="45438"/>
                    <a:pt x="21685" y="45102"/>
                    <a:pt x="22008" y="45102"/>
                  </a:cubicBezTo>
                  <a:cubicBezTo>
                    <a:pt x="21747" y="44908"/>
                    <a:pt x="21514" y="44695"/>
                    <a:pt x="21337" y="44414"/>
                  </a:cubicBezTo>
                  <a:cubicBezTo>
                    <a:pt x="21391" y="44541"/>
                    <a:pt x="21489" y="44644"/>
                    <a:pt x="21337" y="44414"/>
                  </a:cubicBezTo>
                  <a:close/>
                  <a:moveTo>
                    <a:pt x="23357" y="42066"/>
                  </a:moveTo>
                  <a:cubicBezTo>
                    <a:pt x="22760" y="42254"/>
                    <a:pt x="21520" y="42726"/>
                    <a:pt x="21733" y="43567"/>
                  </a:cubicBezTo>
                  <a:cubicBezTo>
                    <a:pt x="22232" y="43432"/>
                    <a:pt x="22746" y="43354"/>
                    <a:pt x="23265" y="43334"/>
                  </a:cubicBezTo>
                  <a:cubicBezTo>
                    <a:pt x="22959" y="43028"/>
                    <a:pt x="23209" y="42347"/>
                    <a:pt x="23363" y="42061"/>
                  </a:cubicBezTo>
                  <a:lnTo>
                    <a:pt x="23357" y="42066"/>
                  </a:lnTo>
                  <a:cubicBezTo>
                    <a:pt x="22928" y="42201"/>
                    <a:pt x="23354" y="42061"/>
                    <a:pt x="23354" y="42066"/>
                  </a:cubicBezTo>
                  <a:close/>
                  <a:moveTo>
                    <a:pt x="23624" y="43640"/>
                  </a:moveTo>
                  <a:cubicBezTo>
                    <a:pt x="23057" y="43713"/>
                    <a:pt x="22521" y="43859"/>
                    <a:pt x="21971" y="44010"/>
                  </a:cubicBezTo>
                  <a:cubicBezTo>
                    <a:pt x="22033" y="43988"/>
                    <a:pt x="22100" y="43977"/>
                    <a:pt x="22162" y="43957"/>
                  </a:cubicBezTo>
                  <a:cubicBezTo>
                    <a:pt x="22288" y="43937"/>
                    <a:pt x="22064" y="44120"/>
                    <a:pt x="21971" y="44010"/>
                  </a:cubicBezTo>
                  <a:cubicBezTo>
                    <a:pt x="22283" y="44383"/>
                    <a:pt x="22807" y="44426"/>
                    <a:pt x="23113" y="44731"/>
                  </a:cubicBezTo>
                  <a:cubicBezTo>
                    <a:pt x="22942" y="44311"/>
                    <a:pt x="23363" y="43901"/>
                    <a:pt x="23624" y="43640"/>
                  </a:cubicBezTo>
                  <a:close/>
                  <a:moveTo>
                    <a:pt x="29812" y="71808"/>
                  </a:moveTo>
                  <a:cubicBezTo>
                    <a:pt x="29706" y="71702"/>
                    <a:pt x="29607" y="71589"/>
                    <a:pt x="29515" y="71472"/>
                  </a:cubicBezTo>
                  <a:cubicBezTo>
                    <a:pt x="29689" y="71696"/>
                    <a:pt x="29484" y="71539"/>
                    <a:pt x="29515" y="71472"/>
                  </a:cubicBezTo>
                  <a:cubicBezTo>
                    <a:pt x="29349" y="71800"/>
                    <a:pt x="29142" y="72221"/>
                    <a:pt x="28887" y="72479"/>
                  </a:cubicBezTo>
                  <a:cubicBezTo>
                    <a:pt x="29537" y="72692"/>
                    <a:pt x="30264" y="72751"/>
                    <a:pt x="30934" y="72568"/>
                  </a:cubicBezTo>
                  <a:cubicBezTo>
                    <a:pt x="30519" y="72383"/>
                    <a:pt x="30140" y="72125"/>
                    <a:pt x="29812" y="71808"/>
                  </a:cubicBezTo>
                  <a:close/>
                  <a:moveTo>
                    <a:pt x="30295" y="70728"/>
                  </a:moveTo>
                  <a:cubicBezTo>
                    <a:pt x="30171" y="70650"/>
                    <a:pt x="30051" y="70582"/>
                    <a:pt x="29927" y="70495"/>
                  </a:cubicBezTo>
                  <a:cubicBezTo>
                    <a:pt x="30014" y="70644"/>
                    <a:pt x="30208" y="70748"/>
                    <a:pt x="30373" y="70770"/>
                  </a:cubicBezTo>
                  <a:cubicBezTo>
                    <a:pt x="30348" y="70759"/>
                    <a:pt x="30317" y="70739"/>
                    <a:pt x="30295" y="70728"/>
                  </a:cubicBezTo>
                  <a:cubicBezTo>
                    <a:pt x="30281" y="70722"/>
                    <a:pt x="30317" y="70739"/>
                    <a:pt x="30295" y="70728"/>
                  </a:cubicBezTo>
                  <a:close/>
                  <a:moveTo>
                    <a:pt x="38764" y="23049"/>
                  </a:moveTo>
                  <a:cubicBezTo>
                    <a:pt x="38534" y="23018"/>
                    <a:pt x="38307" y="22973"/>
                    <a:pt x="38082" y="22917"/>
                  </a:cubicBezTo>
                  <a:cubicBezTo>
                    <a:pt x="38167" y="22945"/>
                    <a:pt x="38178" y="22990"/>
                    <a:pt x="38124" y="23049"/>
                  </a:cubicBezTo>
                  <a:cubicBezTo>
                    <a:pt x="38040" y="23074"/>
                    <a:pt x="38026" y="23027"/>
                    <a:pt x="38074" y="22917"/>
                  </a:cubicBezTo>
                  <a:cubicBezTo>
                    <a:pt x="37984" y="23229"/>
                    <a:pt x="37886" y="23537"/>
                    <a:pt x="37788" y="23849"/>
                  </a:cubicBezTo>
                  <a:lnTo>
                    <a:pt x="37782" y="23849"/>
                  </a:lnTo>
                  <a:cubicBezTo>
                    <a:pt x="37692" y="24140"/>
                    <a:pt x="37600" y="24429"/>
                    <a:pt x="37507" y="24721"/>
                  </a:cubicBezTo>
                  <a:cubicBezTo>
                    <a:pt x="38001" y="24225"/>
                    <a:pt x="38425" y="23661"/>
                    <a:pt x="38764" y="23049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3034500" y="2207872"/>
              <a:ext cx="1184701" cy="2195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lustrasi </a:t>
            </a:r>
            <a:r>
              <a:rPr lang="en" dirty="0">
                <a:solidFill>
                  <a:schemeClr val="accent1"/>
                </a:solidFill>
              </a:rPr>
              <a:t>alur GAME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CF680-3F7B-45F4-DBDA-EAC2DBB6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60" y="1770783"/>
            <a:ext cx="3213389" cy="2142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45192-BB39-C21C-AA9B-185EB9D62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153" y="1770782"/>
            <a:ext cx="3213389" cy="2142259"/>
          </a:xfrm>
          <a:prstGeom prst="rect">
            <a:avLst/>
          </a:prstGeom>
        </p:spPr>
      </p:pic>
      <p:sp>
        <p:nvSpPr>
          <p:cNvPr id="10" name="Google Shape;1504;p27">
            <a:extLst>
              <a:ext uri="{FF2B5EF4-FFF2-40B4-BE49-F238E27FC236}">
                <a16:creationId xmlns:a16="http://schemas.microsoft.com/office/drawing/2014/main" id="{A00D5510-70FB-F247-8976-F3832FC91FA1}"/>
              </a:ext>
            </a:extLst>
          </p:cNvPr>
          <p:cNvSpPr txBox="1">
            <a:spLocks/>
          </p:cNvSpPr>
          <p:nvPr/>
        </p:nvSpPr>
        <p:spPr>
          <a:xfrm>
            <a:off x="-1907980" y="1198082"/>
            <a:ext cx="767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n-ID" dirty="0"/>
              <a:t>Awal </a:t>
            </a:r>
            <a:r>
              <a:rPr lang="en-ID" dirty="0">
                <a:solidFill>
                  <a:schemeClr val="accent1"/>
                </a:solidFill>
              </a:rPr>
              <a:t>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BE9C6-DAA5-D30A-D3D9-ACD525F74756}"/>
              </a:ext>
            </a:extLst>
          </p:cNvPr>
          <p:cNvSpPr txBox="1"/>
          <p:nvPr/>
        </p:nvSpPr>
        <p:spPr>
          <a:xfrm>
            <a:off x="3505200" y="1899152"/>
            <a:ext cx="61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92F5C-17C2-357E-56C0-DCB78C3AA867}"/>
              </a:ext>
            </a:extLst>
          </p:cNvPr>
          <p:cNvSpPr txBox="1"/>
          <p:nvPr/>
        </p:nvSpPr>
        <p:spPr>
          <a:xfrm>
            <a:off x="1121692" y="1848256"/>
            <a:ext cx="8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EAE8D-2E5D-B1EC-3795-646701FEC8EC}"/>
              </a:ext>
            </a:extLst>
          </p:cNvPr>
          <p:cNvSpPr txBox="1"/>
          <p:nvPr/>
        </p:nvSpPr>
        <p:spPr>
          <a:xfrm>
            <a:off x="7272289" y="1848255"/>
            <a:ext cx="75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 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375CA-4673-666E-5A04-7D75C77EBEB8}"/>
              </a:ext>
            </a:extLst>
          </p:cNvPr>
          <p:cNvSpPr txBox="1"/>
          <p:nvPr/>
        </p:nvSpPr>
        <p:spPr>
          <a:xfrm>
            <a:off x="4888781" y="1833064"/>
            <a:ext cx="8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lustrasi </a:t>
            </a:r>
            <a:r>
              <a:rPr lang="en" dirty="0">
                <a:solidFill>
                  <a:schemeClr val="accent1"/>
                </a:solidFill>
              </a:rPr>
              <a:t>alur 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" name="Google Shape;1504;p27">
            <a:extLst>
              <a:ext uri="{FF2B5EF4-FFF2-40B4-BE49-F238E27FC236}">
                <a16:creationId xmlns:a16="http://schemas.microsoft.com/office/drawing/2014/main" id="{A00D5510-70FB-F247-8976-F3832FC91FA1}"/>
              </a:ext>
            </a:extLst>
          </p:cNvPr>
          <p:cNvSpPr txBox="1">
            <a:spLocks/>
          </p:cNvSpPr>
          <p:nvPr/>
        </p:nvSpPr>
        <p:spPr>
          <a:xfrm>
            <a:off x="-2063844" y="1042218"/>
            <a:ext cx="767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n-ID" dirty="0"/>
              <a:t>Boss </a:t>
            </a:r>
            <a:r>
              <a:rPr lang="en-ID" dirty="0">
                <a:solidFill>
                  <a:schemeClr val="accent1"/>
                </a:solidFill>
              </a:rPr>
              <a:t>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4288B-E83B-CDC7-996C-21D23019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27" y="1629381"/>
            <a:ext cx="4426529" cy="29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6"/>
          <p:cNvSpPr/>
          <p:nvPr/>
        </p:nvSpPr>
        <p:spPr>
          <a:xfrm>
            <a:off x="6762332" y="4044031"/>
            <a:ext cx="296355" cy="45719"/>
          </a:xfrm>
          <a:custGeom>
            <a:avLst/>
            <a:gdLst/>
            <a:ahLst/>
            <a:cxnLst/>
            <a:rect l="l" t="t" r="r" b="b"/>
            <a:pathLst>
              <a:path w="4032" h="851" extrusionOk="0">
                <a:moveTo>
                  <a:pt x="366" y="719"/>
                </a:moveTo>
                <a:lnTo>
                  <a:pt x="366" y="719"/>
                </a:lnTo>
                <a:cubicBezTo>
                  <a:pt x="367" y="719"/>
                  <a:pt x="367" y="720"/>
                  <a:pt x="368" y="720"/>
                </a:cubicBezTo>
                <a:lnTo>
                  <a:pt x="368" y="720"/>
                </a:lnTo>
                <a:cubicBezTo>
                  <a:pt x="367" y="720"/>
                  <a:pt x="367" y="719"/>
                  <a:pt x="366" y="719"/>
                </a:cubicBezTo>
                <a:close/>
                <a:moveTo>
                  <a:pt x="92" y="1"/>
                </a:moveTo>
                <a:cubicBezTo>
                  <a:pt x="1" y="223"/>
                  <a:pt x="66" y="484"/>
                  <a:pt x="366" y="719"/>
                </a:cubicBezTo>
                <a:cubicBezTo>
                  <a:pt x="316" y="679"/>
                  <a:pt x="296" y="664"/>
                  <a:pt x="295" y="664"/>
                </a:cubicBezTo>
                <a:lnTo>
                  <a:pt x="295" y="664"/>
                </a:lnTo>
                <a:cubicBezTo>
                  <a:pt x="290" y="664"/>
                  <a:pt x="519" y="851"/>
                  <a:pt x="522" y="851"/>
                </a:cubicBezTo>
                <a:cubicBezTo>
                  <a:pt x="523" y="851"/>
                  <a:pt x="484" y="817"/>
                  <a:pt x="368" y="720"/>
                </a:cubicBezTo>
                <a:lnTo>
                  <a:pt x="368" y="720"/>
                </a:lnTo>
                <a:cubicBezTo>
                  <a:pt x="413" y="755"/>
                  <a:pt x="595" y="772"/>
                  <a:pt x="833" y="772"/>
                </a:cubicBezTo>
                <a:cubicBezTo>
                  <a:pt x="1887" y="772"/>
                  <a:pt x="4032" y="447"/>
                  <a:pt x="92" y="1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26"/>
          <p:cNvGrpSpPr/>
          <p:nvPr/>
        </p:nvGrpSpPr>
        <p:grpSpPr>
          <a:xfrm>
            <a:off x="5734813" y="3678599"/>
            <a:ext cx="473323" cy="2030650"/>
            <a:chOff x="5734813" y="3678599"/>
            <a:chExt cx="473323" cy="2030650"/>
          </a:xfrm>
        </p:grpSpPr>
        <p:sp>
          <p:nvSpPr>
            <p:cNvPr id="1470" name="Google Shape;1470;p26"/>
            <p:cNvSpPr/>
            <p:nvPr/>
          </p:nvSpPr>
          <p:spPr>
            <a:xfrm flipH="1">
              <a:off x="5770584" y="4688248"/>
              <a:ext cx="437552" cy="1021002"/>
            </a:xfrm>
            <a:custGeom>
              <a:avLst/>
              <a:gdLst/>
              <a:ahLst/>
              <a:cxnLst/>
              <a:rect l="l" t="t" r="r" b="b"/>
              <a:pathLst>
                <a:path w="6067" h="14156" extrusionOk="0">
                  <a:moveTo>
                    <a:pt x="6067" y="11612"/>
                  </a:moveTo>
                  <a:lnTo>
                    <a:pt x="4475" y="11781"/>
                  </a:lnTo>
                  <a:lnTo>
                    <a:pt x="4684" y="13934"/>
                  </a:lnTo>
                  <a:lnTo>
                    <a:pt x="2544" y="14156"/>
                  </a:lnTo>
                  <a:lnTo>
                    <a:pt x="2322" y="12003"/>
                  </a:lnTo>
                  <a:lnTo>
                    <a:pt x="222" y="12212"/>
                  </a:lnTo>
                  <a:lnTo>
                    <a:pt x="0" y="10072"/>
                  </a:lnTo>
                  <a:lnTo>
                    <a:pt x="2101" y="9851"/>
                  </a:lnTo>
                  <a:lnTo>
                    <a:pt x="1083" y="1"/>
                  </a:lnTo>
                  <a:lnTo>
                    <a:pt x="3705" y="183"/>
                  </a:lnTo>
                  <a:lnTo>
                    <a:pt x="4540" y="9564"/>
                  </a:lnTo>
                  <a:lnTo>
                    <a:pt x="5845" y="9472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 flipH="1">
              <a:off x="5734813" y="3693673"/>
              <a:ext cx="432864" cy="1021002"/>
            </a:xfrm>
            <a:custGeom>
              <a:avLst/>
              <a:gdLst/>
              <a:ahLst/>
              <a:cxnLst/>
              <a:rect l="l" t="t" r="r" b="b"/>
              <a:pathLst>
                <a:path w="6002" h="14156" extrusionOk="0">
                  <a:moveTo>
                    <a:pt x="4123" y="1"/>
                  </a:moveTo>
                  <a:lnTo>
                    <a:pt x="2270" y="2127"/>
                  </a:lnTo>
                  <a:lnTo>
                    <a:pt x="170" y="1918"/>
                  </a:lnTo>
                  <a:lnTo>
                    <a:pt x="0" y="3549"/>
                  </a:lnTo>
                  <a:lnTo>
                    <a:pt x="2309" y="3797"/>
                  </a:lnTo>
                  <a:lnTo>
                    <a:pt x="2675" y="14156"/>
                  </a:lnTo>
                  <a:lnTo>
                    <a:pt x="3144" y="13973"/>
                  </a:lnTo>
                  <a:lnTo>
                    <a:pt x="4279" y="4358"/>
                  </a:lnTo>
                  <a:lnTo>
                    <a:pt x="5284" y="4462"/>
                  </a:lnTo>
                  <a:lnTo>
                    <a:pt x="5741" y="4410"/>
                  </a:lnTo>
                  <a:lnTo>
                    <a:pt x="6002" y="2519"/>
                  </a:lnTo>
                  <a:lnTo>
                    <a:pt x="5506" y="2323"/>
                  </a:lnTo>
                  <a:lnTo>
                    <a:pt x="4410" y="2349"/>
                  </a:lnTo>
                  <a:lnTo>
                    <a:pt x="4632" y="20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 flipH="1">
              <a:off x="5770584" y="3678599"/>
              <a:ext cx="437552" cy="1036076"/>
            </a:xfrm>
            <a:custGeom>
              <a:avLst/>
              <a:gdLst/>
              <a:ahLst/>
              <a:cxnLst/>
              <a:rect l="l" t="t" r="r" b="b"/>
              <a:pathLst>
                <a:path w="6067" h="14365" extrusionOk="0">
                  <a:moveTo>
                    <a:pt x="2544" y="1"/>
                  </a:moveTo>
                  <a:lnTo>
                    <a:pt x="2322" y="2141"/>
                  </a:lnTo>
                  <a:lnTo>
                    <a:pt x="222" y="1932"/>
                  </a:lnTo>
                  <a:lnTo>
                    <a:pt x="0" y="4071"/>
                  </a:lnTo>
                  <a:lnTo>
                    <a:pt x="2101" y="4293"/>
                  </a:lnTo>
                  <a:lnTo>
                    <a:pt x="1083" y="14156"/>
                  </a:lnTo>
                  <a:lnTo>
                    <a:pt x="3236" y="14365"/>
                  </a:lnTo>
                  <a:lnTo>
                    <a:pt x="4253" y="4515"/>
                  </a:lnTo>
                  <a:lnTo>
                    <a:pt x="5845" y="4671"/>
                  </a:lnTo>
                  <a:lnTo>
                    <a:pt x="6067" y="2532"/>
                  </a:lnTo>
                  <a:lnTo>
                    <a:pt x="4475" y="2362"/>
                  </a:lnTo>
                  <a:lnTo>
                    <a:pt x="4684" y="210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7747330" y="3065888"/>
            <a:ext cx="816133" cy="1550378"/>
            <a:chOff x="7671975" y="3669407"/>
            <a:chExt cx="852047" cy="1226488"/>
          </a:xfrm>
        </p:grpSpPr>
        <p:sp>
          <p:nvSpPr>
            <p:cNvPr id="1474" name="Google Shape;1474;p26"/>
            <p:cNvSpPr/>
            <p:nvPr/>
          </p:nvSpPr>
          <p:spPr>
            <a:xfrm rot="-1402959">
              <a:off x="7999363" y="4243436"/>
              <a:ext cx="424501" cy="592557"/>
            </a:xfrm>
            <a:custGeom>
              <a:avLst/>
              <a:gdLst/>
              <a:ahLst/>
              <a:cxnLst/>
              <a:rect l="l" t="t" r="r" b="b"/>
              <a:pathLst>
                <a:path w="7150" h="9981" extrusionOk="0">
                  <a:moveTo>
                    <a:pt x="0" y="1"/>
                  </a:moveTo>
                  <a:lnTo>
                    <a:pt x="1996" y="8507"/>
                  </a:lnTo>
                  <a:cubicBezTo>
                    <a:pt x="1996" y="8507"/>
                    <a:pt x="4762" y="9981"/>
                    <a:pt x="5545" y="9903"/>
                  </a:cubicBezTo>
                  <a:cubicBezTo>
                    <a:pt x="6341" y="9824"/>
                    <a:pt x="7150" y="6824"/>
                    <a:pt x="7150" y="6824"/>
                  </a:cubicBezTo>
                  <a:lnTo>
                    <a:pt x="3718" y="1449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 rot="-1402959">
              <a:off x="7774428" y="3733466"/>
              <a:ext cx="347082" cy="588105"/>
            </a:xfrm>
            <a:custGeom>
              <a:avLst/>
              <a:gdLst/>
              <a:ahLst/>
              <a:cxnLst/>
              <a:rect l="l" t="t" r="r" b="b"/>
              <a:pathLst>
                <a:path w="5846" h="9906" extrusionOk="0">
                  <a:moveTo>
                    <a:pt x="4997" y="0"/>
                  </a:moveTo>
                  <a:cubicBezTo>
                    <a:pt x="4126" y="0"/>
                    <a:pt x="1514" y="1399"/>
                    <a:pt x="1514" y="1399"/>
                  </a:cubicBezTo>
                  <a:lnTo>
                    <a:pt x="0" y="9645"/>
                  </a:lnTo>
                  <a:lnTo>
                    <a:pt x="496" y="9905"/>
                  </a:lnTo>
                  <a:lnTo>
                    <a:pt x="5780" y="329"/>
                  </a:lnTo>
                  <a:cubicBezTo>
                    <a:pt x="5780" y="329"/>
                    <a:pt x="5845" y="69"/>
                    <a:pt x="5062" y="3"/>
                  </a:cubicBezTo>
                  <a:cubicBezTo>
                    <a:pt x="5042" y="1"/>
                    <a:pt x="5020" y="0"/>
                    <a:pt x="4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 rot="-1402959">
              <a:off x="7815933" y="3721264"/>
              <a:ext cx="395054" cy="646167"/>
            </a:xfrm>
            <a:custGeom>
              <a:avLst/>
              <a:gdLst/>
              <a:ahLst/>
              <a:cxnLst/>
              <a:rect l="l" t="t" r="r" b="b"/>
              <a:pathLst>
                <a:path w="6654" h="10884" extrusionOk="0">
                  <a:moveTo>
                    <a:pt x="4995" y="1"/>
                  </a:moveTo>
                  <a:cubicBezTo>
                    <a:pt x="4147" y="1"/>
                    <a:pt x="1500" y="1399"/>
                    <a:pt x="1500" y="1399"/>
                  </a:cubicBezTo>
                  <a:lnTo>
                    <a:pt x="0" y="9657"/>
                  </a:lnTo>
                  <a:lnTo>
                    <a:pt x="3222" y="10884"/>
                  </a:lnTo>
                  <a:lnTo>
                    <a:pt x="6654" y="3082"/>
                  </a:lnTo>
                  <a:cubicBezTo>
                    <a:pt x="6654" y="3082"/>
                    <a:pt x="5845" y="81"/>
                    <a:pt x="5049" y="3"/>
                  </a:cubicBezTo>
                  <a:cubicBezTo>
                    <a:pt x="5032" y="2"/>
                    <a:pt x="5014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6"/>
          <p:cNvGrpSpPr/>
          <p:nvPr/>
        </p:nvGrpSpPr>
        <p:grpSpPr>
          <a:xfrm>
            <a:off x="4485269" y="3442855"/>
            <a:ext cx="651832" cy="2098490"/>
            <a:chOff x="2574054" y="5520827"/>
            <a:chExt cx="1074036" cy="3457719"/>
          </a:xfrm>
        </p:grpSpPr>
        <p:sp>
          <p:nvSpPr>
            <p:cNvPr id="1478" name="Google Shape;1478;p2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6"/>
          <p:cNvGrpSpPr/>
          <p:nvPr/>
        </p:nvGrpSpPr>
        <p:grpSpPr>
          <a:xfrm>
            <a:off x="1670724" y="3779121"/>
            <a:ext cx="796340" cy="1826256"/>
            <a:chOff x="1670724" y="3779121"/>
            <a:chExt cx="796340" cy="1826256"/>
          </a:xfrm>
        </p:grpSpPr>
        <p:sp>
          <p:nvSpPr>
            <p:cNvPr id="1487" name="Google Shape;1487;p26"/>
            <p:cNvSpPr/>
            <p:nvPr/>
          </p:nvSpPr>
          <p:spPr>
            <a:xfrm>
              <a:off x="1705196" y="45873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670724" y="3787350"/>
              <a:ext cx="796340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26"/>
          <p:cNvGrpSpPr/>
          <p:nvPr/>
        </p:nvGrpSpPr>
        <p:grpSpPr>
          <a:xfrm>
            <a:off x="6566150" y="2100877"/>
            <a:ext cx="967650" cy="5740462"/>
            <a:chOff x="6566150" y="2100877"/>
            <a:chExt cx="967650" cy="5740462"/>
          </a:xfrm>
        </p:grpSpPr>
        <p:sp>
          <p:nvSpPr>
            <p:cNvPr id="1491" name="Google Shape;1491;p26"/>
            <p:cNvSpPr/>
            <p:nvPr/>
          </p:nvSpPr>
          <p:spPr>
            <a:xfrm>
              <a:off x="6613600" y="4774475"/>
              <a:ext cx="903123" cy="3066864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2" name="Google Shape;14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6150" y="2100877"/>
              <a:ext cx="967650" cy="27036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Google Shape;1493;p26"/>
          <p:cNvGrpSpPr/>
          <p:nvPr/>
        </p:nvGrpSpPr>
        <p:grpSpPr>
          <a:xfrm>
            <a:off x="651905" y="2244065"/>
            <a:ext cx="695571" cy="5283278"/>
            <a:chOff x="651905" y="2244065"/>
            <a:chExt cx="695571" cy="5283278"/>
          </a:xfrm>
        </p:grpSpPr>
        <p:sp>
          <p:nvSpPr>
            <p:cNvPr id="1494" name="Google Shape;1494;p26"/>
            <p:cNvSpPr/>
            <p:nvPr/>
          </p:nvSpPr>
          <p:spPr>
            <a:xfrm>
              <a:off x="676725" y="4309829"/>
              <a:ext cx="670751" cy="3217514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5" name="Google Shape;149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1905" y="2244065"/>
              <a:ext cx="670747" cy="23644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6" name="Google Shape;1496;p26"/>
          <p:cNvGrpSpPr/>
          <p:nvPr/>
        </p:nvGrpSpPr>
        <p:grpSpPr>
          <a:xfrm>
            <a:off x="2948809" y="2215788"/>
            <a:ext cx="1192853" cy="4366259"/>
            <a:chOff x="2948809" y="2215788"/>
            <a:chExt cx="1192853" cy="4366259"/>
          </a:xfrm>
        </p:grpSpPr>
        <p:sp>
          <p:nvSpPr>
            <p:cNvPr id="1497" name="Google Shape;1497;p26"/>
            <p:cNvSpPr/>
            <p:nvPr/>
          </p:nvSpPr>
          <p:spPr>
            <a:xfrm flipH="1">
              <a:off x="2948809" y="4392920"/>
              <a:ext cx="1184703" cy="2189127"/>
            </a:xfrm>
            <a:custGeom>
              <a:avLst/>
              <a:gdLst/>
              <a:ahLst/>
              <a:cxnLst/>
              <a:rect l="l" t="t" r="r" b="b"/>
              <a:pathLst>
                <a:path w="40375" h="74606" extrusionOk="0">
                  <a:moveTo>
                    <a:pt x="40226" y="21069"/>
                  </a:moveTo>
                  <a:cubicBezTo>
                    <a:pt x="40178" y="21307"/>
                    <a:pt x="40097" y="21537"/>
                    <a:pt x="39945" y="21736"/>
                  </a:cubicBezTo>
                  <a:cubicBezTo>
                    <a:pt x="40049" y="21742"/>
                    <a:pt x="40153" y="21742"/>
                    <a:pt x="40256" y="21742"/>
                  </a:cubicBezTo>
                  <a:lnTo>
                    <a:pt x="39597" y="23130"/>
                  </a:lnTo>
                  <a:cubicBezTo>
                    <a:pt x="39415" y="23125"/>
                    <a:pt x="39244" y="23119"/>
                    <a:pt x="39061" y="23100"/>
                  </a:cubicBezTo>
                  <a:cubicBezTo>
                    <a:pt x="38397" y="24917"/>
                    <a:pt x="37729" y="26735"/>
                    <a:pt x="37056" y="28550"/>
                  </a:cubicBezTo>
                  <a:lnTo>
                    <a:pt x="37056" y="28550"/>
                  </a:lnTo>
                  <a:cubicBezTo>
                    <a:pt x="36688" y="29552"/>
                    <a:pt x="36262" y="30539"/>
                    <a:pt x="35928" y="31552"/>
                  </a:cubicBezTo>
                  <a:cubicBezTo>
                    <a:pt x="35953" y="31560"/>
                    <a:pt x="35981" y="31566"/>
                    <a:pt x="36006" y="31569"/>
                  </a:cubicBezTo>
                  <a:cubicBezTo>
                    <a:pt x="35731" y="31760"/>
                    <a:pt x="35616" y="32228"/>
                    <a:pt x="35482" y="32520"/>
                  </a:cubicBezTo>
                  <a:cubicBezTo>
                    <a:pt x="35207" y="33154"/>
                    <a:pt x="34952" y="33793"/>
                    <a:pt x="34724" y="34447"/>
                  </a:cubicBezTo>
                  <a:cubicBezTo>
                    <a:pt x="34219" y="35872"/>
                    <a:pt x="33888" y="37367"/>
                    <a:pt x="33580" y="38849"/>
                  </a:cubicBezTo>
                  <a:lnTo>
                    <a:pt x="33580" y="38849"/>
                  </a:lnTo>
                  <a:cubicBezTo>
                    <a:pt x="33226" y="40574"/>
                    <a:pt x="32957" y="42319"/>
                    <a:pt x="32822" y="44075"/>
                  </a:cubicBezTo>
                  <a:cubicBezTo>
                    <a:pt x="32707" y="45660"/>
                    <a:pt x="32901" y="47203"/>
                    <a:pt x="32901" y="48774"/>
                  </a:cubicBezTo>
                  <a:lnTo>
                    <a:pt x="32901" y="48774"/>
                  </a:lnTo>
                  <a:cubicBezTo>
                    <a:pt x="33170" y="50794"/>
                    <a:pt x="34281" y="52690"/>
                    <a:pt x="34281" y="54743"/>
                  </a:cubicBezTo>
                  <a:cubicBezTo>
                    <a:pt x="34318" y="55633"/>
                    <a:pt x="34116" y="56780"/>
                    <a:pt x="33190" y="57176"/>
                  </a:cubicBezTo>
                  <a:cubicBezTo>
                    <a:pt x="33737" y="57451"/>
                    <a:pt x="34060" y="57658"/>
                    <a:pt x="34346" y="57077"/>
                  </a:cubicBezTo>
                  <a:cubicBezTo>
                    <a:pt x="34699" y="57288"/>
                    <a:pt x="35033" y="57526"/>
                    <a:pt x="35347" y="57793"/>
                  </a:cubicBezTo>
                  <a:cubicBezTo>
                    <a:pt x="35577" y="57159"/>
                    <a:pt x="35768" y="56500"/>
                    <a:pt x="35827" y="55823"/>
                  </a:cubicBezTo>
                  <a:cubicBezTo>
                    <a:pt x="35816" y="56371"/>
                    <a:pt x="35723" y="56915"/>
                    <a:pt x="35597" y="57445"/>
                  </a:cubicBezTo>
                  <a:cubicBezTo>
                    <a:pt x="35431" y="58023"/>
                    <a:pt x="35785" y="58205"/>
                    <a:pt x="36180" y="58609"/>
                  </a:cubicBezTo>
                  <a:cubicBezTo>
                    <a:pt x="36890" y="57902"/>
                    <a:pt x="37176" y="56469"/>
                    <a:pt x="37053" y="55512"/>
                  </a:cubicBezTo>
                  <a:cubicBezTo>
                    <a:pt x="37255" y="56463"/>
                    <a:pt x="37058" y="57451"/>
                    <a:pt x="36663" y="58317"/>
                  </a:cubicBezTo>
                  <a:cubicBezTo>
                    <a:pt x="36340" y="59013"/>
                    <a:pt x="36408" y="58665"/>
                    <a:pt x="36725" y="59310"/>
                  </a:cubicBezTo>
                  <a:cubicBezTo>
                    <a:pt x="36859" y="59512"/>
                    <a:pt x="37950" y="59123"/>
                    <a:pt x="38150" y="59092"/>
                  </a:cubicBezTo>
                  <a:cubicBezTo>
                    <a:pt x="37723" y="59195"/>
                    <a:pt x="37266" y="59341"/>
                    <a:pt x="36870" y="59538"/>
                  </a:cubicBezTo>
                  <a:cubicBezTo>
                    <a:pt x="36921" y="59619"/>
                    <a:pt x="36969" y="59703"/>
                    <a:pt x="37011" y="59793"/>
                  </a:cubicBezTo>
                  <a:cubicBezTo>
                    <a:pt x="36612" y="59989"/>
                    <a:pt x="36267" y="60298"/>
                    <a:pt x="35950" y="60598"/>
                  </a:cubicBezTo>
                  <a:lnTo>
                    <a:pt x="35950" y="60593"/>
                  </a:lnTo>
                  <a:cubicBezTo>
                    <a:pt x="35877" y="60665"/>
                    <a:pt x="35796" y="60738"/>
                    <a:pt x="35723" y="60811"/>
                  </a:cubicBezTo>
                  <a:cubicBezTo>
                    <a:pt x="36486" y="61165"/>
                    <a:pt x="36741" y="61701"/>
                    <a:pt x="36741" y="61701"/>
                  </a:cubicBezTo>
                  <a:cubicBezTo>
                    <a:pt x="36438" y="61861"/>
                    <a:pt x="36158" y="62057"/>
                    <a:pt x="35905" y="62287"/>
                  </a:cubicBezTo>
                  <a:cubicBezTo>
                    <a:pt x="36666" y="62304"/>
                    <a:pt x="37423" y="62427"/>
                    <a:pt x="38150" y="62657"/>
                  </a:cubicBezTo>
                  <a:cubicBezTo>
                    <a:pt x="37510" y="62537"/>
                    <a:pt x="35931" y="62214"/>
                    <a:pt x="35417" y="62764"/>
                  </a:cubicBezTo>
                  <a:cubicBezTo>
                    <a:pt x="34772" y="63451"/>
                    <a:pt x="34236" y="64225"/>
                    <a:pt x="33987" y="65148"/>
                  </a:cubicBezTo>
                  <a:cubicBezTo>
                    <a:pt x="34368" y="64764"/>
                    <a:pt x="35381" y="64582"/>
                    <a:pt x="35900" y="64447"/>
                  </a:cubicBezTo>
                  <a:cubicBezTo>
                    <a:pt x="35367" y="64646"/>
                    <a:pt x="34848" y="64887"/>
                    <a:pt x="34351" y="65168"/>
                  </a:cubicBezTo>
                  <a:cubicBezTo>
                    <a:pt x="33748" y="65507"/>
                    <a:pt x="33723" y="65942"/>
                    <a:pt x="33462" y="66573"/>
                  </a:cubicBezTo>
                  <a:cubicBezTo>
                    <a:pt x="32859" y="67976"/>
                    <a:pt x="32107" y="69592"/>
                    <a:pt x="31016" y="70683"/>
                  </a:cubicBezTo>
                  <a:cubicBezTo>
                    <a:pt x="32542" y="69982"/>
                    <a:pt x="33510" y="68130"/>
                    <a:pt x="34284" y="66728"/>
                  </a:cubicBezTo>
                  <a:cubicBezTo>
                    <a:pt x="33633" y="68245"/>
                    <a:pt x="32216" y="72153"/>
                    <a:pt x="29919" y="71317"/>
                  </a:cubicBezTo>
                  <a:cubicBezTo>
                    <a:pt x="30152" y="71640"/>
                    <a:pt x="30948" y="72622"/>
                    <a:pt x="31437" y="72386"/>
                  </a:cubicBezTo>
                  <a:cubicBezTo>
                    <a:pt x="32132" y="72066"/>
                    <a:pt x="32693" y="71519"/>
                    <a:pt x="33145" y="70916"/>
                  </a:cubicBezTo>
                  <a:cubicBezTo>
                    <a:pt x="32724" y="71572"/>
                    <a:pt x="32180" y="72195"/>
                    <a:pt x="31484" y="72563"/>
                  </a:cubicBezTo>
                  <a:cubicBezTo>
                    <a:pt x="32127" y="72885"/>
                    <a:pt x="32907" y="73006"/>
                    <a:pt x="33608" y="73057"/>
                  </a:cubicBezTo>
                  <a:cubicBezTo>
                    <a:pt x="33089" y="73071"/>
                    <a:pt x="32570" y="73028"/>
                    <a:pt x="32059" y="72933"/>
                  </a:cubicBezTo>
                  <a:cubicBezTo>
                    <a:pt x="31633" y="72849"/>
                    <a:pt x="31316" y="72689"/>
                    <a:pt x="30881" y="72818"/>
                  </a:cubicBezTo>
                  <a:cubicBezTo>
                    <a:pt x="30345" y="72986"/>
                    <a:pt x="29776" y="73034"/>
                    <a:pt x="29218" y="72953"/>
                  </a:cubicBezTo>
                  <a:cubicBezTo>
                    <a:pt x="28516" y="72855"/>
                    <a:pt x="28662" y="72835"/>
                    <a:pt x="28157" y="73261"/>
                  </a:cubicBezTo>
                  <a:cubicBezTo>
                    <a:pt x="28469" y="73494"/>
                    <a:pt x="28802" y="73699"/>
                    <a:pt x="29150" y="73873"/>
                  </a:cubicBezTo>
                  <a:cubicBezTo>
                    <a:pt x="28889" y="73786"/>
                    <a:pt x="28267" y="73385"/>
                    <a:pt x="28011" y="73385"/>
                  </a:cubicBezTo>
                  <a:cubicBezTo>
                    <a:pt x="27745" y="73601"/>
                    <a:pt x="27456" y="73783"/>
                    <a:pt x="27144" y="73926"/>
                  </a:cubicBezTo>
                  <a:cubicBezTo>
                    <a:pt x="26230" y="74347"/>
                    <a:pt x="25279" y="74288"/>
                    <a:pt x="24347" y="73946"/>
                  </a:cubicBezTo>
                  <a:cubicBezTo>
                    <a:pt x="24614" y="74249"/>
                    <a:pt x="24959" y="74476"/>
                    <a:pt x="25346" y="74605"/>
                  </a:cubicBezTo>
                  <a:cubicBezTo>
                    <a:pt x="24583" y="74440"/>
                    <a:pt x="24073" y="73878"/>
                    <a:pt x="23402" y="73517"/>
                  </a:cubicBezTo>
                  <a:cubicBezTo>
                    <a:pt x="22653" y="73113"/>
                    <a:pt x="21957" y="72616"/>
                    <a:pt x="21335" y="72035"/>
                  </a:cubicBezTo>
                  <a:cubicBezTo>
                    <a:pt x="20897" y="71634"/>
                    <a:pt x="20504" y="71188"/>
                    <a:pt x="20165" y="70700"/>
                  </a:cubicBezTo>
                  <a:cubicBezTo>
                    <a:pt x="20005" y="70473"/>
                    <a:pt x="19862" y="70232"/>
                    <a:pt x="19736" y="69982"/>
                  </a:cubicBezTo>
                  <a:cubicBezTo>
                    <a:pt x="19480" y="69847"/>
                    <a:pt x="19236" y="69707"/>
                    <a:pt x="18992" y="69555"/>
                  </a:cubicBezTo>
                  <a:cubicBezTo>
                    <a:pt x="18097" y="68989"/>
                    <a:pt x="17286" y="68279"/>
                    <a:pt x="16549" y="67519"/>
                  </a:cubicBezTo>
                  <a:cubicBezTo>
                    <a:pt x="17452" y="68310"/>
                    <a:pt x="18451" y="69017"/>
                    <a:pt x="19542" y="69530"/>
                  </a:cubicBezTo>
                  <a:cubicBezTo>
                    <a:pt x="19376" y="69093"/>
                    <a:pt x="19242" y="68641"/>
                    <a:pt x="19048" y="68212"/>
                  </a:cubicBezTo>
                  <a:cubicBezTo>
                    <a:pt x="18846" y="67780"/>
                    <a:pt x="18353" y="67555"/>
                    <a:pt x="17979" y="67275"/>
                  </a:cubicBezTo>
                  <a:cubicBezTo>
                    <a:pt x="16986" y="66604"/>
                    <a:pt x="16066" y="65763"/>
                    <a:pt x="15183" y="64946"/>
                  </a:cubicBezTo>
                  <a:cubicBezTo>
                    <a:pt x="16285" y="65852"/>
                    <a:pt x="17452" y="66750"/>
                    <a:pt x="18675" y="67488"/>
                  </a:cubicBezTo>
                  <a:cubicBezTo>
                    <a:pt x="17730" y="65768"/>
                    <a:pt x="16481" y="64225"/>
                    <a:pt x="15213" y="62739"/>
                  </a:cubicBezTo>
                  <a:cubicBezTo>
                    <a:pt x="15323" y="62797"/>
                    <a:pt x="16305" y="63342"/>
                    <a:pt x="17438" y="64122"/>
                  </a:cubicBezTo>
                  <a:cubicBezTo>
                    <a:pt x="15926" y="62733"/>
                    <a:pt x="14414" y="61361"/>
                    <a:pt x="12848" y="60037"/>
                  </a:cubicBezTo>
                  <a:cubicBezTo>
                    <a:pt x="13342" y="60405"/>
                    <a:pt x="17761" y="63965"/>
                    <a:pt x="17873" y="63830"/>
                  </a:cubicBezTo>
                  <a:cubicBezTo>
                    <a:pt x="16933" y="62764"/>
                    <a:pt x="15937" y="61701"/>
                    <a:pt x="14823" y="60817"/>
                  </a:cubicBezTo>
                  <a:cubicBezTo>
                    <a:pt x="14913" y="60842"/>
                    <a:pt x="16383" y="61288"/>
                    <a:pt x="18263" y="62116"/>
                  </a:cubicBezTo>
                  <a:cubicBezTo>
                    <a:pt x="18476" y="61395"/>
                    <a:pt x="17884" y="60517"/>
                    <a:pt x="17348" y="60079"/>
                  </a:cubicBezTo>
                  <a:cubicBezTo>
                    <a:pt x="17348" y="60079"/>
                    <a:pt x="17817" y="59793"/>
                    <a:pt x="18263" y="59793"/>
                  </a:cubicBezTo>
                  <a:cubicBezTo>
                    <a:pt x="17620" y="58432"/>
                    <a:pt x="16263" y="58000"/>
                    <a:pt x="14823" y="58323"/>
                  </a:cubicBezTo>
                  <a:cubicBezTo>
                    <a:pt x="15598" y="57975"/>
                    <a:pt x="16310" y="58048"/>
                    <a:pt x="17121" y="58048"/>
                  </a:cubicBezTo>
                  <a:cubicBezTo>
                    <a:pt x="16434" y="57352"/>
                    <a:pt x="15023" y="57627"/>
                    <a:pt x="14102" y="57560"/>
                  </a:cubicBezTo>
                  <a:lnTo>
                    <a:pt x="14102" y="57560"/>
                  </a:lnTo>
                  <a:cubicBezTo>
                    <a:pt x="13342" y="57456"/>
                    <a:pt x="12708" y="57487"/>
                    <a:pt x="12055" y="57086"/>
                  </a:cubicBezTo>
                  <a:cubicBezTo>
                    <a:pt x="11359" y="56659"/>
                    <a:pt x="10677" y="56225"/>
                    <a:pt x="10007" y="55762"/>
                  </a:cubicBezTo>
                  <a:cubicBezTo>
                    <a:pt x="8949" y="55032"/>
                    <a:pt x="7942" y="54236"/>
                    <a:pt x="6988" y="53377"/>
                  </a:cubicBezTo>
                  <a:cubicBezTo>
                    <a:pt x="6062" y="52541"/>
                    <a:pt x="5288" y="51481"/>
                    <a:pt x="4329" y="50695"/>
                  </a:cubicBezTo>
                  <a:lnTo>
                    <a:pt x="4329" y="50695"/>
                  </a:lnTo>
                  <a:cubicBezTo>
                    <a:pt x="4214" y="50603"/>
                    <a:pt x="4093" y="50513"/>
                    <a:pt x="3970" y="50432"/>
                  </a:cubicBezTo>
                  <a:lnTo>
                    <a:pt x="3970" y="50432"/>
                  </a:lnTo>
                  <a:cubicBezTo>
                    <a:pt x="3540" y="50294"/>
                    <a:pt x="3103" y="50188"/>
                    <a:pt x="2660" y="50118"/>
                  </a:cubicBezTo>
                  <a:cubicBezTo>
                    <a:pt x="2219" y="50050"/>
                    <a:pt x="1860" y="50179"/>
                    <a:pt x="1428" y="50185"/>
                  </a:cubicBezTo>
                  <a:cubicBezTo>
                    <a:pt x="856" y="50216"/>
                    <a:pt x="769" y="49391"/>
                    <a:pt x="873" y="48995"/>
                  </a:cubicBezTo>
                  <a:cubicBezTo>
                    <a:pt x="317" y="48720"/>
                    <a:pt x="0" y="48283"/>
                    <a:pt x="185" y="47666"/>
                  </a:cubicBezTo>
                  <a:cubicBezTo>
                    <a:pt x="227" y="47520"/>
                    <a:pt x="354" y="46159"/>
                    <a:pt x="452" y="46069"/>
                  </a:cubicBezTo>
                  <a:lnTo>
                    <a:pt x="452" y="46069"/>
                  </a:lnTo>
                  <a:cubicBezTo>
                    <a:pt x="530" y="45820"/>
                    <a:pt x="940" y="46855"/>
                    <a:pt x="951" y="46891"/>
                  </a:cubicBezTo>
                  <a:cubicBezTo>
                    <a:pt x="1063" y="47525"/>
                    <a:pt x="1268" y="48569"/>
                    <a:pt x="2155" y="48401"/>
                  </a:cubicBezTo>
                  <a:cubicBezTo>
                    <a:pt x="2508" y="48302"/>
                    <a:pt x="2031" y="46619"/>
                    <a:pt x="2042" y="46260"/>
                  </a:cubicBezTo>
                  <a:cubicBezTo>
                    <a:pt x="2056" y="45994"/>
                    <a:pt x="2087" y="44333"/>
                    <a:pt x="2477" y="44224"/>
                  </a:cubicBezTo>
                  <a:cubicBezTo>
                    <a:pt x="2856" y="44078"/>
                    <a:pt x="3061" y="50095"/>
                    <a:pt x="4225" y="46659"/>
                  </a:cubicBezTo>
                  <a:cubicBezTo>
                    <a:pt x="4256" y="46572"/>
                    <a:pt x="4836" y="44919"/>
                    <a:pt x="4994" y="45780"/>
                  </a:cubicBezTo>
                  <a:cubicBezTo>
                    <a:pt x="5139" y="46549"/>
                    <a:pt x="4500" y="48274"/>
                    <a:pt x="5170" y="48830"/>
                  </a:cubicBezTo>
                  <a:cubicBezTo>
                    <a:pt x="5524" y="48816"/>
                    <a:pt x="5925" y="48816"/>
                    <a:pt x="6200" y="48561"/>
                  </a:cubicBezTo>
                  <a:cubicBezTo>
                    <a:pt x="6413" y="48364"/>
                    <a:pt x="6486" y="48056"/>
                    <a:pt x="6699" y="47865"/>
                  </a:cubicBezTo>
                  <a:cubicBezTo>
                    <a:pt x="7120" y="47506"/>
                    <a:pt x="7243" y="48260"/>
                    <a:pt x="7232" y="48535"/>
                  </a:cubicBezTo>
                  <a:lnTo>
                    <a:pt x="7224" y="48535"/>
                  </a:lnTo>
                  <a:cubicBezTo>
                    <a:pt x="7224" y="48945"/>
                    <a:pt x="7103" y="49304"/>
                    <a:pt x="6694" y="49444"/>
                  </a:cubicBezTo>
                  <a:cubicBezTo>
                    <a:pt x="6189" y="49621"/>
                    <a:pt x="6152" y="49840"/>
                    <a:pt x="6475" y="50252"/>
                  </a:cubicBezTo>
                  <a:cubicBezTo>
                    <a:pt x="7395" y="51335"/>
                    <a:pt x="8573" y="52250"/>
                    <a:pt x="9664" y="53153"/>
                  </a:cubicBezTo>
                  <a:lnTo>
                    <a:pt x="9664" y="53147"/>
                  </a:lnTo>
                  <a:cubicBezTo>
                    <a:pt x="10579" y="53896"/>
                    <a:pt x="11718" y="55105"/>
                    <a:pt x="12851" y="55512"/>
                  </a:cubicBezTo>
                  <a:cubicBezTo>
                    <a:pt x="13182" y="55641"/>
                    <a:pt x="13707" y="55554"/>
                    <a:pt x="14052" y="55568"/>
                  </a:cubicBezTo>
                  <a:cubicBezTo>
                    <a:pt x="14779" y="55568"/>
                    <a:pt x="15511" y="55602"/>
                    <a:pt x="16235" y="55610"/>
                  </a:cubicBezTo>
                  <a:cubicBezTo>
                    <a:pt x="17589" y="55627"/>
                    <a:pt x="18956" y="55636"/>
                    <a:pt x="20308" y="55579"/>
                  </a:cubicBezTo>
                  <a:cubicBezTo>
                    <a:pt x="20880" y="55532"/>
                    <a:pt x="20942" y="51646"/>
                    <a:pt x="20395" y="51343"/>
                  </a:cubicBezTo>
                  <a:lnTo>
                    <a:pt x="20395" y="51343"/>
                  </a:lnTo>
                  <a:cubicBezTo>
                    <a:pt x="19606" y="50850"/>
                    <a:pt x="19124" y="50342"/>
                    <a:pt x="18465" y="49685"/>
                  </a:cubicBezTo>
                  <a:lnTo>
                    <a:pt x="18465" y="49691"/>
                  </a:lnTo>
                  <a:cubicBezTo>
                    <a:pt x="18294" y="49478"/>
                    <a:pt x="18125" y="49256"/>
                    <a:pt x="17954" y="49037"/>
                  </a:cubicBezTo>
                  <a:lnTo>
                    <a:pt x="17954" y="49037"/>
                  </a:lnTo>
                  <a:cubicBezTo>
                    <a:pt x="17660" y="48667"/>
                    <a:pt x="17368" y="48277"/>
                    <a:pt x="17093" y="47884"/>
                  </a:cubicBezTo>
                  <a:lnTo>
                    <a:pt x="17093" y="47884"/>
                  </a:lnTo>
                  <a:cubicBezTo>
                    <a:pt x="16509" y="47074"/>
                    <a:pt x="15937" y="46263"/>
                    <a:pt x="15337" y="45466"/>
                  </a:cubicBezTo>
                  <a:cubicBezTo>
                    <a:pt x="14801" y="44748"/>
                    <a:pt x="14282" y="43862"/>
                    <a:pt x="13278" y="43850"/>
                  </a:cubicBezTo>
                  <a:cubicBezTo>
                    <a:pt x="12453" y="43845"/>
                    <a:pt x="11679" y="44535"/>
                    <a:pt x="10874" y="44703"/>
                  </a:cubicBezTo>
                  <a:cubicBezTo>
                    <a:pt x="10419" y="44801"/>
                    <a:pt x="9162" y="44546"/>
                    <a:pt x="9162" y="43839"/>
                  </a:cubicBezTo>
                  <a:cubicBezTo>
                    <a:pt x="8997" y="43284"/>
                    <a:pt x="10338" y="43850"/>
                    <a:pt x="10467" y="43912"/>
                  </a:cubicBezTo>
                  <a:cubicBezTo>
                    <a:pt x="10753" y="44058"/>
                    <a:pt x="11174" y="43747"/>
                    <a:pt x="11356" y="43564"/>
                  </a:cubicBezTo>
                  <a:cubicBezTo>
                    <a:pt x="10601" y="43564"/>
                    <a:pt x="9667" y="43643"/>
                    <a:pt x="8991" y="43247"/>
                  </a:cubicBezTo>
                  <a:cubicBezTo>
                    <a:pt x="8430" y="42913"/>
                    <a:pt x="8242" y="42052"/>
                    <a:pt x="8065" y="41469"/>
                  </a:cubicBezTo>
                  <a:cubicBezTo>
                    <a:pt x="7734" y="40456"/>
                    <a:pt x="8868" y="41603"/>
                    <a:pt x="9039" y="41864"/>
                  </a:cubicBezTo>
                  <a:cubicBezTo>
                    <a:pt x="9527" y="42602"/>
                    <a:pt x="10478" y="43107"/>
                    <a:pt x="11210" y="42237"/>
                  </a:cubicBezTo>
                  <a:cubicBezTo>
                    <a:pt x="10411" y="41772"/>
                    <a:pt x="9729" y="41340"/>
                    <a:pt x="9583" y="40394"/>
                  </a:cubicBezTo>
                  <a:cubicBezTo>
                    <a:pt x="9533" y="40072"/>
                    <a:pt x="9204" y="38248"/>
                    <a:pt x="9765" y="38310"/>
                  </a:cubicBezTo>
                  <a:cubicBezTo>
                    <a:pt x="10587" y="38139"/>
                    <a:pt x="10638" y="39651"/>
                    <a:pt x="10660" y="40077"/>
                  </a:cubicBezTo>
                  <a:cubicBezTo>
                    <a:pt x="10711" y="40997"/>
                    <a:pt x="11143" y="41730"/>
                    <a:pt x="12167" y="41707"/>
                  </a:cubicBezTo>
                  <a:cubicBezTo>
                    <a:pt x="12301" y="41671"/>
                    <a:pt x="11752" y="39828"/>
                    <a:pt x="11819" y="39449"/>
                  </a:cubicBezTo>
                  <a:cubicBezTo>
                    <a:pt x="11822" y="39460"/>
                    <a:pt x="11825" y="39471"/>
                    <a:pt x="11825" y="39480"/>
                  </a:cubicBezTo>
                  <a:cubicBezTo>
                    <a:pt x="11844" y="39340"/>
                    <a:pt x="12119" y="38097"/>
                    <a:pt x="12229" y="38164"/>
                  </a:cubicBezTo>
                  <a:cubicBezTo>
                    <a:pt x="12649" y="38512"/>
                    <a:pt x="12593" y="39536"/>
                    <a:pt x="12784" y="40010"/>
                  </a:cubicBezTo>
                  <a:cubicBezTo>
                    <a:pt x="13059" y="40694"/>
                    <a:pt x="13704" y="41084"/>
                    <a:pt x="14436" y="41042"/>
                  </a:cubicBezTo>
                  <a:cubicBezTo>
                    <a:pt x="15222" y="40955"/>
                    <a:pt x="14599" y="39870"/>
                    <a:pt x="14391" y="39463"/>
                  </a:cubicBezTo>
                  <a:cubicBezTo>
                    <a:pt x="14276" y="39233"/>
                    <a:pt x="13746" y="38548"/>
                    <a:pt x="14344" y="38610"/>
                  </a:cubicBezTo>
                  <a:cubicBezTo>
                    <a:pt x="14922" y="38669"/>
                    <a:pt x="15326" y="39219"/>
                    <a:pt x="15539" y="39718"/>
                  </a:cubicBezTo>
                  <a:cubicBezTo>
                    <a:pt x="15923" y="40622"/>
                    <a:pt x="15873" y="41676"/>
                    <a:pt x="15990" y="42633"/>
                  </a:cubicBezTo>
                  <a:cubicBezTo>
                    <a:pt x="16069" y="43480"/>
                    <a:pt x="16417" y="43786"/>
                    <a:pt x="16972" y="44414"/>
                  </a:cubicBezTo>
                  <a:lnTo>
                    <a:pt x="16972" y="44414"/>
                  </a:lnTo>
                  <a:cubicBezTo>
                    <a:pt x="18246" y="45688"/>
                    <a:pt x="19362" y="47211"/>
                    <a:pt x="20442" y="48656"/>
                  </a:cubicBezTo>
                  <a:cubicBezTo>
                    <a:pt x="20499" y="48454"/>
                    <a:pt x="20611" y="48272"/>
                    <a:pt x="20765" y="48126"/>
                  </a:cubicBezTo>
                  <a:cubicBezTo>
                    <a:pt x="20288" y="47761"/>
                    <a:pt x="19929" y="47194"/>
                    <a:pt x="20058" y="46572"/>
                  </a:cubicBezTo>
                  <a:cubicBezTo>
                    <a:pt x="20106" y="46328"/>
                    <a:pt x="20485" y="45968"/>
                    <a:pt x="20392" y="45766"/>
                  </a:cubicBezTo>
                  <a:cubicBezTo>
                    <a:pt x="20044" y="44970"/>
                    <a:pt x="20325" y="44195"/>
                    <a:pt x="21082" y="43811"/>
                  </a:cubicBezTo>
                  <a:cubicBezTo>
                    <a:pt x="21082" y="42804"/>
                    <a:pt x="21525" y="42274"/>
                    <a:pt x="22485" y="41901"/>
                  </a:cubicBezTo>
                  <a:cubicBezTo>
                    <a:pt x="23265" y="41609"/>
                    <a:pt x="24143" y="41702"/>
                    <a:pt x="24802" y="41166"/>
                  </a:cubicBezTo>
                  <a:cubicBezTo>
                    <a:pt x="24376" y="40978"/>
                    <a:pt x="24325" y="40585"/>
                    <a:pt x="24502" y="40195"/>
                  </a:cubicBezTo>
                  <a:lnTo>
                    <a:pt x="24502" y="40195"/>
                  </a:lnTo>
                  <a:cubicBezTo>
                    <a:pt x="24662" y="39884"/>
                    <a:pt x="25167" y="39415"/>
                    <a:pt x="25183" y="39062"/>
                  </a:cubicBezTo>
                  <a:cubicBezTo>
                    <a:pt x="24923" y="39202"/>
                    <a:pt x="24580" y="39258"/>
                    <a:pt x="24289" y="39275"/>
                  </a:cubicBezTo>
                  <a:lnTo>
                    <a:pt x="24289" y="39281"/>
                  </a:lnTo>
                  <a:cubicBezTo>
                    <a:pt x="23991" y="39306"/>
                    <a:pt x="23666" y="39264"/>
                    <a:pt x="23422" y="39067"/>
                  </a:cubicBezTo>
                  <a:cubicBezTo>
                    <a:pt x="23150" y="38837"/>
                    <a:pt x="23217" y="38276"/>
                    <a:pt x="22875" y="38167"/>
                  </a:cubicBezTo>
                  <a:cubicBezTo>
                    <a:pt x="22546" y="38063"/>
                    <a:pt x="22227" y="38209"/>
                    <a:pt x="22058" y="37836"/>
                  </a:cubicBezTo>
                  <a:cubicBezTo>
                    <a:pt x="21898" y="37502"/>
                    <a:pt x="21935" y="37081"/>
                    <a:pt x="22075" y="36750"/>
                  </a:cubicBezTo>
                  <a:cubicBezTo>
                    <a:pt x="22044" y="36775"/>
                    <a:pt x="22008" y="36795"/>
                    <a:pt x="21980" y="36818"/>
                  </a:cubicBezTo>
                  <a:cubicBezTo>
                    <a:pt x="21935" y="36141"/>
                    <a:pt x="21898" y="35524"/>
                    <a:pt x="21868" y="35008"/>
                  </a:cubicBezTo>
                  <a:lnTo>
                    <a:pt x="21868" y="35008"/>
                  </a:lnTo>
                  <a:cubicBezTo>
                    <a:pt x="21868" y="34610"/>
                    <a:pt x="21820" y="34209"/>
                    <a:pt x="21789" y="33813"/>
                  </a:cubicBezTo>
                  <a:cubicBezTo>
                    <a:pt x="21764" y="33398"/>
                    <a:pt x="21654" y="33373"/>
                    <a:pt x="21295" y="33154"/>
                  </a:cubicBezTo>
                  <a:cubicBezTo>
                    <a:pt x="20333" y="32562"/>
                    <a:pt x="19374" y="31964"/>
                    <a:pt x="18411" y="31361"/>
                  </a:cubicBezTo>
                  <a:cubicBezTo>
                    <a:pt x="17267" y="30643"/>
                    <a:pt x="16125" y="29914"/>
                    <a:pt x="14986" y="29179"/>
                  </a:cubicBezTo>
                  <a:cubicBezTo>
                    <a:pt x="14405" y="28800"/>
                    <a:pt x="13819" y="28416"/>
                    <a:pt x="13266" y="27989"/>
                  </a:cubicBezTo>
                  <a:cubicBezTo>
                    <a:pt x="13017" y="27801"/>
                    <a:pt x="12913" y="27770"/>
                    <a:pt x="12675" y="28026"/>
                  </a:cubicBezTo>
                  <a:cubicBezTo>
                    <a:pt x="12304" y="27678"/>
                    <a:pt x="11926" y="27324"/>
                    <a:pt x="11552" y="26971"/>
                  </a:cubicBezTo>
                  <a:cubicBezTo>
                    <a:pt x="11634" y="26918"/>
                    <a:pt x="11718" y="26861"/>
                    <a:pt x="11791" y="26803"/>
                  </a:cubicBezTo>
                  <a:cubicBezTo>
                    <a:pt x="11140" y="26180"/>
                    <a:pt x="10388" y="25636"/>
                    <a:pt x="9760" y="24990"/>
                  </a:cubicBezTo>
                  <a:cubicBezTo>
                    <a:pt x="9103" y="24309"/>
                    <a:pt x="9639" y="24009"/>
                    <a:pt x="9639" y="23296"/>
                  </a:cubicBezTo>
                  <a:cubicBezTo>
                    <a:pt x="10200" y="21790"/>
                    <a:pt x="10994" y="20538"/>
                    <a:pt x="11853" y="19175"/>
                  </a:cubicBezTo>
                  <a:cubicBezTo>
                    <a:pt x="13163" y="17088"/>
                    <a:pt x="14487" y="15015"/>
                    <a:pt x="15791" y="12933"/>
                  </a:cubicBezTo>
                  <a:cubicBezTo>
                    <a:pt x="16436" y="11884"/>
                    <a:pt x="17085" y="10835"/>
                    <a:pt x="17719" y="9780"/>
                  </a:cubicBezTo>
                  <a:cubicBezTo>
                    <a:pt x="18064" y="9208"/>
                    <a:pt x="18406" y="8627"/>
                    <a:pt x="18748" y="8049"/>
                  </a:cubicBezTo>
                  <a:cubicBezTo>
                    <a:pt x="18998" y="7614"/>
                    <a:pt x="19236" y="6938"/>
                    <a:pt x="19590" y="6590"/>
                  </a:cubicBezTo>
                  <a:lnTo>
                    <a:pt x="19584" y="6590"/>
                  </a:lnTo>
                  <a:cubicBezTo>
                    <a:pt x="20058" y="5757"/>
                    <a:pt x="20521" y="4907"/>
                    <a:pt x="20956" y="4054"/>
                  </a:cubicBezTo>
                  <a:cubicBezTo>
                    <a:pt x="21278" y="3415"/>
                    <a:pt x="22005" y="2433"/>
                    <a:pt x="21175" y="1970"/>
                  </a:cubicBezTo>
                  <a:cubicBezTo>
                    <a:pt x="20417" y="1555"/>
                    <a:pt x="19601" y="1336"/>
                    <a:pt x="18815" y="999"/>
                  </a:cubicBezTo>
                  <a:cubicBezTo>
                    <a:pt x="18650" y="926"/>
                    <a:pt x="17963" y="623"/>
                    <a:pt x="18338" y="385"/>
                  </a:cubicBezTo>
                  <a:cubicBezTo>
                    <a:pt x="18930" y="1"/>
                    <a:pt x="19808" y="234"/>
                    <a:pt x="20454" y="262"/>
                  </a:cubicBezTo>
                  <a:cubicBezTo>
                    <a:pt x="21351" y="306"/>
                    <a:pt x="22255" y="219"/>
                    <a:pt x="23150" y="306"/>
                  </a:cubicBezTo>
                  <a:cubicBezTo>
                    <a:pt x="24681" y="427"/>
                    <a:pt x="22692" y="3751"/>
                    <a:pt x="22692" y="4548"/>
                  </a:cubicBezTo>
                  <a:lnTo>
                    <a:pt x="22692" y="4548"/>
                  </a:lnTo>
                  <a:cubicBezTo>
                    <a:pt x="22235" y="5732"/>
                    <a:pt x="21710" y="6882"/>
                    <a:pt x="21175" y="8029"/>
                  </a:cubicBezTo>
                  <a:lnTo>
                    <a:pt x="21169" y="8029"/>
                  </a:lnTo>
                  <a:cubicBezTo>
                    <a:pt x="20869" y="8669"/>
                    <a:pt x="20558" y="9309"/>
                    <a:pt x="20246" y="9951"/>
                  </a:cubicBezTo>
                  <a:lnTo>
                    <a:pt x="20246" y="9951"/>
                  </a:lnTo>
                  <a:cubicBezTo>
                    <a:pt x="19918" y="10622"/>
                    <a:pt x="19584" y="11286"/>
                    <a:pt x="19253" y="11948"/>
                  </a:cubicBezTo>
                  <a:lnTo>
                    <a:pt x="19253" y="11948"/>
                  </a:lnTo>
                  <a:cubicBezTo>
                    <a:pt x="17547" y="15332"/>
                    <a:pt x="15746" y="18662"/>
                    <a:pt x="13973" y="22008"/>
                  </a:cubicBezTo>
                  <a:lnTo>
                    <a:pt x="13973" y="22008"/>
                  </a:lnTo>
                  <a:cubicBezTo>
                    <a:pt x="13802" y="22320"/>
                    <a:pt x="13101" y="23217"/>
                    <a:pt x="13438" y="23551"/>
                  </a:cubicBezTo>
                  <a:cubicBezTo>
                    <a:pt x="13662" y="23795"/>
                    <a:pt x="13979" y="23992"/>
                    <a:pt x="14274" y="24149"/>
                  </a:cubicBezTo>
                  <a:cubicBezTo>
                    <a:pt x="14504" y="23807"/>
                    <a:pt x="14621" y="23588"/>
                    <a:pt x="14621" y="23588"/>
                  </a:cubicBezTo>
                  <a:lnTo>
                    <a:pt x="15965" y="24404"/>
                  </a:lnTo>
                  <a:cubicBezTo>
                    <a:pt x="15704" y="24884"/>
                    <a:pt x="16167" y="24988"/>
                    <a:pt x="16552" y="25277"/>
                  </a:cubicBezTo>
                  <a:cubicBezTo>
                    <a:pt x="17020" y="25641"/>
                    <a:pt x="17508" y="25983"/>
                    <a:pt x="17991" y="26337"/>
                  </a:cubicBezTo>
                  <a:cubicBezTo>
                    <a:pt x="18964" y="27044"/>
                    <a:pt x="19966" y="27709"/>
                    <a:pt x="21006" y="28317"/>
                  </a:cubicBezTo>
                  <a:cubicBezTo>
                    <a:pt x="22664" y="29280"/>
                    <a:pt x="24451" y="30023"/>
                    <a:pt x="26325" y="30444"/>
                  </a:cubicBezTo>
                  <a:cubicBezTo>
                    <a:pt x="28098" y="30837"/>
                    <a:pt x="29812" y="30988"/>
                    <a:pt x="31246" y="29743"/>
                  </a:cubicBezTo>
                  <a:cubicBezTo>
                    <a:pt x="32688" y="28494"/>
                    <a:pt x="33653" y="26688"/>
                    <a:pt x="34427" y="24965"/>
                  </a:cubicBezTo>
                  <a:cubicBezTo>
                    <a:pt x="34514" y="25310"/>
                    <a:pt x="34556" y="25666"/>
                    <a:pt x="34553" y="26026"/>
                  </a:cubicBezTo>
                  <a:cubicBezTo>
                    <a:pt x="35274" y="25664"/>
                    <a:pt x="36085" y="23574"/>
                    <a:pt x="36085" y="23574"/>
                  </a:cubicBezTo>
                  <a:cubicBezTo>
                    <a:pt x="35956" y="24087"/>
                    <a:pt x="35866" y="24623"/>
                    <a:pt x="35858" y="25159"/>
                  </a:cubicBezTo>
                  <a:cubicBezTo>
                    <a:pt x="36256" y="24281"/>
                    <a:pt x="36567" y="23372"/>
                    <a:pt x="36834" y="22446"/>
                  </a:cubicBezTo>
                  <a:cubicBezTo>
                    <a:pt x="36231" y="22244"/>
                    <a:pt x="35507" y="21703"/>
                    <a:pt x="35078" y="21226"/>
                  </a:cubicBezTo>
                  <a:lnTo>
                    <a:pt x="35670" y="20140"/>
                  </a:lnTo>
                  <a:cubicBezTo>
                    <a:pt x="35945" y="20334"/>
                    <a:pt x="36228" y="20510"/>
                    <a:pt x="36520" y="20673"/>
                  </a:cubicBezTo>
                  <a:cubicBezTo>
                    <a:pt x="34873" y="17868"/>
                    <a:pt x="33874" y="14703"/>
                    <a:pt x="32763" y="11660"/>
                  </a:cubicBezTo>
                  <a:cubicBezTo>
                    <a:pt x="31692" y="8734"/>
                    <a:pt x="30704" y="5777"/>
                    <a:pt x="29636" y="2851"/>
                  </a:cubicBezTo>
                  <a:lnTo>
                    <a:pt x="29636" y="2851"/>
                  </a:lnTo>
                  <a:cubicBezTo>
                    <a:pt x="29333" y="2088"/>
                    <a:pt x="28808" y="1252"/>
                    <a:pt x="28923" y="399"/>
                  </a:cubicBezTo>
                  <a:cubicBezTo>
                    <a:pt x="29515" y="315"/>
                    <a:pt x="31863" y="399"/>
                    <a:pt x="31863" y="399"/>
                  </a:cubicBezTo>
                  <a:cubicBezTo>
                    <a:pt x="31941" y="649"/>
                    <a:pt x="31832" y="960"/>
                    <a:pt x="31723" y="1179"/>
                  </a:cubicBezTo>
                  <a:lnTo>
                    <a:pt x="31723" y="1179"/>
                  </a:lnTo>
                  <a:cubicBezTo>
                    <a:pt x="31546" y="1563"/>
                    <a:pt x="31288" y="1917"/>
                    <a:pt x="31021" y="2242"/>
                  </a:cubicBezTo>
                  <a:cubicBezTo>
                    <a:pt x="30704" y="2626"/>
                    <a:pt x="31703" y="3990"/>
                    <a:pt x="31911" y="4394"/>
                  </a:cubicBezTo>
                  <a:cubicBezTo>
                    <a:pt x="32960" y="6419"/>
                    <a:pt x="34001" y="8447"/>
                    <a:pt x="35069" y="10464"/>
                  </a:cubicBezTo>
                  <a:cubicBezTo>
                    <a:pt x="36124" y="12484"/>
                    <a:pt x="37179" y="14507"/>
                    <a:pt x="38256" y="16521"/>
                  </a:cubicBezTo>
                  <a:cubicBezTo>
                    <a:pt x="38691" y="17323"/>
                    <a:pt x="39092" y="18179"/>
                    <a:pt x="39600" y="18948"/>
                  </a:cubicBezTo>
                  <a:cubicBezTo>
                    <a:pt x="39984" y="19537"/>
                    <a:pt x="40374" y="20336"/>
                    <a:pt x="40226" y="21069"/>
                  </a:cubicBezTo>
                  <a:close/>
                  <a:moveTo>
                    <a:pt x="22336" y="46249"/>
                  </a:moveTo>
                  <a:cubicBezTo>
                    <a:pt x="22356" y="45553"/>
                    <a:pt x="22636" y="45890"/>
                    <a:pt x="23099" y="45713"/>
                  </a:cubicBezTo>
                  <a:cubicBezTo>
                    <a:pt x="22521" y="45480"/>
                    <a:pt x="22123" y="45626"/>
                    <a:pt x="21587" y="45912"/>
                  </a:cubicBezTo>
                  <a:cubicBezTo>
                    <a:pt x="21826" y="46072"/>
                    <a:pt x="22086" y="46126"/>
                    <a:pt x="22336" y="46249"/>
                  </a:cubicBezTo>
                  <a:close/>
                  <a:moveTo>
                    <a:pt x="20880" y="46894"/>
                  </a:moveTo>
                  <a:cubicBezTo>
                    <a:pt x="21088" y="47469"/>
                    <a:pt x="21727" y="47610"/>
                    <a:pt x="22154" y="47183"/>
                  </a:cubicBezTo>
                  <a:cubicBezTo>
                    <a:pt x="21710" y="47006"/>
                    <a:pt x="21284" y="46779"/>
                    <a:pt x="20922" y="46462"/>
                  </a:cubicBezTo>
                  <a:cubicBezTo>
                    <a:pt x="20844" y="46591"/>
                    <a:pt x="20830" y="46751"/>
                    <a:pt x="20880" y="46894"/>
                  </a:cubicBezTo>
                  <a:cubicBezTo>
                    <a:pt x="20880" y="46900"/>
                    <a:pt x="20832" y="46762"/>
                    <a:pt x="20880" y="46894"/>
                  </a:cubicBezTo>
                  <a:close/>
                  <a:moveTo>
                    <a:pt x="21337" y="44414"/>
                  </a:moveTo>
                  <a:cubicBezTo>
                    <a:pt x="21393" y="44541"/>
                    <a:pt x="21228" y="44383"/>
                    <a:pt x="21295" y="44336"/>
                  </a:cubicBezTo>
                  <a:lnTo>
                    <a:pt x="21295" y="44336"/>
                  </a:lnTo>
                  <a:cubicBezTo>
                    <a:pt x="20973" y="44658"/>
                    <a:pt x="20818" y="45006"/>
                    <a:pt x="21071" y="45438"/>
                  </a:cubicBezTo>
                  <a:cubicBezTo>
                    <a:pt x="21368" y="45438"/>
                    <a:pt x="21685" y="45102"/>
                    <a:pt x="22008" y="45102"/>
                  </a:cubicBezTo>
                  <a:cubicBezTo>
                    <a:pt x="21747" y="44908"/>
                    <a:pt x="21514" y="44695"/>
                    <a:pt x="21337" y="44414"/>
                  </a:cubicBezTo>
                  <a:cubicBezTo>
                    <a:pt x="21391" y="44541"/>
                    <a:pt x="21489" y="44644"/>
                    <a:pt x="21337" y="44414"/>
                  </a:cubicBezTo>
                  <a:close/>
                  <a:moveTo>
                    <a:pt x="23357" y="42066"/>
                  </a:moveTo>
                  <a:cubicBezTo>
                    <a:pt x="22760" y="42254"/>
                    <a:pt x="21520" y="42726"/>
                    <a:pt x="21733" y="43567"/>
                  </a:cubicBezTo>
                  <a:cubicBezTo>
                    <a:pt x="22232" y="43432"/>
                    <a:pt x="22746" y="43354"/>
                    <a:pt x="23265" y="43334"/>
                  </a:cubicBezTo>
                  <a:cubicBezTo>
                    <a:pt x="22959" y="43028"/>
                    <a:pt x="23209" y="42347"/>
                    <a:pt x="23363" y="42061"/>
                  </a:cubicBezTo>
                  <a:lnTo>
                    <a:pt x="23357" y="42066"/>
                  </a:lnTo>
                  <a:cubicBezTo>
                    <a:pt x="22928" y="42201"/>
                    <a:pt x="23354" y="42061"/>
                    <a:pt x="23354" y="42066"/>
                  </a:cubicBezTo>
                  <a:close/>
                  <a:moveTo>
                    <a:pt x="23624" y="43640"/>
                  </a:moveTo>
                  <a:cubicBezTo>
                    <a:pt x="23057" y="43713"/>
                    <a:pt x="22521" y="43859"/>
                    <a:pt x="21971" y="44010"/>
                  </a:cubicBezTo>
                  <a:cubicBezTo>
                    <a:pt x="22033" y="43988"/>
                    <a:pt x="22100" y="43977"/>
                    <a:pt x="22162" y="43957"/>
                  </a:cubicBezTo>
                  <a:cubicBezTo>
                    <a:pt x="22288" y="43937"/>
                    <a:pt x="22064" y="44120"/>
                    <a:pt x="21971" y="44010"/>
                  </a:cubicBezTo>
                  <a:cubicBezTo>
                    <a:pt x="22283" y="44383"/>
                    <a:pt x="22807" y="44426"/>
                    <a:pt x="23113" y="44731"/>
                  </a:cubicBezTo>
                  <a:cubicBezTo>
                    <a:pt x="22942" y="44311"/>
                    <a:pt x="23363" y="43901"/>
                    <a:pt x="23624" y="43640"/>
                  </a:cubicBezTo>
                  <a:close/>
                  <a:moveTo>
                    <a:pt x="29812" y="71808"/>
                  </a:moveTo>
                  <a:cubicBezTo>
                    <a:pt x="29706" y="71702"/>
                    <a:pt x="29607" y="71589"/>
                    <a:pt x="29515" y="71472"/>
                  </a:cubicBezTo>
                  <a:cubicBezTo>
                    <a:pt x="29689" y="71696"/>
                    <a:pt x="29484" y="71539"/>
                    <a:pt x="29515" y="71472"/>
                  </a:cubicBezTo>
                  <a:cubicBezTo>
                    <a:pt x="29349" y="71800"/>
                    <a:pt x="29142" y="72221"/>
                    <a:pt x="28887" y="72479"/>
                  </a:cubicBezTo>
                  <a:cubicBezTo>
                    <a:pt x="29537" y="72692"/>
                    <a:pt x="30264" y="72751"/>
                    <a:pt x="30934" y="72568"/>
                  </a:cubicBezTo>
                  <a:cubicBezTo>
                    <a:pt x="30519" y="72383"/>
                    <a:pt x="30140" y="72125"/>
                    <a:pt x="29812" y="71808"/>
                  </a:cubicBezTo>
                  <a:close/>
                  <a:moveTo>
                    <a:pt x="30295" y="70728"/>
                  </a:moveTo>
                  <a:cubicBezTo>
                    <a:pt x="30171" y="70650"/>
                    <a:pt x="30051" y="70582"/>
                    <a:pt x="29927" y="70495"/>
                  </a:cubicBezTo>
                  <a:cubicBezTo>
                    <a:pt x="30014" y="70644"/>
                    <a:pt x="30208" y="70748"/>
                    <a:pt x="30373" y="70770"/>
                  </a:cubicBezTo>
                  <a:cubicBezTo>
                    <a:pt x="30348" y="70759"/>
                    <a:pt x="30317" y="70739"/>
                    <a:pt x="30295" y="70728"/>
                  </a:cubicBezTo>
                  <a:cubicBezTo>
                    <a:pt x="30281" y="70722"/>
                    <a:pt x="30317" y="70739"/>
                    <a:pt x="30295" y="70728"/>
                  </a:cubicBezTo>
                  <a:close/>
                  <a:moveTo>
                    <a:pt x="38764" y="23049"/>
                  </a:moveTo>
                  <a:cubicBezTo>
                    <a:pt x="38534" y="23018"/>
                    <a:pt x="38307" y="22973"/>
                    <a:pt x="38082" y="22917"/>
                  </a:cubicBezTo>
                  <a:cubicBezTo>
                    <a:pt x="38167" y="22945"/>
                    <a:pt x="38178" y="22990"/>
                    <a:pt x="38124" y="23049"/>
                  </a:cubicBezTo>
                  <a:cubicBezTo>
                    <a:pt x="38040" y="23074"/>
                    <a:pt x="38026" y="23027"/>
                    <a:pt x="38074" y="22917"/>
                  </a:cubicBezTo>
                  <a:cubicBezTo>
                    <a:pt x="37984" y="23229"/>
                    <a:pt x="37886" y="23537"/>
                    <a:pt x="37788" y="23849"/>
                  </a:cubicBezTo>
                  <a:lnTo>
                    <a:pt x="37782" y="23849"/>
                  </a:lnTo>
                  <a:cubicBezTo>
                    <a:pt x="37692" y="24140"/>
                    <a:pt x="37600" y="24429"/>
                    <a:pt x="37507" y="24721"/>
                  </a:cubicBezTo>
                  <a:cubicBezTo>
                    <a:pt x="38001" y="24225"/>
                    <a:pt x="38425" y="23661"/>
                    <a:pt x="38764" y="23049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956961" y="2215788"/>
              <a:ext cx="1184701" cy="2195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E4363-4966-FFEA-DFF2-65637ACC4AF6}"/>
              </a:ext>
            </a:extLst>
          </p:cNvPr>
          <p:cNvSpPr/>
          <p:nvPr/>
        </p:nvSpPr>
        <p:spPr>
          <a:xfrm>
            <a:off x="640943" y="546700"/>
            <a:ext cx="7826332" cy="40332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260A9BB-FA51-E46F-3E52-F3BD297E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0739" y="355371"/>
            <a:ext cx="9182746" cy="4275431"/>
          </a:xfrm>
        </p:spPr>
        <p:txBody>
          <a:bodyPr/>
          <a:lstStyle/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Sepele</a:t>
            </a:r>
            <a:r>
              <a:rPr lang="en-ID" sz="2400" b="1" i="1" dirty="0">
                <a:solidFill>
                  <a:srgbClr val="FFC000"/>
                </a:solidFill>
              </a:rPr>
              <a:t> Squad 04</a:t>
            </a:r>
          </a:p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Kelas</a:t>
            </a:r>
            <a:r>
              <a:rPr lang="en-ID" sz="2400" b="1" i="1" dirty="0">
                <a:solidFill>
                  <a:srgbClr val="FFC000"/>
                </a:solidFill>
              </a:rPr>
              <a:t> PBO RB </a:t>
            </a:r>
          </a:p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Anggota</a:t>
            </a:r>
            <a:r>
              <a:rPr lang="en-ID" sz="2400" b="1" i="1" dirty="0">
                <a:solidFill>
                  <a:srgbClr val="FFC000"/>
                </a:solidFill>
              </a:rPr>
              <a:t> </a:t>
            </a:r>
            <a:r>
              <a:rPr lang="en-ID" sz="2400" b="1" i="1" dirty="0" err="1">
                <a:solidFill>
                  <a:srgbClr val="FFC000"/>
                </a:solidFill>
              </a:rPr>
              <a:t>Kelompok</a:t>
            </a:r>
            <a:r>
              <a:rPr lang="en-ID" sz="2400" b="1" i="1" dirty="0">
                <a:solidFill>
                  <a:srgbClr val="FFC000"/>
                </a:solidFill>
              </a:rPr>
              <a:t>:</a:t>
            </a:r>
          </a:p>
          <a:p>
            <a:pPr algn="just">
              <a:buNone/>
            </a:pPr>
            <a:endParaRPr lang="en-ID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D" sz="2400" b="1" dirty="0" err="1">
                <a:solidFill>
                  <a:srgbClr val="FFFFFF"/>
                </a:solidFill>
              </a:rPr>
              <a:t>Hariando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Muthi</a:t>
            </a:r>
            <a:r>
              <a:rPr lang="en-ID" sz="2400" b="1" dirty="0">
                <a:solidFill>
                  <a:srgbClr val="FFFFFF"/>
                </a:solidFill>
              </a:rPr>
              <a:t> (120140004) as </a:t>
            </a:r>
            <a:r>
              <a:rPr lang="en-ID" sz="2400" b="1" dirty="0">
                <a:solidFill>
                  <a:srgbClr val="FFC000"/>
                </a:solidFill>
              </a:rPr>
              <a:t>Game Designer + Artist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Muhammad </a:t>
            </a:r>
            <a:r>
              <a:rPr lang="en-ID" sz="2400" b="1" dirty="0" err="1">
                <a:solidFill>
                  <a:srgbClr val="FFFFFF"/>
                </a:solidFill>
              </a:rPr>
              <a:t>Rozin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Asy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syaddad</a:t>
            </a:r>
            <a:r>
              <a:rPr lang="en-ID" sz="2400" b="1" dirty="0">
                <a:solidFill>
                  <a:srgbClr val="FFFFFF"/>
                </a:solidFill>
              </a:rPr>
              <a:t> (120140006) as </a:t>
            </a:r>
            <a:r>
              <a:rPr lang="en-ID" sz="2400" b="1" dirty="0">
                <a:solidFill>
                  <a:srgbClr val="FFC000"/>
                </a:solidFill>
              </a:rPr>
              <a:t>Programmer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Carin </a:t>
            </a:r>
            <a:r>
              <a:rPr lang="en-ID" sz="2400" b="1" dirty="0" err="1">
                <a:solidFill>
                  <a:srgbClr val="FFFFFF"/>
                </a:solidFill>
              </a:rPr>
              <a:t>Akiela</a:t>
            </a:r>
            <a:r>
              <a:rPr lang="en-ID" sz="2400" b="1" dirty="0">
                <a:solidFill>
                  <a:srgbClr val="FFFFFF"/>
                </a:solidFill>
              </a:rPr>
              <a:t> Amanda (120140009) as </a:t>
            </a:r>
            <a:r>
              <a:rPr lang="en-ID" sz="2400" b="1" dirty="0">
                <a:solidFill>
                  <a:srgbClr val="FFC000"/>
                </a:solidFill>
              </a:rPr>
              <a:t>Artistic game design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Muhammad </a:t>
            </a:r>
            <a:r>
              <a:rPr lang="en-ID" sz="2400" b="1" dirty="0" err="1">
                <a:solidFill>
                  <a:srgbClr val="FFFFFF"/>
                </a:solidFill>
              </a:rPr>
              <a:t>Affan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Sa’id</a:t>
            </a:r>
            <a:r>
              <a:rPr lang="en-ID" sz="2400" b="1" dirty="0">
                <a:solidFill>
                  <a:srgbClr val="FFFFFF"/>
                </a:solidFill>
              </a:rPr>
              <a:t> (120140030) as </a:t>
            </a:r>
            <a:r>
              <a:rPr lang="en-ID" sz="2400" b="1" dirty="0">
                <a:solidFill>
                  <a:srgbClr val="FFC000"/>
                </a:solidFill>
              </a:rPr>
              <a:t>Leader + tester 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Ilham </a:t>
            </a:r>
            <a:r>
              <a:rPr lang="en-ID" sz="2400" b="1" dirty="0" err="1">
                <a:solidFill>
                  <a:srgbClr val="FFFFFF"/>
                </a:solidFill>
              </a:rPr>
              <a:t>Scesar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Erlangga</a:t>
            </a:r>
            <a:r>
              <a:rPr lang="en-ID" sz="2400" b="1" dirty="0">
                <a:solidFill>
                  <a:srgbClr val="FFFFFF"/>
                </a:solidFill>
              </a:rPr>
              <a:t> (120140032) as </a:t>
            </a:r>
            <a:r>
              <a:rPr lang="en-ID" sz="2400" b="1" dirty="0">
                <a:solidFill>
                  <a:srgbClr val="FFC000"/>
                </a:solidFill>
              </a:rPr>
              <a:t>Designer game flow</a:t>
            </a:r>
          </a:p>
          <a:p>
            <a:pPr>
              <a:buNone/>
            </a:pPr>
            <a:r>
              <a:rPr lang="en-ID" sz="2400" b="1" dirty="0" err="1">
                <a:solidFill>
                  <a:srgbClr val="FFFFFF"/>
                </a:solidFill>
              </a:rPr>
              <a:t>Robi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Hardinata</a:t>
            </a:r>
            <a:r>
              <a:rPr lang="en-ID" sz="2400" b="1" dirty="0">
                <a:solidFill>
                  <a:srgbClr val="FFFFFF"/>
                </a:solidFill>
              </a:rPr>
              <a:t> (120140034) as </a:t>
            </a:r>
            <a:r>
              <a:rPr lang="en-ID" sz="2400" b="1" dirty="0">
                <a:solidFill>
                  <a:srgbClr val="FFC000"/>
                </a:solidFill>
              </a:rPr>
              <a:t>Game Designer + Artist</a:t>
            </a:r>
            <a:endParaRPr lang="en-ID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</a:t>
            </a:r>
            <a:r>
              <a:rPr lang="en" dirty="0">
                <a:solidFill>
                  <a:schemeClr val="accent1"/>
                </a:solidFill>
              </a:rPr>
              <a:t>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901C-1D4B-2475-8C37-2DDDD5F8285F}"/>
              </a:ext>
            </a:extLst>
          </p:cNvPr>
          <p:cNvSpPr txBox="1"/>
          <p:nvPr/>
        </p:nvSpPr>
        <p:spPr>
          <a:xfrm>
            <a:off x="850605" y="1275906"/>
            <a:ext cx="767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D" sz="1600" b="1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PETUALANGAN SI PELE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adalah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sebuah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game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dengan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genre game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adalah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permainan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arcade dan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pertarungan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Bermula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Ketika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ada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seorang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remaja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yaitu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Bernama Pele, yang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baru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saja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pulang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dari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warnet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sampai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larut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malam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Dan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pulang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menuju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rumah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,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untuk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dapat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sampai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menuju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rumah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Pele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harus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melewati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suatu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Kawasan yang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angker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Disitulah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permainan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dimulai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dimana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Pele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harus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melewati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rintangan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dan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melawan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boss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akhir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yaitu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hantu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</a:t>
            </a:r>
          </a:p>
          <a:p>
            <a:pPr algn="ctr">
              <a:buNone/>
            </a:pPr>
            <a:endParaRPr lang="en-ID" sz="1600" b="1" dirty="0">
              <a:solidFill>
                <a:srgbClr val="FFFFFF"/>
              </a:solidFill>
              <a:latin typeface="Truculenta" panose="020B0604020202020204" charset="0"/>
              <a:ea typeface="Truculenta" panose="020B0604020202020204" charset="0"/>
              <a:cs typeface="Truculenta" panose="020B0604020202020204" charset="0"/>
            </a:endParaRPr>
          </a:p>
          <a:p>
            <a:pPr algn="ctr">
              <a:buNone/>
            </a:pPr>
            <a:r>
              <a:rPr lang="en-ID" sz="1600" b="1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Cara </a:t>
            </a:r>
            <a:r>
              <a:rPr lang="en-ID" sz="1600" b="1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bermain</a:t>
            </a:r>
            <a:r>
              <a:rPr lang="en-ID" sz="1600" b="1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:</a:t>
            </a:r>
          </a:p>
          <a:p>
            <a:pPr algn="ctr">
              <a:buNone/>
            </a:pP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Cara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bermainnya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yakni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pada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permainan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pemain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berlari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secara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otomatis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dengan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menekan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b="1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tombol</a:t>
            </a:r>
            <a:r>
              <a:rPr lang="en-ID" sz="1600" b="1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space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untuk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melompat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melewati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rintangan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yang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tersedia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Pada game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ini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memiliki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3 level, level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tersebut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berpindah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ketika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jarak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kelipatan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60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detik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yang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setiap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kenaikkan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level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maka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permainan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lebih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cepat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Ketika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sudah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melewati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level 3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maka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menghadapi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level boss,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dengan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melawan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dengan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cara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melemparkan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bola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api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kepada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bos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sampai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darah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boss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habis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Pemain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juga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memiliki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darah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, dan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jangan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sampai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pemain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kehabisan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darah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karena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boss juga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dapat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melemparkan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bola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api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Permainan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akan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tamat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jika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boss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sudah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kehabisan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darah</a:t>
            </a:r>
            <a:r>
              <a:rPr lang="en-ID" sz="1600" dirty="0">
                <a:solidFill>
                  <a:srgbClr val="FFFFFF"/>
                </a:solidFill>
                <a:latin typeface="Truculenta" panose="020B0604020202020204" charset="0"/>
                <a:ea typeface="Truculenta" panose="020B0604020202020204" charset="0"/>
                <a:cs typeface="Truculenta" panose="020B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0" name="Google Shape;1630;p33"/>
          <p:cNvCxnSpPr>
            <a:stCxn id="1631" idx="6"/>
            <a:endCxn id="1632" idx="6"/>
          </p:cNvCxnSpPr>
          <p:nvPr/>
        </p:nvCxnSpPr>
        <p:spPr>
          <a:xfrm>
            <a:off x="6601249" y="2425441"/>
            <a:ext cx="1600800" cy="22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33"/>
          <p:cNvCxnSpPr>
            <a:stCxn id="1634" idx="6"/>
            <a:endCxn id="1631" idx="6"/>
          </p:cNvCxnSpPr>
          <p:nvPr/>
        </p:nvCxnSpPr>
        <p:spPr>
          <a:xfrm>
            <a:off x="5000399" y="2196853"/>
            <a:ext cx="1600800" cy="22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5" name="Google Shape;1635;p33"/>
          <p:cNvCxnSpPr>
            <a:stCxn id="1636" idx="2"/>
            <a:endCxn id="1634" idx="2"/>
          </p:cNvCxnSpPr>
          <p:nvPr/>
        </p:nvCxnSpPr>
        <p:spPr>
          <a:xfrm rot="10800000" flipH="1">
            <a:off x="2542762" y="2196841"/>
            <a:ext cx="1600800" cy="22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" name="Google Shape;1637;p33"/>
          <p:cNvCxnSpPr>
            <a:stCxn id="1636" idx="2"/>
            <a:endCxn id="1638" idx="2"/>
          </p:cNvCxnSpPr>
          <p:nvPr/>
        </p:nvCxnSpPr>
        <p:spPr>
          <a:xfrm flipH="1">
            <a:off x="941913" y="2425441"/>
            <a:ext cx="1600849" cy="24490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" name="Google Shape;1639;p33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</a:t>
            </a:r>
            <a:r>
              <a:rPr lang="en" dirty="0"/>
              <a:t>lur </a:t>
            </a:r>
            <a:r>
              <a:rPr lang="en" dirty="0">
                <a:solidFill>
                  <a:schemeClr val="accent1"/>
                </a:solidFill>
              </a:rPr>
              <a:t>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40" name="Google Shape;1640;p33"/>
          <p:cNvSpPr txBox="1"/>
          <p:nvPr/>
        </p:nvSpPr>
        <p:spPr>
          <a:xfrm>
            <a:off x="688113" y="3627182"/>
            <a:ext cx="12711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P</a:t>
            </a:r>
            <a:r>
              <a:rPr lang="en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ertama pemain memilih menu mulai pada menu game</a:t>
            </a:r>
            <a:endParaRPr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1" name="Google Shape;1641;p33"/>
          <p:cNvSpPr txBox="1"/>
          <p:nvPr/>
        </p:nvSpPr>
        <p:spPr>
          <a:xfrm>
            <a:off x="476590" y="3137534"/>
            <a:ext cx="169414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Pilih Menu</a:t>
            </a:r>
            <a:endParaRPr sz="2500" b="1"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2" name="Google Shape;1642;p33"/>
          <p:cNvSpPr txBox="1"/>
          <p:nvPr/>
        </p:nvSpPr>
        <p:spPr>
          <a:xfrm>
            <a:off x="2038268" y="3914882"/>
            <a:ext cx="180795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Disini pemain akan memainkan gameplay yaitu dengan cara melompati rintangan yang tersedia</a:t>
            </a:r>
            <a:endParaRPr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3" name="Google Shape;1643;p33"/>
          <p:cNvSpPr txBox="1"/>
          <p:nvPr/>
        </p:nvSpPr>
        <p:spPr>
          <a:xfrm>
            <a:off x="2224099" y="3135646"/>
            <a:ext cx="143628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Mulai Permainan</a:t>
            </a:r>
            <a:endParaRPr sz="2500" b="1"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4" name="Google Shape;1644;p33"/>
          <p:cNvSpPr txBox="1"/>
          <p:nvPr/>
        </p:nvSpPr>
        <p:spPr>
          <a:xfrm>
            <a:off x="3963293" y="3535580"/>
            <a:ext cx="12711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Disini memiliki 3 level dengan setiap kelipatan 60 detik maka permainan akan lebih cepat </a:t>
            </a:r>
            <a:endParaRPr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5" name="Google Shape;1645;p33"/>
          <p:cNvSpPr txBox="1"/>
          <p:nvPr/>
        </p:nvSpPr>
        <p:spPr>
          <a:xfrm>
            <a:off x="3936449" y="2791038"/>
            <a:ext cx="1271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Level</a:t>
            </a:r>
            <a:endParaRPr sz="2500" b="1"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6" name="Google Shape;1646;p33"/>
          <p:cNvSpPr txBox="1"/>
          <p:nvPr/>
        </p:nvSpPr>
        <p:spPr>
          <a:xfrm>
            <a:off x="5495115" y="3754340"/>
            <a:ext cx="13823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Setelah pemain melewati sampai level 3, maka yang terakhir pemain akan melawan boss level.</a:t>
            </a:r>
            <a:endParaRPr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7" name="Google Shape;1647;p33"/>
          <p:cNvSpPr txBox="1"/>
          <p:nvPr/>
        </p:nvSpPr>
        <p:spPr>
          <a:xfrm>
            <a:off x="5426099" y="3040013"/>
            <a:ext cx="1382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Boss Level</a:t>
            </a:r>
            <a:endParaRPr sz="2500" b="1"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8" name="Google Shape;1648;p33"/>
          <p:cNvSpPr txBox="1"/>
          <p:nvPr/>
        </p:nvSpPr>
        <p:spPr>
          <a:xfrm>
            <a:off x="6940572" y="4030671"/>
            <a:ext cx="1666229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Setelah pemain mengalahkan boss dengan cara menembakkan bola api sampai boss kehabisan darah, maka permainan akan tamat.</a:t>
            </a:r>
            <a:endParaRPr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49" name="Google Shape;1649;p33"/>
          <p:cNvSpPr txBox="1"/>
          <p:nvPr/>
        </p:nvSpPr>
        <p:spPr>
          <a:xfrm>
            <a:off x="7138137" y="3248213"/>
            <a:ext cx="1271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rPr>
              <a:t>Tamat</a:t>
            </a:r>
            <a:endParaRPr sz="2500" b="1" dirty="0">
              <a:solidFill>
                <a:schemeClr val="accent3"/>
              </a:solidFill>
              <a:latin typeface="Truculenta"/>
              <a:ea typeface="Truculenta"/>
              <a:cs typeface="Truculenta"/>
              <a:sym typeface="Truculenta"/>
            </a:endParaRPr>
          </a:p>
        </p:txBody>
      </p:sp>
      <p:sp>
        <p:nvSpPr>
          <p:cNvPr id="1638" name="Google Shape;1638;p33"/>
          <p:cNvSpPr/>
          <p:nvPr/>
        </p:nvSpPr>
        <p:spPr>
          <a:xfrm>
            <a:off x="941913" y="2241944"/>
            <a:ext cx="856800" cy="856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19050" dir="45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01</a:t>
            </a:r>
            <a:endParaRPr sz="3500">
              <a:solidFill>
                <a:schemeClr val="dk1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632" name="Google Shape;1632;p33"/>
          <p:cNvSpPr/>
          <p:nvPr/>
        </p:nvSpPr>
        <p:spPr>
          <a:xfrm>
            <a:off x="7345287" y="2225591"/>
            <a:ext cx="856800" cy="856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19050" dir="45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05</a:t>
            </a:r>
            <a:endParaRPr sz="3500" dirty="0">
              <a:solidFill>
                <a:schemeClr val="dk1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631" name="Google Shape;1631;p33"/>
          <p:cNvSpPr/>
          <p:nvPr/>
        </p:nvSpPr>
        <p:spPr>
          <a:xfrm>
            <a:off x="5744449" y="1997041"/>
            <a:ext cx="856800" cy="85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" dist="19050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04</a:t>
            </a:r>
            <a:endParaRPr sz="3500">
              <a:solidFill>
                <a:schemeClr val="dk1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636" name="Google Shape;1636;p33"/>
          <p:cNvSpPr/>
          <p:nvPr/>
        </p:nvSpPr>
        <p:spPr>
          <a:xfrm>
            <a:off x="2542762" y="1997041"/>
            <a:ext cx="856800" cy="85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" dist="19050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02</a:t>
            </a:r>
            <a:endParaRPr sz="3500">
              <a:solidFill>
                <a:schemeClr val="dk1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634" name="Google Shape;1634;p33"/>
          <p:cNvSpPr/>
          <p:nvPr/>
        </p:nvSpPr>
        <p:spPr>
          <a:xfrm>
            <a:off x="4143599" y="1768453"/>
            <a:ext cx="856800" cy="856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19050" dir="45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03</a:t>
            </a:r>
            <a:endParaRPr sz="3500">
              <a:solidFill>
                <a:schemeClr val="dk1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650" name="Google Shape;1650;p33"/>
          <p:cNvSpPr/>
          <p:nvPr/>
        </p:nvSpPr>
        <p:spPr>
          <a:xfrm rot="-10571538">
            <a:off x="7087272" y="-1019884"/>
            <a:ext cx="3142108" cy="2647838"/>
          </a:xfrm>
          <a:custGeom>
            <a:avLst/>
            <a:gdLst/>
            <a:ahLst/>
            <a:cxnLst/>
            <a:rect l="l" t="t" r="r" b="b"/>
            <a:pathLst>
              <a:path w="48924" h="41228" extrusionOk="0">
                <a:moveTo>
                  <a:pt x="6276" y="20418"/>
                </a:moveTo>
                <a:cubicBezTo>
                  <a:pt x="7332" y="21175"/>
                  <a:pt x="8115" y="22493"/>
                  <a:pt x="7567" y="24750"/>
                </a:cubicBezTo>
                <a:cubicBezTo>
                  <a:pt x="7567" y="24750"/>
                  <a:pt x="13281" y="24137"/>
                  <a:pt x="14377" y="29433"/>
                </a:cubicBezTo>
                <a:cubicBezTo>
                  <a:pt x="14886" y="29212"/>
                  <a:pt x="16986" y="28481"/>
                  <a:pt x="17756" y="31482"/>
                </a:cubicBezTo>
                <a:cubicBezTo>
                  <a:pt x="17756" y="31482"/>
                  <a:pt x="20039" y="30934"/>
                  <a:pt x="19818" y="33530"/>
                </a:cubicBezTo>
                <a:cubicBezTo>
                  <a:pt x="19818" y="33530"/>
                  <a:pt x="23536" y="31312"/>
                  <a:pt x="24462" y="35630"/>
                </a:cubicBezTo>
                <a:cubicBezTo>
                  <a:pt x="24462" y="35630"/>
                  <a:pt x="26041" y="33856"/>
                  <a:pt x="27998" y="35630"/>
                </a:cubicBezTo>
                <a:cubicBezTo>
                  <a:pt x="27998" y="35630"/>
                  <a:pt x="29263" y="32695"/>
                  <a:pt x="32577" y="34417"/>
                </a:cubicBezTo>
                <a:cubicBezTo>
                  <a:pt x="32577" y="34417"/>
                  <a:pt x="36726" y="32251"/>
                  <a:pt x="38696" y="35578"/>
                </a:cubicBezTo>
                <a:cubicBezTo>
                  <a:pt x="39804" y="37457"/>
                  <a:pt x="38943" y="39283"/>
                  <a:pt x="37991" y="40536"/>
                </a:cubicBezTo>
                <a:cubicBezTo>
                  <a:pt x="38943" y="40771"/>
                  <a:pt x="39857" y="40993"/>
                  <a:pt x="40718" y="41227"/>
                </a:cubicBezTo>
                <a:cubicBezTo>
                  <a:pt x="41018" y="40171"/>
                  <a:pt x="41866" y="39257"/>
                  <a:pt x="43992" y="39401"/>
                </a:cubicBezTo>
                <a:cubicBezTo>
                  <a:pt x="43992" y="39401"/>
                  <a:pt x="40705" y="34404"/>
                  <a:pt x="45623" y="30803"/>
                </a:cubicBezTo>
                <a:cubicBezTo>
                  <a:pt x="46575" y="30099"/>
                  <a:pt x="47710" y="29642"/>
                  <a:pt x="48885" y="29473"/>
                </a:cubicBezTo>
                <a:cubicBezTo>
                  <a:pt x="48924" y="28507"/>
                  <a:pt x="48585" y="27555"/>
                  <a:pt x="47932" y="26850"/>
                </a:cubicBezTo>
                <a:cubicBezTo>
                  <a:pt x="45297" y="23771"/>
                  <a:pt x="41618" y="26485"/>
                  <a:pt x="41318" y="26707"/>
                </a:cubicBezTo>
                <a:cubicBezTo>
                  <a:pt x="44775" y="23497"/>
                  <a:pt x="42179" y="19583"/>
                  <a:pt x="42179" y="19583"/>
                </a:cubicBezTo>
                <a:cubicBezTo>
                  <a:pt x="42414" y="18931"/>
                  <a:pt x="42596" y="18266"/>
                  <a:pt x="42688" y="17574"/>
                </a:cubicBezTo>
                <a:cubicBezTo>
                  <a:pt x="43301" y="12578"/>
                  <a:pt x="37378" y="12721"/>
                  <a:pt x="37378" y="12721"/>
                </a:cubicBezTo>
                <a:cubicBezTo>
                  <a:pt x="36947" y="10934"/>
                  <a:pt x="36256" y="9720"/>
                  <a:pt x="35447" y="8938"/>
                </a:cubicBezTo>
                <a:cubicBezTo>
                  <a:pt x="32955" y="6498"/>
                  <a:pt x="29407" y="8011"/>
                  <a:pt x="29407" y="8011"/>
                </a:cubicBezTo>
                <a:cubicBezTo>
                  <a:pt x="29407" y="8011"/>
                  <a:pt x="30829" y="5037"/>
                  <a:pt x="27006" y="3249"/>
                </a:cubicBezTo>
                <a:cubicBezTo>
                  <a:pt x="23197" y="1475"/>
                  <a:pt x="21083" y="4932"/>
                  <a:pt x="21083" y="4932"/>
                </a:cubicBezTo>
                <a:cubicBezTo>
                  <a:pt x="20326" y="2832"/>
                  <a:pt x="18526" y="1449"/>
                  <a:pt x="16321" y="771"/>
                </a:cubicBezTo>
                <a:cubicBezTo>
                  <a:pt x="13842" y="1"/>
                  <a:pt x="10842" y="118"/>
                  <a:pt x="8232" y="1149"/>
                </a:cubicBezTo>
                <a:cubicBezTo>
                  <a:pt x="3484" y="3015"/>
                  <a:pt x="0" y="7855"/>
                  <a:pt x="3197" y="15683"/>
                </a:cubicBezTo>
                <a:cubicBezTo>
                  <a:pt x="4566" y="16191"/>
                  <a:pt x="6119" y="17418"/>
                  <a:pt x="6276" y="20418"/>
                </a:cubicBez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/>
      <p:bldP spid="1640" grpId="0"/>
      <p:bldP spid="1641" grpId="0"/>
      <p:bldP spid="1642" grpId="0"/>
      <p:bldP spid="1643" grpId="0"/>
      <p:bldP spid="1644" grpId="0"/>
      <p:bldP spid="1645" grpId="0"/>
      <p:bldP spid="1646" grpId="0"/>
      <p:bldP spid="1647" grpId="0"/>
      <p:bldP spid="1648" grpId="0"/>
      <p:bldP spid="1649" grpId="0"/>
      <p:bldP spid="1638" grpId="0" animBg="1"/>
      <p:bldP spid="1632" grpId="0" animBg="1"/>
      <p:bldP spid="1631" grpId="0" animBg="1"/>
      <p:bldP spid="1636" grpId="0" animBg="1"/>
      <p:bldP spid="16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8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enu </a:t>
            </a:r>
            <a:r>
              <a:rPr lang="en" dirty="0">
                <a:solidFill>
                  <a:schemeClr val="accent1"/>
                </a:solidFill>
              </a:rPr>
              <a:t>game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510" name="Google Shape;1510;p28"/>
          <p:cNvGrpSpPr/>
          <p:nvPr/>
        </p:nvGrpSpPr>
        <p:grpSpPr>
          <a:xfrm>
            <a:off x="1144492" y="2229933"/>
            <a:ext cx="1068826" cy="2758315"/>
            <a:chOff x="1316875" y="2188050"/>
            <a:chExt cx="941200" cy="2758315"/>
          </a:xfrm>
        </p:grpSpPr>
        <p:grpSp>
          <p:nvGrpSpPr>
            <p:cNvPr id="1511" name="Google Shape;1511;p28"/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1512" name="Google Shape;1512;p28"/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8"/>
            <p:cNvSpPr/>
            <p:nvPr/>
          </p:nvSpPr>
          <p:spPr>
            <a:xfrm rot="10800000" flipH="1">
              <a:off x="1408480" y="353552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28"/>
          <p:cNvSpPr txBox="1">
            <a:spLocks noGrp="1"/>
          </p:cNvSpPr>
          <p:nvPr>
            <p:ph type="title" idx="2"/>
          </p:nvPr>
        </p:nvSpPr>
        <p:spPr>
          <a:xfrm flipH="1">
            <a:off x="1113225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6" name="Google Shape;1516;p28"/>
          <p:cNvSpPr txBox="1">
            <a:spLocks noGrp="1"/>
          </p:cNvSpPr>
          <p:nvPr>
            <p:ph type="subTitle" idx="1"/>
          </p:nvPr>
        </p:nvSpPr>
        <p:spPr>
          <a:xfrm>
            <a:off x="443779" y="4042757"/>
            <a:ext cx="2366223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pertama yaitu ketika pemain memilih mulai maka akan masuk ke gameplay permainan</a:t>
            </a:r>
            <a:endParaRPr dirty="0"/>
          </a:p>
        </p:txBody>
      </p:sp>
      <p:sp>
        <p:nvSpPr>
          <p:cNvPr id="1517" name="Google Shape;1517;p28"/>
          <p:cNvSpPr txBox="1">
            <a:spLocks noGrp="1"/>
          </p:cNvSpPr>
          <p:nvPr>
            <p:ph type="subTitle" idx="3"/>
          </p:nvPr>
        </p:nvSpPr>
        <p:spPr>
          <a:xfrm>
            <a:off x="7347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Mulai</a:t>
            </a:r>
            <a:endParaRPr dirty="0"/>
          </a:p>
        </p:txBody>
      </p:sp>
      <p:grpSp>
        <p:nvGrpSpPr>
          <p:cNvPr id="1518" name="Google Shape;1518;p28"/>
          <p:cNvGrpSpPr/>
          <p:nvPr/>
        </p:nvGrpSpPr>
        <p:grpSpPr>
          <a:xfrm>
            <a:off x="3099286" y="1995751"/>
            <a:ext cx="1066428" cy="2755174"/>
            <a:chOff x="1316875" y="2188050"/>
            <a:chExt cx="939087" cy="2755174"/>
          </a:xfrm>
        </p:grpSpPr>
        <p:grpSp>
          <p:nvGrpSpPr>
            <p:cNvPr id="1519" name="Google Shape;1519;p28"/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1520" name="Google Shape;1520;p28"/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28"/>
            <p:cNvSpPr/>
            <p:nvPr/>
          </p:nvSpPr>
          <p:spPr>
            <a:xfrm rot="10800000" flipH="1">
              <a:off x="1406368" y="353238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28"/>
          <p:cNvGrpSpPr/>
          <p:nvPr/>
        </p:nvGrpSpPr>
        <p:grpSpPr>
          <a:xfrm flipH="1">
            <a:off x="5014113" y="2229925"/>
            <a:ext cx="1060975" cy="2741050"/>
            <a:chOff x="1316875" y="2188042"/>
            <a:chExt cx="934286" cy="2741050"/>
          </a:xfrm>
        </p:grpSpPr>
        <p:grpSp>
          <p:nvGrpSpPr>
            <p:cNvPr id="1524" name="Google Shape;1524;p28"/>
            <p:cNvGrpSpPr/>
            <p:nvPr/>
          </p:nvGrpSpPr>
          <p:grpSpPr>
            <a:xfrm>
              <a:off x="1316875" y="2188042"/>
              <a:ext cx="874087" cy="1410853"/>
              <a:chOff x="1316875" y="2188042"/>
              <a:chExt cx="874087" cy="1410853"/>
            </a:xfrm>
          </p:grpSpPr>
          <p:sp>
            <p:nvSpPr>
              <p:cNvPr id="1525" name="Google Shape;1525;p28"/>
              <p:cNvSpPr/>
              <p:nvPr/>
            </p:nvSpPr>
            <p:spPr>
              <a:xfrm flipH="1">
                <a:off x="1341347" y="2188042"/>
                <a:ext cx="849615" cy="1402370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28"/>
            <p:cNvSpPr/>
            <p:nvPr/>
          </p:nvSpPr>
          <p:spPr>
            <a:xfrm rot="10800000" flipH="1">
              <a:off x="1401566" y="3518248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8"/>
          <p:cNvGrpSpPr/>
          <p:nvPr/>
        </p:nvGrpSpPr>
        <p:grpSpPr>
          <a:xfrm flipH="1">
            <a:off x="6922469" y="1995751"/>
            <a:ext cx="1064857" cy="2759885"/>
            <a:chOff x="1316875" y="2188050"/>
            <a:chExt cx="937705" cy="2759885"/>
          </a:xfrm>
        </p:grpSpPr>
        <p:grpSp>
          <p:nvGrpSpPr>
            <p:cNvPr id="1529" name="Google Shape;1529;p28"/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1530" name="Google Shape;1530;p28"/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28"/>
            <p:cNvSpPr/>
            <p:nvPr/>
          </p:nvSpPr>
          <p:spPr>
            <a:xfrm rot="10800000" flipH="1">
              <a:off x="1404985" y="353709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28"/>
          <p:cNvSpPr/>
          <p:nvPr/>
        </p:nvSpPr>
        <p:spPr>
          <a:xfrm flipH="1">
            <a:off x="978864" y="2313579"/>
            <a:ext cx="34085" cy="20544"/>
          </a:xfrm>
          <a:custGeom>
            <a:avLst/>
            <a:gdLst/>
            <a:ahLst/>
            <a:cxnLst/>
            <a:rect l="l" t="t" r="r" b="b"/>
            <a:pathLst>
              <a:path w="511" h="308" extrusionOk="0">
                <a:moveTo>
                  <a:pt x="363" y="1"/>
                </a:moveTo>
                <a:cubicBezTo>
                  <a:pt x="214" y="1"/>
                  <a:pt x="1" y="127"/>
                  <a:pt x="157" y="247"/>
                </a:cubicBezTo>
                <a:cubicBezTo>
                  <a:pt x="196" y="289"/>
                  <a:pt x="244" y="308"/>
                  <a:pt x="292" y="308"/>
                </a:cubicBezTo>
                <a:cubicBezTo>
                  <a:pt x="403" y="308"/>
                  <a:pt x="511" y="205"/>
                  <a:pt x="483" y="77"/>
                </a:cubicBezTo>
                <a:cubicBezTo>
                  <a:pt x="476" y="23"/>
                  <a:pt x="425" y="1"/>
                  <a:pt x="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28"/>
          <p:cNvGrpSpPr/>
          <p:nvPr/>
        </p:nvGrpSpPr>
        <p:grpSpPr>
          <a:xfrm>
            <a:off x="4332564" y="2334122"/>
            <a:ext cx="480245" cy="1535635"/>
            <a:chOff x="6014401" y="2760199"/>
            <a:chExt cx="967650" cy="3094168"/>
          </a:xfrm>
        </p:grpSpPr>
        <p:sp>
          <p:nvSpPr>
            <p:cNvPr id="1535" name="Google Shape;1535;p28"/>
            <p:cNvSpPr/>
            <p:nvPr/>
          </p:nvSpPr>
          <p:spPr>
            <a:xfrm>
              <a:off x="6092375" y="4343547"/>
              <a:ext cx="747821" cy="1510820"/>
            </a:xfrm>
            <a:custGeom>
              <a:avLst/>
              <a:gdLst/>
              <a:ahLst/>
              <a:cxnLst/>
              <a:rect l="l" t="t" r="r" b="b"/>
              <a:pathLst>
                <a:path w="23797" h="48077" extrusionOk="0">
                  <a:moveTo>
                    <a:pt x="18904" y="29225"/>
                  </a:moveTo>
                  <a:cubicBezTo>
                    <a:pt x="19505" y="29172"/>
                    <a:pt x="20013" y="28794"/>
                    <a:pt x="20600" y="28716"/>
                  </a:cubicBezTo>
                  <a:cubicBezTo>
                    <a:pt x="21161" y="28638"/>
                    <a:pt x="21696" y="29094"/>
                    <a:pt x="22231" y="29212"/>
                  </a:cubicBezTo>
                  <a:cubicBezTo>
                    <a:pt x="22479" y="29264"/>
                    <a:pt x="23797" y="29629"/>
                    <a:pt x="23405" y="30151"/>
                  </a:cubicBezTo>
                  <a:lnTo>
                    <a:pt x="23392" y="30151"/>
                  </a:lnTo>
                  <a:lnTo>
                    <a:pt x="23405" y="30151"/>
                  </a:lnTo>
                  <a:cubicBezTo>
                    <a:pt x="23314" y="30255"/>
                    <a:pt x="23040" y="30138"/>
                    <a:pt x="22936" y="30125"/>
                  </a:cubicBezTo>
                  <a:cubicBezTo>
                    <a:pt x="22518" y="30060"/>
                    <a:pt x="22101" y="30112"/>
                    <a:pt x="21736" y="30307"/>
                  </a:cubicBezTo>
                  <a:cubicBezTo>
                    <a:pt x="22466" y="30895"/>
                    <a:pt x="22257" y="32304"/>
                    <a:pt x="22101" y="33152"/>
                  </a:cubicBezTo>
                  <a:cubicBezTo>
                    <a:pt x="21879" y="34443"/>
                    <a:pt x="21488" y="35696"/>
                    <a:pt x="21083" y="36935"/>
                  </a:cubicBezTo>
                  <a:cubicBezTo>
                    <a:pt x="20914" y="37483"/>
                    <a:pt x="20731" y="38018"/>
                    <a:pt x="20744" y="38605"/>
                  </a:cubicBezTo>
                  <a:cubicBezTo>
                    <a:pt x="20757" y="39401"/>
                    <a:pt x="20979" y="40210"/>
                    <a:pt x="20822" y="41005"/>
                  </a:cubicBezTo>
                  <a:cubicBezTo>
                    <a:pt x="20600" y="42219"/>
                    <a:pt x="19492" y="42675"/>
                    <a:pt x="18396" y="42362"/>
                  </a:cubicBezTo>
                  <a:lnTo>
                    <a:pt x="18396" y="42362"/>
                  </a:lnTo>
                  <a:cubicBezTo>
                    <a:pt x="18083" y="42284"/>
                    <a:pt x="17574" y="42258"/>
                    <a:pt x="17391" y="42010"/>
                  </a:cubicBezTo>
                  <a:cubicBezTo>
                    <a:pt x="17391" y="42741"/>
                    <a:pt x="17404" y="46120"/>
                    <a:pt x="16504" y="46107"/>
                  </a:cubicBezTo>
                  <a:cubicBezTo>
                    <a:pt x="16478" y="46094"/>
                    <a:pt x="16452" y="46080"/>
                    <a:pt x="16439" y="46067"/>
                  </a:cubicBezTo>
                  <a:cubicBezTo>
                    <a:pt x="16400" y="46394"/>
                    <a:pt x="16217" y="46707"/>
                    <a:pt x="15865" y="46759"/>
                  </a:cubicBezTo>
                  <a:cubicBezTo>
                    <a:pt x="15747" y="46772"/>
                    <a:pt x="15617" y="47242"/>
                    <a:pt x="15434" y="47346"/>
                  </a:cubicBezTo>
                  <a:cubicBezTo>
                    <a:pt x="15160" y="47489"/>
                    <a:pt x="14886" y="47320"/>
                    <a:pt x="14625" y="47372"/>
                  </a:cubicBezTo>
                  <a:cubicBezTo>
                    <a:pt x="14351" y="47620"/>
                    <a:pt x="13986" y="47803"/>
                    <a:pt x="13621" y="47724"/>
                  </a:cubicBezTo>
                  <a:cubicBezTo>
                    <a:pt x="13203" y="47659"/>
                    <a:pt x="12877" y="47333"/>
                    <a:pt x="12655" y="46981"/>
                  </a:cubicBezTo>
                  <a:lnTo>
                    <a:pt x="12655" y="46981"/>
                  </a:lnTo>
                  <a:cubicBezTo>
                    <a:pt x="12642" y="46968"/>
                    <a:pt x="12642" y="46955"/>
                    <a:pt x="12629" y="46942"/>
                  </a:cubicBezTo>
                  <a:cubicBezTo>
                    <a:pt x="12264" y="47829"/>
                    <a:pt x="11403" y="47894"/>
                    <a:pt x="10685" y="47372"/>
                  </a:cubicBezTo>
                  <a:cubicBezTo>
                    <a:pt x="10711" y="47463"/>
                    <a:pt x="10724" y="47555"/>
                    <a:pt x="10724" y="47633"/>
                  </a:cubicBezTo>
                  <a:cubicBezTo>
                    <a:pt x="10738" y="47790"/>
                    <a:pt x="10711" y="47946"/>
                    <a:pt x="10646" y="48077"/>
                  </a:cubicBezTo>
                  <a:cubicBezTo>
                    <a:pt x="9837" y="47620"/>
                    <a:pt x="9055" y="47111"/>
                    <a:pt x="8298" y="46563"/>
                  </a:cubicBezTo>
                  <a:cubicBezTo>
                    <a:pt x="7424" y="45924"/>
                    <a:pt x="6576" y="45298"/>
                    <a:pt x="6641" y="44110"/>
                  </a:cubicBezTo>
                  <a:lnTo>
                    <a:pt x="6641" y="44110"/>
                  </a:lnTo>
                  <a:cubicBezTo>
                    <a:pt x="6680" y="43706"/>
                    <a:pt x="6693" y="43341"/>
                    <a:pt x="6680" y="43041"/>
                  </a:cubicBezTo>
                  <a:lnTo>
                    <a:pt x="6445" y="43041"/>
                  </a:lnTo>
                  <a:cubicBezTo>
                    <a:pt x="6302" y="43041"/>
                    <a:pt x="6145" y="43028"/>
                    <a:pt x="6002" y="43028"/>
                  </a:cubicBezTo>
                  <a:cubicBezTo>
                    <a:pt x="5428" y="42988"/>
                    <a:pt x="4841" y="42871"/>
                    <a:pt x="4358" y="42558"/>
                  </a:cubicBezTo>
                  <a:lnTo>
                    <a:pt x="4358" y="42558"/>
                  </a:lnTo>
                  <a:cubicBezTo>
                    <a:pt x="3666" y="41866"/>
                    <a:pt x="3706" y="41071"/>
                    <a:pt x="3536" y="40118"/>
                  </a:cubicBezTo>
                  <a:cubicBezTo>
                    <a:pt x="3484" y="39701"/>
                    <a:pt x="3366" y="39283"/>
                    <a:pt x="3210" y="38892"/>
                  </a:cubicBezTo>
                  <a:cubicBezTo>
                    <a:pt x="3040" y="38487"/>
                    <a:pt x="2701" y="38227"/>
                    <a:pt x="2531" y="37822"/>
                  </a:cubicBezTo>
                  <a:cubicBezTo>
                    <a:pt x="2257" y="37118"/>
                    <a:pt x="2088" y="36374"/>
                    <a:pt x="2010" y="35617"/>
                  </a:cubicBezTo>
                  <a:lnTo>
                    <a:pt x="2010" y="35617"/>
                  </a:lnTo>
                  <a:cubicBezTo>
                    <a:pt x="1983" y="35382"/>
                    <a:pt x="1957" y="35135"/>
                    <a:pt x="1944" y="34900"/>
                  </a:cubicBezTo>
                  <a:cubicBezTo>
                    <a:pt x="1605" y="34861"/>
                    <a:pt x="157" y="34795"/>
                    <a:pt x="13" y="34430"/>
                  </a:cubicBezTo>
                  <a:lnTo>
                    <a:pt x="0" y="34430"/>
                  </a:lnTo>
                  <a:cubicBezTo>
                    <a:pt x="27" y="34260"/>
                    <a:pt x="692" y="34300"/>
                    <a:pt x="835" y="34287"/>
                  </a:cubicBezTo>
                  <a:cubicBezTo>
                    <a:pt x="1253" y="34247"/>
                    <a:pt x="1905" y="34326"/>
                    <a:pt x="1918" y="33817"/>
                  </a:cubicBezTo>
                  <a:cubicBezTo>
                    <a:pt x="1957" y="32969"/>
                    <a:pt x="2049" y="31834"/>
                    <a:pt x="2818" y="31312"/>
                  </a:cubicBezTo>
                  <a:cubicBezTo>
                    <a:pt x="4371" y="30281"/>
                    <a:pt x="6223" y="32604"/>
                    <a:pt x="7319" y="33386"/>
                  </a:cubicBezTo>
                  <a:cubicBezTo>
                    <a:pt x="7293" y="32904"/>
                    <a:pt x="7267" y="32434"/>
                    <a:pt x="7228" y="31951"/>
                  </a:cubicBezTo>
                  <a:lnTo>
                    <a:pt x="7228" y="31951"/>
                  </a:lnTo>
                  <a:cubicBezTo>
                    <a:pt x="7189" y="31377"/>
                    <a:pt x="7137" y="30686"/>
                    <a:pt x="7058" y="29968"/>
                  </a:cubicBezTo>
                  <a:lnTo>
                    <a:pt x="7058" y="29968"/>
                  </a:lnTo>
                  <a:cubicBezTo>
                    <a:pt x="6928" y="28768"/>
                    <a:pt x="6941" y="26889"/>
                    <a:pt x="6041" y="25937"/>
                  </a:cubicBezTo>
                  <a:cubicBezTo>
                    <a:pt x="4684" y="24476"/>
                    <a:pt x="3353" y="18096"/>
                    <a:pt x="2362" y="16022"/>
                  </a:cubicBezTo>
                  <a:cubicBezTo>
                    <a:pt x="2075" y="15422"/>
                    <a:pt x="1148" y="13178"/>
                    <a:pt x="744" y="12643"/>
                  </a:cubicBezTo>
                  <a:cubicBezTo>
                    <a:pt x="535" y="12395"/>
                    <a:pt x="13" y="11873"/>
                    <a:pt x="92" y="11508"/>
                  </a:cubicBezTo>
                  <a:cubicBezTo>
                    <a:pt x="196" y="10999"/>
                    <a:pt x="522" y="10516"/>
                    <a:pt x="770" y="10073"/>
                  </a:cubicBezTo>
                  <a:cubicBezTo>
                    <a:pt x="1162" y="9368"/>
                    <a:pt x="1566" y="8690"/>
                    <a:pt x="1970" y="7998"/>
                  </a:cubicBezTo>
                  <a:lnTo>
                    <a:pt x="1970" y="7998"/>
                  </a:lnTo>
                  <a:cubicBezTo>
                    <a:pt x="2636" y="6850"/>
                    <a:pt x="3249" y="5663"/>
                    <a:pt x="3784" y="4450"/>
                  </a:cubicBezTo>
                  <a:lnTo>
                    <a:pt x="3784" y="4450"/>
                  </a:lnTo>
                  <a:cubicBezTo>
                    <a:pt x="4006" y="3889"/>
                    <a:pt x="4697" y="2375"/>
                    <a:pt x="4058" y="1919"/>
                  </a:cubicBezTo>
                  <a:cubicBezTo>
                    <a:pt x="3849" y="1775"/>
                    <a:pt x="2192" y="614"/>
                    <a:pt x="2597" y="327"/>
                  </a:cubicBezTo>
                  <a:cubicBezTo>
                    <a:pt x="2597" y="327"/>
                    <a:pt x="2610" y="327"/>
                    <a:pt x="2610" y="327"/>
                  </a:cubicBezTo>
                  <a:cubicBezTo>
                    <a:pt x="2884" y="105"/>
                    <a:pt x="3392" y="210"/>
                    <a:pt x="3706" y="223"/>
                  </a:cubicBezTo>
                  <a:cubicBezTo>
                    <a:pt x="4201" y="262"/>
                    <a:pt x="4710" y="262"/>
                    <a:pt x="5206" y="236"/>
                  </a:cubicBezTo>
                  <a:cubicBezTo>
                    <a:pt x="5936" y="184"/>
                    <a:pt x="6654" y="1"/>
                    <a:pt x="7385" y="53"/>
                  </a:cubicBezTo>
                  <a:cubicBezTo>
                    <a:pt x="8794" y="144"/>
                    <a:pt x="8141" y="1201"/>
                    <a:pt x="7802" y="1984"/>
                  </a:cubicBezTo>
                  <a:cubicBezTo>
                    <a:pt x="6524" y="4998"/>
                    <a:pt x="5284" y="8090"/>
                    <a:pt x="3732" y="10986"/>
                  </a:cubicBezTo>
                  <a:cubicBezTo>
                    <a:pt x="4671" y="11938"/>
                    <a:pt x="6928" y="15304"/>
                    <a:pt x="7567" y="16478"/>
                  </a:cubicBezTo>
                  <a:cubicBezTo>
                    <a:pt x="9355" y="19766"/>
                    <a:pt x="9811" y="23432"/>
                    <a:pt x="11703" y="23145"/>
                  </a:cubicBezTo>
                  <a:cubicBezTo>
                    <a:pt x="15069" y="22636"/>
                    <a:pt x="17952" y="19596"/>
                    <a:pt x="19792" y="16909"/>
                  </a:cubicBezTo>
                  <a:cubicBezTo>
                    <a:pt x="19178" y="15996"/>
                    <a:pt x="18591" y="15056"/>
                    <a:pt x="18017" y="14117"/>
                  </a:cubicBezTo>
                  <a:cubicBezTo>
                    <a:pt x="18161" y="14208"/>
                    <a:pt x="18304" y="14300"/>
                    <a:pt x="18448" y="14378"/>
                  </a:cubicBezTo>
                  <a:cubicBezTo>
                    <a:pt x="18448" y="13321"/>
                    <a:pt x="18017" y="12460"/>
                    <a:pt x="17796" y="11612"/>
                  </a:cubicBezTo>
                  <a:cubicBezTo>
                    <a:pt x="18070" y="11899"/>
                    <a:pt x="18330" y="12199"/>
                    <a:pt x="18552" y="12525"/>
                  </a:cubicBezTo>
                  <a:cubicBezTo>
                    <a:pt x="18030" y="11508"/>
                    <a:pt x="17522" y="10490"/>
                    <a:pt x="17052" y="9446"/>
                  </a:cubicBezTo>
                  <a:cubicBezTo>
                    <a:pt x="17052" y="9616"/>
                    <a:pt x="17039" y="9773"/>
                    <a:pt x="17026" y="9942"/>
                  </a:cubicBezTo>
                  <a:lnTo>
                    <a:pt x="17000" y="9942"/>
                  </a:lnTo>
                  <a:cubicBezTo>
                    <a:pt x="16869" y="9316"/>
                    <a:pt x="16634" y="8703"/>
                    <a:pt x="16452" y="8090"/>
                  </a:cubicBezTo>
                  <a:cubicBezTo>
                    <a:pt x="16400" y="7920"/>
                    <a:pt x="16347" y="7750"/>
                    <a:pt x="16282" y="7581"/>
                  </a:cubicBezTo>
                  <a:cubicBezTo>
                    <a:pt x="16269" y="7516"/>
                    <a:pt x="15708" y="7294"/>
                    <a:pt x="15617" y="7202"/>
                  </a:cubicBezTo>
                  <a:cubicBezTo>
                    <a:pt x="15082" y="6668"/>
                    <a:pt x="14704" y="5937"/>
                    <a:pt x="14443" y="5245"/>
                  </a:cubicBezTo>
                  <a:cubicBezTo>
                    <a:pt x="14377" y="5089"/>
                    <a:pt x="14025" y="4345"/>
                    <a:pt x="14273" y="4241"/>
                  </a:cubicBezTo>
                  <a:cubicBezTo>
                    <a:pt x="14651" y="4084"/>
                    <a:pt x="15134" y="4097"/>
                    <a:pt x="15525" y="4058"/>
                  </a:cubicBezTo>
                  <a:cubicBezTo>
                    <a:pt x="17143" y="3941"/>
                    <a:pt x="18761" y="3941"/>
                    <a:pt x="20379" y="4058"/>
                  </a:cubicBezTo>
                  <a:cubicBezTo>
                    <a:pt x="20627" y="4084"/>
                    <a:pt x="21279" y="4058"/>
                    <a:pt x="21462" y="4280"/>
                  </a:cubicBezTo>
                  <a:cubicBezTo>
                    <a:pt x="21683" y="4554"/>
                    <a:pt x="20783" y="5193"/>
                    <a:pt x="20640" y="5298"/>
                  </a:cubicBezTo>
                  <a:cubicBezTo>
                    <a:pt x="19883" y="5793"/>
                    <a:pt x="19074" y="6211"/>
                    <a:pt x="18213" y="6550"/>
                  </a:cubicBezTo>
                  <a:lnTo>
                    <a:pt x="18617" y="7633"/>
                  </a:lnTo>
                  <a:cubicBezTo>
                    <a:pt x="18617" y="7633"/>
                    <a:pt x="18409" y="7646"/>
                    <a:pt x="18122" y="7659"/>
                  </a:cubicBezTo>
                  <a:cubicBezTo>
                    <a:pt x="18617" y="8677"/>
                    <a:pt x="19022" y="9916"/>
                    <a:pt x="19687" y="10829"/>
                  </a:cubicBezTo>
                  <a:lnTo>
                    <a:pt x="19674" y="10842"/>
                  </a:lnTo>
                  <a:cubicBezTo>
                    <a:pt x="19635" y="10816"/>
                    <a:pt x="19596" y="10777"/>
                    <a:pt x="19557" y="10738"/>
                  </a:cubicBezTo>
                  <a:cubicBezTo>
                    <a:pt x="19844" y="11364"/>
                    <a:pt x="20131" y="11977"/>
                    <a:pt x="20392" y="12604"/>
                  </a:cubicBezTo>
                  <a:cubicBezTo>
                    <a:pt x="20548" y="12956"/>
                    <a:pt x="20692" y="13295"/>
                    <a:pt x="20835" y="13647"/>
                  </a:cubicBezTo>
                  <a:cubicBezTo>
                    <a:pt x="20914" y="13830"/>
                    <a:pt x="21070" y="14495"/>
                    <a:pt x="21227" y="14613"/>
                  </a:cubicBezTo>
                  <a:cubicBezTo>
                    <a:pt x="21227" y="14026"/>
                    <a:pt x="21227" y="13452"/>
                    <a:pt x="21253" y="12878"/>
                  </a:cubicBezTo>
                  <a:cubicBezTo>
                    <a:pt x="21749" y="13947"/>
                    <a:pt x="22218" y="15004"/>
                    <a:pt x="22649" y="16100"/>
                  </a:cubicBezTo>
                  <a:lnTo>
                    <a:pt x="22649" y="16100"/>
                  </a:lnTo>
                  <a:cubicBezTo>
                    <a:pt x="22988" y="16961"/>
                    <a:pt x="23353" y="17718"/>
                    <a:pt x="22884" y="18592"/>
                  </a:cubicBezTo>
                  <a:cubicBezTo>
                    <a:pt x="22231" y="19792"/>
                    <a:pt x="21227" y="20823"/>
                    <a:pt x="20327" y="21840"/>
                  </a:cubicBezTo>
                  <a:cubicBezTo>
                    <a:pt x="19648" y="22623"/>
                    <a:pt x="18970" y="23419"/>
                    <a:pt x="18317" y="24228"/>
                  </a:cubicBezTo>
                  <a:cubicBezTo>
                    <a:pt x="18030" y="24606"/>
                    <a:pt x="17600" y="24985"/>
                    <a:pt x="17535" y="25467"/>
                  </a:cubicBezTo>
                  <a:cubicBezTo>
                    <a:pt x="17352" y="26694"/>
                    <a:pt x="17169" y="27907"/>
                    <a:pt x="16974" y="29120"/>
                  </a:cubicBezTo>
                  <a:cubicBezTo>
                    <a:pt x="17626" y="29107"/>
                    <a:pt x="18265" y="29277"/>
                    <a:pt x="18904" y="29225"/>
                  </a:cubicBezTo>
                  <a:close/>
                  <a:moveTo>
                    <a:pt x="20327" y="13491"/>
                  </a:moveTo>
                  <a:lnTo>
                    <a:pt x="20222" y="13256"/>
                  </a:lnTo>
                  <a:cubicBezTo>
                    <a:pt x="20066" y="12838"/>
                    <a:pt x="19883" y="12434"/>
                    <a:pt x="19700" y="12017"/>
                  </a:cubicBezTo>
                  <a:cubicBezTo>
                    <a:pt x="19596" y="11782"/>
                    <a:pt x="19452" y="11208"/>
                    <a:pt x="19257" y="11038"/>
                  </a:cubicBezTo>
                  <a:cubicBezTo>
                    <a:pt x="19152" y="10816"/>
                    <a:pt x="19048" y="10608"/>
                    <a:pt x="18931" y="10386"/>
                  </a:cubicBezTo>
                  <a:cubicBezTo>
                    <a:pt x="18761" y="10060"/>
                    <a:pt x="18565" y="10138"/>
                    <a:pt x="18226" y="10086"/>
                  </a:cubicBezTo>
                  <a:cubicBezTo>
                    <a:pt x="18683" y="11090"/>
                    <a:pt x="19191" y="12082"/>
                    <a:pt x="19739" y="13047"/>
                  </a:cubicBezTo>
                  <a:lnTo>
                    <a:pt x="19739" y="12891"/>
                  </a:lnTo>
                  <a:cubicBezTo>
                    <a:pt x="19974" y="13060"/>
                    <a:pt x="20170" y="13256"/>
                    <a:pt x="20327" y="13491"/>
                  </a:cubicBezTo>
                  <a:close/>
                  <a:moveTo>
                    <a:pt x="17900" y="30921"/>
                  </a:moveTo>
                  <a:cubicBezTo>
                    <a:pt x="17626" y="30490"/>
                    <a:pt x="17378" y="30477"/>
                    <a:pt x="16921" y="30464"/>
                  </a:cubicBezTo>
                  <a:cubicBezTo>
                    <a:pt x="16895" y="30699"/>
                    <a:pt x="16869" y="30921"/>
                    <a:pt x="16856" y="31142"/>
                  </a:cubicBezTo>
                  <a:cubicBezTo>
                    <a:pt x="16791" y="31873"/>
                    <a:pt x="16713" y="32943"/>
                    <a:pt x="16634" y="33882"/>
                  </a:cubicBezTo>
                  <a:cubicBezTo>
                    <a:pt x="16595" y="34352"/>
                    <a:pt x="16556" y="34821"/>
                    <a:pt x="16504" y="35291"/>
                  </a:cubicBezTo>
                  <a:cubicBezTo>
                    <a:pt x="16674" y="35382"/>
                    <a:pt x="16843" y="35500"/>
                    <a:pt x="16987" y="35630"/>
                  </a:cubicBezTo>
                  <a:cubicBezTo>
                    <a:pt x="17052" y="35487"/>
                    <a:pt x="17130" y="35304"/>
                    <a:pt x="17222" y="35069"/>
                  </a:cubicBezTo>
                  <a:lnTo>
                    <a:pt x="17222" y="35069"/>
                  </a:lnTo>
                  <a:cubicBezTo>
                    <a:pt x="17326" y="34795"/>
                    <a:pt x="17456" y="34456"/>
                    <a:pt x="17561" y="34091"/>
                  </a:cubicBezTo>
                  <a:lnTo>
                    <a:pt x="17561" y="34091"/>
                  </a:lnTo>
                  <a:cubicBezTo>
                    <a:pt x="17717" y="33595"/>
                    <a:pt x="17848" y="33086"/>
                    <a:pt x="17939" y="32578"/>
                  </a:cubicBezTo>
                  <a:lnTo>
                    <a:pt x="17939" y="32578"/>
                  </a:lnTo>
                  <a:cubicBezTo>
                    <a:pt x="18056" y="32003"/>
                    <a:pt x="18213" y="31429"/>
                    <a:pt x="17900" y="30921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 flipH="1">
              <a:off x="6014401" y="2760199"/>
              <a:ext cx="967650" cy="1757582"/>
            </a:xfrm>
            <a:custGeom>
              <a:avLst/>
              <a:gdLst/>
              <a:ahLst/>
              <a:cxnLst/>
              <a:rect l="l" t="t" r="r" b="b"/>
              <a:pathLst>
                <a:path w="9877" h="17940" extrusionOk="0">
                  <a:moveTo>
                    <a:pt x="797" y="7124"/>
                  </a:moveTo>
                  <a:cubicBezTo>
                    <a:pt x="405" y="6837"/>
                    <a:pt x="601" y="6159"/>
                    <a:pt x="692" y="5780"/>
                  </a:cubicBezTo>
                  <a:lnTo>
                    <a:pt x="692" y="5780"/>
                  </a:lnTo>
                  <a:cubicBezTo>
                    <a:pt x="875" y="4972"/>
                    <a:pt x="888" y="3445"/>
                    <a:pt x="1201" y="2715"/>
                  </a:cubicBezTo>
                  <a:cubicBezTo>
                    <a:pt x="1345" y="2323"/>
                    <a:pt x="1749" y="2245"/>
                    <a:pt x="2114" y="2336"/>
                  </a:cubicBezTo>
                  <a:lnTo>
                    <a:pt x="2114" y="2336"/>
                  </a:lnTo>
                  <a:cubicBezTo>
                    <a:pt x="2219" y="2375"/>
                    <a:pt x="2323" y="2388"/>
                    <a:pt x="2427" y="2401"/>
                  </a:cubicBezTo>
                  <a:lnTo>
                    <a:pt x="2427" y="2401"/>
                  </a:lnTo>
                  <a:cubicBezTo>
                    <a:pt x="2453" y="2401"/>
                    <a:pt x="2506" y="2467"/>
                    <a:pt x="2519" y="2480"/>
                  </a:cubicBezTo>
                  <a:cubicBezTo>
                    <a:pt x="2519" y="2336"/>
                    <a:pt x="2558" y="653"/>
                    <a:pt x="2897" y="875"/>
                  </a:cubicBezTo>
                  <a:cubicBezTo>
                    <a:pt x="2949" y="301"/>
                    <a:pt x="4058" y="1"/>
                    <a:pt x="4397" y="523"/>
                  </a:cubicBezTo>
                  <a:cubicBezTo>
                    <a:pt x="4541" y="157"/>
                    <a:pt x="4893" y="157"/>
                    <a:pt x="5167" y="353"/>
                  </a:cubicBezTo>
                  <a:cubicBezTo>
                    <a:pt x="5141" y="262"/>
                    <a:pt x="5154" y="157"/>
                    <a:pt x="5193" y="79"/>
                  </a:cubicBezTo>
                  <a:cubicBezTo>
                    <a:pt x="5767" y="405"/>
                    <a:pt x="6824" y="914"/>
                    <a:pt x="6772" y="1645"/>
                  </a:cubicBezTo>
                  <a:lnTo>
                    <a:pt x="6772" y="1645"/>
                  </a:lnTo>
                  <a:cubicBezTo>
                    <a:pt x="6759" y="1788"/>
                    <a:pt x="6759" y="1932"/>
                    <a:pt x="6759" y="2075"/>
                  </a:cubicBezTo>
                  <a:cubicBezTo>
                    <a:pt x="7085" y="2049"/>
                    <a:pt x="7398" y="2114"/>
                    <a:pt x="7685" y="2258"/>
                  </a:cubicBezTo>
                  <a:cubicBezTo>
                    <a:pt x="7998" y="2467"/>
                    <a:pt x="8559" y="4711"/>
                    <a:pt x="8611" y="5011"/>
                  </a:cubicBezTo>
                  <a:lnTo>
                    <a:pt x="8611" y="5011"/>
                  </a:lnTo>
                  <a:cubicBezTo>
                    <a:pt x="8677" y="5506"/>
                    <a:pt x="8637" y="5989"/>
                    <a:pt x="8507" y="6472"/>
                  </a:cubicBezTo>
                  <a:cubicBezTo>
                    <a:pt x="8063" y="7372"/>
                    <a:pt x="6954" y="6211"/>
                    <a:pt x="6498" y="5898"/>
                  </a:cubicBezTo>
                  <a:cubicBezTo>
                    <a:pt x="6680" y="8781"/>
                    <a:pt x="7385" y="9016"/>
                    <a:pt x="9107" y="11221"/>
                  </a:cubicBezTo>
                  <a:cubicBezTo>
                    <a:pt x="9877" y="12291"/>
                    <a:pt x="6824" y="14795"/>
                    <a:pt x="7802" y="15487"/>
                  </a:cubicBezTo>
                  <a:cubicBezTo>
                    <a:pt x="9251" y="16518"/>
                    <a:pt x="6863" y="16478"/>
                    <a:pt x="6237" y="16165"/>
                  </a:cubicBezTo>
                  <a:cubicBezTo>
                    <a:pt x="5741" y="15878"/>
                    <a:pt x="7620" y="12473"/>
                    <a:pt x="7829" y="12069"/>
                  </a:cubicBezTo>
                  <a:cubicBezTo>
                    <a:pt x="8194" y="11338"/>
                    <a:pt x="5219" y="9903"/>
                    <a:pt x="4802" y="9955"/>
                  </a:cubicBezTo>
                  <a:cubicBezTo>
                    <a:pt x="3471" y="10138"/>
                    <a:pt x="2362" y="11312"/>
                    <a:pt x="1619" y="12343"/>
                  </a:cubicBezTo>
                  <a:cubicBezTo>
                    <a:pt x="1423" y="12617"/>
                    <a:pt x="2127" y="13321"/>
                    <a:pt x="2258" y="13543"/>
                  </a:cubicBezTo>
                  <a:cubicBezTo>
                    <a:pt x="2206" y="13504"/>
                    <a:pt x="2140" y="13465"/>
                    <a:pt x="2101" y="13439"/>
                  </a:cubicBezTo>
                  <a:cubicBezTo>
                    <a:pt x="2101" y="13856"/>
                    <a:pt x="2258" y="14195"/>
                    <a:pt x="2349" y="14535"/>
                  </a:cubicBezTo>
                  <a:cubicBezTo>
                    <a:pt x="2245" y="14417"/>
                    <a:pt x="2140" y="14300"/>
                    <a:pt x="2049" y="14169"/>
                  </a:cubicBezTo>
                  <a:cubicBezTo>
                    <a:pt x="2780" y="15565"/>
                    <a:pt x="1945" y="13987"/>
                    <a:pt x="2649" y="15396"/>
                  </a:cubicBezTo>
                  <a:cubicBezTo>
                    <a:pt x="2649" y="14808"/>
                    <a:pt x="2832" y="16074"/>
                    <a:pt x="2975" y="16152"/>
                  </a:cubicBezTo>
                  <a:cubicBezTo>
                    <a:pt x="3301" y="16244"/>
                    <a:pt x="3680" y="16792"/>
                    <a:pt x="3680" y="17066"/>
                  </a:cubicBezTo>
                  <a:cubicBezTo>
                    <a:pt x="3954" y="17940"/>
                    <a:pt x="1136" y="17783"/>
                    <a:pt x="901" y="17444"/>
                  </a:cubicBezTo>
                  <a:cubicBezTo>
                    <a:pt x="692" y="17170"/>
                    <a:pt x="2375" y="16465"/>
                    <a:pt x="2179" y="16544"/>
                  </a:cubicBezTo>
                  <a:lnTo>
                    <a:pt x="2023" y="16113"/>
                  </a:lnTo>
                  <a:cubicBezTo>
                    <a:pt x="2023" y="16113"/>
                    <a:pt x="2101" y="16113"/>
                    <a:pt x="2219" y="16100"/>
                  </a:cubicBezTo>
                  <a:cubicBezTo>
                    <a:pt x="2114" y="15904"/>
                    <a:pt x="1605" y="14848"/>
                    <a:pt x="1658" y="14887"/>
                  </a:cubicBezTo>
                  <a:cubicBezTo>
                    <a:pt x="1501" y="14587"/>
                    <a:pt x="1279" y="13530"/>
                    <a:pt x="992" y="13347"/>
                  </a:cubicBezTo>
                  <a:cubicBezTo>
                    <a:pt x="992" y="13582"/>
                    <a:pt x="992" y="13804"/>
                    <a:pt x="979" y="14039"/>
                  </a:cubicBezTo>
                  <a:cubicBezTo>
                    <a:pt x="718" y="13465"/>
                    <a:pt x="1" y="12538"/>
                    <a:pt x="275" y="11873"/>
                  </a:cubicBezTo>
                  <a:cubicBezTo>
                    <a:pt x="653" y="10986"/>
                    <a:pt x="1540" y="10294"/>
                    <a:pt x="2127" y="9551"/>
                  </a:cubicBezTo>
                  <a:cubicBezTo>
                    <a:pt x="2597" y="8964"/>
                    <a:pt x="2545" y="8324"/>
                    <a:pt x="2675" y="7594"/>
                  </a:cubicBezTo>
                  <a:cubicBezTo>
                    <a:pt x="2675" y="7594"/>
                    <a:pt x="1384" y="7568"/>
                    <a:pt x="797" y="7124"/>
                  </a:cubicBezTo>
                  <a:close/>
                  <a:moveTo>
                    <a:pt x="1449" y="13908"/>
                  </a:moveTo>
                  <a:cubicBezTo>
                    <a:pt x="1410" y="13869"/>
                    <a:pt x="1384" y="13830"/>
                    <a:pt x="1358" y="13791"/>
                  </a:cubicBezTo>
                  <a:cubicBezTo>
                    <a:pt x="1514" y="14182"/>
                    <a:pt x="1723" y="15069"/>
                    <a:pt x="2179" y="15148"/>
                  </a:cubicBezTo>
                  <a:cubicBezTo>
                    <a:pt x="1997" y="14743"/>
                    <a:pt x="1788" y="14352"/>
                    <a:pt x="1579" y="13974"/>
                  </a:cubicBezTo>
                  <a:lnTo>
                    <a:pt x="1579" y="14026"/>
                  </a:lnTo>
                  <a:cubicBezTo>
                    <a:pt x="1527" y="13987"/>
                    <a:pt x="1475" y="13947"/>
                    <a:pt x="1436" y="13908"/>
                  </a:cubicBezTo>
                  <a:cubicBezTo>
                    <a:pt x="1410" y="13869"/>
                    <a:pt x="1449" y="13908"/>
                    <a:pt x="1436" y="13908"/>
                  </a:cubicBezTo>
                  <a:close/>
                  <a:moveTo>
                    <a:pt x="2323" y="6876"/>
                  </a:moveTo>
                  <a:cubicBezTo>
                    <a:pt x="2427" y="7046"/>
                    <a:pt x="2519" y="7059"/>
                    <a:pt x="2701" y="7059"/>
                  </a:cubicBezTo>
                  <a:cubicBezTo>
                    <a:pt x="2767" y="6537"/>
                    <a:pt x="3093" y="5389"/>
                    <a:pt x="2675" y="5011"/>
                  </a:cubicBezTo>
                  <a:cubicBezTo>
                    <a:pt x="2649" y="5089"/>
                    <a:pt x="2610" y="5154"/>
                    <a:pt x="2584" y="5232"/>
                  </a:cubicBezTo>
                  <a:lnTo>
                    <a:pt x="2584" y="5232"/>
                  </a:lnTo>
                  <a:cubicBezTo>
                    <a:pt x="2467" y="5676"/>
                    <a:pt x="2036" y="6446"/>
                    <a:pt x="2323" y="6876"/>
                  </a:cubicBezTo>
                  <a:cubicBezTo>
                    <a:pt x="2414" y="7046"/>
                    <a:pt x="2271" y="6798"/>
                    <a:pt x="2310" y="6876"/>
                  </a:cubicBezTo>
                  <a:close/>
                </a:path>
              </a:pathLst>
            </a:custGeom>
            <a:solidFill>
              <a:srgbClr val="000000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Google Shape;1537;p28"/>
          <p:cNvSpPr txBox="1">
            <a:spLocks noGrp="1"/>
          </p:cNvSpPr>
          <p:nvPr>
            <p:ph type="subTitle" idx="15"/>
          </p:nvPr>
        </p:nvSpPr>
        <p:spPr>
          <a:xfrm>
            <a:off x="6606228" y="3455600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Keluar</a:t>
            </a:r>
            <a:endParaRPr dirty="0"/>
          </a:p>
        </p:txBody>
      </p:sp>
      <p:sp>
        <p:nvSpPr>
          <p:cNvPr id="1538" name="Google Shape;1538;p28"/>
          <p:cNvSpPr txBox="1">
            <a:spLocks noGrp="1"/>
          </p:cNvSpPr>
          <p:nvPr>
            <p:ph type="subTitle" idx="14"/>
          </p:nvPr>
        </p:nvSpPr>
        <p:spPr>
          <a:xfrm>
            <a:off x="6607843" y="3904809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Jika pemain ingin mengakhiri permainan maka memilih tombol keluar</a:t>
            </a:r>
            <a:endParaRPr dirty="0"/>
          </a:p>
        </p:txBody>
      </p:sp>
      <p:sp>
        <p:nvSpPr>
          <p:cNvPr id="1539" name="Google Shape;1539;p28"/>
          <p:cNvSpPr txBox="1">
            <a:spLocks noGrp="1"/>
          </p:cNvSpPr>
          <p:nvPr>
            <p:ph type="title" idx="13"/>
          </p:nvPr>
        </p:nvSpPr>
        <p:spPr>
          <a:xfrm flipH="1">
            <a:off x="6984678" y="2398775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0" name="Google Shape;1540;p28"/>
          <p:cNvSpPr txBox="1">
            <a:spLocks noGrp="1"/>
          </p:cNvSpPr>
          <p:nvPr>
            <p:ph type="title" idx="4"/>
          </p:nvPr>
        </p:nvSpPr>
        <p:spPr>
          <a:xfrm flipH="1">
            <a:off x="3070376" y="23987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41" name="Google Shape;1541;p28"/>
          <p:cNvSpPr txBox="1">
            <a:spLocks noGrp="1"/>
          </p:cNvSpPr>
          <p:nvPr>
            <p:ph type="subTitle" idx="5"/>
          </p:nvPr>
        </p:nvSpPr>
        <p:spPr>
          <a:xfrm>
            <a:off x="2691922" y="398501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Disini pemain dapat memilih beberapa karakter untuk dimainkan</a:t>
            </a:r>
            <a:endParaRPr dirty="0"/>
          </a:p>
        </p:txBody>
      </p:sp>
      <p:sp>
        <p:nvSpPr>
          <p:cNvPr id="1542" name="Google Shape;1542;p28"/>
          <p:cNvSpPr txBox="1">
            <a:spLocks noGrp="1"/>
          </p:cNvSpPr>
          <p:nvPr>
            <p:ph type="subTitle" idx="6"/>
          </p:nvPr>
        </p:nvSpPr>
        <p:spPr>
          <a:xfrm>
            <a:off x="2704895" y="3526606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Karakter</a:t>
            </a:r>
            <a:endParaRPr dirty="0"/>
          </a:p>
        </p:txBody>
      </p:sp>
      <p:sp>
        <p:nvSpPr>
          <p:cNvPr id="1543" name="Google Shape;1543;p28"/>
          <p:cNvSpPr txBox="1">
            <a:spLocks noGrp="1"/>
          </p:cNvSpPr>
          <p:nvPr>
            <p:ph type="subTitle" idx="8"/>
          </p:nvPr>
        </p:nvSpPr>
        <p:spPr>
          <a:xfrm>
            <a:off x="4649075" y="4157845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Pengaturan berisi apakah pemain ingin menggunakan musik dan efek suara atau tidak</a:t>
            </a:r>
            <a:endParaRPr dirty="0"/>
          </a:p>
        </p:txBody>
      </p:sp>
      <p:sp>
        <p:nvSpPr>
          <p:cNvPr id="1544" name="Google Shape;1544;p28"/>
          <p:cNvSpPr txBox="1">
            <a:spLocks noGrp="1"/>
          </p:cNvSpPr>
          <p:nvPr>
            <p:ph type="subTitle" idx="9"/>
          </p:nvPr>
        </p:nvSpPr>
        <p:spPr>
          <a:xfrm>
            <a:off x="46490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Pengaturan</a:t>
            </a:r>
            <a:endParaRPr dirty="0"/>
          </a:p>
        </p:txBody>
      </p:sp>
      <p:sp>
        <p:nvSpPr>
          <p:cNvPr id="1545" name="Google Shape;1545;p28"/>
          <p:cNvSpPr txBox="1">
            <a:spLocks noGrp="1"/>
          </p:cNvSpPr>
          <p:nvPr>
            <p:ph type="title" idx="7"/>
          </p:nvPr>
        </p:nvSpPr>
        <p:spPr>
          <a:xfrm flipH="1">
            <a:off x="5027527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" grpId="0"/>
      <p:bldP spid="1515" grpId="0"/>
      <p:bldP spid="1516" grpId="0" build="p"/>
      <p:bldP spid="1517" grpId="0" build="p"/>
      <p:bldP spid="1537" grpId="0" build="p"/>
      <p:bldP spid="1538" grpId="0" build="p"/>
      <p:bldP spid="1539" grpId="0"/>
      <p:bldP spid="1540" grpId="0"/>
      <p:bldP spid="1541" grpId="0" build="p"/>
      <p:bldP spid="1542" grpId="0" build="p"/>
      <p:bldP spid="1543" grpId="0" build="p"/>
      <p:bldP spid="1544" grpId="0" build="p"/>
      <p:bldP spid="15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1"/>
          <p:cNvSpPr txBox="1">
            <a:spLocks noGrp="1"/>
          </p:cNvSpPr>
          <p:nvPr>
            <p:ph type="title"/>
          </p:nvPr>
        </p:nvSpPr>
        <p:spPr>
          <a:xfrm>
            <a:off x="1580630" y="213622"/>
            <a:ext cx="53967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</a:t>
            </a:r>
            <a:r>
              <a:rPr lang="en" dirty="0">
                <a:solidFill>
                  <a:schemeClr val="accent1"/>
                </a:solidFill>
              </a:rPr>
              <a:t>kelas </a:t>
            </a:r>
            <a:r>
              <a:rPr lang="en" dirty="0">
                <a:solidFill>
                  <a:schemeClr val="tx2"/>
                </a:solidFill>
              </a:rPr>
              <a:t>dan</a:t>
            </a:r>
            <a:r>
              <a:rPr lang="en" dirty="0">
                <a:solidFill>
                  <a:schemeClr val="accent1"/>
                </a:solidFill>
              </a:rPr>
              <a:t> objek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600" name="Google Shape;1600;p31"/>
          <p:cNvGrpSpPr/>
          <p:nvPr/>
        </p:nvGrpSpPr>
        <p:grpSpPr>
          <a:xfrm>
            <a:off x="592511" y="3511614"/>
            <a:ext cx="1590716" cy="2627327"/>
            <a:chOff x="5748848" y="2768550"/>
            <a:chExt cx="2318551" cy="3990776"/>
          </a:xfrm>
        </p:grpSpPr>
        <p:sp>
          <p:nvSpPr>
            <p:cNvPr id="1601" name="Google Shape;1601;p31"/>
            <p:cNvSpPr/>
            <p:nvPr/>
          </p:nvSpPr>
          <p:spPr>
            <a:xfrm rot="-120794" flipH="1">
              <a:off x="6064228" y="4470132"/>
              <a:ext cx="1891294" cy="2256670"/>
            </a:xfrm>
            <a:custGeom>
              <a:avLst/>
              <a:gdLst/>
              <a:ahLst/>
              <a:cxnLst/>
              <a:rect l="l" t="t" r="r" b="b"/>
              <a:pathLst>
                <a:path w="76811" h="91650" extrusionOk="0">
                  <a:moveTo>
                    <a:pt x="76580" y="24370"/>
                  </a:moveTo>
                  <a:cubicBezTo>
                    <a:pt x="76810" y="25576"/>
                    <a:pt x="76437" y="26163"/>
                    <a:pt x="75800" y="26943"/>
                  </a:cubicBezTo>
                  <a:cubicBezTo>
                    <a:pt x="75680" y="27089"/>
                    <a:pt x="75483" y="27248"/>
                    <a:pt x="75220" y="27420"/>
                  </a:cubicBezTo>
                  <a:cubicBezTo>
                    <a:pt x="75391" y="28169"/>
                    <a:pt x="75309" y="29207"/>
                    <a:pt x="74970" y="29863"/>
                  </a:cubicBezTo>
                  <a:cubicBezTo>
                    <a:pt x="74485" y="30797"/>
                    <a:pt x="73761" y="30194"/>
                    <a:pt x="73087" y="30144"/>
                  </a:cubicBezTo>
                  <a:cubicBezTo>
                    <a:pt x="71831" y="30040"/>
                    <a:pt x="70509" y="30517"/>
                    <a:pt x="69326" y="31036"/>
                  </a:cubicBezTo>
                  <a:lnTo>
                    <a:pt x="69323" y="31027"/>
                  </a:lnTo>
                  <a:cubicBezTo>
                    <a:pt x="68018" y="32163"/>
                    <a:pt x="67078" y="33919"/>
                    <a:pt x="65993" y="35381"/>
                  </a:cubicBezTo>
                  <a:cubicBezTo>
                    <a:pt x="64848" y="36918"/>
                    <a:pt x="63653" y="38383"/>
                    <a:pt x="62408" y="39777"/>
                  </a:cubicBezTo>
                  <a:cubicBezTo>
                    <a:pt x="60475" y="41934"/>
                    <a:pt x="58404" y="43960"/>
                    <a:pt x="56205" y="45845"/>
                  </a:cubicBezTo>
                  <a:cubicBezTo>
                    <a:pt x="55523" y="46423"/>
                    <a:pt x="54836" y="46989"/>
                    <a:pt x="54143" y="47553"/>
                  </a:cubicBezTo>
                  <a:cubicBezTo>
                    <a:pt x="53728" y="47887"/>
                    <a:pt x="53321" y="48325"/>
                    <a:pt x="52841" y="48473"/>
                  </a:cubicBezTo>
                  <a:cubicBezTo>
                    <a:pt x="51576" y="48875"/>
                    <a:pt x="50221" y="48911"/>
                    <a:pt x="48922" y="49009"/>
                  </a:cubicBezTo>
                  <a:cubicBezTo>
                    <a:pt x="48089" y="49068"/>
                    <a:pt x="47253" y="49113"/>
                    <a:pt x="46417" y="49155"/>
                  </a:cubicBezTo>
                  <a:cubicBezTo>
                    <a:pt x="45977" y="49180"/>
                    <a:pt x="45534" y="49197"/>
                    <a:pt x="45093" y="49217"/>
                  </a:cubicBezTo>
                  <a:cubicBezTo>
                    <a:pt x="44762" y="49228"/>
                    <a:pt x="44501" y="49812"/>
                    <a:pt x="44296" y="50126"/>
                  </a:cubicBezTo>
                  <a:cubicBezTo>
                    <a:pt x="45775" y="49840"/>
                    <a:pt x="47295" y="50013"/>
                    <a:pt x="48676" y="50813"/>
                  </a:cubicBezTo>
                  <a:cubicBezTo>
                    <a:pt x="47152" y="50361"/>
                    <a:pt x="45570" y="50605"/>
                    <a:pt x="44134" y="51374"/>
                  </a:cubicBezTo>
                  <a:cubicBezTo>
                    <a:pt x="43345" y="51795"/>
                    <a:pt x="43062" y="52258"/>
                    <a:pt x="42636" y="53228"/>
                  </a:cubicBezTo>
                  <a:cubicBezTo>
                    <a:pt x="42453" y="53644"/>
                    <a:pt x="42279" y="54064"/>
                    <a:pt x="42122" y="54496"/>
                  </a:cubicBezTo>
                  <a:cubicBezTo>
                    <a:pt x="42972" y="54508"/>
                    <a:pt x="43873" y="55220"/>
                    <a:pt x="43873" y="55220"/>
                  </a:cubicBezTo>
                  <a:cubicBezTo>
                    <a:pt x="42829" y="56337"/>
                    <a:pt x="41718" y="58514"/>
                    <a:pt x="42122" y="60337"/>
                  </a:cubicBezTo>
                  <a:cubicBezTo>
                    <a:pt x="45708" y="58250"/>
                    <a:pt x="48493" y="57131"/>
                    <a:pt x="48676" y="57069"/>
                  </a:cubicBezTo>
                  <a:cubicBezTo>
                    <a:pt x="46544" y="59293"/>
                    <a:pt x="44658" y="61947"/>
                    <a:pt x="42874" y="64635"/>
                  </a:cubicBezTo>
                  <a:cubicBezTo>
                    <a:pt x="42913" y="64702"/>
                    <a:pt x="42978" y="64775"/>
                    <a:pt x="43028" y="64848"/>
                  </a:cubicBezTo>
                  <a:cubicBezTo>
                    <a:pt x="46114" y="61526"/>
                    <a:pt x="49237" y="58253"/>
                    <a:pt x="52426" y="55111"/>
                  </a:cubicBezTo>
                  <a:cubicBezTo>
                    <a:pt x="49447" y="58441"/>
                    <a:pt x="46544" y="61886"/>
                    <a:pt x="43674" y="65378"/>
                  </a:cubicBezTo>
                  <a:cubicBezTo>
                    <a:pt x="45031" y="64144"/>
                    <a:pt x="46454" y="62980"/>
                    <a:pt x="47932" y="61891"/>
                  </a:cubicBezTo>
                  <a:cubicBezTo>
                    <a:pt x="45492" y="65622"/>
                    <a:pt x="43107" y="69513"/>
                    <a:pt x="41303" y="73847"/>
                  </a:cubicBezTo>
                  <a:cubicBezTo>
                    <a:pt x="43629" y="71906"/>
                    <a:pt x="45859" y="69743"/>
                    <a:pt x="47988" y="67420"/>
                  </a:cubicBezTo>
                  <a:cubicBezTo>
                    <a:pt x="46437" y="69311"/>
                    <a:pt x="44827" y="71115"/>
                    <a:pt x="43149" y="72804"/>
                  </a:cubicBezTo>
                  <a:cubicBezTo>
                    <a:pt x="42437" y="73525"/>
                    <a:pt x="41070" y="74358"/>
                    <a:pt x="40692" y="75413"/>
                  </a:cubicBezTo>
                  <a:cubicBezTo>
                    <a:pt x="40276" y="76566"/>
                    <a:pt x="40024" y="77766"/>
                    <a:pt x="39687" y="78956"/>
                  </a:cubicBezTo>
                  <a:cubicBezTo>
                    <a:pt x="41749" y="77693"/>
                    <a:pt x="43648" y="75890"/>
                    <a:pt x="45391" y="73884"/>
                  </a:cubicBezTo>
                  <a:cubicBezTo>
                    <a:pt x="44086" y="75657"/>
                    <a:pt x="42675" y="77309"/>
                    <a:pt x="41110" y="78681"/>
                  </a:cubicBezTo>
                  <a:cubicBezTo>
                    <a:pt x="40394" y="79309"/>
                    <a:pt x="39485" y="79705"/>
                    <a:pt x="39062" y="80692"/>
                  </a:cubicBezTo>
                  <a:cubicBezTo>
                    <a:pt x="38618" y="81716"/>
                    <a:pt x="38083" y="82695"/>
                    <a:pt x="37460" y="83618"/>
                  </a:cubicBezTo>
                  <a:cubicBezTo>
                    <a:pt x="36315" y="85341"/>
                    <a:pt x="34918" y="86881"/>
                    <a:pt x="33316" y="88191"/>
                  </a:cubicBezTo>
                  <a:cubicBezTo>
                    <a:pt x="32629" y="88752"/>
                    <a:pt x="31566" y="89156"/>
                    <a:pt x="31044" y="89916"/>
                  </a:cubicBezTo>
                  <a:cubicBezTo>
                    <a:pt x="30475" y="90761"/>
                    <a:pt x="29625" y="91375"/>
                    <a:pt x="28643" y="91650"/>
                  </a:cubicBezTo>
                  <a:cubicBezTo>
                    <a:pt x="29423" y="91285"/>
                    <a:pt x="30082" y="90710"/>
                    <a:pt x="30548" y="89989"/>
                  </a:cubicBezTo>
                  <a:cubicBezTo>
                    <a:pt x="28901" y="90789"/>
                    <a:pt x="27223" y="90996"/>
                    <a:pt x="25568" y="90129"/>
                  </a:cubicBezTo>
                  <a:cubicBezTo>
                    <a:pt x="24954" y="89812"/>
                    <a:pt x="24396" y="89403"/>
                    <a:pt x="23905" y="88918"/>
                  </a:cubicBezTo>
                  <a:cubicBezTo>
                    <a:pt x="23453" y="88471"/>
                    <a:pt x="23268" y="88814"/>
                    <a:pt x="22777" y="89105"/>
                  </a:cubicBezTo>
                  <a:cubicBezTo>
                    <a:pt x="22336" y="89366"/>
                    <a:pt x="21879" y="89602"/>
                    <a:pt x="21411" y="89812"/>
                  </a:cubicBezTo>
                  <a:cubicBezTo>
                    <a:pt x="22081" y="89352"/>
                    <a:pt x="22715" y="88839"/>
                    <a:pt x="23304" y="88278"/>
                  </a:cubicBezTo>
                  <a:cubicBezTo>
                    <a:pt x="23102" y="88045"/>
                    <a:pt x="22909" y="87801"/>
                    <a:pt x="22721" y="87546"/>
                  </a:cubicBezTo>
                  <a:cubicBezTo>
                    <a:pt x="22336" y="87018"/>
                    <a:pt x="22109" y="87327"/>
                    <a:pt x="21582" y="87448"/>
                  </a:cubicBezTo>
                  <a:cubicBezTo>
                    <a:pt x="20591" y="87680"/>
                    <a:pt x="19573" y="87672"/>
                    <a:pt x="18594" y="87369"/>
                  </a:cubicBezTo>
                  <a:cubicBezTo>
                    <a:pt x="18199" y="87246"/>
                    <a:pt x="17817" y="87077"/>
                    <a:pt x="17461" y="86870"/>
                  </a:cubicBezTo>
                  <a:cubicBezTo>
                    <a:pt x="17037" y="87080"/>
                    <a:pt x="16594" y="87254"/>
                    <a:pt x="16139" y="87386"/>
                  </a:cubicBezTo>
                  <a:cubicBezTo>
                    <a:pt x="15085" y="87697"/>
                    <a:pt x="14005" y="87795"/>
                    <a:pt x="12925" y="87773"/>
                  </a:cubicBezTo>
                  <a:cubicBezTo>
                    <a:pt x="14305" y="87633"/>
                    <a:pt x="15682" y="87274"/>
                    <a:pt x="16953" y="86536"/>
                  </a:cubicBezTo>
                  <a:cubicBezTo>
                    <a:pt x="15637" y="85554"/>
                    <a:pt x="14616" y="84073"/>
                    <a:pt x="13814" y="82401"/>
                  </a:cubicBezTo>
                  <a:cubicBezTo>
                    <a:pt x="14616" y="83815"/>
                    <a:pt x="15598" y="85102"/>
                    <a:pt x="16796" y="85924"/>
                  </a:cubicBezTo>
                  <a:cubicBezTo>
                    <a:pt x="17466" y="86382"/>
                    <a:pt x="17769" y="86039"/>
                    <a:pt x="18370" y="85487"/>
                  </a:cubicBezTo>
                  <a:cubicBezTo>
                    <a:pt x="18987" y="84914"/>
                    <a:pt x="19511" y="84213"/>
                    <a:pt x="19943" y="83408"/>
                  </a:cubicBezTo>
                  <a:cubicBezTo>
                    <a:pt x="17896" y="84393"/>
                    <a:pt x="16100" y="82000"/>
                    <a:pt x="14978" y="80047"/>
                  </a:cubicBezTo>
                  <a:cubicBezTo>
                    <a:pt x="13559" y="77578"/>
                    <a:pt x="12554" y="74725"/>
                    <a:pt x="11637" y="71895"/>
                  </a:cubicBezTo>
                  <a:cubicBezTo>
                    <a:pt x="12459" y="73859"/>
                    <a:pt x="13334" y="75791"/>
                    <a:pt x="14358" y="77584"/>
                  </a:cubicBezTo>
                  <a:cubicBezTo>
                    <a:pt x="15289" y="79211"/>
                    <a:pt x="16395" y="81004"/>
                    <a:pt x="17856" y="81820"/>
                  </a:cubicBezTo>
                  <a:cubicBezTo>
                    <a:pt x="16386" y="79725"/>
                    <a:pt x="15275" y="77059"/>
                    <a:pt x="14291" y="74540"/>
                  </a:cubicBezTo>
                  <a:cubicBezTo>
                    <a:pt x="13595" y="72767"/>
                    <a:pt x="12975" y="70938"/>
                    <a:pt x="12479" y="69048"/>
                  </a:cubicBezTo>
                  <a:cubicBezTo>
                    <a:pt x="12274" y="68273"/>
                    <a:pt x="11337" y="67841"/>
                    <a:pt x="10798" y="67477"/>
                  </a:cubicBezTo>
                  <a:cubicBezTo>
                    <a:pt x="10086" y="66988"/>
                    <a:pt x="9339" y="66551"/>
                    <a:pt x="8562" y="66169"/>
                  </a:cubicBezTo>
                  <a:cubicBezTo>
                    <a:pt x="9839" y="66615"/>
                    <a:pt x="11059" y="67202"/>
                    <a:pt x="12201" y="67920"/>
                  </a:cubicBezTo>
                  <a:cubicBezTo>
                    <a:pt x="11814" y="66251"/>
                    <a:pt x="11398" y="65056"/>
                    <a:pt x="10577" y="63633"/>
                  </a:cubicBezTo>
                  <a:cubicBezTo>
                    <a:pt x="10276" y="63123"/>
                    <a:pt x="9959" y="62629"/>
                    <a:pt x="9628" y="62152"/>
                  </a:cubicBezTo>
                  <a:cubicBezTo>
                    <a:pt x="9095" y="61392"/>
                    <a:pt x="8644" y="61392"/>
                    <a:pt x="7872" y="61341"/>
                  </a:cubicBezTo>
                  <a:cubicBezTo>
                    <a:pt x="6663" y="61268"/>
                    <a:pt x="5448" y="61386"/>
                    <a:pt x="4276" y="61695"/>
                  </a:cubicBezTo>
                  <a:cubicBezTo>
                    <a:pt x="5648" y="61128"/>
                    <a:pt x="7089" y="60780"/>
                    <a:pt x="8554" y="60758"/>
                  </a:cubicBezTo>
                  <a:cubicBezTo>
                    <a:pt x="8063" y="60208"/>
                    <a:pt x="7510" y="59672"/>
                    <a:pt x="6958" y="59288"/>
                  </a:cubicBezTo>
                  <a:cubicBezTo>
                    <a:pt x="6958" y="59288"/>
                    <a:pt x="7443" y="57947"/>
                    <a:pt x="8893" y="57055"/>
                  </a:cubicBezTo>
                  <a:cubicBezTo>
                    <a:pt x="8170" y="56093"/>
                    <a:pt x="7370" y="55111"/>
                    <a:pt x="6447" y="54496"/>
                  </a:cubicBezTo>
                  <a:cubicBezTo>
                    <a:pt x="6447" y="54496"/>
                    <a:pt x="6534" y="54264"/>
                    <a:pt x="6716" y="53868"/>
                  </a:cubicBezTo>
                  <a:cubicBezTo>
                    <a:pt x="5936" y="53400"/>
                    <a:pt x="5120" y="53007"/>
                    <a:pt x="4276" y="52746"/>
                  </a:cubicBezTo>
                  <a:cubicBezTo>
                    <a:pt x="5148" y="52917"/>
                    <a:pt x="6001" y="53220"/>
                    <a:pt x="6834" y="53618"/>
                  </a:cubicBezTo>
                  <a:cubicBezTo>
                    <a:pt x="7098" y="53063"/>
                    <a:pt x="7740" y="52367"/>
                    <a:pt x="7496" y="51795"/>
                  </a:cubicBezTo>
                  <a:cubicBezTo>
                    <a:pt x="7157" y="50990"/>
                    <a:pt x="6876" y="50159"/>
                    <a:pt x="6657" y="49312"/>
                  </a:cubicBezTo>
                  <a:cubicBezTo>
                    <a:pt x="6206" y="47539"/>
                    <a:pt x="6068" y="45612"/>
                    <a:pt x="6369" y="43772"/>
                  </a:cubicBezTo>
                  <a:cubicBezTo>
                    <a:pt x="6105" y="46557"/>
                    <a:pt x="6843" y="49250"/>
                    <a:pt x="8024" y="51531"/>
                  </a:cubicBezTo>
                  <a:cubicBezTo>
                    <a:pt x="8251" y="51192"/>
                    <a:pt x="8492" y="50855"/>
                    <a:pt x="8739" y="50538"/>
                  </a:cubicBezTo>
                  <a:cubicBezTo>
                    <a:pt x="8876" y="50364"/>
                    <a:pt x="9014" y="50185"/>
                    <a:pt x="9154" y="50019"/>
                  </a:cubicBezTo>
                  <a:cubicBezTo>
                    <a:pt x="9485" y="49624"/>
                    <a:pt x="9303" y="49436"/>
                    <a:pt x="9199" y="48905"/>
                  </a:cubicBezTo>
                  <a:cubicBezTo>
                    <a:pt x="8919" y="47483"/>
                    <a:pt x="8722" y="46027"/>
                    <a:pt x="8703" y="44552"/>
                  </a:cubicBezTo>
                  <a:cubicBezTo>
                    <a:pt x="8820" y="46252"/>
                    <a:pt x="9171" y="47898"/>
                    <a:pt x="9611" y="49489"/>
                  </a:cubicBezTo>
                  <a:cubicBezTo>
                    <a:pt x="10195" y="48838"/>
                    <a:pt x="10832" y="48238"/>
                    <a:pt x="11513" y="47691"/>
                  </a:cubicBezTo>
                  <a:cubicBezTo>
                    <a:pt x="11685" y="48137"/>
                    <a:pt x="11833" y="48527"/>
                    <a:pt x="11976" y="48897"/>
                  </a:cubicBezTo>
                  <a:cubicBezTo>
                    <a:pt x="12537" y="48541"/>
                    <a:pt x="13121" y="48224"/>
                    <a:pt x="13724" y="47946"/>
                  </a:cubicBezTo>
                  <a:cubicBezTo>
                    <a:pt x="12187" y="46900"/>
                    <a:pt x="11673" y="44740"/>
                    <a:pt x="11643" y="42593"/>
                  </a:cubicBezTo>
                  <a:cubicBezTo>
                    <a:pt x="11586" y="38972"/>
                    <a:pt x="12493" y="35314"/>
                    <a:pt x="13390" y="31936"/>
                  </a:cubicBezTo>
                  <a:lnTo>
                    <a:pt x="13387" y="31936"/>
                  </a:lnTo>
                  <a:cubicBezTo>
                    <a:pt x="13819" y="30289"/>
                    <a:pt x="14092" y="28609"/>
                    <a:pt x="14268" y="26875"/>
                  </a:cubicBezTo>
                  <a:lnTo>
                    <a:pt x="14268" y="26881"/>
                  </a:lnTo>
                  <a:cubicBezTo>
                    <a:pt x="14484" y="24755"/>
                    <a:pt x="14636" y="21882"/>
                    <a:pt x="14543" y="18201"/>
                  </a:cubicBezTo>
                  <a:lnTo>
                    <a:pt x="14543" y="18201"/>
                  </a:lnTo>
                  <a:cubicBezTo>
                    <a:pt x="14529" y="17562"/>
                    <a:pt x="14507" y="16925"/>
                    <a:pt x="14476" y="16285"/>
                  </a:cubicBezTo>
                  <a:cubicBezTo>
                    <a:pt x="14465" y="16019"/>
                    <a:pt x="14451" y="15755"/>
                    <a:pt x="14437" y="15486"/>
                  </a:cubicBezTo>
                  <a:cubicBezTo>
                    <a:pt x="14406" y="14925"/>
                    <a:pt x="14322" y="15048"/>
                    <a:pt x="13974" y="14829"/>
                  </a:cubicBezTo>
                  <a:cubicBezTo>
                    <a:pt x="13211" y="14352"/>
                    <a:pt x="12532" y="13665"/>
                    <a:pt x="11934" y="12882"/>
                  </a:cubicBezTo>
                  <a:cubicBezTo>
                    <a:pt x="11222" y="11954"/>
                    <a:pt x="10630" y="10938"/>
                    <a:pt x="10173" y="9861"/>
                  </a:cubicBezTo>
                  <a:cubicBezTo>
                    <a:pt x="8015" y="12097"/>
                    <a:pt x="5235" y="13312"/>
                    <a:pt x="2722" y="11359"/>
                  </a:cubicBezTo>
                  <a:cubicBezTo>
                    <a:pt x="1611" y="10501"/>
                    <a:pt x="643" y="7482"/>
                    <a:pt x="0" y="6007"/>
                  </a:cubicBezTo>
                  <a:cubicBezTo>
                    <a:pt x="0" y="6007"/>
                    <a:pt x="33807" y="6484"/>
                    <a:pt x="37869" y="6422"/>
                  </a:cubicBezTo>
                  <a:cubicBezTo>
                    <a:pt x="37875" y="6422"/>
                    <a:pt x="35987" y="9628"/>
                    <a:pt x="34983" y="10153"/>
                  </a:cubicBezTo>
                  <a:cubicBezTo>
                    <a:pt x="35608" y="10605"/>
                    <a:pt x="36186" y="11188"/>
                    <a:pt x="36531" y="12035"/>
                  </a:cubicBezTo>
                  <a:cubicBezTo>
                    <a:pt x="36716" y="12501"/>
                    <a:pt x="36823" y="12995"/>
                    <a:pt x="36843" y="13494"/>
                  </a:cubicBezTo>
                  <a:cubicBezTo>
                    <a:pt x="36857" y="13962"/>
                    <a:pt x="36660" y="14299"/>
                    <a:pt x="36980" y="14549"/>
                  </a:cubicBezTo>
                  <a:cubicBezTo>
                    <a:pt x="38377" y="15620"/>
                    <a:pt x="38694" y="17719"/>
                    <a:pt x="37959" y="19573"/>
                  </a:cubicBezTo>
                  <a:cubicBezTo>
                    <a:pt x="39300" y="21346"/>
                    <a:pt x="38742" y="23809"/>
                    <a:pt x="37362" y="25217"/>
                  </a:cubicBezTo>
                  <a:cubicBezTo>
                    <a:pt x="37662" y="25610"/>
                    <a:pt x="37872" y="26065"/>
                    <a:pt x="37979" y="26547"/>
                  </a:cubicBezTo>
                  <a:cubicBezTo>
                    <a:pt x="39070" y="24620"/>
                    <a:pt x="41533" y="20375"/>
                    <a:pt x="44577" y="15901"/>
                  </a:cubicBezTo>
                  <a:lnTo>
                    <a:pt x="44574" y="15901"/>
                  </a:lnTo>
                  <a:cubicBezTo>
                    <a:pt x="45172" y="15026"/>
                    <a:pt x="46106" y="14134"/>
                    <a:pt x="46274" y="12939"/>
                  </a:cubicBezTo>
                  <a:cubicBezTo>
                    <a:pt x="46476" y="11550"/>
                    <a:pt x="46563" y="10116"/>
                    <a:pt x="46673" y="8708"/>
                  </a:cubicBezTo>
                  <a:cubicBezTo>
                    <a:pt x="46855" y="6427"/>
                    <a:pt x="46925" y="3835"/>
                    <a:pt x="48308" y="2186"/>
                  </a:cubicBezTo>
                  <a:cubicBezTo>
                    <a:pt x="48518" y="1931"/>
                    <a:pt x="50078" y="637"/>
                    <a:pt x="50176" y="1678"/>
                  </a:cubicBezTo>
                  <a:cubicBezTo>
                    <a:pt x="50227" y="2180"/>
                    <a:pt x="49669" y="3002"/>
                    <a:pt x="49503" y="3429"/>
                  </a:cubicBezTo>
                  <a:cubicBezTo>
                    <a:pt x="49144" y="4368"/>
                    <a:pt x="48743" y="5423"/>
                    <a:pt x="48667" y="6484"/>
                  </a:cubicBezTo>
                  <a:cubicBezTo>
                    <a:pt x="48538" y="8428"/>
                    <a:pt x="51105" y="7202"/>
                    <a:pt x="51688" y="6514"/>
                  </a:cubicBezTo>
                  <a:cubicBezTo>
                    <a:pt x="52365" y="5720"/>
                    <a:pt x="52729" y="4570"/>
                    <a:pt x="52940" y="3434"/>
                  </a:cubicBezTo>
                  <a:cubicBezTo>
                    <a:pt x="53094" y="2607"/>
                    <a:pt x="53102" y="904"/>
                    <a:pt x="53585" y="245"/>
                  </a:cubicBezTo>
                  <a:cubicBezTo>
                    <a:pt x="53762" y="0"/>
                    <a:pt x="53961" y="1232"/>
                    <a:pt x="53978" y="1325"/>
                  </a:cubicBezTo>
                  <a:cubicBezTo>
                    <a:pt x="54224" y="2609"/>
                    <a:pt x="54539" y="3830"/>
                    <a:pt x="54387" y="5171"/>
                  </a:cubicBezTo>
                  <a:cubicBezTo>
                    <a:pt x="54253" y="6360"/>
                    <a:pt x="53863" y="7415"/>
                    <a:pt x="53576" y="8543"/>
                  </a:cubicBezTo>
                  <a:cubicBezTo>
                    <a:pt x="53380" y="9438"/>
                    <a:pt x="54098" y="9177"/>
                    <a:pt x="54595" y="9011"/>
                  </a:cubicBezTo>
                  <a:cubicBezTo>
                    <a:pt x="55439" y="8739"/>
                    <a:pt x="56138" y="7970"/>
                    <a:pt x="56446" y="6896"/>
                  </a:cubicBezTo>
                  <a:cubicBezTo>
                    <a:pt x="56833" y="5544"/>
                    <a:pt x="56415" y="4135"/>
                    <a:pt x="56721" y="2775"/>
                  </a:cubicBezTo>
                  <a:cubicBezTo>
                    <a:pt x="56918" y="1897"/>
                    <a:pt x="57378" y="999"/>
                    <a:pt x="58051" y="671"/>
                  </a:cubicBezTo>
                  <a:cubicBezTo>
                    <a:pt x="58531" y="424"/>
                    <a:pt x="58747" y="677"/>
                    <a:pt x="58792" y="1294"/>
                  </a:cubicBezTo>
                  <a:cubicBezTo>
                    <a:pt x="58926" y="3140"/>
                    <a:pt x="58836" y="5336"/>
                    <a:pt x="58463" y="7120"/>
                  </a:cubicBezTo>
                  <a:cubicBezTo>
                    <a:pt x="58152" y="8610"/>
                    <a:pt x="56483" y="9712"/>
                    <a:pt x="55546" y="10439"/>
                  </a:cubicBezTo>
                  <a:cubicBezTo>
                    <a:pt x="56253" y="11572"/>
                    <a:pt x="57695" y="11951"/>
                    <a:pt x="58626" y="11132"/>
                  </a:cubicBezTo>
                  <a:cubicBezTo>
                    <a:pt x="59428" y="10431"/>
                    <a:pt x="59799" y="9115"/>
                    <a:pt x="60469" y="8212"/>
                  </a:cubicBezTo>
                  <a:cubicBezTo>
                    <a:pt x="60609" y="8024"/>
                    <a:pt x="61521" y="6865"/>
                    <a:pt x="61633" y="7659"/>
                  </a:cubicBezTo>
                  <a:cubicBezTo>
                    <a:pt x="61709" y="8487"/>
                    <a:pt x="61280" y="9370"/>
                    <a:pt x="61069" y="10122"/>
                  </a:cubicBezTo>
                  <a:cubicBezTo>
                    <a:pt x="60870" y="10823"/>
                    <a:pt x="60727" y="11598"/>
                    <a:pt x="60410" y="12232"/>
                  </a:cubicBezTo>
                  <a:cubicBezTo>
                    <a:pt x="59532" y="13999"/>
                    <a:pt x="57128" y="13626"/>
                    <a:pt x="55781" y="13735"/>
                  </a:cubicBezTo>
                  <a:cubicBezTo>
                    <a:pt x="56017" y="14083"/>
                    <a:pt x="56253" y="14420"/>
                    <a:pt x="56497" y="14726"/>
                  </a:cubicBezTo>
                  <a:cubicBezTo>
                    <a:pt x="56034" y="14608"/>
                    <a:pt x="55624" y="14139"/>
                    <a:pt x="55260" y="13777"/>
                  </a:cubicBezTo>
                  <a:cubicBezTo>
                    <a:pt x="54651" y="13833"/>
                    <a:pt x="54039" y="13918"/>
                    <a:pt x="53433" y="14024"/>
                  </a:cubicBezTo>
                  <a:cubicBezTo>
                    <a:pt x="52516" y="14184"/>
                    <a:pt x="51610" y="14409"/>
                    <a:pt x="50723" y="14695"/>
                  </a:cubicBezTo>
                  <a:cubicBezTo>
                    <a:pt x="50468" y="14779"/>
                    <a:pt x="50109" y="14835"/>
                    <a:pt x="49876" y="15009"/>
                  </a:cubicBezTo>
                  <a:cubicBezTo>
                    <a:pt x="49071" y="16083"/>
                    <a:pt x="48387" y="17306"/>
                    <a:pt x="47702" y="18516"/>
                  </a:cubicBezTo>
                  <a:cubicBezTo>
                    <a:pt x="46117" y="21315"/>
                    <a:pt x="44622" y="24193"/>
                    <a:pt x="43020" y="26979"/>
                  </a:cubicBezTo>
                  <a:cubicBezTo>
                    <a:pt x="41606" y="29442"/>
                    <a:pt x="40232" y="31686"/>
                    <a:pt x="38172" y="33210"/>
                  </a:cubicBezTo>
                  <a:lnTo>
                    <a:pt x="38172" y="33210"/>
                  </a:lnTo>
                  <a:cubicBezTo>
                    <a:pt x="38139" y="33238"/>
                    <a:pt x="38102" y="33263"/>
                    <a:pt x="38066" y="33288"/>
                  </a:cubicBezTo>
                  <a:lnTo>
                    <a:pt x="38066" y="33288"/>
                  </a:lnTo>
                  <a:cubicBezTo>
                    <a:pt x="37906" y="33412"/>
                    <a:pt x="37740" y="33535"/>
                    <a:pt x="37578" y="33647"/>
                  </a:cubicBezTo>
                  <a:cubicBezTo>
                    <a:pt x="37558" y="34063"/>
                    <a:pt x="37538" y="34478"/>
                    <a:pt x="37524" y="34887"/>
                  </a:cubicBezTo>
                  <a:cubicBezTo>
                    <a:pt x="37485" y="35892"/>
                    <a:pt x="37463" y="36899"/>
                    <a:pt x="37466" y="37903"/>
                  </a:cubicBezTo>
                  <a:cubicBezTo>
                    <a:pt x="37471" y="39909"/>
                    <a:pt x="37569" y="41934"/>
                    <a:pt x="37895" y="43898"/>
                  </a:cubicBezTo>
                  <a:cubicBezTo>
                    <a:pt x="41486" y="44061"/>
                    <a:pt x="45082" y="44044"/>
                    <a:pt x="48676" y="43940"/>
                  </a:cubicBezTo>
                  <a:cubicBezTo>
                    <a:pt x="49649" y="43909"/>
                    <a:pt x="50620" y="43873"/>
                    <a:pt x="51593" y="43831"/>
                  </a:cubicBezTo>
                  <a:cubicBezTo>
                    <a:pt x="52160" y="43805"/>
                    <a:pt x="52468" y="43774"/>
                    <a:pt x="52954" y="43368"/>
                  </a:cubicBezTo>
                  <a:cubicBezTo>
                    <a:pt x="54903" y="41746"/>
                    <a:pt x="56704" y="39746"/>
                    <a:pt x="58486" y="37824"/>
                  </a:cubicBezTo>
                  <a:lnTo>
                    <a:pt x="58486" y="37830"/>
                  </a:lnTo>
                  <a:cubicBezTo>
                    <a:pt x="59863" y="36343"/>
                    <a:pt x="61227" y="34820"/>
                    <a:pt x="62537" y="33227"/>
                  </a:cubicBezTo>
                  <a:lnTo>
                    <a:pt x="62537" y="33227"/>
                  </a:lnTo>
                  <a:cubicBezTo>
                    <a:pt x="63216" y="32405"/>
                    <a:pt x="63900" y="31563"/>
                    <a:pt x="64506" y="30643"/>
                  </a:cubicBezTo>
                  <a:cubicBezTo>
                    <a:pt x="64739" y="30284"/>
                    <a:pt x="65216" y="29681"/>
                    <a:pt x="65047" y="29142"/>
                  </a:cubicBezTo>
                  <a:cubicBezTo>
                    <a:pt x="64904" y="28679"/>
                    <a:pt x="64340" y="28648"/>
                    <a:pt x="64040" y="28491"/>
                  </a:cubicBezTo>
                  <a:cubicBezTo>
                    <a:pt x="63311" y="28112"/>
                    <a:pt x="63159" y="27204"/>
                    <a:pt x="63123" y="26258"/>
                  </a:cubicBezTo>
                  <a:lnTo>
                    <a:pt x="63123" y="26258"/>
                  </a:lnTo>
                  <a:cubicBezTo>
                    <a:pt x="63084" y="25374"/>
                    <a:pt x="63504" y="23447"/>
                    <a:pt x="64276" y="24791"/>
                  </a:cubicBezTo>
                  <a:cubicBezTo>
                    <a:pt x="64593" y="25327"/>
                    <a:pt x="64643" y="26070"/>
                    <a:pt x="65059" y="26508"/>
                  </a:cubicBezTo>
                  <a:cubicBezTo>
                    <a:pt x="65572" y="27052"/>
                    <a:pt x="66422" y="26971"/>
                    <a:pt x="67036" y="26996"/>
                  </a:cubicBezTo>
                  <a:cubicBezTo>
                    <a:pt x="67906" y="26045"/>
                    <a:pt x="67435" y="23141"/>
                    <a:pt x="67370" y="21893"/>
                  </a:cubicBezTo>
                  <a:cubicBezTo>
                    <a:pt x="67359" y="21638"/>
                    <a:pt x="67219" y="17867"/>
                    <a:pt x="67951" y="18849"/>
                  </a:cubicBezTo>
                  <a:cubicBezTo>
                    <a:pt x="68697" y="19856"/>
                    <a:pt x="68860" y="21820"/>
                    <a:pt x="69258" y="23083"/>
                  </a:cubicBezTo>
                  <a:cubicBezTo>
                    <a:pt x="69376" y="23458"/>
                    <a:pt x="69578" y="24247"/>
                    <a:pt x="69937" y="24331"/>
                  </a:cubicBezTo>
                  <a:cubicBezTo>
                    <a:pt x="70372" y="24438"/>
                    <a:pt x="70636" y="23318"/>
                    <a:pt x="70734" y="22948"/>
                  </a:cubicBezTo>
                  <a:cubicBezTo>
                    <a:pt x="71264" y="20942"/>
                    <a:pt x="71421" y="18790"/>
                    <a:pt x="71769" y="16717"/>
                  </a:cubicBezTo>
                  <a:cubicBezTo>
                    <a:pt x="71797" y="16552"/>
                    <a:pt x="71929" y="15351"/>
                    <a:pt x="72159" y="15430"/>
                  </a:cubicBezTo>
                  <a:cubicBezTo>
                    <a:pt x="72439" y="15522"/>
                    <a:pt x="72554" y="16459"/>
                    <a:pt x="72605" y="16740"/>
                  </a:cubicBezTo>
                  <a:cubicBezTo>
                    <a:pt x="72942" y="18527"/>
                    <a:pt x="73093" y="20485"/>
                    <a:pt x="72961" y="22320"/>
                  </a:cubicBezTo>
                  <a:cubicBezTo>
                    <a:pt x="72902" y="23150"/>
                    <a:pt x="72723" y="23747"/>
                    <a:pt x="72425" y="24466"/>
                  </a:cubicBezTo>
                  <a:cubicBezTo>
                    <a:pt x="71957" y="25613"/>
                    <a:pt x="72703" y="26174"/>
                    <a:pt x="73539" y="25837"/>
                  </a:cubicBezTo>
                  <a:cubicBezTo>
                    <a:pt x="74370" y="25470"/>
                    <a:pt x="74703" y="24698"/>
                    <a:pt x="74877" y="23582"/>
                  </a:cubicBezTo>
                  <a:cubicBezTo>
                    <a:pt x="74877" y="23582"/>
                    <a:pt x="74880" y="23582"/>
                    <a:pt x="74883" y="23587"/>
                  </a:cubicBezTo>
                  <a:cubicBezTo>
                    <a:pt x="75043" y="22558"/>
                    <a:pt x="75009" y="21015"/>
                    <a:pt x="75629" y="20241"/>
                  </a:cubicBezTo>
                  <a:cubicBezTo>
                    <a:pt x="76300" y="19416"/>
                    <a:pt x="76061" y="21357"/>
                    <a:pt x="76092" y="21837"/>
                  </a:cubicBezTo>
                  <a:cubicBezTo>
                    <a:pt x="76154" y="22729"/>
                    <a:pt x="76417" y="23517"/>
                    <a:pt x="76580" y="24370"/>
                  </a:cubicBezTo>
                  <a:close/>
                  <a:moveTo>
                    <a:pt x="19932" y="81354"/>
                  </a:moveTo>
                  <a:cubicBezTo>
                    <a:pt x="19660" y="81601"/>
                    <a:pt x="19377" y="81837"/>
                    <a:pt x="19079" y="82056"/>
                  </a:cubicBezTo>
                  <a:cubicBezTo>
                    <a:pt x="19422" y="81963"/>
                    <a:pt x="19719" y="81739"/>
                    <a:pt x="19952" y="81391"/>
                  </a:cubicBezTo>
                  <a:close/>
                  <a:moveTo>
                    <a:pt x="21806" y="86126"/>
                  </a:moveTo>
                  <a:cubicBezTo>
                    <a:pt x="21778" y="86079"/>
                    <a:pt x="21789" y="86104"/>
                    <a:pt x="21803" y="86121"/>
                  </a:cubicBezTo>
                  <a:cubicBezTo>
                    <a:pt x="21385" y="85377"/>
                    <a:pt x="21024" y="84606"/>
                    <a:pt x="20721" y="83809"/>
                  </a:cubicBezTo>
                  <a:cubicBezTo>
                    <a:pt x="19988" y="85013"/>
                    <a:pt x="19077" y="85919"/>
                    <a:pt x="18019" y="86561"/>
                  </a:cubicBezTo>
                  <a:cubicBezTo>
                    <a:pt x="19318" y="87030"/>
                    <a:pt x="20650" y="86870"/>
                    <a:pt x="21918" y="86334"/>
                  </a:cubicBezTo>
                  <a:cubicBezTo>
                    <a:pt x="21879" y="86266"/>
                    <a:pt x="21843" y="86194"/>
                    <a:pt x="21806" y="86126"/>
                  </a:cubicBezTo>
                  <a:close/>
                  <a:moveTo>
                    <a:pt x="33869" y="19245"/>
                  </a:moveTo>
                  <a:cubicBezTo>
                    <a:pt x="34310" y="19256"/>
                    <a:pt x="34366" y="20129"/>
                    <a:pt x="34377" y="20575"/>
                  </a:cubicBezTo>
                  <a:cubicBezTo>
                    <a:pt x="34910" y="20359"/>
                    <a:pt x="35409" y="20067"/>
                    <a:pt x="35852" y="19702"/>
                  </a:cubicBezTo>
                  <a:cubicBezTo>
                    <a:pt x="35426" y="19391"/>
                    <a:pt x="34969" y="19158"/>
                    <a:pt x="34509" y="18950"/>
                  </a:cubicBezTo>
                  <a:cubicBezTo>
                    <a:pt x="33819" y="18653"/>
                    <a:pt x="33603" y="18866"/>
                    <a:pt x="32941" y="19197"/>
                  </a:cubicBezTo>
                  <a:cubicBezTo>
                    <a:pt x="33235" y="19346"/>
                    <a:pt x="33552" y="19351"/>
                    <a:pt x="33866" y="19242"/>
                  </a:cubicBezTo>
                  <a:close/>
                  <a:moveTo>
                    <a:pt x="32926" y="16653"/>
                  </a:moveTo>
                  <a:cubicBezTo>
                    <a:pt x="32918" y="16684"/>
                    <a:pt x="32901" y="16726"/>
                    <a:pt x="32890" y="16762"/>
                  </a:cubicBezTo>
                  <a:cubicBezTo>
                    <a:pt x="33712" y="16378"/>
                    <a:pt x="34528" y="15806"/>
                    <a:pt x="35095" y="14916"/>
                  </a:cubicBezTo>
                  <a:cubicBezTo>
                    <a:pt x="34105" y="14445"/>
                    <a:pt x="33022" y="14173"/>
                    <a:pt x="31928" y="13996"/>
                  </a:cubicBezTo>
                  <a:cubicBezTo>
                    <a:pt x="32402" y="14756"/>
                    <a:pt x="33221" y="15595"/>
                    <a:pt x="32926" y="16653"/>
                  </a:cubicBezTo>
                  <a:close/>
                  <a:moveTo>
                    <a:pt x="34677" y="11463"/>
                  </a:moveTo>
                  <a:cubicBezTo>
                    <a:pt x="34354" y="11149"/>
                    <a:pt x="33998" y="10874"/>
                    <a:pt x="33617" y="10641"/>
                  </a:cubicBezTo>
                  <a:cubicBezTo>
                    <a:pt x="33277" y="10706"/>
                    <a:pt x="32935" y="10739"/>
                    <a:pt x="32590" y="10739"/>
                  </a:cubicBezTo>
                  <a:cubicBezTo>
                    <a:pt x="32696" y="11561"/>
                    <a:pt x="33117" y="12434"/>
                    <a:pt x="32621" y="13213"/>
                  </a:cubicBezTo>
                  <a:cubicBezTo>
                    <a:pt x="33591" y="13281"/>
                    <a:pt x="34568" y="13427"/>
                    <a:pt x="35541" y="13786"/>
                  </a:cubicBezTo>
                  <a:cubicBezTo>
                    <a:pt x="35690" y="12835"/>
                    <a:pt x="35230" y="12013"/>
                    <a:pt x="34677" y="11463"/>
                  </a:cubicBezTo>
                  <a:close/>
                  <a:moveTo>
                    <a:pt x="36750" y="16176"/>
                  </a:moveTo>
                  <a:cubicBezTo>
                    <a:pt x="36638" y="16019"/>
                    <a:pt x="36515" y="15876"/>
                    <a:pt x="36374" y="15744"/>
                  </a:cubicBezTo>
                  <a:cubicBezTo>
                    <a:pt x="36029" y="16513"/>
                    <a:pt x="35555" y="17141"/>
                    <a:pt x="35022" y="17677"/>
                  </a:cubicBezTo>
                  <a:cubicBezTo>
                    <a:pt x="35645" y="17870"/>
                    <a:pt x="36240" y="18145"/>
                    <a:pt x="36789" y="18499"/>
                  </a:cubicBezTo>
                  <a:cubicBezTo>
                    <a:pt x="37112" y="17772"/>
                    <a:pt x="37210" y="16841"/>
                    <a:pt x="36747" y="16176"/>
                  </a:cubicBezTo>
                  <a:close/>
                  <a:moveTo>
                    <a:pt x="37070" y="21066"/>
                  </a:moveTo>
                  <a:cubicBezTo>
                    <a:pt x="36357" y="21913"/>
                    <a:pt x="35544" y="22451"/>
                    <a:pt x="34725" y="22878"/>
                  </a:cubicBezTo>
                  <a:cubicBezTo>
                    <a:pt x="35025" y="23217"/>
                    <a:pt x="35378" y="23470"/>
                    <a:pt x="35718" y="23725"/>
                  </a:cubicBezTo>
                  <a:cubicBezTo>
                    <a:pt x="36040" y="23582"/>
                    <a:pt x="36332" y="23380"/>
                    <a:pt x="36579" y="23127"/>
                  </a:cubicBezTo>
                  <a:cubicBezTo>
                    <a:pt x="37076" y="22620"/>
                    <a:pt x="37421" y="21865"/>
                    <a:pt x="37070" y="21066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02" name="Google Shape;160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48848" y="2768550"/>
              <a:ext cx="2318551" cy="20174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789;p36">
            <a:extLst>
              <a:ext uri="{FF2B5EF4-FFF2-40B4-BE49-F238E27FC236}">
                <a16:creationId xmlns:a16="http://schemas.microsoft.com/office/drawing/2014/main" id="{55C5849F-2E41-496C-ADD9-C8EA230C9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7266" y="2179702"/>
            <a:ext cx="2387600" cy="1331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" dirty="0"/>
              <a:t>Tombol merupakan anak dari kelas Global yang berfungsi untuk menampilkan sebuah tombol pilihan user</a:t>
            </a:r>
            <a:endParaRPr dirty="0"/>
          </a:p>
        </p:txBody>
      </p:sp>
      <p:sp>
        <p:nvSpPr>
          <p:cNvPr id="15" name="Google Shape;1789;p36">
            <a:extLst>
              <a:ext uri="{FF2B5EF4-FFF2-40B4-BE49-F238E27FC236}">
                <a16:creationId xmlns:a16="http://schemas.microsoft.com/office/drawing/2014/main" id="{E74AE118-091E-4926-BB61-95CC523BAABB}"/>
              </a:ext>
            </a:extLst>
          </p:cNvPr>
          <p:cNvSpPr txBox="1">
            <a:spLocks/>
          </p:cNvSpPr>
          <p:nvPr/>
        </p:nvSpPr>
        <p:spPr>
          <a:xfrm>
            <a:off x="5768484" y="2131067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Global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dan </a:t>
            </a:r>
            <a:r>
              <a:rPr lang="en-US" dirty="0" err="1"/>
              <a:t>bos</a:t>
            </a:r>
            <a:endParaRPr lang="en-US" dirty="0"/>
          </a:p>
        </p:txBody>
      </p:sp>
      <p:sp>
        <p:nvSpPr>
          <p:cNvPr id="16" name="Google Shape;1786;p36">
            <a:extLst>
              <a:ext uri="{FF2B5EF4-FFF2-40B4-BE49-F238E27FC236}">
                <a16:creationId xmlns:a16="http://schemas.microsoft.com/office/drawing/2014/main" id="{1E978F20-C3AB-4877-A58A-F34D8E460624}"/>
              </a:ext>
            </a:extLst>
          </p:cNvPr>
          <p:cNvSpPr txBox="1">
            <a:spLocks/>
          </p:cNvSpPr>
          <p:nvPr/>
        </p:nvSpPr>
        <p:spPr>
          <a:xfrm>
            <a:off x="806615" y="1514908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>
                <a:solidFill>
                  <a:schemeClr val="accent3">
                    <a:lumMod val="50000"/>
                  </a:schemeClr>
                </a:solidFill>
              </a:rPr>
              <a:t>tombol</a:t>
            </a:r>
            <a:endParaRPr lang="en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Google Shape;1786;p36">
            <a:extLst>
              <a:ext uri="{FF2B5EF4-FFF2-40B4-BE49-F238E27FC236}">
                <a16:creationId xmlns:a16="http://schemas.microsoft.com/office/drawing/2014/main" id="{43096C51-EA50-4986-8EFD-60D9C3759747}"/>
              </a:ext>
            </a:extLst>
          </p:cNvPr>
          <p:cNvSpPr txBox="1">
            <a:spLocks/>
          </p:cNvSpPr>
          <p:nvPr/>
        </p:nvSpPr>
        <p:spPr>
          <a:xfrm>
            <a:off x="3199809" y="1228558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>
                <a:solidFill>
                  <a:schemeClr val="accent3">
                    <a:lumMod val="50000"/>
                  </a:schemeClr>
                </a:solidFill>
              </a:rPr>
              <a:t>global</a:t>
            </a:r>
          </a:p>
        </p:txBody>
      </p:sp>
      <p:sp>
        <p:nvSpPr>
          <p:cNvPr id="18" name="Google Shape;1786;p36">
            <a:extLst>
              <a:ext uri="{FF2B5EF4-FFF2-40B4-BE49-F238E27FC236}">
                <a16:creationId xmlns:a16="http://schemas.microsoft.com/office/drawing/2014/main" id="{372D11D3-42CA-4F0E-A75E-83C71978587D}"/>
              </a:ext>
            </a:extLst>
          </p:cNvPr>
          <p:cNvSpPr txBox="1">
            <a:spLocks/>
          </p:cNvSpPr>
          <p:nvPr/>
        </p:nvSpPr>
        <p:spPr>
          <a:xfrm>
            <a:off x="5768484" y="1514908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>
                <a:solidFill>
                  <a:schemeClr val="accent3">
                    <a:lumMod val="50000"/>
                  </a:schemeClr>
                </a:solidFill>
              </a:rPr>
              <a:t>karakter</a:t>
            </a:r>
            <a:endParaRPr lang="en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3" name="Google Shape;2106;p46">
            <a:extLst>
              <a:ext uri="{FF2B5EF4-FFF2-40B4-BE49-F238E27FC236}">
                <a16:creationId xmlns:a16="http://schemas.microsoft.com/office/drawing/2014/main" id="{4E787CE6-5A8F-47C7-B8C7-21B7EEA2BC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19" b="119"/>
          <a:stretch/>
        </p:blipFill>
        <p:spPr>
          <a:xfrm>
            <a:off x="6906847" y="3462979"/>
            <a:ext cx="967442" cy="15557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789;p36">
            <a:extLst>
              <a:ext uri="{FF2B5EF4-FFF2-40B4-BE49-F238E27FC236}">
                <a16:creationId xmlns:a16="http://schemas.microsoft.com/office/drawing/2014/main" id="{479EEB89-E90D-4B35-ADD3-47A39FDF7441}"/>
              </a:ext>
            </a:extLst>
          </p:cNvPr>
          <p:cNvSpPr txBox="1">
            <a:spLocks/>
          </p:cNvSpPr>
          <p:nvPr/>
        </p:nvSpPr>
        <p:spPr>
          <a:xfrm>
            <a:off x="3380884" y="1748546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Kelas</a:t>
            </a:r>
            <a:r>
              <a:rPr lang="en-US" dirty="0"/>
              <a:t> Global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" grpId="0"/>
      <p:bldP spid="12" grpId="0" build="p"/>
      <p:bldP spid="15" grpId="0"/>
      <p:bldP spid="16" grpId="0"/>
      <p:bldP spid="17" grpId="0"/>
      <p:bldP spid="18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31"/>
          <p:cNvGrpSpPr/>
          <p:nvPr/>
        </p:nvGrpSpPr>
        <p:grpSpPr>
          <a:xfrm>
            <a:off x="1261476" y="3314175"/>
            <a:ext cx="1590716" cy="2627327"/>
            <a:chOff x="5748848" y="2768550"/>
            <a:chExt cx="2318551" cy="3990776"/>
          </a:xfrm>
        </p:grpSpPr>
        <p:sp>
          <p:nvSpPr>
            <p:cNvPr id="1601" name="Google Shape;1601;p31"/>
            <p:cNvSpPr/>
            <p:nvPr/>
          </p:nvSpPr>
          <p:spPr>
            <a:xfrm rot="-120794" flipH="1">
              <a:off x="6064228" y="4470132"/>
              <a:ext cx="1891294" cy="2256670"/>
            </a:xfrm>
            <a:custGeom>
              <a:avLst/>
              <a:gdLst/>
              <a:ahLst/>
              <a:cxnLst/>
              <a:rect l="l" t="t" r="r" b="b"/>
              <a:pathLst>
                <a:path w="76811" h="91650" extrusionOk="0">
                  <a:moveTo>
                    <a:pt x="76580" y="24370"/>
                  </a:moveTo>
                  <a:cubicBezTo>
                    <a:pt x="76810" y="25576"/>
                    <a:pt x="76437" y="26163"/>
                    <a:pt x="75800" y="26943"/>
                  </a:cubicBezTo>
                  <a:cubicBezTo>
                    <a:pt x="75680" y="27089"/>
                    <a:pt x="75483" y="27248"/>
                    <a:pt x="75220" y="27420"/>
                  </a:cubicBezTo>
                  <a:cubicBezTo>
                    <a:pt x="75391" y="28169"/>
                    <a:pt x="75309" y="29207"/>
                    <a:pt x="74970" y="29863"/>
                  </a:cubicBezTo>
                  <a:cubicBezTo>
                    <a:pt x="74485" y="30797"/>
                    <a:pt x="73761" y="30194"/>
                    <a:pt x="73087" y="30144"/>
                  </a:cubicBezTo>
                  <a:cubicBezTo>
                    <a:pt x="71831" y="30040"/>
                    <a:pt x="70509" y="30517"/>
                    <a:pt x="69326" y="31036"/>
                  </a:cubicBezTo>
                  <a:lnTo>
                    <a:pt x="69323" y="31027"/>
                  </a:lnTo>
                  <a:cubicBezTo>
                    <a:pt x="68018" y="32163"/>
                    <a:pt x="67078" y="33919"/>
                    <a:pt x="65993" y="35381"/>
                  </a:cubicBezTo>
                  <a:cubicBezTo>
                    <a:pt x="64848" y="36918"/>
                    <a:pt x="63653" y="38383"/>
                    <a:pt x="62408" y="39777"/>
                  </a:cubicBezTo>
                  <a:cubicBezTo>
                    <a:pt x="60475" y="41934"/>
                    <a:pt x="58404" y="43960"/>
                    <a:pt x="56205" y="45845"/>
                  </a:cubicBezTo>
                  <a:cubicBezTo>
                    <a:pt x="55523" y="46423"/>
                    <a:pt x="54836" y="46989"/>
                    <a:pt x="54143" y="47553"/>
                  </a:cubicBezTo>
                  <a:cubicBezTo>
                    <a:pt x="53728" y="47887"/>
                    <a:pt x="53321" y="48325"/>
                    <a:pt x="52841" y="48473"/>
                  </a:cubicBezTo>
                  <a:cubicBezTo>
                    <a:pt x="51576" y="48875"/>
                    <a:pt x="50221" y="48911"/>
                    <a:pt x="48922" y="49009"/>
                  </a:cubicBezTo>
                  <a:cubicBezTo>
                    <a:pt x="48089" y="49068"/>
                    <a:pt x="47253" y="49113"/>
                    <a:pt x="46417" y="49155"/>
                  </a:cubicBezTo>
                  <a:cubicBezTo>
                    <a:pt x="45977" y="49180"/>
                    <a:pt x="45534" y="49197"/>
                    <a:pt x="45093" y="49217"/>
                  </a:cubicBezTo>
                  <a:cubicBezTo>
                    <a:pt x="44762" y="49228"/>
                    <a:pt x="44501" y="49812"/>
                    <a:pt x="44296" y="50126"/>
                  </a:cubicBezTo>
                  <a:cubicBezTo>
                    <a:pt x="45775" y="49840"/>
                    <a:pt x="47295" y="50013"/>
                    <a:pt x="48676" y="50813"/>
                  </a:cubicBezTo>
                  <a:cubicBezTo>
                    <a:pt x="47152" y="50361"/>
                    <a:pt x="45570" y="50605"/>
                    <a:pt x="44134" y="51374"/>
                  </a:cubicBezTo>
                  <a:cubicBezTo>
                    <a:pt x="43345" y="51795"/>
                    <a:pt x="43062" y="52258"/>
                    <a:pt x="42636" y="53228"/>
                  </a:cubicBezTo>
                  <a:cubicBezTo>
                    <a:pt x="42453" y="53644"/>
                    <a:pt x="42279" y="54064"/>
                    <a:pt x="42122" y="54496"/>
                  </a:cubicBezTo>
                  <a:cubicBezTo>
                    <a:pt x="42972" y="54508"/>
                    <a:pt x="43873" y="55220"/>
                    <a:pt x="43873" y="55220"/>
                  </a:cubicBezTo>
                  <a:cubicBezTo>
                    <a:pt x="42829" y="56337"/>
                    <a:pt x="41718" y="58514"/>
                    <a:pt x="42122" y="60337"/>
                  </a:cubicBezTo>
                  <a:cubicBezTo>
                    <a:pt x="45708" y="58250"/>
                    <a:pt x="48493" y="57131"/>
                    <a:pt x="48676" y="57069"/>
                  </a:cubicBezTo>
                  <a:cubicBezTo>
                    <a:pt x="46544" y="59293"/>
                    <a:pt x="44658" y="61947"/>
                    <a:pt x="42874" y="64635"/>
                  </a:cubicBezTo>
                  <a:cubicBezTo>
                    <a:pt x="42913" y="64702"/>
                    <a:pt x="42978" y="64775"/>
                    <a:pt x="43028" y="64848"/>
                  </a:cubicBezTo>
                  <a:cubicBezTo>
                    <a:pt x="46114" y="61526"/>
                    <a:pt x="49237" y="58253"/>
                    <a:pt x="52426" y="55111"/>
                  </a:cubicBezTo>
                  <a:cubicBezTo>
                    <a:pt x="49447" y="58441"/>
                    <a:pt x="46544" y="61886"/>
                    <a:pt x="43674" y="65378"/>
                  </a:cubicBezTo>
                  <a:cubicBezTo>
                    <a:pt x="45031" y="64144"/>
                    <a:pt x="46454" y="62980"/>
                    <a:pt x="47932" y="61891"/>
                  </a:cubicBezTo>
                  <a:cubicBezTo>
                    <a:pt x="45492" y="65622"/>
                    <a:pt x="43107" y="69513"/>
                    <a:pt x="41303" y="73847"/>
                  </a:cubicBezTo>
                  <a:cubicBezTo>
                    <a:pt x="43629" y="71906"/>
                    <a:pt x="45859" y="69743"/>
                    <a:pt x="47988" y="67420"/>
                  </a:cubicBezTo>
                  <a:cubicBezTo>
                    <a:pt x="46437" y="69311"/>
                    <a:pt x="44827" y="71115"/>
                    <a:pt x="43149" y="72804"/>
                  </a:cubicBezTo>
                  <a:cubicBezTo>
                    <a:pt x="42437" y="73525"/>
                    <a:pt x="41070" y="74358"/>
                    <a:pt x="40692" y="75413"/>
                  </a:cubicBezTo>
                  <a:cubicBezTo>
                    <a:pt x="40276" y="76566"/>
                    <a:pt x="40024" y="77766"/>
                    <a:pt x="39687" y="78956"/>
                  </a:cubicBezTo>
                  <a:cubicBezTo>
                    <a:pt x="41749" y="77693"/>
                    <a:pt x="43648" y="75890"/>
                    <a:pt x="45391" y="73884"/>
                  </a:cubicBezTo>
                  <a:cubicBezTo>
                    <a:pt x="44086" y="75657"/>
                    <a:pt x="42675" y="77309"/>
                    <a:pt x="41110" y="78681"/>
                  </a:cubicBezTo>
                  <a:cubicBezTo>
                    <a:pt x="40394" y="79309"/>
                    <a:pt x="39485" y="79705"/>
                    <a:pt x="39062" y="80692"/>
                  </a:cubicBezTo>
                  <a:cubicBezTo>
                    <a:pt x="38618" y="81716"/>
                    <a:pt x="38083" y="82695"/>
                    <a:pt x="37460" y="83618"/>
                  </a:cubicBezTo>
                  <a:cubicBezTo>
                    <a:pt x="36315" y="85341"/>
                    <a:pt x="34918" y="86881"/>
                    <a:pt x="33316" y="88191"/>
                  </a:cubicBezTo>
                  <a:cubicBezTo>
                    <a:pt x="32629" y="88752"/>
                    <a:pt x="31566" y="89156"/>
                    <a:pt x="31044" y="89916"/>
                  </a:cubicBezTo>
                  <a:cubicBezTo>
                    <a:pt x="30475" y="90761"/>
                    <a:pt x="29625" y="91375"/>
                    <a:pt x="28643" y="91650"/>
                  </a:cubicBezTo>
                  <a:cubicBezTo>
                    <a:pt x="29423" y="91285"/>
                    <a:pt x="30082" y="90710"/>
                    <a:pt x="30548" y="89989"/>
                  </a:cubicBezTo>
                  <a:cubicBezTo>
                    <a:pt x="28901" y="90789"/>
                    <a:pt x="27223" y="90996"/>
                    <a:pt x="25568" y="90129"/>
                  </a:cubicBezTo>
                  <a:cubicBezTo>
                    <a:pt x="24954" y="89812"/>
                    <a:pt x="24396" y="89403"/>
                    <a:pt x="23905" y="88918"/>
                  </a:cubicBezTo>
                  <a:cubicBezTo>
                    <a:pt x="23453" y="88471"/>
                    <a:pt x="23268" y="88814"/>
                    <a:pt x="22777" y="89105"/>
                  </a:cubicBezTo>
                  <a:cubicBezTo>
                    <a:pt x="22336" y="89366"/>
                    <a:pt x="21879" y="89602"/>
                    <a:pt x="21411" y="89812"/>
                  </a:cubicBezTo>
                  <a:cubicBezTo>
                    <a:pt x="22081" y="89352"/>
                    <a:pt x="22715" y="88839"/>
                    <a:pt x="23304" y="88278"/>
                  </a:cubicBezTo>
                  <a:cubicBezTo>
                    <a:pt x="23102" y="88045"/>
                    <a:pt x="22909" y="87801"/>
                    <a:pt x="22721" y="87546"/>
                  </a:cubicBezTo>
                  <a:cubicBezTo>
                    <a:pt x="22336" y="87018"/>
                    <a:pt x="22109" y="87327"/>
                    <a:pt x="21582" y="87448"/>
                  </a:cubicBezTo>
                  <a:cubicBezTo>
                    <a:pt x="20591" y="87680"/>
                    <a:pt x="19573" y="87672"/>
                    <a:pt x="18594" y="87369"/>
                  </a:cubicBezTo>
                  <a:cubicBezTo>
                    <a:pt x="18199" y="87246"/>
                    <a:pt x="17817" y="87077"/>
                    <a:pt x="17461" y="86870"/>
                  </a:cubicBezTo>
                  <a:cubicBezTo>
                    <a:pt x="17037" y="87080"/>
                    <a:pt x="16594" y="87254"/>
                    <a:pt x="16139" y="87386"/>
                  </a:cubicBezTo>
                  <a:cubicBezTo>
                    <a:pt x="15085" y="87697"/>
                    <a:pt x="14005" y="87795"/>
                    <a:pt x="12925" y="87773"/>
                  </a:cubicBezTo>
                  <a:cubicBezTo>
                    <a:pt x="14305" y="87633"/>
                    <a:pt x="15682" y="87274"/>
                    <a:pt x="16953" y="86536"/>
                  </a:cubicBezTo>
                  <a:cubicBezTo>
                    <a:pt x="15637" y="85554"/>
                    <a:pt x="14616" y="84073"/>
                    <a:pt x="13814" y="82401"/>
                  </a:cubicBezTo>
                  <a:cubicBezTo>
                    <a:pt x="14616" y="83815"/>
                    <a:pt x="15598" y="85102"/>
                    <a:pt x="16796" y="85924"/>
                  </a:cubicBezTo>
                  <a:cubicBezTo>
                    <a:pt x="17466" y="86382"/>
                    <a:pt x="17769" y="86039"/>
                    <a:pt x="18370" y="85487"/>
                  </a:cubicBezTo>
                  <a:cubicBezTo>
                    <a:pt x="18987" y="84914"/>
                    <a:pt x="19511" y="84213"/>
                    <a:pt x="19943" y="83408"/>
                  </a:cubicBezTo>
                  <a:cubicBezTo>
                    <a:pt x="17896" y="84393"/>
                    <a:pt x="16100" y="82000"/>
                    <a:pt x="14978" y="80047"/>
                  </a:cubicBezTo>
                  <a:cubicBezTo>
                    <a:pt x="13559" y="77578"/>
                    <a:pt x="12554" y="74725"/>
                    <a:pt x="11637" y="71895"/>
                  </a:cubicBezTo>
                  <a:cubicBezTo>
                    <a:pt x="12459" y="73859"/>
                    <a:pt x="13334" y="75791"/>
                    <a:pt x="14358" y="77584"/>
                  </a:cubicBezTo>
                  <a:cubicBezTo>
                    <a:pt x="15289" y="79211"/>
                    <a:pt x="16395" y="81004"/>
                    <a:pt x="17856" y="81820"/>
                  </a:cubicBezTo>
                  <a:cubicBezTo>
                    <a:pt x="16386" y="79725"/>
                    <a:pt x="15275" y="77059"/>
                    <a:pt x="14291" y="74540"/>
                  </a:cubicBezTo>
                  <a:cubicBezTo>
                    <a:pt x="13595" y="72767"/>
                    <a:pt x="12975" y="70938"/>
                    <a:pt x="12479" y="69048"/>
                  </a:cubicBezTo>
                  <a:cubicBezTo>
                    <a:pt x="12274" y="68273"/>
                    <a:pt x="11337" y="67841"/>
                    <a:pt x="10798" y="67477"/>
                  </a:cubicBezTo>
                  <a:cubicBezTo>
                    <a:pt x="10086" y="66988"/>
                    <a:pt x="9339" y="66551"/>
                    <a:pt x="8562" y="66169"/>
                  </a:cubicBezTo>
                  <a:cubicBezTo>
                    <a:pt x="9839" y="66615"/>
                    <a:pt x="11059" y="67202"/>
                    <a:pt x="12201" y="67920"/>
                  </a:cubicBezTo>
                  <a:cubicBezTo>
                    <a:pt x="11814" y="66251"/>
                    <a:pt x="11398" y="65056"/>
                    <a:pt x="10577" y="63633"/>
                  </a:cubicBezTo>
                  <a:cubicBezTo>
                    <a:pt x="10276" y="63123"/>
                    <a:pt x="9959" y="62629"/>
                    <a:pt x="9628" y="62152"/>
                  </a:cubicBezTo>
                  <a:cubicBezTo>
                    <a:pt x="9095" y="61392"/>
                    <a:pt x="8644" y="61392"/>
                    <a:pt x="7872" y="61341"/>
                  </a:cubicBezTo>
                  <a:cubicBezTo>
                    <a:pt x="6663" y="61268"/>
                    <a:pt x="5448" y="61386"/>
                    <a:pt x="4276" y="61695"/>
                  </a:cubicBezTo>
                  <a:cubicBezTo>
                    <a:pt x="5648" y="61128"/>
                    <a:pt x="7089" y="60780"/>
                    <a:pt x="8554" y="60758"/>
                  </a:cubicBezTo>
                  <a:cubicBezTo>
                    <a:pt x="8063" y="60208"/>
                    <a:pt x="7510" y="59672"/>
                    <a:pt x="6958" y="59288"/>
                  </a:cubicBezTo>
                  <a:cubicBezTo>
                    <a:pt x="6958" y="59288"/>
                    <a:pt x="7443" y="57947"/>
                    <a:pt x="8893" y="57055"/>
                  </a:cubicBezTo>
                  <a:cubicBezTo>
                    <a:pt x="8170" y="56093"/>
                    <a:pt x="7370" y="55111"/>
                    <a:pt x="6447" y="54496"/>
                  </a:cubicBezTo>
                  <a:cubicBezTo>
                    <a:pt x="6447" y="54496"/>
                    <a:pt x="6534" y="54264"/>
                    <a:pt x="6716" y="53868"/>
                  </a:cubicBezTo>
                  <a:cubicBezTo>
                    <a:pt x="5936" y="53400"/>
                    <a:pt x="5120" y="53007"/>
                    <a:pt x="4276" y="52746"/>
                  </a:cubicBezTo>
                  <a:cubicBezTo>
                    <a:pt x="5148" y="52917"/>
                    <a:pt x="6001" y="53220"/>
                    <a:pt x="6834" y="53618"/>
                  </a:cubicBezTo>
                  <a:cubicBezTo>
                    <a:pt x="7098" y="53063"/>
                    <a:pt x="7740" y="52367"/>
                    <a:pt x="7496" y="51795"/>
                  </a:cubicBezTo>
                  <a:cubicBezTo>
                    <a:pt x="7157" y="50990"/>
                    <a:pt x="6876" y="50159"/>
                    <a:pt x="6657" y="49312"/>
                  </a:cubicBezTo>
                  <a:cubicBezTo>
                    <a:pt x="6206" y="47539"/>
                    <a:pt x="6068" y="45612"/>
                    <a:pt x="6369" y="43772"/>
                  </a:cubicBezTo>
                  <a:cubicBezTo>
                    <a:pt x="6105" y="46557"/>
                    <a:pt x="6843" y="49250"/>
                    <a:pt x="8024" y="51531"/>
                  </a:cubicBezTo>
                  <a:cubicBezTo>
                    <a:pt x="8251" y="51192"/>
                    <a:pt x="8492" y="50855"/>
                    <a:pt x="8739" y="50538"/>
                  </a:cubicBezTo>
                  <a:cubicBezTo>
                    <a:pt x="8876" y="50364"/>
                    <a:pt x="9014" y="50185"/>
                    <a:pt x="9154" y="50019"/>
                  </a:cubicBezTo>
                  <a:cubicBezTo>
                    <a:pt x="9485" y="49624"/>
                    <a:pt x="9303" y="49436"/>
                    <a:pt x="9199" y="48905"/>
                  </a:cubicBezTo>
                  <a:cubicBezTo>
                    <a:pt x="8919" y="47483"/>
                    <a:pt x="8722" y="46027"/>
                    <a:pt x="8703" y="44552"/>
                  </a:cubicBezTo>
                  <a:cubicBezTo>
                    <a:pt x="8820" y="46252"/>
                    <a:pt x="9171" y="47898"/>
                    <a:pt x="9611" y="49489"/>
                  </a:cubicBezTo>
                  <a:cubicBezTo>
                    <a:pt x="10195" y="48838"/>
                    <a:pt x="10832" y="48238"/>
                    <a:pt x="11513" y="47691"/>
                  </a:cubicBezTo>
                  <a:cubicBezTo>
                    <a:pt x="11685" y="48137"/>
                    <a:pt x="11833" y="48527"/>
                    <a:pt x="11976" y="48897"/>
                  </a:cubicBezTo>
                  <a:cubicBezTo>
                    <a:pt x="12537" y="48541"/>
                    <a:pt x="13121" y="48224"/>
                    <a:pt x="13724" y="47946"/>
                  </a:cubicBezTo>
                  <a:cubicBezTo>
                    <a:pt x="12187" y="46900"/>
                    <a:pt x="11673" y="44740"/>
                    <a:pt x="11643" y="42593"/>
                  </a:cubicBezTo>
                  <a:cubicBezTo>
                    <a:pt x="11586" y="38972"/>
                    <a:pt x="12493" y="35314"/>
                    <a:pt x="13390" y="31936"/>
                  </a:cubicBezTo>
                  <a:lnTo>
                    <a:pt x="13387" y="31936"/>
                  </a:lnTo>
                  <a:cubicBezTo>
                    <a:pt x="13819" y="30289"/>
                    <a:pt x="14092" y="28609"/>
                    <a:pt x="14268" y="26875"/>
                  </a:cubicBezTo>
                  <a:lnTo>
                    <a:pt x="14268" y="26881"/>
                  </a:lnTo>
                  <a:cubicBezTo>
                    <a:pt x="14484" y="24755"/>
                    <a:pt x="14636" y="21882"/>
                    <a:pt x="14543" y="18201"/>
                  </a:cubicBezTo>
                  <a:lnTo>
                    <a:pt x="14543" y="18201"/>
                  </a:lnTo>
                  <a:cubicBezTo>
                    <a:pt x="14529" y="17562"/>
                    <a:pt x="14507" y="16925"/>
                    <a:pt x="14476" y="16285"/>
                  </a:cubicBezTo>
                  <a:cubicBezTo>
                    <a:pt x="14465" y="16019"/>
                    <a:pt x="14451" y="15755"/>
                    <a:pt x="14437" y="15486"/>
                  </a:cubicBezTo>
                  <a:cubicBezTo>
                    <a:pt x="14406" y="14925"/>
                    <a:pt x="14322" y="15048"/>
                    <a:pt x="13974" y="14829"/>
                  </a:cubicBezTo>
                  <a:cubicBezTo>
                    <a:pt x="13211" y="14352"/>
                    <a:pt x="12532" y="13665"/>
                    <a:pt x="11934" y="12882"/>
                  </a:cubicBezTo>
                  <a:cubicBezTo>
                    <a:pt x="11222" y="11954"/>
                    <a:pt x="10630" y="10938"/>
                    <a:pt x="10173" y="9861"/>
                  </a:cubicBezTo>
                  <a:cubicBezTo>
                    <a:pt x="8015" y="12097"/>
                    <a:pt x="5235" y="13312"/>
                    <a:pt x="2722" y="11359"/>
                  </a:cubicBezTo>
                  <a:cubicBezTo>
                    <a:pt x="1611" y="10501"/>
                    <a:pt x="643" y="7482"/>
                    <a:pt x="0" y="6007"/>
                  </a:cubicBezTo>
                  <a:cubicBezTo>
                    <a:pt x="0" y="6007"/>
                    <a:pt x="33807" y="6484"/>
                    <a:pt x="37869" y="6422"/>
                  </a:cubicBezTo>
                  <a:cubicBezTo>
                    <a:pt x="37875" y="6422"/>
                    <a:pt x="35987" y="9628"/>
                    <a:pt x="34983" y="10153"/>
                  </a:cubicBezTo>
                  <a:cubicBezTo>
                    <a:pt x="35608" y="10605"/>
                    <a:pt x="36186" y="11188"/>
                    <a:pt x="36531" y="12035"/>
                  </a:cubicBezTo>
                  <a:cubicBezTo>
                    <a:pt x="36716" y="12501"/>
                    <a:pt x="36823" y="12995"/>
                    <a:pt x="36843" y="13494"/>
                  </a:cubicBezTo>
                  <a:cubicBezTo>
                    <a:pt x="36857" y="13962"/>
                    <a:pt x="36660" y="14299"/>
                    <a:pt x="36980" y="14549"/>
                  </a:cubicBezTo>
                  <a:cubicBezTo>
                    <a:pt x="38377" y="15620"/>
                    <a:pt x="38694" y="17719"/>
                    <a:pt x="37959" y="19573"/>
                  </a:cubicBezTo>
                  <a:cubicBezTo>
                    <a:pt x="39300" y="21346"/>
                    <a:pt x="38742" y="23809"/>
                    <a:pt x="37362" y="25217"/>
                  </a:cubicBezTo>
                  <a:cubicBezTo>
                    <a:pt x="37662" y="25610"/>
                    <a:pt x="37872" y="26065"/>
                    <a:pt x="37979" y="26547"/>
                  </a:cubicBezTo>
                  <a:cubicBezTo>
                    <a:pt x="39070" y="24620"/>
                    <a:pt x="41533" y="20375"/>
                    <a:pt x="44577" y="15901"/>
                  </a:cubicBezTo>
                  <a:lnTo>
                    <a:pt x="44574" y="15901"/>
                  </a:lnTo>
                  <a:cubicBezTo>
                    <a:pt x="45172" y="15026"/>
                    <a:pt x="46106" y="14134"/>
                    <a:pt x="46274" y="12939"/>
                  </a:cubicBezTo>
                  <a:cubicBezTo>
                    <a:pt x="46476" y="11550"/>
                    <a:pt x="46563" y="10116"/>
                    <a:pt x="46673" y="8708"/>
                  </a:cubicBezTo>
                  <a:cubicBezTo>
                    <a:pt x="46855" y="6427"/>
                    <a:pt x="46925" y="3835"/>
                    <a:pt x="48308" y="2186"/>
                  </a:cubicBezTo>
                  <a:cubicBezTo>
                    <a:pt x="48518" y="1931"/>
                    <a:pt x="50078" y="637"/>
                    <a:pt x="50176" y="1678"/>
                  </a:cubicBezTo>
                  <a:cubicBezTo>
                    <a:pt x="50227" y="2180"/>
                    <a:pt x="49669" y="3002"/>
                    <a:pt x="49503" y="3429"/>
                  </a:cubicBezTo>
                  <a:cubicBezTo>
                    <a:pt x="49144" y="4368"/>
                    <a:pt x="48743" y="5423"/>
                    <a:pt x="48667" y="6484"/>
                  </a:cubicBezTo>
                  <a:cubicBezTo>
                    <a:pt x="48538" y="8428"/>
                    <a:pt x="51105" y="7202"/>
                    <a:pt x="51688" y="6514"/>
                  </a:cubicBezTo>
                  <a:cubicBezTo>
                    <a:pt x="52365" y="5720"/>
                    <a:pt x="52729" y="4570"/>
                    <a:pt x="52940" y="3434"/>
                  </a:cubicBezTo>
                  <a:cubicBezTo>
                    <a:pt x="53094" y="2607"/>
                    <a:pt x="53102" y="904"/>
                    <a:pt x="53585" y="245"/>
                  </a:cubicBezTo>
                  <a:cubicBezTo>
                    <a:pt x="53762" y="0"/>
                    <a:pt x="53961" y="1232"/>
                    <a:pt x="53978" y="1325"/>
                  </a:cubicBezTo>
                  <a:cubicBezTo>
                    <a:pt x="54224" y="2609"/>
                    <a:pt x="54539" y="3830"/>
                    <a:pt x="54387" y="5171"/>
                  </a:cubicBezTo>
                  <a:cubicBezTo>
                    <a:pt x="54253" y="6360"/>
                    <a:pt x="53863" y="7415"/>
                    <a:pt x="53576" y="8543"/>
                  </a:cubicBezTo>
                  <a:cubicBezTo>
                    <a:pt x="53380" y="9438"/>
                    <a:pt x="54098" y="9177"/>
                    <a:pt x="54595" y="9011"/>
                  </a:cubicBezTo>
                  <a:cubicBezTo>
                    <a:pt x="55439" y="8739"/>
                    <a:pt x="56138" y="7970"/>
                    <a:pt x="56446" y="6896"/>
                  </a:cubicBezTo>
                  <a:cubicBezTo>
                    <a:pt x="56833" y="5544"/>
                    <a:pt x="56415" y="4135"/>
                    <a:pt x="56721" y="2775"/>
                  </a:cubicBezTo>
                  <a:cubicBezTo>
                    <a:pt x="56918" y="1897"/>
                    <a:pt x="57378" y="999"/>
                    <a:pt x="58051" y="671"/>
                  </a:cubicBezTo>
                  <a:cubicBezTo>
                    <a:pt x="58531" y="424"/>
                    <a:pt x="58747" y="677"/>
                    <a:pt x="58792" y="1294"/>
                  </a:cubicBezTo>
                  <a:cubicBezTo>
                    <a:pt x="58926" y="3140"/>
                    <a:pt x="58836" y="5336"/>
                    <a:pt x="58463" y="7120"/>
                  </a:cubicBezTo>
                  <a:cubicBezTo>
                    <a:pt x="58152" y="8610"/>
                    <a:pt x="56483" y="9712"/>
                    <a:pt x="55546" y="10439"/>
                  </a:cubicBezTo>
                  <a:cubicBezTo>
                    <a:pt x="56253" y="11572"/>
                    <a:pt x="57695" y="11951"/>
                    <a:pt x="58626" y="11132"/>
                  </a:cubicBezTo>
                  <a:cubicBezTo>
                    <a:pt x="59428" y="10431"/>
                    <a:pt x="59799" y="9115"/>
                    <a:pt x="60469" y="8212"/>
                  </a:cubicBezTo>
                  <a:cubicBezTo>
                    <a:pt x="60609" y="8024"/>
                    <a:pt x="61521" y="6865"/>
                    <a:pt x="61633" y="7659"/>
                  </a:cubicBezTo>
                  <a:cubicBezTo>
                    <a:pt x="61709" y="8487"/>
                    <a:pt x="61280" y="9370"/>
                    <a:pt x="61069" y="10122"/>
                  </a:cubicBezTo>
                  <a:cubicBezTo>
                    <a:pt x="60870" y="10823"/>
                    <a:pt x="60727" y="11598"/>
                    <a:pt x="60410" y="12232"/>
                  </a:cubicBezTo>
                  <a:cubicBezTo>
                    <a:pt x="59532" y="13999"/>
                    <a:pt x="57128" y="13626"/>
                    <a:pt x="55781" y="13735"/>
                  </a:cubicBezTo>
                  <a:cubicBezTo>
                    <a:pt x="56017" y="14083"/>
                    <a:pt x="56253" y="14420"/>
                    <a:pt x="56497" y="14726"/>
                  </a:cubicBezTo>
                  <a:cubicBezTo>
                    <a:pt x="56034" y="14608"/>
                    <a:pt x="55624" y="14139"/>
                    <a:pt x="55260" y="13777"/>
                  </a:cubicBezTo>
                  <a:cubicBezTo>
                    <a:pt x="54651" y="13833"/>
                    <a:pt x="54039" y="13918"/>
                    <a:pt x="53433" y="14024"/>
                  </a:cubicBezTo>
                  <a:cubicBezTo>
                    <a:pt x="52516" y="14184"/>
                    <a:pt x="51610" y="14409"/>
                    <a:pt x="50723" y="14695"/>
                  </a:cubicBezTo>
                  <a:cubicBezTo>
                    <a:pt x="50468" y="14779"/>
                    <a:pt x="50109" y="14835"/>
                    <a:pt x="49876" y="15009"/>
                  </a:cubicBezTo>
                  <a:cubicBezTo>
                    <a:pt x="49071" y="16083"/>
                    <a:pt x="48387" y="17306"/>
                    <a:pt x="47702" y="18516"/>
                  </a:cubicBezTo>
                  <a:cubicBezTo>
                    <a:pt x="46117" y="21315"/>
                    <a:pt x="44622" y="24193"/>
                    <a:pt x="43020" y="26979"/>
                  </a:cubicBezTo>
                  <a:cubicBezTo>
                    <a:pt x="41606" y="29442"/>
                    <a:pt x="40232" y="31686"/>
                    <a:pt x="38172" y="33210"/>
                  </a:cubicBezTo>
                  <a:lnTo>
                    <a:pt x="38172" y="33210"/>
                  </a:lnTo>
                  <a:cubicBezTo>
                    <a:pt x="38139" y="33238"/>
                    <a:pt x="38102" y="33263"/>
                    <a:pt x="38066" y="33288"/>
                  </a:cubicBezTo>
                  <a:lnTo>
                    <a:pt x="38066" y="33288"/>
                  </a:lnTo>
                  <a:cubicBezTo>
                    <a:pt x="37906" y="33412"/>
                    <a:pt x="37740" y="33535"/>
                    <a:pt x="37578" y="33647"/>
                  </a:cubicBezTo>
                  <a:cubicBezTo>
                    <a:pt x="37558" y="34063"/>
                    <a:pt x="37538" y="34478"/>
                    <a:pt x="37524" y="34887"/>
                  </a:cubicBezTo>
                  <a:cubicBezTo>
                    <a:pt x="37485" y="35892"/>
                    <a:pt x="37463" y="36899"/>
                    <a:pt x="37466" y="37903"/>
                  </a:cubicBezTo>
                  <a:cubicBezTo>
                    <a:pt x="37471" y="39909"/>
                    <a:pt x="37569" y="41934"/>
                    <a:pt x="37895" y="43898"/>
                  </a:cubicBezTo>
                  <a:cubicBezTo>
                    <a:pt x="41486" y="44061"/>
                    <a:pt x="45082" y="44044"/>
                    <a:pt x="48676" y="43940"/>
                  </a:cubicBezTo>
                  <a:cubicBezTo>
                    <a:pt x="49649" y="43909"/>
                    <a:pt x="50620" y="43873"/>
                    <a:pt x="51593" y="43831"/>
                  </a:cubicBezTo>
                  <a:cubicBezTo>
                    <a:pt x="52160" y="43805"/>
                    <a:pt x="52468" y="43774"/>
                    <a:pt x="52954" y="43368"/>
                  </a:cubicBezTo>
                  <a:cubicBezTo>
                    <a:pt x="54903" y="41746"/>
                    <a:pt x="56704" y="39746"/>
                    <a:pt x="58486" y="37824"/>
                  </a:cubicBezTo>
                  <a:lnTo>
                    <a:pt x="58486" y="37830"/>
                  </a:lnTo>
                  <a:cubicBezTo>
                    <a:pt x="59863" y="36343"/>
                    <a:pt x="61227" y="34820"/>
                    <a:pt x="62537" y="33227"/>
                  </a:cubicBezTo>
                  <a:lnTo>
                    <a:pt x="62537" y="33227"/>
                  </a:lnTo>
                  <a:cubicBezTo>
                    <a:pt x="63216" y="32405"/>
                    <a:pt x="63900" y="31563"/>
                    <a:pt x="64506" y="30643"/>
                  </a:cubicBezTo>
                  <a:cubicBezTo>
                    <a:pt x="64739" y="30284"/>
                    <a:pt x="65216" y="29681"/>
                    <a:pt x="65047" y="29142"/>
                  </a:cubicBezTo>
                  <a:cubicBezTo>
                    <a:pt x="64904" y="28679"/>
                    <a:pt x="64340" y="28648"/>
                    <a:pt x="64040" y="28491"/>
                  </a:cubicBezTo>
                  <a:cubicBezTo>
                    <a:pt x="63311" y="28112"/>
                    <a:pt x="63159" y="27204"/>
                    <a:pt x="63123" y="26258"/>
                  </a:cubicBezTo>
                  <a:lnTo>
                    <a:pt x="63123" y="26258"/>
                  </a:lnTo>
                  <a:cubicBezTo>
                    <a:pt x="63084" y="25374"/>
                    <a:pt x="63504" y="23447"/>
                    <a:pt x="64276" y="24791"/>
                  </a:cubicBezTo>
                  <a:cubicBezTo>
                    <a:pt x="64593" y="25327"/>
                    <a:pt x="64643" y="26070"/>
                    <a:pt x="65059" y="26508"/>
                  </a:cubicBezTo>
                  <a:cubicBezTo>
                    <a:pt x="65572" y="27052"/>
                    <a:pt x="66422" y="26971"/>
                    <a:pt x="67036" y="26996"/>
                  </a:cubicBezTo>
                  <a:cubicBezTo>
                    <a:pt x="67906" y="26045"/>
                    <a:pt x="67435" y="23141"/>
                    <a:pt x="67370" y="21893"/>
                  </a:cubicBezTo>
                  <a:cubicBezTo>
                    <a:pt x="67359" y="21638"/>
                    <a:pt x="67219" y="17867"/>
                    <a:pt x="67951" y="18849"/>
                  </a:cubicBezTo>
                  <a:cubicBezTo>
                    <a:pt x="68697" y="19856"/>
                    <a:pt x="68860" y="21820"/>
                    <a:pt x="69258" y="23083"/>
                  </a:cubicBezTo>
                  <a:cubicBezTo>
                    <a:pt x="69376" y="23458"/>
                    <a:pt x="69578" y="24247"/>
                    <a:pt x="69937" y="24331"/>
                  </a:cubicBezTo>
                  <a:cubicBezTo>
                    <a:pt x="70372" y="24438"/>
                    <a:pt x="70636" y="23318"/>
                    <a:pt x="70734" y="22948"/>
                  </a:cubicBezTo>
                  <a:cubicBezTo>
                    <a:pt x="71264" y="20942"/>
                    <a:pt x="71421" y="18790"/>
                    <a:pt x="71769" y="16717"/>
                  </a:cubicBezTo>
                  <a:cubicBezTo>
                    <a:pt x="71797" y="16552"/>
                    <a:pt x="71929" y="15351"/>
                    <a:pt x="72159" y="15430"/>
                  </a:cubicBezTo>
                  <a:cubicBezTo>
                    <a:pt x="72439" y="15522"/>
                    <a:pt x="72554" y="16459"/>
                    <a:pt x="72605" y="16740"/>
                  </a:cubicBezTo>
                  <a:cubicBezTo>
                    <a:pt x="72942" y="18527"/>
                    <a:pt x="73093" y="20485"/>
                    <a:pt x="72961" y="22320"/>
                  </a:cubicBezTo>
                  <a:cubicBezTo>
                    <a:pt x="72902" y="23150"/>
                    <a:pt x="72723" y="23747"/>
                    <a:pt x="72425" y="24466"/>
                  </a:cubicBezTo>
                  <a:cubicBezTo>
                    <a:pt x="71957" y="25613"/>
                    <a:pt x="72703" y="26174"/>
                    <a:pt x="73539" y="25837"/>
                  </a:cubicBezTo>
                  <a:cubicBezTo>
                    <a:pt x="74370" y="25470"/>
                    <a:pt x="74703" y="24698"/>
                    <a:pt x="74877" y="23582"/>
                  </a:cubicBezTo>
                  <a:cubicBezTo>
                    <a:pt x="74877" y="23582"/>
                    <a:pt x="74880" y="23582"/>
                    <a:pt x="74883" y="23587"/>
                  </a:cubicBezTo>
                  <a:cubicBezTo>
                    <a:pt x="75043" y="22558"/>
                    <a:pt x="75009" y="21015"/>
                    <a:pt x="75629" y="20241"/>
                  </a:cubicBezTo>
                  <a:cubicBezTo>
                    <a:pt x="76300" y="19416"/>
                    <a:pt x="76061" y="21357"/>
                    <a:pt x="76092" y="21837"/>
                  </a:cubicBezTo>
                  <a:cubicBezTo>
                    <a:pt x="76154" y="22729"/>
                    <a:pt x="76417" y="23517"/>
                    <a:pt x="76580" y="24370"/>
                  </a:cubicBezTo>
                  <a:close/>
                  <a:moveTo>
                    <a:pt x="19932" y="81354"/>
                  </a:moveTo>
                  <a:cubicBezTo>
                    <a:pt x="19660" y="81601"/>
                    <a:pt x="19377" y="81837"/>
                    <a:pt x="19079" y="82056"/>
                  </a:cubicBezTo>
                  <a:cubicBezTo>
                    <a:pt x="19422" y="81963"/>
                    <a:pt x="19719" y="81739"/>
                    <a:pt x="19952" y="81391"/>
                  </a:cubicBezTo>
                  <a:close/>
                  <a:moveTo>
                    <a:pt x="21806" y="86126"/>
                  </a:moveTo>
                  <a:cubicBezTo>
                    <a:pt x="21778" y="86079"/>
                    <a:pt x="21789" y="86104"/>
                    <a:pt x="21803" y="86121"/>
                  </a:cubicBezTo>
                  <a:cubicBezTo>
                    <a:pt x="21385" y="85377"/>
                    <a:pt x="21024" y="84606"/>
                    <a:pt x="20721" y="83809"/>
                  </a:cubicBezTo>
                  <a:cubicBezTo>
                    <a:pt x="19988" y="85013"/>
                    <a:pt x="19077" y="85919"/>
                    <a:pt x="18019" y="86561"/>
                  </a:cubicBezTo>
                  <a:cubicBezTo>
                    <a:pt x="19318" y="87030"/>
                    <a:pt x="20650" y="86870"/>
                    <a:pt x="21918" y="86334"/>
                  </a:cubicBezTo>
                  <a:cubicBezTo>
                    <a:pt x="21879" y="86266"/>
                    <a:pt x="21843" y="86194"/>
                    <a:pt x="21806" y="86126"/>
                  </a:cubicBezTo>
                  <a:close/>
                  <a:moveTo>
                    <a:pt x="33869" y="19245"/>
                  </a:moveTo>
                  <a:cubicBezTo>
                    <a:pt x="34310" y="19256"/>
                    <a:pt x="34366" y="20129"/>
                    <a:pt x="34377" y="20575"/>
                  </a:cubicBezTo>
                  <a:cubicBezTo>
                    <a:pt x="34910" y="20359"/>
                    <a:pt x="35409" y="20067"/>
                    <a:pt x="35852" y="19702"/>
                  </a:cubicBezTo>
                  <a:cubicBezTo>
                    <a:pt x="35426" y="19391"/>
                    <a:pt x="34969" y="19158"/>
                    <a:pt x="34509" y="18950"/>
                  </a:cubicBezTo>
                  <a:cubicBezTo>
                    <a:pt x="33819" y="18653"/>
                    <a:pt x="33603" y="18866"/>
                    <a:pt x="32941" y="19197"/>
                  </a:cubicBezTo>
                  <a:cubicBezTo>
                    <a:pt x="33235" y="19346"/>
                    <a:pt x="33552" y="19351"/>
                    <a:pt x="33866" y="19242"/>
                  </a:cubicBezTo>
                  <a:close/>
                  <a:moveTo>
                    <a:pt x="32926" y="16653"/>
                  </a:moveTo>
                  <a:cubicBezTo>
                    <a:pt x="32918" y="16684"/>
                    <a:pt x="32901" y="16726"/>
                    <a:pt x="32890" y="16762"/>
                  </a:cubicBezTo>
                  <a:cubicBezTo>
                    <a:pt x="33712" y="16378"/>
                    <a:pt x="34528" y="15806"/>
                    <a:pt x="35095" y="14916"/>
                  </a:cubicBezTo>
                  <a:cubicBezTo>
                    <a:pt x="34105" y="14445"/>
                    <a:pt x="33022" y="14173"/>
                    <a:pt x="31928" y="13996"/>
                  </a:cubicBezTo>
                  <a:cubicBezTo>
                    <a:pt x="32402" y="14756"/>
                    <a:pt x="33221" y="15595"/>
                    <a:pt x="32926" y="16653"/>
                  </a:cubicBezTo>
                  <a:close/>
                  <a:moveTo>
                    <a:pt x="34677" y="11463"/>
                  </a:moveTo>
                  <a:cubicBezTo>
                    <a:pt x="34354" y="11149"/>
                    <a:pt x="33998" y="10874"/>
                    <a:pt x="33617" y="10641"/>
                  </a:cubicBezTo>
                  <a:cubicBezTo>
                    <a:pt x="33277" y="10706"/>
                    <a:pt x="32935" y="10739"/>
                    <a:pt x="32590" y="10739"/>
                  </a:cubicBezTo>
                  <a:cubicBezTo>
                    <a:pt x="32696" y="11561"/>
                    <a:pt x="33117" y="12434"/>
                    <a:pt x="32621" y="13213"/>
                  </a:cubicBezTo>
                  <a:cubicBezTo>
                    <a:pt x="33591" y="13281"/>
                    <a:pt x="34568" y="13427"/>
                    <a:pt x="35541" y="13786"/>
                  </a:cubicBezTo>
                  <a:cubicBezTo>
                    <a:pt x="35690" y="12835"/>
                    <a:pt x="35230" y="12013"/>
                    <a:pt x="34677" y="11463"/>
                  </a:cubicBezTo>
                  <a:close/>
                  <a:moveTo>
                    <a:pt x="36750" y="16176"/>
                  </a:moveTo>
                  <a:cubicBezTo>
                    <a:pt x="36638" y="16019"/>
                    <a:pt x="36515" y="15876"/>
                    <a:pt x="36374" y="15744"/>
                  </a:cubicBezTo>
                  <a:cubicBezTo>
                    <a:pt x="36029" y="16513"/>
                    <a:pt x="35555" y="17141"/>
                    <a:pt x="35022" y="17677"/>
                  </a:cubicBezTo>
                  <a:cubicBezTo>
                    <a:pt x="35645" y="17870"/>
                    <a:pt x="36240" y="18145"/>
                    <a:pt x="36789" y="18499"/>
                  </a:cubicBezTo>
                  <a:cubicBezTo>
                    <a:pt x="37112" y="17772"/>
                    <a:pt x="37210" y="16841"/>
                    <a:pt x="36747" y="16176"/>
                  </a:cubicBezTo>
                  <a:close/>
                  <a:moveTo>
                    <a:pt x="37070" y="21066"/>
                  </a:moveTo>
                  <a:cubicBezTo>
                    <a:pt x="36357" y="21913"/>
                    <a:pt x="35544" y="22451"/>
                    <a:pt x="34725" y="22878"/>
                  </a:cubicBezTo>
                  <a:cubicBezTo>
                    <a:pt x="35025" y="23217"/>
                    <a:pt x="35378" y="23470"/>
                    <a:pt x="35718" y="23725"/>
                  </a:cubicBezTo>
                  <a:cubicBezTo>
                    <a:pt x="36040" y="23582"/>
                    <a:pt x="36332" y="23380"/>
                    <a:pt x="36579" y="23127"/>
                  </a:cubicBezTo>
                  <a:cubicBezTo>
                    <a:pt x="37076" y="22620"/>
                    <a:pt x="37421" y="21865"/>
                    <a:pt x="37070" y="21066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02" name="Google Shape;160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48848" y="2768550"/>
              <a:ext cx="2318551" cy="20174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789;p36">
            <a:extLst>
              <a:ext uri="{FF2B5EF4-FFF2-40B4-BE49-F238E27FC236}">
                <a16:creationId xmlns:a16="http://schemas.microsoft.com/office/drawing/2014/main" id="{9DB25670-6871-42CD-A9AF-F8C360E5FF39}"/>
              </a:ext>
            </a:extLst>
          </p:cNvPr>
          <p:cNvSpPr txBox="1">
            <a:spLocks/>
          </p:cNvSpPr>
          <p:nvPr/>
        </p:nvSpPr>
        <p:spPr>
          <a:xfrm>
            <a:off x="871176" y="1671588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Global yang </a:t>
            </a:r>
            <a:r>
              <a:rPr lang="en-US" dirty="0" err="1"/>
              <a:t>menampilkan</a:t>
            </a:r>
            <a:r>
              <a:rPr lang="en-US" dirty="0"/>
              <a:t> dan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rintangan</a:t>
            </a:r>
            <a:endParaRPr lang="en-US" dirty="0"/>
          </a:p>
        </p:txBody>
      </p:sp>
      <p:sp>
        <p:nvSpPr>
          <p:cNvPr id="20" name="Google Shape;1786;p36">
            <a:extLst>
              <a:ext uri="{FF2B5EF4-FFF2-40B4-BE49-F238E27FC236}">
                <a16:creationId xmlns:a16="http://schemas.microsoft.com/office/drawing/2014/main" id="{A8F829DC-2B5C-4E0D-929B-E85F03E3E43E}"/>
              </a:ext>
            </a:extLst>
          </p:cNvPr>
          <p:cNvSpPr txBox="1">
            <a:spLocks/>
          </p:cNvSpPr>
          <p:nvPr/>
        </p:nvSpPr>
        <p:spPr>
          <a:xfrm>
            <a:off x="799678" y="1113720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>
                <a:solidFill>
                  <a:schemeClr val="accent3">
                    <a:lumMod val="50000"/>
                  </a:schemeClr>
                </a:solidFill>
              </a:rPr>
              <a:t>rintangan</a:t>
            </a:r>
            <a:endParaRPr lang="en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Google Shape;1789;p36">
            <a:extLst>
              <a:ext uri="{FF2B5EF4-FFF2-40B4-BE49-F238E27FC236}">
                <a16:creationId xmlns:a16="http://schemas.microsoft.com/office/drawing/2014/main" id="{213A669D-04AD-4777-BB56-92E47F8E20FA}"/>
              </a:ext>
            </a:extLst>
          </p:cNvPr>
          <p:cNvSpPr txBox="1">
            <a:spLocks/>
          </p:cNvSpPr>
          <p:nvPr/>
        </p:nvSpPr>
        <p:spPr>
          <a:xfrm>
            <a:off x="5528800" y="1664918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Kleas</a:t>
            </a:r>
            <a:r>
              <a:rPr lang="en-US" dirty="0"/>
              <a:t> Item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Global yang </a:t>
            </a:r>
            <a:r>
              <a:rPr lang="en-US" dirty="0" err="1"/>
              <a:t>menampilkan</a:t>
            </a:r>
            <a:r>
              <a:rPr lang="en-US" dirty="0"/>
              <a:t> item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</a:p>
        </p:txBody>
      </p:sp>
      <p:sp>
        <p:nvSpPr>
          <p:cNvPr id="22" name="Google Shape;1786;p36">
            <a:extLst>
              <a:ext uri="{FF2B5EF4-FFF2-40B4-BE49-F238E27FC236}">
                <a16:creationId xmlns:a16="http://schemas.microsoft.com/office/drawing/2014/main" id="{680E96B9-B818-406C-9CD4-01A01B5BD3FB}"/>
              </a:ext>
            </a:extLst>
          </p:cNvPr>
          <p:cNvSpPr txBox="1">
            <a:spLocks/>
          </p:cNvSpPr>
          <p:nvPr/>
        </p:nvSpPr>
        <p:spPr>
          <a:xfrm>
            <a:off x="5418996" y="1107050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>
                <a:solidFill>
                  <a:schemeClr val="accent3">
                    <a:lumMod val="50000"/>
                  </a:schemeClr>
                </a:solidFill>
              </a:rPr>
              <a:t>item</a:t>
            </a:r>
          </a:p>
        </p:txBody>
      </p:sp>
      <p:pic>
        <p:nvPicPr>
          <p:cNvPr id="23" name="Google Shape;2106;p46">
            <a:extLst>
              <a:ext uri="{FF2B5EF4-FFF2-40B4-BE49-F238E27FC236}">
                <a16:creationId xmlns:a16="http://schemas.microsoft.com/office/drawing/2014/main" id="{4E787CE6-5A8F-47C7-B8C7-21B7EEA2BC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19" b="119"/>
          <a:stretch/>
        </p:blipFill>
        <p:spPr>
          <a:xfrm>
            <a:off x="6566530" y="3252738"/>
            <a:ext cx="967442" cy="155578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789;p36">
            <a:extLst>
              <a:ext uri="{FF2B5EF4-FFF2-40B4-BE49-F238E27FC236}">
                <a16:creationId xmlns:a16="http://schemas.microsoft.com/office/drawing/2014/main" id="{7B10B739-CED5-4070-A082-29D7C2A932D7}"/>
              </a:ext>
            </a:extLst>
          </p:cNvPr>
          <p:cNvSpPr txBox="1">
            <a:spLocks/>
          </p:cNvSpPr>
          <p:nvPr/>
        </p:nvSpPr>
        <p:spPr>
          <a:xfrm>
            <a:off x="3215300" y="2829874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Kelas</a:t>
            </a:r>
            <a:r>
              <a:rPr lang="en-US" dirty="0"/>
              <a:t> Level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rintangan</a:t>
            </a:r>
            <a:endParaRPr lang="en-US" dirty="0"/>
          </a:p>
        </p:txBody>
      </p:sp>
      <p:sp>
        <p:nvSpPr>
          <p:cNvPr id="25" name="Google Shape;1786;p36">
            <a:extLst>
              <a:ext uri="{FF2B5EF4-FFF2-40B4-BE49-F238E27FC236}">
                <a16:creationId xmlns:a16="http://schemas.microsoft.com/office/drawing/2014/main" id="{E72565E2-6A19-48EE-849A-55018BCEAD18}"/>
              </a:ext>
            </a:extLst>
          </p:cNvPr>
          <p:cNvSpPr txBox="1">
            <a:spLocks/>
          </p:cNvSpPr>
          <p:nvPr/>
        </p:nvSpPr>
        <p:spPr>
          <a:xfrm>
            <a:off x="3164239" y="2430800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>
                <a:solidFill>
                  <a:schemeClr val="accent3">
                    <a:lumMod val="50000"/>
                  </a:schemeClr>
                </a:solidFill>
              </a:rPr>
              <a:t>level</a:t>
            </a:r>
          </a:p>
        </p:txBody>
      </p:sp>
      <p:sp>
        <p:nvSpPr>
          <p:cNvPr id="27" name="Google Shape;1598;p31">
            <a:extLst>
              <a:ext uri="{FF2B5EF4-FFF2-40B4-BE49-F238E27FC236}">
                <a16:creationId xmlns:a16="http://schemas.microsoft.com/office/drawing/2014/main" id="{EA79B94E-B6C7-45A1-A1B5-169226D58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2762" y="313692"/>
            <a:ext cx="53967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</a:t>
            </a:r>
            <a:r>
              <a:rPr lang="en" dirty="0">
                <a:solidFill>
                  <a:schemeClr val="accent1"/>
                </a:solidFill>
              </a:rPr>
              <a:t>kelas </a:t>
            </a:r>
            <a:r>
              <a:rPr lang="en" dirty="0">
                <a:solidFill>
                  <a:schemeClr val="tx2"/>
                </a:solidFill>
              </a:rPr>
              <a:t>dan</a:t>
            </a:r>
            <a:r>
              <a:rPr lang="en" dirty="0">
                <a:solidFill>
                  <a:schemeClr val="accent1"/>
                </a:solidFill>
              </a:rPr>
              <a:t> objek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9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1"/>
          <p:cNvSpPr txBox="1">
            <a:spLocks noGrp="1"/>
          </p:cNvSpPr>
          <p:nvPr>
            <p:ph type="title"/>
          </p:nvPr>
        </p:nvSpPr>
        <p:spPr>
          <a:xfrm>
            <a:off x="908324" y="563100"/>
            <a:ext cx="674977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enerapan konsep pbo dalam aplikasi</a:t>
            </a:r>
            <a:endParaRPr dirty="0"/>
          </a:p>
        </p:txBody>
      </p:sp>
      <p:grpSp>
        <p:nvGrpSpPr>
          <p:cNvPr id="1600" name="Google Shape;1600;p31"/>
          <p:cNvGrpSpPr/>
          <p:nvPr/>
        </p:nvGrpSpPr>
        <p:grpSpPr>
          <a:xfrm>
            <a:off x="3526331" y="3499939"/>
            <a:ext cx="1513760" cy="2818683"/>
            <a:chOff x="5748848" y="2768550"/>
            <a:chExt cx="2318551" cy="3990776"/>
          </a:xfrm>
        </p:grpSpPr>
        <p:sp>
          <p:nvSpPr>
            <p:cNvPr id="1601" name="Google Shape;1601;p31"/>
            <p:cNvSpPr/>
            <p:nvPr/>
          </p:nvSpPr>
          <p:spPr>
            <a:xfrm rot="-120794" flipH="1">
              <a:off x="6064228" y="4470132"/>
              <a:ext cx="1891294" cy="2256670"/>
            </a:xfrm>
            <a:custGeom>
              <a:avLst/>
              <a:gdLst/>
              <a:ahLst/>
              <a:cxnLst/>
              <a:rect l="l" t="t" r="r" b="b"/>
              <a:pathLst>
                <a:path w="76811" h="91650" extrusionOk="0">
                  <a:moveTo>
                    <a:pt x="76580" y="24370"/>
                  </a:moveTo>
                  <a:cubicBezTo>
                    <a:pt x="76810" y="25576"/>
                    <a:pt x="76437" y="26163"/>
                    <a:pt x="75800" y="26943"/>
                  </a:cubicBezTo>
                  <a:cubicBezTo>
                    <a:pt x="75680" y="27089"/>
                    <a:pt x="75483" y="27248"/>
                    <a:pt x="75220" y="27420"/>
                  </a:cubicBezTo>
                  <a:cubicBezTo>
                    <a:pt x="75391" y="28169"/>
                    <a:pt x="75309" y="29207"/>
                    <a:pt x="74970" y="29863"/>
                  </a:cubicBezTo>
                  <a:cubicBezTo>
                    <a:pt x="74485" y="30797"/>
                    <a:pt x="73761" y="30194"/>
                    <a:pt x="73087" y="30144"/>
                  </a:cubicBezTo>
                  <a:cubicBezTo>
                    <a:pt x="71831" y="30040"/>
                    <a:pt x="70509" y="30517"/>
                    <a:pt x="69326" y="31036"/>
                  </a:cubicBezTo>
                  <a:lnTo>
                    <a:pt x="69323" y="31027"/>
                  </a:lnTo>
                  <a:cubicBezTo>
                    <a:pt x="68018" y="32163"/>
                    <a:pt x="67078" y="33919"/>
                    <a:pt x="65993" y="35381"/>
                  </a:cubicBezTo>
                  <a:cubicBezTo>
                    <a:pt x="64848" y="36918"/>
                    <a:pt x="63653" y="38383"/>
                    <a:pt x="62408" y="39777"/>
                  </a:cubicBezTo>
                  <a:cubicBezTo>
                    <a:pt x="60475" y="41934"/>
                    <a:pt x="58404" y="43960"/>
                    <a:pt x="56205" y="45845"/>
                  </a:cubicBezTo>
                  <a:cubicBezTo>
                    <a:pt x="55523" y="46423"/>
                    <a:pt x="54836" y="46989"/>
                    <a:pt x="54143" y="47553"/>
                  </a:cubicBezTo>
                  <a:cubicBezTo>
                    <a:pt x="53728" y="47887"/>
                    <a:pt x="53321" y="48325"/>
                    <a:pt x="52841" y="48473"/>
                  </a:cubicBezTo>
                  <a:cubicBezTo>
                    <a:pt x="51576" y="48875"/>
                    <a:pt x="50221" y="48911"/>
                    <a:pt x="48922" y="49009"/>
                  </a:cubicBezTo>
                  <a:cubicBezTo>
                    <a:pt x="48089" y="49068"/>
                    <a:pt x="47253" y="49113"/>
                    <a:pt x="46417" y="49155"/>
                  </a:cubicBezTo>
                  <a:cubicBezTo>
                    <a:pt x="45977" y="49180"/>
                    <a:pt x="45534" y="49197"/>
                    <a:pt x="45093" y="49217"/>
                  </a:cubicBezTo>
                  <a:cubicBezTo>
                    <a:pt x="44762" y="49228"/>
                    <a:pt x="44501" y="49812"/>
                    <a:pt x="44296" y="50126"/>
                  </a:cubicBezTo>
                  <a:cubicBezTo>
                    <a:pt x="45775" y="49840"/>
                    <a:pt x="47295" y="50013"/>
                    <a:pt x="48676" y="50813"/>
                  </a:cubicBezTo>
                  <a:cubicBezTo>
                    <a:pt x="47152" y="50361"/>
                    <a:pt x="45570" y="50605"/>
                    <a:pt x="44134" y="51374"/>
                  </a:cubicBezTo>
                  <a:cubicBezTo>
                    <a:pt x="43345" y="51795"/>
                    <a:pt x="43062" y="52258"/>
                    <a:pt x="42636" y="53228"/>
                  </a:cubicBezTo>
                  <a:cubicBezTo>
                    <a:pt x="42453" y="53644"/>
                    <a:pt x="42279" y="54064"/>
                    <a:pt x="42122" y="54496"/>
                  </a:cubicBezTo>
                  <a:cubicBezTo>
                    <a:pt x="42972" y="54508"/>
                    <a:pt x="43873" y="55220"/>
                    <a:pt x="43873" y="55220"/>
                  </a:cubicBezTo>
                  <a:cubicBezTo>
                    <a:pt x="42829" y="56337"/>
                    <a:pt x="41718" y="58514"/>
                    <a:pt x="42122" y="60337"/>
                  </a:cubicBezTo>
                  <a:cubicBezTo>
                    <a:pt x="45708" y="58250"/>
                    <a:pt x="48493" y="57131"/>
                    <a:pt x="48676" y="57069"/>
                  </a:cubicBezTo>
                  <a:cubicBezTo>
                    <a:pt x="46544" y="59293"/>
                    <a:pt x="44658" y="61947"/>
                    <a:pt x="42874" y="64635"/>
                  </a:cubicBezTo>
                  <a:cubicBezTo>
                    <a:pt x="42913" y="64702"/>
                    <a:pt x="42978" y="64775"/>
                    <a:pt x="43028" y="64848"/>
                  </a:cubicBezTo>
                  <a:cubicBezTo>
                    <a:pt x="46114" y="61526"/>
                    <a:pt x="49237" y="58253"/>
                    <a:pt x="52426" y="55111"/>
                  </a:cubicBezTo>
                  <a:cubicBezTo>
                    <a:pt x="49447" y="58441"/>
                    <a:pt x="46544" y="61886"/>
                    <a:pt x="43674" y="65378"/>
                  </a:cubicBezTo>
                  <a:cubicBezTo>
                    <a:pt x="45031" y="64144"/>
                    <a:pt x="46454" y="62980"/>
                    <a:pt x="47932" y="61891"/>
                  </a:cubicBezTo>
                  <a:cubicBezTo>
                    <a:pt x="45492" y="65622"/>
                    <a:pt x="43107" y="69513"/>
                    <a:pt x="41303" y="73847"/>
                  </a:cubicBezTo>
                  <a:cubicBezTo>
                    <a:pt x="43629" y="71906"/>
                    <a:pt x="45859" y="69743"/>
                    <a:pt x="47988" y="67420"/>
                  </a:cubicBezTo>
                  <a:cubicBezTo>
                    <a:pt x="46437" y="69311"/>
                    <a:pt x="44827" y="71115"/>
                    <a:pt x="43149" y="72804"/>
                  </a:cubicBezTo>
                  <a:cubicBezTo>
                    <a:pt x="42437" y="73525"/>
                    <a:pt x="41070" y="74358"/>
                    <a:pt x="40692" y="75413"/>
                  </a:cubicBezTo>
                  <a:cubicBezTo>
                    <a:pt x="40276" y="76566"/>
                    <a:pt x="40024" y="77766"/>
                    <a:pt x="39687" y="78956"/>
                  </a:cubicBezTo>
                  <a:cubicBezTo>
                    <a:pt x="41749" y="77693"/>
                    <a:pt x="43648" y="75890"/>
                    <a:pt x="45391" y="73884"/>
                  </a:cubicBezTo>
                  <a:cubicBezTo>
                    <a:pt x="44086" y="75657"/>
                    <a:pt x="42675" y="77309"/>
                    <a:pt x="41110" y="78681"/>
                  </a:cubicBezTo>
                  <a:cubicBezTo>
                    <a:pt x="40394" y="79309"/>
                    <a:pt x="39485" y="79705"/>
                    <a:pt x="39062" y="80692"/>
                  </a:cubicBezTo>
                  <a:cubicBezTo>
                    <a:pt x="38618" y="81716"/>
                    <a:pt x="38083" y="82695"/>
                    <a:pt x="37460" y="83618"/>
                  </a:cubicBezTo>
                  <a:cubicBezTo>
                    <a:pt x="36315" y="85341"/>
                    <a:pt x="34918" y="86881"/>
                    <a:pt x="33316" y="88191"/>
                  </a:cubicBezTo>
                  <a:cubicBezTo>
                    <a:pt x="32629" y="88752"/>
                    <a:pt x="31566" y="89156"/>
                    <a:pt x="31044" y="89916"/>
                  </a:cubicBezTo>
                  <a:cubicBezTo>
                    <a:pt x="30475" y="90761"/>
                    <a:pt x="29625" y="91375"/>
                    <a:pt x="28643" y="91650"/>
                  </a:cubicBezTo>
                  <a:cubicBezTo>
                    <a:pt x="29423" y="91285"/>
                    <a:pt x="30082" y="90710"/>
                    <a:pt x="30548" y="89989"/>
                  </a:cubicBezTo>
                  <a:cubicBezTo>
                    <a:pt x="28901" y="90789"/>
                    <a:pt x="27223" y="90996"/>
                    <a:pt x="25568" y="90129"/>
                  </a:cubicBezTo>
                  <a:cubicBezTo>
                    <a:pt x="24954" y="89812"/>
                    <a:pt x="24396" y="89403"/>
                    <a:pt x="23905" y="88918"/>
                  </a:cubicBezTo>
                  <a:cubicBezTo>
                    <a:pt x="23453" y="88471"/>
                    <a:pt x="23268" y="88814"/>
                    <a:pt x="22777" y="89105"/>
                  </a:cubicBezTo>
                  <a:cubicBezTo>
                    <a:pt x="22336" y="89366"/>
                    <a:pt x="21879" y="89602"/>
                    <a:pt x="21411" y="89812"/>
                  </a:cubicBezTo>
                  <a:cubicBezTo>
                    <a:pt x="22081" y="89352"/>
                    <a:pt x="22715" y="88839"/>
                    <a:pt x="23304" y="88278"/>
                  </a:cubicBezTo>
                  <a:cubicBezTo>
                    <a:pt x="23102" y="88045"/>
                    <a:pt x="22909" y="87801"/>
                    <a:pt x="22721" y="87546"/>
                  </a:cubicBezTo>
                  <a:cubicBezTo>
                    <a:pt x="22336" y="87018"/>
                    <a:pt x="22109" y="87327"/>
                    <a:pt x="21582" y="87448"/>
                  </a:cubicBezTo>
                  <a:cubicBezTo>
                    <a:pt x="20591" y="87680"/>
                    <a:pt x="19573" y="87672"/>
                    <a:pt x="18594" y="87369"/>
                  </a:cubicBezTo>
                  <a:cubicBezTo>
                    <a:pt x="18199" y="87246"/>
                    <a:pt x="17817" y="87077"/>
                    <a:pt x="17461" y="86870"/>
                  </a:cubicBezTo>
                  <a:cubicBezTo>
                    <a:pt x="17037" y="87080"/>
                    <a:pt x="16594" y="87254"/>
                    <a:pt x="16139" y="87386"/>
                  </a:cubicBezTo>
                  <a:cubicBezTo>
                    <a:pt x="15085" y="87697"/>
                    <a:pt x="14005" y="87795"/>
                    <a:pt x="12925" y="87773"/>
                  </a:cubicBezTo>
                  <a:cubicBezTo>
                    <a:pt x="14305" y="87633"/>
                    <a:pt x="15682" y="87274"/>
                    <a:pt x="16953" y="86536"/>
                  </a:cubicBezTo>
                  <a:cubicBezTo>
                    <a:pt x="15637" y="85554"/>
                    <a:pt x="14616" y="84073"/>
                    <a:pt x="13814" y="82401"/>
                  </a:cubicBezTo>
                  <a:cubicBezTo>
                    <a:pt x="14616" y="83815"/>
                    <a:pt x="15598" y="85102"/>
                    <a:pt x="16796" y="85924"/>
                  </a:cubicBezTo>
                  <a:cubicBezTo>
                    <a:pt x="17466" y="86382"/>
                    <a:pt x="17769" y="86039"/>
                    <a:pt x="18370" y="85487"/>
                  </a:cubicBezTo>
                  <a:cubicBezTo>
                    <a:pt x="18987" y="84914"/>
                    <a:pt x="19511" y="84213"/>
                    <a:pt x="19943" y="83408"/>
                  </a:cubicBezTo>
                  <a:cubicBezTo>
                    <a:pt x="17896" y="84393"/>
                    <a:pt x="16100" y="82000"/>
                    <a:pt x="14978" y="80047"/>
                  </a:cubicBezTo>
                  <a:cubicBezTo>
                    <a:pt x="13559" y="77578"/>
                    <a:pt x="12554" y="74725"/>
                    <a:pt x="11637" y="71895"/>
                  </a:cubicBezTo>
                  <a:cubicBezTo>
                    <a:pt x="12459" y="73859"/>
                    <a:pt x="13334" y="75791"/>
                    <a:pt x="14358" y="77584"/>
                  </a:cubicBezTo>
                  <a:cubicBezTo>
                    <a:pt x="15289" y="79211"/>
                    <a:pt x="16395" y="81004"/>
                    <a:pt x="17856" y="81820"/>
                  </a:cubicBezTo>
                  <a:cubicBezTo>
                    <a:pt x="16386" y="79725"/>
                    <a:pt x="15275" y="77059"/>
                    <a:pt x="14291" y="74540"/>
                  </a:cubicBezTo>
                  <a:cubicBezTo>
                    <a:pt x="13595" y="72767"/>
                    <a:pt x="12975" y="70938"/>
                    <a:pt x="12479" y="69048"/>
                  </a:cubicBezTo>
                  <a:cubicBezTo>
                    <a:pt x="12274" y="68273"/>
                    <a:pt x="11337" y="67841"/>
                    <a:pt x="10798" y="67477"/>
                  </a:cubicBezTo>
                  <a:cubicBezTo>
                    <a:pt x="10086" y="66988"/>
                    <a:pt x="9339" y="66551"/>
                    <a:pt x="8562" y="66169"/>
                  </a:cubicBezTo>
                  <a:cubicBezTo>
                    <a:pt x="9839" y="66615"/>
                    <a:pt x="11059" y="67202"/>
                    <a:pt x="12201" y="67920"/>
                  </a:cubicBezTo>
                  <a:cubicBezTo>
                    <a:pt x="11814" y="66251"/>
                    <a:pt x="11398" y="65056"/>
                    <a:pt x="10577" y="63633"/>
                  </a:cubicBezTo>
                  <a:cubicBezTo>
                    <a:pt x="10276" y="63123"/>
                    <a:pt x="9959" y="62629"/>
                    <a:pt x="9628" y="62152"/>
                  </a:cubicBezTo>
                  <a:cubicBezTo>
                    <a:pt x="9095" y="61392"/>
                    <a:pt x="8644" y="61392"/>
                    <a:pt x="7872" y="61341"/>
                  </a:cubicBezTo>
                  <a:cubicBezTo>
                    <a:pt x="6663" y="61268"/>
                    <a:pt x="5448" y="61386"/>
                    <a:pt x="4276" y="61695"/>
                  </a:cubicBezTo>
                  <a:cubicBezTo>
                    <a:pt x="5648" y="61128"/>
                    <a:pt x="7089" y="60780"/>
                    <a:pt x="8554" y="60758"/>
                  </a:cubicBezTo>
                  <a:cubicBezTo>
                    <a:pt x="8063" y="60208"/>
                    <a:pt x="7510" y="59672"/>
                    <a:pt x="6958" y="59288"/>
                  </a:cubicBezTo>
                  <a:cubicBezTo>
                    <a:pt x="6958" y="59288"/>
                    <a:pt x="7443" y="57947"/>
                    <a:pt x="8893" y="57055"/>
                  </a:cubicBezTo>
                  <a:cubicBezTo>
                    <a:pt x="8170" y="56093"/>
                    <a:pt x="7370" y="55111"/>
                    <a:pt x="6447" y="54496"/>
                  </a:cubicBezTo>
                  <a:cubicBezTo>
                    <a:pt x="6447" y="54496"/>
                    <a:pt x="6534" y="54264"/>
                    <a:pt x="6716" y="53868"/>
                  </a:cubicBezTo>
                  <a:cubicBezTo>
                    <a:pt x="5936" y="53400"/>
                    <a:pt x="5120" y="53007"/>
                    <a:pt x="4276" y="52746"/>
                  </a:cubicBezTo>
                  <a:cubicBezTo>
                    <a:pt x="5148" y="52917"/>
                    <a:pt x="6001" y="53220"/>
                    <a:pt x="6834" y="53618"/>
                  </a:cubicBezTo>
                  <a:cubicBezTo>
                    <a:pt x="7098" y="53063"/>
                    <a:pt x="7740" y="52367"/>
                    <a:pt x="7496" y="51795"/>
                  </a:cubicBezTo>
                  <a:cubicBezTo>
                    <a:pt x="7157" y="50990"/>
                    <a:pt x="6876" y="50159"/>
                    <a:pt x="6657" y="49312"/>
                  </a:cubicBezTo>
                  <a:cubicBezTo>
                    <a:pt x="6206" y="47539"/>
                    <a:pt x="6068" y="45612"/>
                    <a:pt x="6369" y="43772"/>
                  </a:cubicBezTo>
                  <a:cubicBezTo>
                    <a:pt x="6105" y="46557"/>
                    <a:pt x="6843" y="49250"/>
                    <a:pt x="8024" y="51531"/>
                  </a:cubicBezTo>
                  <a:cubicBezTo>
                    <a:pt x="8251" y="51192"/>
                    <a:pt x="8492" y="50855"/>
                    <a:pt x="8739" y="50538"/>
                  </a:cubicBezTo>
                  <a:cubicBezTo>
                    <a:pt x="8876" y="50364"/>
                    <a:pt x="9014" y="50185"/>
                    <a:pt x="9154" y="50019"/>
                  </a:cubicBezTo>
                  <a:cubicBezTo>
                    <a:pt x="9485" y="49624"/>
                    <a:pt x="9303" y="49436"/>
                    <a:pt x="9199" y="48905"/>
                  </a:cubicBezTo>
                  <a:cubicBezTo>
                    <a:pt x="8919" y="47483"/>
                    <a:pt x="8722" y="46027"/>
                    <a:pt x="8703" y="44552"/>
                  </a:cubicBezTo>
                  <a:cubicBezTo>
                    <a:pt x="8820" y="46252"/>
                    <a:pt x="9171" y="47898"/>
                    <a:pt x="9611" y="49489"/>
                  </a:cubicBezTo>
                  <a:cubicBezTo>
                    <a:pt x="10195" y="48838"/>
                    <a:pt x="10832" y="48238"/>
                    <a:pt x="11513" y="47691"/>
                  </a:cubicBezTo>
                  <a:cubicBezTo>
                    <a:pt x="11685" y="48137"/>
                    <a:pt x="11833" y="48527"/>
                    <a:pt x="11976" y="48897"/>
                  </a:cubicBezTo>
                  <a:cubicBezTo>
                    <a:pt x="12537" y="48541"/>
                    <a:pt x="13121" y="48224"/>
                    <a:pt x="13724" y="47946"/>
                  </a:cubicBezTo>
                  <a:cubicBezTo>
                    <a:pt x="12187" y="46900"/>
                    <a:pt x="11673" y="44740"/>
                    <a:pt x="11643" y="42593"/>
                  </a:cubicBezTo>
                  <a:cubicBezTo>
                    <a:pt x="11586" y="38972"/>
                    <a:pt x="12493" y="35314"/>
                    <a:pt x="13390" y="31936"/>
                  </a:cubicBezTo>
                  <a:lnTo>
                    <a:pt x="13387" y="31936"/>
                  </a:lnTo>
                  <a:cubicBezTo>
                    <a:pt x="13819" y="30289"/>
                    <a:pt x="14092" y="28609"/>
                    <a:pt x="14268" y="26875"/>
                  </a:cubicBezTo>
                  <a:lnTo>
                    <a:pt x="14268" y="26881"/>
                  </a:lnTo>
                  <a:cubicBezTo>
                    <a:pt x="14484" y="24755"/>
                    <a:pt x="14636" y="21882"/>
                    <a:pt x="14543" y="18201"/>
                  </a:cubicBezTo>
                  <a:lnTo>
                    <a:pt x="14543" y="18201"/>
                  </a:lnTo>
                  <a:cubicBezTo>
                    <a:pt x="14529" y="17562"/>
                    <a:pt x="14507" y="16925"/>
                    <a:pt x="14476" y="16285"/>
                  </a:cubicBezTo>
                  <a:cubicBezTo>
                    <a:pt x="14465" y="16019"/>
                    <a:pt x="14451" y="15755"/>
                    <a:pt x="14437" y="15486"/>
                  </a:cubicBezTo>
                  <a:cubicBezTo>
                    <a:pt x="14406" y="14925"/>
                    <a:pt x="14322" y="15048"/>
                    <a:pt x="13974" y="14829"/>
                  </a:cubicBezTo>
                  <a:cubicBezTo>
                    <a:pt x="13211" y="14352"/>
                    <a:pt x="12532" y="13665"/>
                    <a:pt x="11934" y="12882"/>
                  </a:cubicBezTo>
                  <a:cubicBezTo>
                    <a:pt x="11222" y="11954"/>
                    <a:pt x="10630" y="10938"/>
                    <a:pt x="10173" y="9861"/>
                  </a:cubicBezTo>
                  <a:cubicBezTo>
                    <a:pt x="8015" y="12097"/>
                    <a:pt x="5235" y="13312"/>
                    <a:pt x="2722" y="11359"/>
                  </a:cubicBezTo>
                  <a:cubicBezTo>
                    <a:pt x="1611" y="10501"/>
                    <a:pt x="643" y="7482"/>
                    <a:pt x="0" y="6007"/>
                  </a:cubicBezTo>
                  <a:cubicBezTo>
                    <a:pt x="0" y="6007"/>
                    <a:pt x="33807" y="6484"/>
                    <a:pt x="37869" y="6422"/>
                  </a:cubicBezTo>
                  <a:cubicBezTo>
                    <a:pt x="37875" y="6422"/>
                    <a:pt x="35987" y="9628"/>
                    <a:pt x="34983" y="10153"/>
                  </a:cubicBezTo>
                  <a:cubicBezTo>
                    <a:pt x="35608" y="10605"/>
                    <a:pt x="36186" y="11188"/>
                    <a:pt x="36531" y="12035"/>
                  </a:cubicBezTo>
                  <a:cubicBezTo>
                    <a:pt x="36716" y="12501"/>
                    <a:pt x="36823" y="12995"/>
                    <a:pt x="36843" y="13494"/>
                  </a:cubicBezTo>
                  <a:cubicBezTo>
                    <a:pt x="36857" y="13962"/>
                    <a:pt x="36660" y="14299"/>
                    <a:pt x="36980" y="14549"/>
                  </a:cubicBezTo>
                  <a:cubicBezTo>
                    <a:pt x="38377" y="15620"/>
                    <a:pt x="38694" y="17719"/>
                    <a:pt x="37959" y="19573"/>
                  </a:cubicBezTo>
                  <a:cubicBezTo>
                    <a:pt x="39300" y="21346"/>
                    <a:pt x="38742" y="23809"/>
                    <a:pt x="37362" y="25217"/>
                  </a:cubicBezTo>
                  <a:cubicBezTo>
                    <a:pt x="37662" y="25610"/>
                    <a:pt x="37872" y="26065"/>
                    <a:pt x="37979" y="26547"/>
                  </a:cubicBezTo>
                  <a:cubicBezTo>
                    <a:pt x="39070" y="24620"/>
                    <a:pt x="41533" y="20375"/>
                    <a:pt x="44577" y="15901"/>
                  </a:cubicBezTo>
                  <a:lnTo>
                    <a:pt x="44574" y="15901"/>
                  </a:lnTo>
                  <a:cubicBezTo>
                    <a:pt x="45172" y="15026"/>
                    <a:pt x="46106" y="14134"/>
                    <a:pt x="46274" y="12939"/>
                  </a:cubicBezTo>
                  <a:cubicBezTo>
                    <a:pt x="46476" y="11550"/>
                    <a:pt x="46563" y="10116"/>
                    <a:pt x="46673" y="8708"/>
                  </a:cubicBezTo>
                  <a:cubicBezTo>
                    <a:pt x="46855" y="6427"/>
                    <a:pt x="46925" y="3835"/>
                    <a:pt x="48308" y="2186"/>
                  </a:cubicBezTo>
                  <a:cubicBezTo>
                    <a:pt x="48518" y="1931"/>
                    <a:pt x="50078" y="637"/>
                    <a:pt x="50176" y="1678"/>
                  </a:cubicBezTo>
                  <a:cubicBezTo>
                    <a:pt x="50227" y="2180"/>
                    <a:pt x="49669" y="3002"/>
                    <a:pt x="49503" y="3429"/>
                  </a:cubicBezTo>
                  <a:cubicBezTo>
                    <a:pt x="49144" y="4368"/>
                    <a:pt x="48743" y="5423"/>
                    <a:pt x="48667" y="6484"/>
                  </a:cubicBezTo>
                  <a:cubicBezTo>
                    <a:pt x="48538" y="8428"/>
                    <a:pt x="51105" y="7202"/>
                    <a:pt x="51688" y="6514"/>
                  </a:cubicBezTo>
                  <a:cubicBezTo>
                    <a:pt x="52365" y="5720"/>
                    <a:pt x="52729" y="4570"/>
                    <a:pt x="52940" y="3434"/>
                  </a:cubicBezTo>
                  <a:cubicBezTo>
                    <a:pt x="53094" y="2607"/>
                    <a:pt x="53102" y="904"/>
                    <a:pt x="53585" y="245"/>
                  </a:cubicBezTo>
                  <a:cubicBezTo>
                    <a:pt x="53762" y="0"/>
                    <a:pt x="53961" y="1232"/>
                    <a:pt x="53978" y="1325"/>
                  </a:cubicBezTo>
                  <a:cubicBezTo>
                    <a:pt x="54224" y="2609"/>
                    <a:pt x="54539" y="3830"/>
                    <a:pt x="54387" y="5171"/>
                  </a:cubicBezTo>
                  <a:cubicBezTo>
                    <a:pt x="54253" y="6360"/>
                    <a:pt x="53863" y="7415"/>
                    <a:pt x="53576" y="8543"/>
                  </a:cubicBezTo>
                  <a:cubicBezTo>
                    <a:pt x="53380" y="9438"/>
                    <a:pt x="54098" y="9177"/>
                    <a:pt x="54595" y="9011"/>
                  </a:cubicBezTo>
                  <a:cubicBezTo>
                    <a:pt x="55439" y="8739"/>
                    <a:pt x="56138" y="7970"/>
                    <a:pt x="56446" y="6896"/>
                  </a:cubicBezTo>
                  <a:cubicBezTo>
                    <a:pt x="56833" y="5544"/>
                    <a:pt x="56415" y="4135"/>
                    <a:pt x="56721" y="2775"/>
                  </a:cubicBezTo>
                  <a:cubicBezTo>
                    <a:pt x="56918" y="1897"/>
                    <a:pt x="57378" y="999"/>
                    <a:pt x="58051" y="671"/>
                  </a:cubicBezTo>
                  <a:cubicBezTo>
                    <a:pt x="58531" y="424"/>
                    <a:pt x="58747" y="677"/>
                    <a:pt x="58792" y="1294"/>
                  </a:cubicBezTo>
                  <a:cubicBezTo>
                    <a:pt x="58926" y="3140"/>
                    <a:pt x="58836" y="5336"/>
                    <a:pt x="58463" y="7120"/>
                  </a:cubicBezTo>
                  <a:cubicBezTo>
                    <a:pt x="58152" y="8610"/>
                    <a:pt x="56483" y="9712"/>
                    <a:pt x="55546" y="10439"/>
                  </a:cubicBezTo>
                  <a:cubicBezTo>
                    <a:pt x="56253" y="11572"/>
                    <a:pt x="57695" y="11951"/>
                    <a:pt x="58626" y="11132"/>
                  </a:cubicBezTo>
                  <a:cubicBezTo>
                    <a:pt x="59428" y="10431"/>
                    <a:pt x="59799" y="9115"/>
                    <a:pt x="60469" y="8212"/>
                  </a:cubicBezTo>
                  <a:cubicBezTo>
                    <a:pt x="60609" y="8024"/>
                    <a:pt x="61521" y="6865"/>
                    <a:pt x="61633" y="7659"/>
                  </a:cubicBezTo>
                  <a:cubicBezTo>
                    <a:pt x="61709" y="8487"/>
                    <a:pt x="61280" y="9370"/>
                    <a:pt x="61069" y="10122"/>
                  </a:cubicBezTo>
                  <a:cubicBezTo>
                    <a:pt x="60870" y="10823"/>
                    <a:pt x="60727" y="11598"/>
                    <a:pt x="60410" y="12232"/>
                  </a:cubicBezTo>
                  <a:cubicBezTo>
                    <a:pt x="59532" y="13999"/>
                    <a:pt x="57128" y="13626"/>
                    <a:pt x="55781" y="13735"/>
                  </a:cubicBezTo>
                  <a:cubicBezTo>
                    <a:pt x="56017" y="14083"/>
                    <a:pt x="56253" y="14420"/>
                    <a:pt x="56497" y="14726"/>
                  </a:cubicBezTo>
                  <a:cubicBezTo>
                    <a:pt x="56034" y="14608"/>
                    <a:pt x="55624" y="14139"/>
                    <a:pt x="55260" y="13777"/>
                  </a:cubicBezTo>
                  <a:cubicBezTo>
                    <a:pt x="54651" y="13833"/>
                    <a:pt x="54039" y="13918"/>
                    <a:pt x="53433" y="14024"/>
                  </a:cubicBezTo>
                  <a:cubicBezTo>
                    <a:pt x="52516" y="14184"/>
                    <a:pt x="51610" y="14409"/>
                    <a:pt x="50723" y="14695"/>
                  </a:cubicBezTo>
                  <a:cubicBezTo>
                    <a:pt x="50468" y="14779"/>
                    <a:pt x="50109" y="14835"/>
                    <a:pt x="49876" y="15009"/>
                  </a:cubicBezTo>
                  <a:cubicBezTo>
                    <a:pt x="49071" y="16083"/>
                    <a:pt x="48387" y="17306"/>
                    <a:pt x="47702" y="18516"/>
                  </a:cubicBezTo>
                  <a:cubicBezTo>
                    <a:pt x="46117" y="21315"/>
                    <a:pt x="44622" y="24193"/>
                    <a:pt x="43020" y="26979"/>
                  </a:cubicBezTo>
                  <a:cubicBezTo>
                    <a:pt x="41606" y="29442"/>
                    <a:pt x="40232" y="31686"/>
                    <a:pt x="38172" y="33210"/>
                  </a:cubicBezTo>
                  <a:lnTo>
                    <a:pt x="38172" y="33210"/>
                  </a:lnTo>
                  <a:cubicBezTo>
                    <a:pt x="38139" y="33238"/>
                    <a:pt x="38102" y="33263"/>
                    <a:pt x="38066" y="33288"/>
                  </a:cubicBezTo>
                  <a:lnTo>
                    <a:pt x="38066" y="33288"/>
                  </a:lnTo>
                  <a:cubicBezTo>
                    <a:pt x="37906" y="33412"/>
                    <a:pt x="37740" y="33535"/>
                    <a:pt x="37578" y="33647"/>
                  </a:cubicBezTo>
                  <a:cubicBezTo>
                    <a:pt x="37558" y="34063"/>
                    <a:pt x="37538" y="34478"/>
                    <a:pt x="37524" y="34887"/>
                  </a:cubicBezTo>
                  <a:cubicBezTo>
                    <a:pt x="37485" y="35892"/>
                    <a:pt x="37463" y="36899"/>
                    <a:pt x="37466" y="37903"/>
                  </a:cubicBezTo>
                  <a:cubicBezTo>
                    <a:pt x="37471" y="39909"/>
                    <a:pt x="37569" y="41934"/>
                    <a:pt x="37895" y="43898"/>
                  </a:cubicBezTo>
                  <a:cubicBezTo>
                    <a:pt x="41486" y="44061"/>
                    <a:pt x="45082" y="44044"/>
                    <a:pt x="48676" y="43940"/>
                  </a:cubicBezTo>
                  <a:cubicBezTo>
                    <a:pt x="49649" y="43909"/>
                    <a:pt x="50620" y="43873"/>
                    <a:pt x="51593" y="43831"/>
                  </a:cubicBezTo>
                  <a:cubicBezTo>
                    <a:pt x="52160" y="43805"/>
                    <a:pt x="52468" y="43774"/>
                    <a:pt x="52954" y="43368"/>
                  </a:cubicBezTo>
                  <a:cubicBezTo>
                    <a:pt x="54903" y="41746"/>
                    <a:pt x="56704" y="39746"/>
                    <a:pt x="58486" y="37824"/>
                  </a:cubicBezTo>
                  <a:lnTo>
                    <a:pt x="58486" y="37830"/>
                  </a:lnTo>
                  <a:cubicBezTo>
                    <a:pt x="59863" y="36343"/>
                    <a:pt x="61227" y="34820"/>
                    <a:pt x="62537" y="33227"/>
                  </a:cubicBezTo>
                  <a:lnTo>
                    <a:pt x="62537" y="33227"/>
                  </a:lnTo>
                  <a:cubicBezTo>
                    <a:pt x="63216" y="32405"/>
                    <a:pt x="63900" y="31563"/>
                    <a:pt x="64506" y="30643"/>
                  </a:cubicBezTo>
                  <a:cubicBezTo>
                    <a:pt x="64739" y="30284"/>
                    <a:pt x="65216" y="29681"/>
                    <a:pt x="65047" y="29142"/>
                  </a:cubicBezTo>
                  <a:cubicBezTo>
                    <a:pt x="64904" y="28679"/>
                    <a:pt x="64340" y="28648"/>
                    <a:pt x="64040" y="28491"/>
                  </a:cubicBezTo>
                  <a:cubicBezTo>
                    <a:pt x="63311" y="28112"/>
                    <a:pt x="63159" y="27204"/>
                    <a:pt x="63123" y="26258"/>
                  </a:cubicBezTo>
                  <a:lnTo>
                    <a:pt x="63123" y="26258"/>
                  </a:lnTo>
                  <a:cubicBezTo>
                    <a:pt x="63084" y="25374"/>
                    <a:pt x="63504" y="23447"/>
                    <a:pt x="64276" y="24791"/>
                  </a:cubicBezTo>
                  <a:cubicBezTo>
                    <a:pt x="64593" y="25327"/>
                    <a:pt x="64643" y="26070"/>
                    <a:pt x="65059" y="26508"/>
                  </a:cubicBezTo>
                  <a:cubicBezTo>
                    <a:pt x="65572" y="27052"/>
                    <a:pt x="66422" y="26971"/>
                    <a:pt x="67036" y="26996"/>
                  </a:cubicBezTo>
                  <a:cubicBezTo>
                    <a:pt x="67906" y="26045"/>
                    <a:pt x="67435" y="23141"/>
                    <a:pt x="67370" y="21893"/>
                  </a:cubicBezTo>
                  <a:cubicBezTo>
                    <a:pt x="67359" y="21638"/>
                    <a:pt x="67219" y="17867"/>
                    <a:pt x="67951" y="18849"/>
                  </a:cubicBezTo>
                  <a:cubicBezTo>
                    <a:pt x="68697" y="19856"/>
                    <a:pt x="68860" y="21820"/>
                    <a:pt x="69258" y="23083"/>
                  </a:cubicBezTo>
                  <a:cubicBezTo>
                    <a:pt x="69376" y="23458"/>
                    <a:pt x="69578" y="24247"/>
                    <a:pt x="69937" y="24331"/>
                  </a:cubicBezTo>
                  <a:cubicBezTo>
                    <a:pt x="70372" y="24438"/>
                    <a:pt x="70636" y="23318"/>
                    <a:pt x="70734" y="22948"/>
                  </a:cubicBezTo>
                  <a:cubicBezTo>
                    <a:pt x="71264" y="20942"/>
                    <a:pt x="71421" y="18790"/>
                    <a:pt x="71769" y="16717"/>
                  </a:cubicBezTo>
                  <a:cubicBezTo>
                    <a:pt x="71797" y="16552"/>
                    <a:pt x="71929" y="15351"/>
                    <a:pt x="72159" y="15430"/>
                  </a:cubicBezTo>
                  <a:cubicBezTo>
                    <a:pt x="72439" y="15522"/>
                    <a:pt x="72554" y="16459"/>
                    <a:pt x="72605" y="16740"/>
                  </a:cubicBezTo>
                  <a:cubicBezTo>
                    <a:pt x="72942" y="18527"/>
                    <a:pt x="73093" y="20485"/>
                    <a:pt x="72961" y="22320"/>
                  </a:cubicBezTo>
                  <a:cubicBezTo>
                    <a:pt x="72902" y="23150"/>
                    <a:pt x="72723" y="23747"/>
                    <a:pt x="72425" y="24466"/>
                  </a:cubicBezTo>
                  <a:cubicBezTo>
                    <a:pt x="71957" y="25613"/>
                    <a:pt x="72703" y="26174"/>
                    <a:pt x="73539" y="25837"/>
                  </a:cubicBezTo>
                  <a:cubicBezTo>
                    <a:pt x="74370" y="25470"/>
                    <a:pt x="74703" y="24698"/>
                    <a:pt x="74877" y="23582"/>
                  </a:cubicBezTo>
                  <a:cubicBezTo>
                    <a:pt x="74877" y="23582"/>
                    <a:pt x="74880" y="23582"/>
                    <a:pt x="74883" y="23587"/>
                  </a:cubicBezTo>
                  <a:cubicBezTo>
                    <a:pt x="75043" y="22558"/>
                    <a:pt x="75009" y="21015"/>
                    <a:pt x="75629" y="20241"/>
                  </a:cubicBezTo>
                  <a:cubicBezTo>
                    <a:pt x="76300" y="19416"/>
                    <a:pt x="76061" y="21357"/>
                    <a:pt x="76092" y="21837"/>
                  </a:cubicBezTo>
                  <a:cubicBezTo>
                    <a:pt x="76154" y="22729"/>
                    <a:pt x="76417" y="23517"/>
                    <a:pt x="76580" y="24370"/>
                  </a:cubicBezTo>
                  <a:close/>
                  <a:moveTo>
                    <a:pt x="19932" y="81354"/>
                  </a:moveTo>
                  <a:cubicBezTo>
                    <a:pt x="19660" y="81601"/>
                    <a:pt x="19377" y="81837"/>
                    <a:pt x="19079" y="82056"/>
                  </a:cubicBezTo>
                  <a:cubicBezTo>
                    <a:pt x="19422" y="81963"/>
                    <a:pt x="19719" y="81739"/>
                    <a:pt x="19952" y="81391"/>
                  </a:cubicBezTo>
                  <a:close/>
                  <a:moveTo>
                    <a:pt x="21806" y="86126"/>
                  </a:moveTo>
                  <a:cubicBezTo>
                    <a:pt x="21778" y="86079"/>
                    <a:pt x="21789" y="86104"/>
                    <a:pt x="21803" y="86121"/>
                  </a:cubicBezTo>
                  <a:cubicBezTo>
                    <a:pt x="21385" y="85377"/>
                    <a:pt x="21024" y="84606"/>
                    <a:pt x="20721" y="83809"/>
                  </a:cubicBezTo>
                  <a:cubicBezTo>
                    <a:pt x="19988" y="85013"/>
                    <a:pt x="19077" y="85919"/>
                    <a:pt x="18019" y="86561"/>
                  </a:cubicBezTo>
                  <a:cubicBezTo>
                    <a:pt x="19318" y="87030"/>
                    <a:pt x="20650" y="86870"/>
                    <a:pt x="21918" y="86334"/>
                  </a:cubicBezTo>
                  <a:cubicBezTo>
                    <a:pt x="21879" y="86266"/>
                    <a:pt x="21843" y="86194"/>
                    <a:pt x="21806" y="86126"/>
                  </a:cubicBezTo>
                  <a:close/>
                  <a:moveTo>
                    <a:pt x="33869" y="19245"/>
                  </a:moveTo>
                  <a:cubicBezTo>
                    <a:pt x="34310" y="19256"/>
                    <a:pt x="34366" y="20129"/>
                    <a:pt x="34377" y="20575"/>
                  </a:cubicBezTo>
                  <a:cubicBezTo>
                    <a:pt x="34910" y="20359"/>
                    <a:pt x="35409" y="20067"/>
                    <a:pt x="35852" y="19702"/>
                  </a:cubicBezTo>
                  <a:cubicBezTo>
                    <a:pt x="35426" y="19391"/>
                    <a:pt x="34969" y="19158"/>
                    <a:pt x="34509" y="18950"/>
                  </a:cubicBezTo>
                  <a:cubicBezTo>
                    <a:pt x="33819" y="18653"/>
                    <a:pt x="33603" y="18866"/>
                    <a:pt x="32941" y="19197"/>
                  </a:cubicBezTo>
                  <a:cubicBezTo>
                    <a:pt x="33235" y="19346"/>
                    <a:pt x="33552" y="19351"/>
                    <a:pt x="33866" y="19242"/>
                  </a:cubicBezTo>
                  <a:close/>
                  <a:moveTo>
                    <a:pt x="32926" y="16653"/>
                  </a:moveTo>
                  <a:cubicBezTo>
                    <a:pt x="32918" y="16684"/>
                    <a:pt x="32901" y="16726"/>
                    <a:pt x="32890" y="16762"/>
                  </a:cubicBezTo>
                  <a:cubicBezTo>
                    <a:pt x="33712" y="16378"/>
                    <a:pt x="34528" y="15806"/>
                    <a:pt x="35095" y="14916"/>
                  </a:cubicBezTo>
                  <a:cubicBezTo>
                    <a:pt x="34105" y="14445"/>
                    <a:pt x="33022" y="14173"/>
                    <a:pt x="31928" y="13996"/>
                  </a:cubicBezTo>
                  <a:cubicBezTo>
                    <a:pt x="32402" y="14756"/>
                    <a:pt x="33221" y="15595"/>
                    <a:pt x="32926" y="16653"/>
                  </a:cubicBezTo>
                  <a:close/>
                  <a:moveTo>
                    <a:pt x="34677" y="11463"/>
                  </a:moveTo>
                  <a:cubicBezTo>
                    <a:pt x="34354" y="11149"/>
                    <a:pt x="33998" y="10874"/>
                    <a:pt x="33617" y="10641"/>
                  </a:cubicBezTo>
                  <a:cubicBezTo>
                    <a:pt x="33277" y="10706"/>
                    <a:pt x="32935" y="10739"/>
                    <a:pt x="32590" y="10739"/>
                  </a:cubicBezTo>
                  <a:cubicBezTo>
                    <a:pt x="32696" y="11561"/>
                    <a:pt x="33117" y="12434"/>
                    <a:pt x="32621" y="13213"/>
                  </a:cubicBezTo>
                  <a:cubicBezTo>
                    <a:pt x="33591" y="13281"/>
                    <a:pt x="34568" y="13427"/>
                    <a:pt x="35541" y="13786"/>
                  </a:cubicBezTo>
                  <a:cubicBezTo>
                    <a:pt x="35690" y="12835"/>
                    <a:pt x="35230" y="12013"/>
                    <a:pt x="34677" y="11463"/>
                  </a:cubicBezTo>
                  <a:close/>
                  <a:moveTo>
                    <a:pt x="36750" y="16176"/>
                  </a:moveTo>
                  <a:cubicBezTo>
                    <a:pt x="36638" y="16019"/>
                    <a:pt x="36515" y="15876"/>
                    <a:pt x="36374" y="15744"/>
                  </a:cubicBezTo>
                  <a:cubicBezTo>
                    <a:pt x="36029" y="16513"/>
                    <a:pt x="35555" y="17141"/>
                    <a:pt x="35022" y="17677"/>
                  </a:cubicBezTo>
                  <a:cubicBezTo>
                    <a:pt x="35645" y="17870"/>
                    <a:pt x="36240" y="18145"/>
                    <a:pt x="36789" y="18499"/>
                  </a:cubicBezTo>
                  <a:cubicBezTo>
                    <a:pt x="37112" y="17772"/>
                    <a:pt x="37210" y="16841"/>
                    <a:pt x="36747" y="16176"/>
                  </a:cubicBezTo>
                  <a:close/>
                  <a:moveTo>
                    <a:pt x="37070" y="21066"/>
                  </a:moveTo>
                  <a:cubicBezTo>
                    <a:pt x="36357" y="21913"/>
                    <a:pt x="35544" y="22451"/>
                    <a:pt x="34725" y="22878"/>
                  </a:cubicBezTo>
                  <a:cubicBezTo>
                    <a:pt x="35025" y="23217"/>
                    <a:pt x="35378" y="23470"/>
                    <a:pt x="35718" y="23725"/>
                  </a:cubicBezTo>
                  <a:cubicBezTo>
                    <a:pt x="36040" y="23582"/>
                    <a:pt x="36332" y="23380"/>
                    <a:pt x="36579" y="23127"/>
                  </a:cubicBezTo>
                  <a:cubicBezTo>
                    <a:pt x="37076" y="22620"/>
                    <a:pt x="37421" y="21865"/>
                    <a:pt x="37070" y="21066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02" name="Google Shape;160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48848" y="2768550"/>
              <a:ext cx="2318551" cy="20174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1789;p36">
            <a:extLst>
              <a:ext uri="{FF2B5EF4-FFF2-40B4-BE49-F238E27FC236}">
                <a16:creationId xmlns:a16="http://schemas.microsoft.com/office/drawing/2014/main" id="{5CF3912B-05F7-4E0F-9966-88B4106D2498}"/>
              </a:ext>
            </a:extLst>
          </p:cNvPr>
          <p:cNvSpPr txBox="1">
            <a:spLocks/>
          </p:cNvSpPr>
          <p:nvPr/>
        </p:nvSpPr>
        <p:spPr>
          <a:xfrm>
            <a:off x="5837681" y="2478602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di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Global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kelasnya</a:t>
            </a:r>
            <a:r>
              <a:rPr lang="en-US" dirty="0"/>
              <a:t> </a:t>
            </a:r>
          </a:p>
        </p:txBody>
      </p:sp>
      <p:sp>
        <p:nvSpPr>
          <p:cNvPr id="8" name="Google Shape;1786;p36">
            <a:extLst>
              <a:ext uri="{FF2B5EF4-FFF2-40B4-BE49-F238E27FC236}">
                <a16:creationId xmlns:a16="http://schemas.microsoft.com/office/drawing/2014/main" id="{A270DF3A-B649-4C79-8F3A-F950F6E2AA7A}"/>
              </a:ext>
            </a:extLst>
          </p:cNvPr>
          <p:cNvSpPr txBox="1">
            <a:spLocks/>
          </p:cNvSpPr>
          <p:nvPr/>
        </p:nvSpPr>
        <p:spPr>
          <a:xfrm>
            <a:off x="5840566" y="2035394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konsep</a:t>
            </a:r>
            <a:r>
              <a:rPr lang="en-ID" sz="2400" dirty="0"/>
              <a:t> </a:t>
            </a:r>
            <a:r>
              <a:rPr lang="en-ID" sz="2400" dirty="0" err="1">
                <a:solidFill>
                  <a:schemeClr val="accent3">
                    <a:lumMod val="50000"/>
                  </a:schemeClr>
                </a:solidFill>
              </a:rPr>
              <a:t>abstraksi</a:t>
            </a:r>
            <a:endParaRPr lang="en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Google Shape;1789;p36">
            <a:extLst>
              <a:ext uri="{FF2B5EF4-FFF2-40B4-BE49-F238E27FC236}">
                <a16:creationId xmlns:a16="http://schemas.microsoft.com/office/drawing/2014/main" id="{730DF397-5A8C-404A-A186-6E784363E7E7}"/>
              </a:ext>
            </a:extLst>
          </p:cNvPr>
          <p:cNvSpPr txBox="1">
            <a:spLocks/>
          </p:cNvSpPr>
          <p:nvPr/>
        </p:nvSpPr>
        <p:spPr>
          <a:xfrm>
            <a:off x="617932" y="2321744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pada </a:t>
            </a:r>
            <a:r>
              <a:rPr lang="en-ID" dirty="0" err="1"/>
              <a:t>Karakter</a:t>
            </a:r>
            <a:endParaRPr lang="en-ID" dirty="0"/>
          </a:p>
        </p:txBody>
      </p:sp>
      <p:sp>
        <p:nvSpPr>
          <p:cNvPr id="11" name="Google Shape;1786;p36">
            <a:extLst>
              <a:ext uri="{FF2B5EF4-FFF2-40B4-BE49-F238E27FC236}">
                <a16:creationId xmlns:a16="http://schemas.microsoft.com/office/drawing/2014/main" id="{5A4761DB-6ADA-4EBF-9F5A-85A9E8EAFC7B}"/>
              </a:ext>
            </a:extLst>
          </p:cNvPr>
          <p:cNvSpPr txBox="1">
            <a:spLocks/>
          </p:cNvSpPr>
          <p:nvPr/>
        </p:nvSpPr>
        <p:spPr>
          <a:xfrm>
            <a:off x="530168" y="2035394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Konsep</a:t>
            </a:r>
            <a:r>
              <a:rPr lang="en-ID" sz="2400" dirty="0"/>
              <a:t> </a:t>
            </a:r>
            <a:r>
              <a:rPr lang="en-ID" sz="2400" dirty="0" err="1">
                <a:solidFill>
                  <a:schemeClr val="accent3">
                    <a:lumMod val="50000"/>
                  </a:schemeClr>
                </a:solidFill>
              </a:rPr>
              <a:t>encapsulasi</a:t>
            </a:r>
            <a:endParaRPr lang="en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Google Shape;1786;p36">
            <a:extLst>
              <a:ext uri="{FF2B5EF4-FFF2-40B4-BE49-F238E27FC236}">
                <a16:creationId xmlns:a16="http://schemas.microsoft.com/office/drawing/2014/main" id="{286B772E-0E89-437C-AA02-472A8CBD7EC9}"/>
              </a:ext>
            </a:extLst>
          </p:cNvPr>
          <p:cNvSpPr txBox="1">
            <a:spLocks/>
          </p:cNvSpPr>
          <p:nvPr/>
        </p:nvSpPr>
        <p:spPr>
          <a:xfrm>
            <a:off x="3141484" y="1372069"/>
            <a:ext cx="2568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 b="0" i="0" u="none" strike="noStrike" cap="none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 b="0" i="0" u="none" strike="noStrike" cap="none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pPr algn="ctr"/>
            <a:r>
              <a:rPr lang="en-ID" sz="2400" dirty="0" err="1"/>
              <a:t>konsep</a:t>
            </a:r>
            <a:r>
              <a:rPr lang="en-ID" sz="2400" dirty="0"/>
              <a:t> </a:t>
            </a:r>
            <a:r>
              <a:rPr lang="en-ID" sz="2400" dirty="0">
                <a:solidFill>
                  <a:schemeClr val="accent3">
                    <a:lumMod val="50000"/>
                  </a:schemeClr>
                </a:solidFill>
              </a:rPr>
              <a:t>inheritance</a:t>
            </a:r>
          </a:p>
        </p:txBody>
      </p:sp>
      <p:sp>
        <p:nvSpPr>
          <p:cNvPr id="13" name="Google Shape;1789;p36">
            <a:extLst>
              <a:ext uri="{FF2B5EF4-FFF2-40B4-BE49-F238E27FC236}">
                <a16:creationId xmlns:a16="http://schemas.microsoft.com/office/drawing/2014/main" id="{41ED995B-F9CF-4883-B2D2-2C8E951BE9B8}"/>
              </a:ext>
            </a:extLst>
          </p:cNvPr>
          <p:cNvSpPr txBox="1">
            <a:spLocks/>
          </p:cNvSpPr>
          <p:nvPr/>
        </p:nvSpPr>
        <p:spPr>
          <a:xfrm>
            <a:off x="3229249" y="1936752"/>
            <a:ext cx="2387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dan </a:t>
            </a:r>
            <a:r>
              <a:rPr lang="en-ID" dirty="0" err="1"/>
              <a:t>turunannya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Global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43"/>
          <p:cNvGrpSpPr/>
          <p:nvPr/>
        </p:nvGrpSpPr>
        <p:grpSpPr>
          <a:xfrm>
            <a:off x="6837794" y="2717777"/>
            <a:ext cx="624363" cy="3821000"/>
            <a:chOff x="6868675" y="2571751"/>
            <a:chExt cx="730078" cy="4467960"/>
          </a:xfrm>
        </p:grpSpPr>
        <p:sp>
          <p:nvSpPr>
            <p:cNvPr id="2011" name="Google Shape;2011;p43"/>
            <p:cNvSpPr/>
            <p:nvPr/>
          </p:nvSpPr>
          <p:spPr>
            <a:xfrm rot="-211748">
              <a:off x="6951502" y="4317166"/>
              <a:ext cx="564426" cy="2707742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12" name="Google Shape;201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8675" y="2571751"/>
              <a:ext cx="564444" cy="19897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3" name="Google Shape;2013;p43"/>
          <p:cNvGrpSpPr/>
          <p:nvPr/>
        </p:nvGrpSpPr>
        <p:grpSpPr>
          <a:xfrm>
            <a:off x="1076333" y="2577206"/>
            <a:ext cx="730054" cy="4267791"/>
            <a:chOff x="1386069" y="2790499"/>
            <a:chExt cx="673482" cy="3937076"/>
          </a:xfrm>
        </p:grpSpPr>
        <p:pic>
          <p:nvPicPr>
            <p:cNvPr id="2014" name="Google Shape;2014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386087" y="2790499"/>
              <a:ext cx="673464" cy="1881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5" name="Google Shape;2015;p43"/>
            <p:cNvSpPr/>
            <p:nvPr/>
          </p:nvSpPr>
          <p:spPr>
            <a:xfrm flipH="1">
              <a:off x="1386069" y="4672178"/>
              <a:ext cx="605234" cy="2055397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43"/>
          <p:cNvGrpSpPr/>
          <p:nvPr/>
        </p:nvGrpSpPr>
        <p:grpSpPr>
          <a:xfrm flipH="1">
            <a:off x="5051470" y="3850969"/>
            <a:ext cx="624337" cy="2009972"/>
            <a:chOff x="2574054" y="5520827"/>
            <a:chExt cx="1074036" cy="3457719"/>
          </a:xfrm>
        </p:grpSpPr>
        <p:sp>
          <p:nvSpPr>
            <p:cNvPr id="2017" name="Google Shape;2017;p43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27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43"/>
          <p:cNvGrpSpPr/>
          <p:nvPr/>
        </p:nvGrpSpPr>
        <p:grpSpPr>
          <a:xfrm>
            <a:off x="3559012" y="3662468"/>
            <a:ext cx="450885" cy="1082761"/>
            <a:chOff x="1060246" y="3554671"/>
            <a:chExt cx="761887" cy="1829606"/>
          </a:xfrm>
        </p:grpSpPr>
        <p:sp>
          <p:nvSpPr>
            <p:cNvPr id="2024" name="Google Shape;2024;p43"/>
            <p:cNvSpPr/>
            <p:nvPr/>
          </p:nvSpPr>
          <p:spPr>
            <a:xfrm>
              <a:off x="1119376" y="3562901"/>
              <a:ext cx="702757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5" name="Google Shape;2025;p43"/>
            <p:cNvGrpSpPr/>
            <p:nvPr/>
          </p:nvGrpSpPr>
          <p:grpSpPr>
            <a:xfrm>
              <a:off x="1060246" y="3554671"/>
              <a:ext cx="747770" cy="1829606"/>
              <a:chOff x="1060246" y="3554671"/>
              <a:chExt cx="747770" cy="1829606"/>
            </a:xfrm>
          </p:grpSpPr>
          <p:sp>
            <p:nvSpPr>
              <p:cNvPr id="2026" name="Google Shape;2026;p43"/>
              <p:cNvSpPr/>
              <p:nvPr/>
            </p:nvSpPr>
            <p:spPr>
              <a:xfrm>
                <a:off x="1060250" y="3554671"/>
                <a:ext cx="705059" cy="832135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3735" extrusionOk="0">
                    <a:moveTo>
                      <a:pt x="5488" y="1"/>
                    </a:moveTo>
                    <a:cubicBezTo>
                      <a:pt x="5273" y="1"/>
                      <a:pt x="5053" y="37"/>
                      <a:pt x="4827" y="114"/>
                    </a:cubicBezTo>
                    <a:cubicBezTo>
                      <a:pt x="0" y="1758"/>
                      <a:pt x="4293" y="13734"/>
                      <a:pt x="4293" y="13734"/>
                    </a:cubicBezTo>
                    <a:lnTo>
                      <a:pt x="11638" y="13552"/>
                    </a:lnTo>
                    <a:cubicBezTo>
                      <a:pt x="11036" y="9571"/>
                      <a:pt x="8964" y="1"/>
                      <a:pt x="5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3"/>
              <p:cNvSpPr/>
              <p:nvPr/>
            </p:nvSpPr>
            <p:spPr>
              <a:xfrm>
                <a:off x="1060246" y="4366207"/>
                <a:ext cx="747770" cy="101807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6804" extrusionOk="0">
                    <a:moveTo>
                      <a:pt x="4293" y="339"/>
                    </a:moveTo>
                    <a:cubicBezTo>
                      <a:pt x="4293" y="339"/>
                      <a:pt x="0" y="13425"/>
                      <a:pt x="4827" y="15303"/>
                    </a:cubicBezTo>
                    <a:cubicBezTo>
                      <a:pt x="8702" y="16804"/>
                      <a:pt x="11703" y="4827"/>
                      <a:pt x="12342" y="0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9DA88920-59D3-4960-080C-A7A9FEC41B7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843100" y="1817250"/>
            <a:ext cx="3457800" cy="7545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Zombie Pride Day Minitheme by Slidesgo">
  <a:themeElements>
    <a:clrScheme name="Simple Light">
      <a:dk1>
        <a:srgbClr val="250D36"/>
      </a:dk1>
      <a:lt1>
        <a:srgbClr val="9C70A6"/>
      </a:lt1>
      <a:dk2>
        <a:srgbClr val="5F3369"/>
      </a:dk2>
      <a:lt2>
        <a:srgbClr val="9EE2C6"/>
      </a:lt2>
      <a:accent1>
        <a:srgbClr val="FF9F45"/>
      </a:accent1>
      <a:accent2>
        <a:srgbClr val="F8F58E"/>
      </a:accent2>
      <a:accent3>
        <a:srgbClr val="FCE6CC"/>
      </a:accent3>
      <a:accent4>
        <a:srgbClr val="97B888"/>
      </a:accent4>
      <a:accent5>
        <a:srgbClr val="385744"/>
      </a:accent5>
      <a:accent6>
        <a:srgbClr val="070001"/>
      </a:accent6>
      <a:hlink>
        <a:srgbClr val="FCE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563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Creepster</vt:lpstr>
      <vt:lpstr>Truculenta</vt:lpstr>
      <vt:lpstr>Zombie Pride Day Minitheme by Slidesgo</vt:lpstr>
      <vt:lpstr>Petualangan  si pele</vt:lpstr>
      <vt:lpstr>PowerPoint Presentation</vt:lpstr>
      <vt:lpstr>KONSEP GAME</vt:lpstr>
      <vt:lpstr>Alur game</vt:lpstr>
      <vt:lpstr>Menu game</vt:lpstr>
      <vt:lpstr>Identifikasi kelas dan objek</vt:lpstr>
      <vt:lpstr>Identifikasi kelas dan objek</vt:lpstr>
      <vt:lpstr>Penerapan konsep pbo dalam aplikasi</vt:lpstr>
      <vt:lpstr>Terima kasih</vt:lpstr>
      <vt:lpstr>Ilustrasi alur GAME</vt:lpstr>
      <vt:lpstr>Ilustrasi alur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PETUALANGAN SI BOCIL</dc:title>
  <dc:creator>Robi Hardinata</dc:creator>
  <cp:lastModifiedBy>aspire 5</cp:lastModifiedBy>
  <cp:revision>25</cp:revision>
  <dcterms:modified xsi:type="dcterms:W3CDTF">2022-04-26T15:35:51Z</dcterms:modified>
</cp:coreProperties>
</file>