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302" r:id="rId3"/>
    <p:sldId id="257" r:id="rId4"/>
    <p:sldId id="259" r:id="rId5"/>
    <p:sldId id="303" r:id="rId6"/>
    <p:sldId id="279" r:id="rId7"/>
    <p:sldId id="266" r:id="rId8"/>
    <p:sldId id="260" r:id="rId9"/>
    <p:sldId id="281" r:id="rId10"/>
    <p:sldId id="282" r:id="rId11"/>
    <p:sldId id="258" r:id="rId12"/>
    <p:sldId id="283" r:id="rId13"/>
    <p:sldId id="262" r:id="rId14"/>
  </p:sldIdLst>
  <p:sldSz cx="9144000" cy="5143500" type="screen16x9"/>
  <p:notesSz cx="6858000" cy="9144000"/>
  <p:embeddedFontLst>
    <p:embeddedFont>
      <p:font typeface="Creepster" panose="020B0604020202020204" charset="0"/>
      <p:regular r:id="rId16"/>
    </p:embeddedFont>
    <p:embeddedFont>
      <p:font typeface="Truculent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ACFF5"/>
    <a:srgbClr val="250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9094A9-1BEB-4F81-B163-C973F256033D}">
  <a:tblStyle styleId="{5A9094A9-1BEB-4F81-B163-C973F2560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06962aab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06962aab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234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106962aab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106962aab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06962aab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06962aab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268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06cca27dcb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106cca27dcb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58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06cca27dc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06cca27dc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06cca27dcb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06cca27dcb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072cf91de8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072cf91de8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06cca27dcb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06cca27dcb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70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06f7975a47_1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06f7975a47_1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06962aab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06962aab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06f7975a47_1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06f7975a47_1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80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9700" y="114025"/>
            <a:ext cx="9327606" cy="5029484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174350" y="1460377"/>
            <a:ext cx="6953403" cy="374925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9290087">
            <a:off x="-605691" y="-662188"/>
            <a:ext cx="3210765" cy="2474518"/>
          </a:xfrm>
          <a:custGeom>
            <a:avLst/>
            <a:gdLst/>
            <a:ahLst/>
            <a:cxnLst/>
            <a:rect l="l" t="t" r="r" b="b"/>
            <a:pathLst>
              <a:path w="43575" h="33583" extrusionOk="0">
                <a:moveTo>
                  <a:pt x="8363" y="29107"/>
                </a:moveTo>
                <a:cubicBezTo>
                  <a:pt x="8363" y="29107"/>
                  <a:pt x="14547" y="23523"/>
                  <a:pt x="19348" y="30046"/>
                </a:cubicBezTo>
                <a:cubicBezTo>
                  <a:pt x="19348" y="30046"/>
                  <a:pt x="24149" y="25885"/>
                  <a:pt x="28624" y="31116"/>
                </a:cubicBezTo>
                <a:cubicBezTo>
                  <a:pt x="28624" y="31116"/>
                  <a:pt x="32603" y="30307"/>
                  <a:pt x="32537" y="33582"/>
                </a:cubicBezTo>
                <a:cubicBezTo>
                  <a:pt x="35147" y="32564"/>
                  <a:pt x="38147" y="32434"/>
                  <a:pt x="40626" y="33204"/>
                </a:cubicBezTo>
                <a:cubicBezTo>
                  <a:pt x="33542" y="27111"/>
                  <a:pt x="42035" y="23471"/>
                  <a:pt x="42035" y="23471"/>
                </a:cubicBezTo>
                <a:cubicBezTo>
                  <a:pt x="42035" y="23471"/>
                  <a:pt x="41265" y="20157"/>
                  <a:pt x="43575" y="18018"/>
                </a:cubicBezTo>
                <a:lnTo>
                  <a:pt x="43522" y="17953"/>
                </a:lnTo>
                <a:cubicBezTo>
                  <a:pt x="39935" y="17105"/>
                  <a:pt x="38930" y="19805"/>
                  <a:pt x="38930" y="19805"/>
                </a:cubicBezTo>
                <a:cubicBezTo>
                  <a:pt x="38121" y="12838"/>
                  <a:pt x="30385" y="13321"/>
                  <a:pt x="30385" y="13321"/>
                </a:cubicBezTo>
                <a:cubicBezTo>
                  <a:pt x="30020" y="6681"/>
                  <a:pt x="23066" y="7803"/>
                  <a:pt x="23066" y="7803"/>
                </a:cubicBezTo>
                <a:cubicBezTo>
                  <a:pt x="22740" y="4097"/>
                  <a:pt x="16699" y="1"/>
                  <a:pt x="11781" y="3589"/>
                </a:cubicBezTo>
                <a:cubicBezTo>
                  <a:pt x="6849" y="7176"/>
                  <a:pt x="10150" y="12173"/>
                  <a:pt x="10150" y="12173"/>
                </a:cubicBezTo>
                <a:cubicBezTo>
                  <a:pt x="5401" y="11847"/>
                  <a:pt x="6993" y="16818"/>
                  <a:pt x="6993" y="16818"/>
                </a:cubicBezTo>
                <a:cubicBezTo>
                  <a:pt x="4984" y="14978"/>
                  <a:pt x="0" y="17822"/>
                  <a:pt x="3105" y="22153"/>
                </a:cubicBezTo>
                <a:cubicBezTo>
                  <a:pt x="6471" y="23015"/>
                  <a:pt x="8741" y="26093"/>
                  <a:pt x="8363" y="29107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34775" y="563100"/>
            <a:ext cx="7695600" cy="7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34775" y="1456788"/>
            <a:ext cx="7695600" cy="4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908777" y="2571759"/>
            <a:ext cx="3325985" cy="3126401"/>
            <a:chOff x="2604439" y="1955638"/>
            <a:chExt cx="3935145" cy="3699007"/>
          </a:xfrm>
        </p:grpSpPr>
        <p:sp>
          <p:nvSpPr>
            <p:cNvPr id="15" name="Google Shape;15;p2"/>
            <p:cNvSpPr/>
            <p:nvPr/>
          </p:nvSpPr>
          <p:spPr>
            <a:xfrm>
              <a:off x="2604439" y="1955638"/>
              <a:ext cx="3935145" cy="3699007"/>
            </a:xfrm>
            <a:custGeom>
              <a:avLst/>
              <a:gdLst/>
              <a:ahLst/>
              <a:cxnLst/>
              <a:rect l="l" t="t" r="r" b="b"/>
              <a:pathLst>
                <a:path w="36909" h="34695" extrusionOk="0">
                  <a:moveTo>
                    <a:pt x="17644" y="1"/>
                  </a:moveTo>
                  <a:cubicBezTo>
                    <a:pt x="15658" y="1"/>
                    <a:pt x="13653" y="342"/>
                    <a:pt x="11716" y="1047"/>
                  </a:cubicBezTo>
                  <a:cubicBezTo>
                    <a:pt x="5128" y="3434"/>
                    <a:pt x="627" y="9566"/>
                    <a:pt x="313" y="16572"/>
                  </a:cubicBezTo>
                  <a:cubicBezTo>
                    <a:pt x="0" y="23591"/>
                    <a:pt x="3940" y="30088"/>
                    <a:pt x="10294" y="33062"/>
                  </a:cubicBezTo>
                  <a:cubicBezTo>
                    <a:pt x="12639" y="34160"/>
                    <a:pt x="15144" y="34695"/>
                    <a:pt x="17631" y="34695"/>
                  </a:cubicBezTo>
                  <a:cubicBezTo>
                    <a:pt x="21882" y="34695"/>
                    <a:pt x="26082" y="33133"/>
                    <a:pt x="29341" y="30153"/>
                  </a:cubicBezTo>
                  <a:cubicBezTo>
                    <a:pt x="36412" y="23682"/>
                    <a:pt x="36908" y="12710"/>
                    <a:pt x="30437" y="5639"/>
                  </a:cubicBezTo>
                  <a:cubicBezTo>
                    <a:pt x="27091" y="1980"/>
                    <a:pt x="22424" y="1"/>
                    <a:pt x="17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71296" y="2071317"/>
              <a:ext cx="3531811" cy="3408162"/>
            </a:xfrm>
            <a:custGeom>
              <a:avLst/>
              <a:gdLst/>
              <a:ahLst/>
              <a:cxnLst/>
              <a:rect l="l" t="t" r="r" b="b"/>
              <a:pathLst>
                <a:path w="33126" h="31967" extrusionOk="0">
                  <a:moveTo>
                    <a:pt x="20758" y="6289"/>
                  </a:moveTo>
                  <a:lnTo>
                    <a:pt x="20758" y="6289"/>
                  </a:lnTo>
                  <a:cubicBezTo>
                    <a:pt x="20979" y="6341"/>
                    <a:pt x="21188" y="6446"/>
                    <a:pt x="21358" y="6602"/>
                  </a:cubicBezTo>
                  <a:cubicBezTo>
                    <a:pt x="21227" y="6641"/>
                    <a:pt x="21123" y="6720"/>
                    <a:pt x="21031" y="6811"/>
                  </a:cubicBezTo>
                  <a:cubicBezTo>
                    <a:pt x="20810" y="6694"/>
                    <a:pt x="20836" y="6511"/>
                    <a:pt x="20758" y="6289"/>
                  </a:cubicBezTo>
                  <a:close/>
                  <a:moveTo>
                    <a:pt x="13219" y="3527"/>
                  </a:moveTo>
                  <a:cubicBezTo>
                    <a:pt x="13491" y="3527"/>
                    <a:pt x="13813" y="3617"/>
                    <a:pt x="14221" y="3836"/>
                  </a:cubicBezTo>
                  <a:cubicBezTo>
                    <a:pt x="14991" y="4254"/>
                    <a:pt x="15526" y="5063"/>
                    <a:pt x="15122" y="6002"/>
                  </a:cubicBezTo>
                  <a:cubicBezTo>
                    <a:pt x="15055" y="5979"/>
                    <a:pt x="14985" y="5969"/>
                    <a:pt x="14915" y="5969"/>
                  </a:cubicBezTo>
                  <a:cubicBezTo>
                    <a:pt x="14626" y="5969"/>
                    <a:pt x="14321" y="6145"/>
                    <a:pt x="14143" y="6354"/>
                  </a:cubicBezTo>
                  <a:cubicBezTo>
                    <a:pt x="14417" y="6354"/>
                    <a:pt x="14691" y="6341"/>
                    <a:pt x="14965" y="6315"/>
                  </a:cubicBezTo>
                  <a:cubicBezTo>
                    <a:pt x="14965" y="6263"/>
                    <a:pt x="14978" y="6224"/>
                    <a:pt x="14991" y="6172"/>
                  </a:cubicBezTo>
                  <a:cubicBezTo>
                    <a:pt x="15004" y="6172"/>
                    <a:pt x="15017" y="6185"/>
                    <a:pt x="15043" y="6198"/>
                  </a:cubicBezTo>
                  <a:cubicBezTo>
                    <a:pt x="14652" y="6928"/>
                    <a:pt x="14678" y="6759"/>
                    <a:pt x="14091" y="6876"/>
                  </a:cubicBezTo>
                  <a:cubicBezTo>
                    <a:pt x="14033" y="6881"/>
                    <a:pt x="13976" y="6883"/>
                    <a:pt x="13920" y="6883"/>
                  </a:cubicBezTo>
                  <a:cubicBezTo>
                    <a:pt x="12896" y="6883"/>
                    <a:pt x="12023" y="6115"/>
                    <a:pt x="11899" y="5089"/>
                  </a:cubicBezTo>
                  <a:cubicBezTo>
                    <a:pt x="11865" y="5095"/>
                    <a:pt x="11831" y="5098"/>
                    <a:pt x="11797" y="5098"/>
                  </a:cubicBezTo>
                  <a:cubicBezTo>
                    <a:pt x="11608" y="5098"/>
                    <a:pt x="11425" y="5007"/>
                    <a:pt x="11325" y="4841"/>
                  </a:cubicBezTo>
                  <a:cubicBezTo>
                    <a:pt x="12080" y="4270"/>
                    <a:pt x="12440" y="3527"/>
                    <a:pt x="13219" y="3527"/>
                  </a:cubicBezTo>
                  <a:close/>
                  <a:moveTo>
                    <a:pt x="7124" y="8442"/>
                  </a:moveTo>
                  <a:lnTo>
                    <a:pt x="7124" y="8442"/>
                  </a:lnTo>
                  <a:cubicBezTo>
                    <a:pt x="6420" y="9055"/>
                    <a:pt x="5715" y="10921"/>
                    <a:pt x="5480" y="11834"/>
                  </a:cubicBezTo>
                  <a:cubicBezTo>
                    <a:pt x="5154" y="11677"/>
                    <a:pt x="4958" y="11325"/>
                    <a:pt x="4998" y="10973"/>
                  </a:cubicBezTo>
                  <a:lnTo>
                    <a:pt x="4998" y="10973"/>
                  </a:lnTo>
                  <a:lnTo>
                    <a:pt x="4985" y="10986"/>
                  </a:lnTo>
                  <a:cubicBezTo>
                    <a:pt x="5063" y="9746"/>
                    <a:pt x="5989" y="8807"/>
                    <a:pt x="7124" y="8442"/>
                  </a:cubicBezTo>
                  <a:close/>
                  <a:moveTo>
                    <a:pt x="24176" y="13595"/>
                  </a:moveTo>
                  <a:cubicBezTo>
                    <a:pt x="24306" y="13608"/>
                    <a:pt x="24437" y="13647"/>
                    <a:pt x="24567" y="13700"/>
                  </a:cubicBezTo>
                  <a:cubicBezTo>
                    <a:pt x="24580" y="13700"/>
                    <a:pt x="24606" y="13713"/>
                    <a:pt x="24619" y="13713"/>
                  </a:cubicBezTo>
                  <a:lnTo>
                    <a:pt x="24619" y="13726"/>
                  </a:lnTo>
                  <a:cubicBezTo>
                    <a:pt x="24528" y="13752"/>
                    <a:pt x="24437" y="13804"/>
                    <a:pt x="24371" y="13856"/>
                  </a:cubicBezTo>
                  <a:cubicBezTo>
                    <a:pt x="24319" y="13765"/>
                    <a:pt x="24254" y="13673"/>
                    <a:pt x="24176" y="13595"/>
                  </a:cubicBezTo>
                  <a:close/>
                  <a:moveTo>
                    <a:pt x="9825" y="9877"/>
                  </a:moveTo>
                  <a:cubicBezTo>
                    <a:pt x="10464" y="10020"/>
                    <a:pt x="10529" y="10529"/>
                    <a:pt x="10881" y="10960"/>
                  </a:cubicBezTo>
                  <a:cubicBezTo>
                    <a:pt x="10634" y="11169"/>
                    <a:pt x="9994" y="12186"/>
                    <a:pt x="9903" y="12499"/>
                  </a:cubicBezTo>
                  <a:cubicBezTo>
                    <a:pt x="9590" y="13647"/>
                    <a:pt x="11886" y="14678"/>
                    <a:pt x="12708" y="14939"/>
                  </a:cubicBezTo>
                  <a:cubicBezTo>
                    <a:pt x="12682" y="15252"/>
                    <a:pt x="12604" y="15565"/>
                    <a:pt x="12447" y="15852"/>
                  </a:cubicBezTo>
                  <a:cubicBezTo>
                    <a:pt x="12317" y="15761"/>
                    <a:pt x="12212" y="15643"/>
                    <a:pt x="12121" y="15526"/>
                  </a:cubicBezTo>
                  <a:lnTo>
                    <a:pt x="12108" y="15526"/>
                  </a:lnTo>
                  <a:cubicBezTo>
                    <a:pt x="11885" y="15614"/>
                    <a:pt x="11679" y="15651"/>
                    <a:pt x="11482" y="15651"/>
                  </a:cubicBezTo>
                  <a:cubicBezTo>
                    <a:pt x="10893" y="15651"/>
                    <a:pt x="10392" y="15324"/>
                    <a:pt x="9825" y="15069"/>
                  </a:cubicBezTo>
                  <a:cubicBezTo>
                    <a:pt x="9720" y="15135"/>
                    <a:pt x="9603" y="15213"/>
                    <a:pt x="9499" y="15291"/>
                  </a:cubicBezTo>
                  <a:cubicBezTo>
                    <a:pt x="9551" y="15187"/>
                    <a:pt x="9616" y="15095"/>
                    <a:pt x="9681" y="14991"/>
                  </a:cubicBezTo>
                  <a:cubicBezTo>
                    <a:pt x="9264" y="14769"/>
                    <a:pt x="8925" y="13778"/>
                    <a:pt x="8677" y="13673"/>
                  </a:cubicBezTo>
                  <a:cubicBezTo>
                    <a:pt x="8742" y="13608"/>
                    <a:pt x="9277" y="11925"/>
                    <a:pt x="9316" y="11769"/>
                  </a:cubicBezTo>
                  <a:lnTo>
                    <a:pt x="9316" y="11769"/>
                  </a:lnTo>
                  <a:cubicBezTo>
                    <a:pt x="8977" y="11925"/>
                    <a:pt x="8611" y="12030"/>
                    <a:pt x="8246" y="12069"/>
                  </a:cubicBezTo>
                  <a:cubicBezTo>
                    <a:pt x="8598" y="11221"/>
                    <a:pt x="9133" y="10464"/>
                    <a:pt x="9825" y="9877"/>
                  </a:cubicBezTo>
                  <a:close/>
                  <a:moveTo>
                    <a:pt x="28011" y="13217"/>
                  </a:moveTo>
                  <a:cubicBezTo>
                    <a:pt x="27998" y="13439"/>
                    <a:pt x="27972" y="13647"/>
                    <a:pt x="27907" y="13869"/>
                  </a:cubicBezTo>
                  <a:cubicBezTo>
                    <a:pt x="27750" y="14521"/>
                    <a:pt x="27463" y="15148"/>
                    <a:pt x="27059" y="15709"/>
                  </a:cubicBezTo>
                  <a:cubicBezTo>
                    <a:pt x="26862" y="15456"/>
                    <a:pt x="26558" y="15317"/>
                    <a:pt x="26247" y="15317"/>
                  </a:cubicBezTo>
                  <a:cubicBezTo>
                    <a:pt x="26125" y="15317"/>
                    <a:pt x="26002" y="15338"/>
                    <a:pt x="25885" y="15382"/>
                  </a:cubicBezTo>
                  <a:cubicBezTo>
                    <a:pt x="25872" y="15761"/>
                    <a:pt x="25585" y="16022"/>
                    <a:pt x="25585" y="16361"/>
                  </a:cubicBezTo>
                  <a:cubicBezTo>
                    <a:pt x="25258" y="16035"/>
                    <a:pt x="24841" y="15409"/>
                    <a:pt x="24750" y="14939"/>
                  </a:cubicBezTo>
                  <a:cubicBezTo>
                    <a:pt x="25063" y="14821"/>
                    <a:pt x="25272" y="14534"/>
                    <a:pt x="25285" y="14208"/>
                  </a:cubicBezTo>
                  <a:cubicBezTo>
                    <a:pt x="25337" y="14261"/>
                    <a:pt x="25376" y="14326"/>
                    <a:pt x="25415" y="14391"/>
                  </a:cubicBezTo>
                  <a:lnTo>
                    <a:pt x="25415" y="14404"/>
                  </a:lnTo>
                  <a:cubicBezTo>
                    <a:pt x="25480" y="14339"/>
                    <a:pt x="25546" y="14287"/>
                    <a:pt x="25624" y="14234"/>
                  </a:cubicBezTo>
                  <a:cubicBezTo>
                    <a:pt x="25754" y="14521"/>
                    <a:pt x="25846" y="14848"/>
                    <a:pt x="25872" y="15187"/>
                  </a:cubicBezTo>
                  <a:cubicBezTo>
                    <a:pt x="25948" y="15114"/>
                    <a:pt x="26006" y="15087"/>
                    <a:pt x="26055" y="15087"/>
                  </a:cubicBezTo>
                  <a:cubicBezTo>
                    <a:pt x="26184" y="15087"/>
                    <a:pt x="26258" y="15264"/>
                    <a:pt x="26447" y="15264"/>
                  </a:cubicBezTo>
                  <a:cubicBezTo>
                    <a:pt x="26537" y="15264"/>
                    <a:pt x="26652" y="15224"/>
                    <a:pt x="26811" y="15109"/>
                  </a:cubicBezTo>
                  <a:cubicBezTo>
                    <a:pt x="27215" y="14821"/>
                    <a:pt x="27829" y="13778"/>
                    <a:pt x="27842" y="13256"/>
                  </a:cubicBezTo>
                  <a:lnTo>
                    <a:pt x="28011" y="13217"/>
                  </a:lnTo>
                  <a:close/>
                  <a:moveTo>
                    <a:pt x="22819" y="20523"/>
                  </a:moveTo>
                  <a:lnTo>
                    <a:pt x="22819" y="20536"/>
                  </a:lnTo>
                  <a:cubicBezTo>
                    <a:pt x="22806" y="20640"/>
                    <a:pt x="22793" y="20745"/>
                    <a:pt x="22780" y="20849"/>
                  </a:cubicBezTo>
                  <a:cubicBezTo>
                    <a:pt x="22729" y="20864"/>
                    <a:pt x="22678" y="20871"/>
                    <a:pt x="22627" y="20871"/>
                  </a:cubicBezTo>
                  <a:cubicBezTo>
                    <a:pt x="22420" y="20871"/>
                    <a:pt x="22230" y="20746"/>
                    <a:pt x="22167" y="20536"/>
                  </a:cubicBezTo>
                  <a:cubicBezTo>
                    <a:pt x="22388" y="20536"/>
                    <a:pt x="22597" y="20536"/>
                    <a:pt x="22819" y="20523"/>
                  </a:cubicBezTo>
                  <a:close/>
                  <a:moveTo>
                    <a:pt x="14274" y="7189"/>
                  </a:moveTo>
                  <a:lnTo>
                    <a:pt x="14274" y="7189"/>
                  </a:lnTo>
                  <a:cubicBezTo>
                    <a:pt x="14195" y="7307"/>
                    <a:pt x="14104" y="7411"/>
                    <a:pt x="14000" y="7503"/>
                  </a:cubicBezTo>
                  <a:cubicBezTo>
                    <a:pt x="14078" y="8037"/>
                    <a:pt x="14756" y="8181"/>
                    <a:pt x="14939" y="8781"/>
                  </a:cubicBezTo>
                  <a:cubicBezTo>
                    <a:pt x="15343" y="8638"/>
                    <a:pt x="15774" y="7724"/>
                    <a:pt x="16244" y="7476"/>
                  </a:cubicBezTo>
                  <a:cubicBezTo>
                    <a:pt x="16922" y="7894"/>
                    <a:pt x="17744" y="8481"/>
                    <a:pt x="17966" y="9303"/>
                  </a:cubicBezTo>
                  <a:cubicBezTo>
                    <a:pt x="17874" y="9538"/>
                    <a:pt x="17744" y="9760"/>
                    <a:pt x="17587" y="9955"/>
                  </a:cubicBezTo>
                  <a:cubicBezTo>
                    <a:pt x="17744" y="9851"/>
                    <a:pt x="17887" y="9733"/>
                    <a:pt x="18005" y="9590"/>
                  </a:cubicBezTo>
                  <a:lnTo>
                    <a:pt x="18005" y="9590"/>
                  </a:lnTo>
                  <a:cubicBezTo>
                    <a:pt x="18044" y="9981"/>
                    <a:pt x="17913" y="10373"/>
                    <a:pt x="17653" y="10660"/>
                  </a:cubicBezTo>
                  <a:cubicBezTo>
                    <a:pt x="18005" y="10751"/>
                    <a:pt x="18357" y="10751"/>
                    <a:pt x="18709" y="10882"/>
                  </a:cubicBezTo>
                  <a:cubicBezTo>
                    <a:pt x="18487" y="10347"/>
                    <a:pt x="18527" y="9694"/>
                    <a:pt x="19035" y="9342"/>
                  </a:cubicBezTo>
                  <a:cubicBezTo>
                    <a:pt x="19113" y="9331"/>
                    <a:pt x="19187" y="9326"/>
                    <a:pt x="19256" y="9326"/>
                  </a:cubicBezTo>
                  <a:cubicBezTo>
                    <a:pt x="19665" y="9326"/>
                    <a:pt x="19956" y="9499"/>
                    <a:pt x="20379" y="9577"/>
                  </a:cubicBezTo>
                  <a:cubicBezTo>
                    <a:pt x="20170" y="11182"/>
                    <a:pt x="18514" y="11182"/>
                    <a:pt x="17496" y="11808"/>
                  </a:cubicBezTo>
                  <a:cubicBezTo>
                    <a:pt x="17431" y="12734"/>
                    <a:pt x="17822" y="13439"/>
                    <a:pt x="18566" y="13987"/>
                  </a:cubicBezTo>
                  <a:cubicBezTo>
                    <a:pt x="18827" y="14180"/>
                    <a:pt x="19079" y="14248"/>
                    <a:pt x="19322" y="14248"/>
                  </a:cubicBezTo>
                  <a:cubicBezTo>
                    <a:pt x="19881" y="14248"/>
                    <a:pt x="20392" y="13890"/>
                    <a:pt x="20863" y="13890"/>
                  </a:cubicBezTo>
                  <a:cubicBezTo>
                    <a:pt x="21014" y="13890"/>
                    <a:pt x="21162" y="13928"/>
                    <a:pt x="21305" y="14026"/>
                  </a:cubicBezTo>
                  <a:lnTo>
                    <a:pt x="21305" y="14156"/>
                  </a:lnTo>
                  <a:lnTo>
                    <a:pt x="21475" y="14156"/>
                  </a:lnTo>
                  <a:cubicBezTo>
                    <a:pt x="21853" y="14469"/>
                    <a:pt x="22297" y="15069"/>
                    <a:pt x="22427" y="15578"/>
                  </a:cubicBezTo>
                  <a:cubicBezTo>
                    <a:pt x="23007" y="15608"/>
                    <a:pt x="22951" y="15699"/>
                    <a:pt x="23110" y="15699"/>
                  </a:cubicBezTo>
                  <a:cubicBezTo>
                    <a:pt x="23159" y="15699"/>
                    <a:pt x="23228" y="15691"/>
                    <a:pt x="23341" y="15670"/>
                  </a:cubicBezTo>
                  <a:lnTo>
                    <a:pt x="23341" y="15670"/>
                  </a:lnTo>
                  <a:cubicBezTo>
                    <a:pt x="23302" y="15709"/>
                    <a:pt x="23275" y="15748"/>
                    <a:pt x="23236" y="15774"/>
                  </a:cubicBezTo>
                  <a:cubicBezTo>
                    <a:pt x="23419" y="15865"/>
                    <a:pt x="23576" y="15983"/>
                    <a:pt x="23719" y="16126"/>
                  </a:cubicBezTo>
                  <a:cubicBezTo>
                    <a:pt x="23732" y="15800"/>
                    <a:pt x="23902" y="15500"/>
                    <a:pt x="24176" y="15317"/>
                  </a:cubicBezTo>
                  <a:cubicBezTo>
                    <a:pt x="24293" y="15539"/>
                    <a:pt x="24424" y="15748"/>
                    <a:pt x="24554" y="15970"/>
                  </a:cubicBezTo>
                  <a:cubicBezTo>
                    <a:pt x="23771" y="16178"/>
                    <a:pt x="24150" y="16687"/>
                    <a:pt x="24071" y="17235"/>
                  </a:cubicBezTo>
                  <a:cubicBezTo>
                    <a:pt x="23707" y="17164"/>
                    <a:pt x="23365" y="17121"/>
                    <a:pt x="23039" y="17121"/>
                  </a:cubicBezTo>
                  <a:cubicBezTo>
                    <a:pt x="22292" y="17121"/>
                    <a:pt x="21626" y="17344"/>
                    <a:pt x="20955" y="17951"/>
                  </a:cubicBezTo>
                  <a:lnTo>
                    <a:pt x="20955" y="17951"/>
                  </a:lnTo>
                  <a:cubicBezTo>
                    <a:pt x="19804" y="17831"/>
                    <a:pt x="19580" y="17207"/>
                    <a:pt x="18657" y="16726"/>
                  </a:cubicBezTo>
                  <a:cubicBezTo>
                    <a:pt x="17887" y="17118"/>
                    <a:pt x="17600" y="17940"/>
                    <a:pt x="16974" y="18448"/>
                  </a:cubicBezTo>
                  <a:cubicBezTo>
                    <a:pt x="16381" y="18953"/>
                    <a:pt x="16398" y="20581"/>
                    <a:pt x="15680" y="20581"/>
                  </a:cubicBezTo>
                  <a:cubicBezTo>
                    <a:pt x="15656" y="20581"/>
                    <a:pt x="15630" y="20579"/>
                    <a:pt x="15604" y="20575"/>
                  </a:cubicBezTo>
                  <a:cubicBezTo>
                    <a:pt x="15319" y="21146"/>
                    <a:pt x="14675" y="21422"/>
                    <a:pt x="14052" y="21422"/>
                  </a:cubicBezTo>
                  <a:cubicBezTo>
                    <a:pt x="13878" y="21422"/>
                    <a:pt x="13705" y="21400"/>
                    <a:pt x="13543" y="21358"/>
                  </a:cubicBezTo>
                  <a:cubicBezTo>
                    <a:pt x="13386" y="21071"/>
                    <a:pt x="12499" y="20810"/>
                    <a:pt x="12238" y="20431"/>
                  </a:cubicBezTo>
                  <a:cubicBezTo>
                    <a:pt x="12198" y="20569"/>
                    <a:pt x="12141" y="20596"/>
                    <a:pt x="12071" y="20596"/>
                  </a:cubicBezTo>
                  <a:cubicBezTo>
                    <a:pt x="12025" y="20596"/>
                    <a:pt x="11973" y="20584"/>
                    <a:pt x="11918" y="20584"/>
                  </a:cubicBezTo>
                  <a:cubicBezTo>
                    <a:pt x="11814" y="20584"/>
                    <a:pt x="11699" y="20629"/>
                    <a:pt x="11586" y="20888"/>
                  </a:cubicBezTo>
                  <a:cubicBezTo>
                    <a:pt x="11364" y="21384"/>
                    <a:pt x="11625" y="21527"/>
                    <a:pt x="11547" y="21997"/>
                  </a:cubicBezTo>
                  <a:cubicBezTo>
                    <a:pt x="11077" y="21566"/>
                    <a:pt x="11090" y="21240"/>
                    <a:pt x="11142" y="20562"/>
                  </a:cubicBezTo>
                  <a:lnTo>
                    <a:pt x="11142" y="20562"/>
                  </a:lnTo>
                  <a:cubicBezTo>
                    <a:pt x="11250" y="20600"/>
                    <a:pt x="11354" y="20619"/>
                    <a:pt x="11455" y="20619"/>
                  </a:cubicBezTo>
                  <a:cubicBezTo>
                    <a:pt x="11697" y="20619"/>
                    <a:pt x="11922" y="20509"/>
                    <a:pt x="12134" y="20288"/>
                  </a:cubicBezTo>
                  <a:cubicBezTo>
                    <a:pt x="10908" y="18044"/>
                    <a:pt x="13360" y="18618"/>
                    <a:pt x="14156" y="17248"/>
                  </a:cubicBezTo>
                  <a:cubicBezTo>
                    <a:pt x="14572" y="16511"/>
                    <a:pt x="15205" y="14204"/>
                    <a:pt x="13943" y="14204"/>
                  </a:cubicBezTo>
                  <a:cubicBezTo>
                    <a:pt x="13819" y="14204"/>
                    <a:pt x="13678" y="14226"/>
                    <a:pt x="13517" y="14274"/>
                  </a:cubicBezTo>
                  <a:cubicBezTo>
                    <a:pt x="13034" y="13778"/>
                    <a:pt x="13112" y="13191"/>
                    <a:pt x="13034" y="12564"/>
                  </a:cubicBezTo>
                  <a:cubicBezTo>
                    <a:pt x="12930" y="12512"/>
                    <a:pt x="12838" y="12473"/>
                    <a:pt x="12734" y="12434"/>
                  </a:cubicBezTo>
                  <a:lnTo>
                    <a:pt x="13021" y="12434"/>
                  </a:lnTo>
                  <a:cubicBezTo>
                    <a:pt x="13008" y="12030"/>
                    <a:pt x="13582" y="11377"/>
                    <a:pt x="13556" y="11142"/>
                  </a:cubicBezTo>
                  <a:lnTo>
                    <a:pt x="13556" y="11142"/>
                  </a:lnTo>
                  <a:cubicBezTo>
                    <a:pt x="13557" y="11143"/>
                    <a:pt x="13559" y="11143"/>
                    <a:pt x="13562" y="11143"/>
                  </a:cubicBezTo>
                  <a:cubicBezTo>
                    <a:pt x="13680" y="11143"/>
                    <a:pt x="15072" y="10841"/>
                    <a:pt x="15200" y="10790"/>
                  </a:cubicBezTo>
                  <a:cubicBezTo>
                    <a:pt x="14274" y="10138"/>
                    <a:pt x="12551" y="7724"/>
                    <a:pt x="14274" y="7189"/>
                  </a:cubicBezTo>
                  <a:close/>
                  <a:moveTo>
                    <a:pt x="23912" y="22321"/>
                  </a:moveTo>
                  <a:cubicBezTo>
                    <a:pt x="23913" y="22335"/>
                    <a:pt x="23914" y="22349"/>
                    <a:pt x="23915" y="22362"/>
                  </a:cubicBezTo>
                  <a:cubicBezTo>
                    <a:pt x="23915" y="22345"/>
                    <a:pt x="23913" y="22330"/>
                    <a:pt x="23912" y="22321"/>
                  </a:cubicBezTo>
                  <a:close/>
                  <a:moveTo>
                    <a:pt x="9799" y="23093"/>
                  </a:moveTo>
                  <a:lnTo>
                    <a:pt x="9799" y="23093"/>
                  </a:lnTo>
                  <a:cubicBezTo>
                    <a:pt x="9773" y="23223"/>
                    <a:pt x="9746" y="23341"/>
                    <a:pt x="9707" y="23471"/>
                  </a:cubicBezTo>
                  <a:cubicBezTo>
                    <a:pt x="9577" y="23484"/>
                    <a:pt x="9459" y="23523"/>
                    <a:pt x="9342" y="23563"/>
                  </a:cubicBezTo>
                  <a:cubicBezTo>
                    <a:pt x="9446" y="23367"/>
                    <a:pt x="9603" y="23210"/>
                    <a:pt x="9799" y="23093"/>
                  </a:cubicBezTo>
                  <a:close/>
                  <a:moveTo>
                    <a:pt x="25128" y="19609"/>
                  </a:moveTo>
                  <a:cubicBezTo>
                    <a:pt x="25624" y="19923"/>
                    <a:pt x="25898" y="20497"/>
                    <a:pt x="25819" y="21084"/>
                  </a:cubicBezTo>
                  <a:cubicBezTo>
                    <a:pt x="25715" y="21997"/>
                    <a:pt x="26041" y="22140"/>
                    <a:pt x="26120" y="23054"/>
                  </a:cubicBezTo>
                  <a:cubicBezTo>
                    <a:pt x="26433" y="23015"/>
                    <a:pt x="26746" y="22884"/>
                    <a:pt x="27007" y="22688"/>
                  </a:cubicBezTo>
                  <a:lnTo>
                    <a:pt x="27007" y="22688"/>
                  </a:lnTo>
                  <a:cubicBezTo>
                    <a:pt x="26767" y="23292"/>
                    <a:pt x="26131" y="23589"/>
                    <a:pt x="25496" y="23589"/>
                  </a:cubicBezTo>
                  <a:cubicBezTo>
                    <a:pt x="24746" y="23589"/>
                    <a:pt x="24000" y="23175"/>
                    <a:pt x="23915" y="22362"/>
                  </a:cubicBezTo>
                  <a:cubicBezTo>
                    <a:pt x="23909" y="22327"/>
                    <a:pt x="23908" y="22313"/>
                    <a:pt x="23909" y="22313"/>
                  </a:cubicBezTo>
                  <a:lnTo>
                    <a:pt x="23909" y="22313"/>
                  </a:lnTo>
                  <a:cubicBezTo>
                    <a:pt x="23910" y="22313"/>
                    <a:pt x="23911" y="22316"/>
                    <a:pt x="23912" y="22321"/>
                  </a:cubicBezTo>
                  <a:lnTo>
                    <a:pt x="23912" y="22321"/>
                  </a:lnTo>
                  <a:cubicBezTo>
                    <a:pt x="23878" y="21826"/>
                    <a:pt x="23932" y="21331"/>
                    <a:pt x="24071" y="20849"/>
                  </a:cubicBezTo>
                  <a:cubicBezTo>
                    <a:pt x="23849" y="20575"/>
                    <a:pt x="23419" y="20718"/>
                    <a:pt x="23106" y="20523"/>
                  </a:cubicBezTo>
                  <a:cubicBezTo>
                    <a:pt x="23836" y="20444"/>
                    <a:pt x="24658" y="20223"/>
                    <a:pt x="25128" y="19609"/>
                  </a:cubicBezTo>
                  <a:close/>
                  <a:moveTo>
                    <a:pt x="18905" y="20131"/>
                  </a:moveTo>
                  <a:cubicBezTo>
                    <a:pt x="19401" y="20301"/>
                    <a:pt x="20079" y="20157"/>
                    <a:pt x="19962" y="20836"/>
                  </a:cubicBezTo>
                  <a:cubicBezTo>
                    <a:pt x="20692" y="21214"/>
                    <a:pt x="20940" y="22167"/>
                    <a:pt x="20731" y="22923"/>
                  </a:cubicBezTo>
                  <a:cubicBezTo>
                    <a:pt x="20444" y="23080"/>
                    <a:pt x="20183" y="23954"/>
                    <a:pt x="19805" y="24215"/>
                  </a:cubicBezTo>
                  <a:cubicBezTo>
                    <a:pt x="20170" y="24319"/>
                    <a:pt x="19936" y="24972"/>
                    <a:pt x="20784" y="24972"/>
                  </a:cubicBezTo>
                  <a:cubicBezTo>
                    <a:pt x="21397" y="24972"/>
                    <a:pt x="22245" y="24972"/>
                    <a:pt x="22480" y="24254"/>
                  </a:cubicBezTo>
                  <a:lnTo>
                    <a:pt x="22480" y="24254"/>
                  </a:lnTo>
                  <a:cubicBezTo>
                    <a:pt x="22988" y="25011"/>
                    <a:pt x="20940" y="25232"/>
                    <a:pt x="20197" y="25285"/>
                  </a:cubicBezTo>
                  <a:cubicBezTo>
                    <a:pt x="20197" y="25294"/>
                    <a:pt x="20170" y="25303"/>
                    <a:pt x="20077" y="25303"/>
                  </a:cubicBezTo>
                  <a:cubicBezTo>
                    <a:pt x="20038" y="25303"/>
                    <a:pt x="19988" y="25302"/>
                    <a:pt x="19923" y="25298"/>
                  </a:cubicBezTo>
                  <a:lnTo>
                    <a:pt x="19923" y="25285"/>
                  </a:lnTo>
                  <a:cubicBezTo>
                    <a:pt x="20066" y="24919"/>
                    <a:pt x="19975" y="24593"/>
                    <a:pt x="19649" y="24293"/>
                  </a:cubicBezTo>
                  <a:cubicBezTo>
                    <a:pt x="19600" y="24286"/>
                    <a:pt x="19551" y="24283"/>
                    <a:pt x="19502" y="24283"/>
                  </a:cubicBezTo>
                  <a:cubicBezTo>
                    <a:pt x="19261" y="24283"/>
                    <a:pt x="19019" y="24361"/>
                    <a:pt x="18814" y="24502"/>
                  </a:cubicBezTo>
                  <a:cubicBezTo>
                    <a:pt x="18044" y="24019"/>
                    <a:pt x="18318" y="22897"/>
                    <a:pt x="18696" y="22258"/>
                  </a:cubicBezTo>
                  <a:cubicBezTo>
                    <a:pt x="18422" y="21801"/>
                    <a:pt x="18514" y="20497"/>
                    <a:pt x="18905" y="20131"/>
                  </a:cubicBezTo>
                  <a:close/>
                  <a:moveTo>
                    <a:pt x="26015" y="25676"/>
                  </a:moveTo>
                  <a:cubicBezTo>
                    <a:pt x="26148" y="25715"/>
                    <a:pt x="26194" y="25729"/>
                    <a:pt x="26194" y="25729"/>
                  </a:cubicBezTo>
                  <a:cubicBezTo>
                    <a:pt x="26195" y="25729"/>
                    <a:pt x="26072" y="25692"/>
                    <a:pt x="26015" y="25676"/>
                  </a:cubicBezTo>
                  <a:close/>
                  <a:moveTo>
                    <a:pt x="23184" y="24202"/>
                  </a:moveTo>
                  <a:lnTo>
                    <a:pt x="23184" y="24202"/>
                  </a:lnTo>
                  <a:cubicBezTo>
                    <a:pt x="23745" y="24358"/>
                    <a:pt x="24293" y="24593"/>
                    <a:pt x="24815" y="24880"/>
                  </a:cubicBezTo>
                  <a:cubicBezTo>
                    <a:pt x="24841" y="24789"/>
                    <a:pt x="24867" y="24698"/>
                    <a:pt x="24867" y="24593"/>
                  </a:cubicBezTo>
                  <a:cubicBezTo>
                    <a:pt x="24958" y="24685"/>
                    <a:pt x="25037" y="24789"/>
                    <a:pt x="25089" y="24893"/>
                  </a:cubicBezTo>
                  <a:cubicBezTo>
                    <a:pt x="25338" y="24788"/>
                    <a:pt x="25603" y="24734"/>
                    <a:pt x="25864" y="24734"/>
                  </a:cubicBezTo>
                  <a:cubicBezTo>
                    <a:pt x="26506" y="24734"/>
                    <a:pt x="27124" y="25057"/>
                    <a:pt x="27411" y="25715"/>
                  </a:cubicBezTo>
                  <a:cubicBezTo>
                    <a:pt x="27196" y="25764"/>
                    <a:pt x="26974" y="25790"/>
                    <a:pt x="26752" y="25790"/>
                  </a:cubicBezTo>
                  <a:cubicBezTo>
                    <a:pt x="26505" y="25790"/>
                    <a:pt x="26256" y="25758"/>
                    <a:pt x="26015" y="25689"/>
                  </a:cubicBezTo>
                  <a:lnTo>
                    <a:pt x="26015" y="25676"/>
                  </a:lnTo>
                  <a:cubicBezTo>
                    <a:pt x="26007" y="25672"/>
                    <a:pt x="26002" y="25670"/>
                    <a:pt x="25998" y="25670"/>
                  </a:cubicBezTo>
                  <a:lnTo>
                    <a:pt x="25998" y="25670"/>
                  </a:lnTo>
                  <a:cubicBezTo>
                    <a:pt x="25848" y="25616"/>
                    <a:pt x="25698" y="25515"/>
                    <a:pt x="25598" y="25389"/>
                  </a:cubicBezTo>
                  <a:cubicBezTo>
                    <a:pt x="24676" y="26626"/>
                    <a:pt x="22784" y="27528"/>
                    <a:pt x="21154" y="27528"/>
                  </a:cubicBezTo>
                  <a:cubicBezTo>
                    <a:pt x="20961" y="27528"/>
                    <a:pt x="20772" y="27516"/>
                    <a:pt x="20588" y="27489"/>
                  </a:cubicBezTo>
                  <a:lnTo>
                    <a:pt x="20588" y="27489"/>
                  </a:lnTo>
                  <a:lnTo>
                    <a:pt x="20614" y="27529"/>
                  </a:lnTo>
                  <a:cubicBezTo>
                    <a:pt x="20219" y="27967"/>
                    <a:pt x="20099" y="28084"/>
                    <a:pt x="20069" y="28084"/>
                  </a:cubicBezTo>
                  <a:cubicBezTo>
                    <a:pt x="20035" y="28084"/>
                    <a:pt x="20121" y="27930"/>
                    <a:pt x="20049" y="27930"/>
                  </a:cubicBezTo>
                  <a:cubicBezTo>
                    <a:pt x="19997" y="27930"/>
                    <a:pt x="19863" y="28010"/>
                    <a:pt x="19544" y="28285"/>
                  </a:cubicBezTo>
                  <a:cubicBezTo>
                    <a:pt x="19013" y="27191"/>
                    <a:pt x="19932" y="25483"/>
                    <a:pt x="21133" y="25483"/>
                  </a:cubicBezTo>
                  <a:cubicBezTo>
                    <a:pt x="21378" y="25483"/>
                    <a:pt x="21634" y="25554"/>
                    <a:pt x="21893" y="25715"/>
                  </a:cubicBezTo>
                  <a:cubicBezTo>
                    <a:pt x="22532" y="25519"/>
                    <a:pt x="23341" y="25011"/>
                    <a:pt x="23184" y="24202"/>
                  </a:cubicBezTo>
                  <a:close/>
                  <a:moveTo>
                    <a:pt x="7338" y="28923"/>
                  </a:moveTo>
                  <a:cubicBezTo>
                    <a:pt x="7471" y="28923"/>
                    <a:pt x="7573" y="28981"/>
                    <a:pt x="7646" y="29094"/>
                  </a:cubicBezTo>
                  <a:cubicBezTo>
                    <a:pt x="7584" y="29115"/>
                    <a:pt x="7519" y="29125"/>
                    <a:pt x="7453" y="29125"/>
                  </a:cubicBezTo>
                  <a:cubicBezTo>
                    <a:pt x="7314" y="29125"/>
                    <a:pt x="7174" y="29079"/>
                    <a:pt x="7059" y="28990"/>
                  </a:cubicBezTo>
                  <a:cubicBezTo>
                    <a:pt x="7163" y="28945"/>
                    <a:pt x="7256" y="28923"/>
                    <a:pt x="7338" y="28923"/>
                  </a:cubicBezTo>
                  <a:close/>
                  <a:moveTo>
                    <a:pt x="13726" y="1"/>
                  </a:moveTo>
                  <a:cubicBezTo>
                    <a:pt x="13334" y="105"/>
                    <a:pt x="12851" y="288"/>
                    <a:pt x="12343" y="418"/>
                  </a:cubicBezTo>
                  <a:cubicBezTo>
                    <a:pt x="11827" y="552"/>
                    <a:pt x="11190" y="1257"/>
                    <a:pt x="10584" y="1257"/>
                  </a:cubicBezTo>
                  <a:cubicBezTo>
                    <a:pt x="10424" y="1257"/>
                    <a:pt x="10265" y="1207"/>
                    <a:pt x="10112" y="1084"/>
                  </a:cubicBezTo>
                  <a:cubicBezTo>
                    <a:pt x="9538" y="1514"/>
                    <a:pt x="8233" y="2715"/>
                    <a:pt x="8859" y="3549"/>
                  </a:cubicBezTo>
                  <a:cubicBezTo>
                    <a:pt x="8227" y="3284"/>
                    <a:pt x="7424" y="3129"/>
                    <a:pt x="6613" y="3129"/>
                  </a:cubicBezTo>
                  <a:cubicBezTo>
                    <a:pt x="5432" y="3129"/>
                    <a:pt x="4235" y="3457"/>
                    <a:pt x="3523" y="4254"/>
                  </a:cubicBezTo>
                  <a:cubicBezTo>
                    <a:pt x="2154" y="5780"/>
                    <a:pt x="3823" y="7085"/>
                    <a:pt x="4567" y="8364"/>
                  </a:cubicBezTo>
                  <a:cubicBezTo>
                    <a:pt x="4222" y="8778"/>
                    <a:pt x="3654" y="10014"/>
                    <a:pt x="4455" y="10014"/>
                  </a:cubicBezTo>
                  <a:cubicBezTo>
                    <a:pt x="4562" y="10014"/>
                    <a:pt x="4694" y="9992"/>
                    <a:pt x="4854" y="9942"/>
                  </a:cubicBezTo>
                  <a:lnTo>
                    <a:pt x="4854" y="9942"/>
                  </a:lnTo>
                  <a:cubicBezTo>
                    <a:pt x="4737" y="10438"/>
                    <a:pt x="4750" y="10177"/>
                    <a:pt x="4619" y="10542"/>
                  </a:cubicBezTo>
                  <a:cubicBezTo>
                    <a:pt x="5355" y="10568"/>
                    <a:pt x="3334" y="11704"/>
                    <a:pt x="3441" y="11704"/>
                  </a:cubicBezTo>
                  <a:cubicBezTo>
                    <a:pt x="3442" y="11704"/>
                    <a:pt x="3443" y="11704"/>
                    <a:pt x="3445" y="11703"/>
                  </a:cubicBezTo>
                  <a:lnTo>
                    <a:pt x="3445" y="11703"/>
                  </a:lnTo>
                  <a:cubicBezTo>
                    <a:pt x="3125" y="11834"/>
                    <a:pt x="2786" y="11899"/>
                    <a:pt x="2447" y="11899"/>
                  </a:cubicBezTo>
                  <a:cubicBezTo>
                    <a:pt x="2108" y="11899"/>
                    <a:pt x="1769" y="11834"/>
                    <a:pt x="1449" y="11703"/>
                  </a:cubicBezTo>
                  <a:cubicBezTo>
                    <a:pt x="651" y="12314"/>
                    <a:pt x="1" y="14613"/>
                    <a:pt x="1274" y="14613"/>
                  </a:cubicBezTo>
                  <a:cubicBezTo>
                    <a:pt x="1416" y="14613"/>
                    <a:pt x="1583" y="14584"/>
                    <a:pt x="1775" y="14521"/>
                  </a:cubicBezTo>
                  <a:lnTo>
                    <a:pt x="1775" y="14521"/>
                  </a:lnTo>
                  <a:cubicBezTo>
                    <a:pt x="1736" y="15435"/>
                    <a:pt x="771" y="16374"/>
                    <a:pt x="1371" y="17261"/>
                  </a:cubicBezTo>
                  <a:cubicBezTo>
                    <a:pt x="1559" y="17802"/>
                    <a:pt x="2478" y="18311"/>
                    <a:pt x="3106" y="18311"/>
                  </a:cubicBezTo>
                  <a:cubicBezTo>
                    <a:pt x="3175" y="18311"/>
                    <a:pt x="3241" y="18305"/>
                    <a:pt x="3302" y="18292"/>
                  </a:cubicBezTo>
                  <a:lnTo>
                    <a:pt x="3302" y="18292"/>
                  </a:lnTo>
                  <a:cubicBezTo>
                    <a:pt x="3158" y="18996"/>
                    <a:pt x="3680" y="19636"/>
                    <a:pt x="4163" y="20079"/>
                  </a:cubicBezTo>
                  <a:cubicBezTo>
                    <a:pt x="4267" y="19910"/>
                    <a:pt x="4411" y="19753"/>
                    <a:pt x="4567" y="19623"/>
                  </a:cubicBezTo>
                  <a:cubicBezTo>
                    <a:pt x="4280" y="19349"/>
                    <a:pt x="3654" y="18657"/>
                    <a:pt x="4006" y="18200"/>
                  </a:cubicBezTo>
                  <a:lnTo>
                    <a:pt x="4006" y="18200"/>
                  </a:lnTo>
                  <a:cubicBezTo>
                    <a:pt x="4280" y="18292"/>
                    <a:pt x="4463" y="18670"/>
                    <a:pt x="4606" y="18814"/>
                  </a:cubicBezTo>
                  <a:cubicBezTo>
                    <a:pt x="5311" y="19453"/>
                    <a:pt x="5441" y="19022"/>
                    <a:pt x="6172" y="19322"/>
                  </a:cubicBezTo>
                  <a:cubicBezTo>
                    <a:pt x="6224" y="19231"/>
                    <a:pt x="6276" y="19153"/>
                    <a:pt x="6341" y="19075"/>
                  </a:cubicBezTo>
                  <a:lnTo>
                    <a:pt x="6302" y="19075"/>
                  </a:lnTo>
                  <a:cubicBezTo>
                    <a:pt x="6668" y="18775"/>
                    <a:pt x="6837" y="18514"/>
                    <a:pt x="7281" y="18357"/>
                  </a:cubicBezTo>
                  <a:cubicBezTo>
                    <a:pt x="7594" y="18970"/>
                    <a:pt x="7594" y="19727"/>
                    <a:pt x="8103" y="20249"/>
                  </a:cubicBezTo>
                  <a:cubicBezTo>
                    <a:pt x="8350" y="20115"/>
                    <a:pt x="8630" y="20053"/>
                    <a:pt x="8915" y="20053"/>
                  </a:cubicBezTo>
                  <a:cubicBezTo>
                    <a:pt x="9709" y="20053"/>
                    <a:pt x="10545" y="20533"/>
                    <a:pt x="10842" y="21253"/>
                  </a:cubicBezTo>
                  <a:cubicBezTo>
                    <a:pt x="10469" y="20942"/>
                    <a:pt x="9952" y="20801"/>
                    <a:pt x="9405" y="20801"/>
                  </a:cubicBezTo>
                  <a:cubicBezTo>
                    <a:pt x="8212" y="20801"/>
                    <a:pt x="6880" y="21469"/>
                    <a:pt x="6602" y="22480"/>
                  </a:cubicBezTo>
                  <a:cubicBezTo>
                    <a:pt x="6698" y="22451"/>
                    <a:pt x="6795" y="22438"/>
                    <a:pt x="6890" y="22438"/>
                  </a:cubicBezTo>
                  <a:cubicBezTo>
                    <a:pt x="7276" y="22438"/>
                    <a:pt x="7638" y="22659"/>
                    <a:pt x="7816" y="23015"/>
                  </a:cubicBezTo>
                  <a:cubicBezTo>
                    <a:pt x="7972" y="22545"/>
                    <a:pt x="8364" y="22206"/>
                    <a:pt x="8833" y="22101"/>
                  </a:cubicBezTo>
                  <a:lnTo>
                    <a:pt x="8833" y="22101"/>
                  </a:lnTo>
                  <a:cubicBezTo>
                    <a:pt x="7659" y="23823"/>
                    <a:pt x="9499" y="24972"/>
                    <a:pt x="9446" y="26785"/>
                  </a:cubicBezTo>
                  <a:cubicBezTo>
                    <a:pt x="9107" y="26459"/>
                    <a:pt x="8833" y="26080"/>
                    <a:pt x="8651" y="25650"/>
                  </a:cubicBezTo>
                  <a:lnTo>
                    <a:pt x="8638" y="25689"/>
                  </a:lnTo>
                  <a:cubicBezTo>
                    <a:pt x="8172" y="25587"/>
                    <a:pt x="6915" y="24593"/>
                    <a:pt x="6433" y="24593"/>
                  </a:cubicBezTo>
                  <a:cubicBezTo>
                    <a:pt x="6240" y="24593"/>
                    <a:pt x="6172" y="24753"/>
                    <a:pt x="6328" y="25193"/>
                  </a:cubicBezTo>
                  <a:cubicBezTo>
                    <a:pt x="6257" y="25152"/>
                    <a:pt x="6195" y="25134"/>
                    <a:pt x="6141" y="25134"/>
                  </a:cubicBezTo>
                  <a:cubicBezTo>
                    <a:pt x="5872" y="25134"/>
                    <a:pt x="5828" y="25585"/>
                    <a:pt x="6002" y="25780"/>
                  </a:cubicBezTo>
                  <a:cubicBezTo>
                    <a:pt x="5976" y="25806"/>
                    <a:pt x="5963" y="25846"/>
                    <a:pt x="5950" y="25885"/>
                  </a:cubicBezTo>
                  <a:cubicBezTo>
                    <a:pt x="5806" y="25574"/>
                    <a:pt x="5341" y="24802"/>
                    <a:pt x="4868" y="24802"/>
                  </a:cubicBezTo>
                  <a:cubicBezTo>
                    <a:pt x="4785" y="24802"/>
                    <a:pt x="4701" y="24825"/>
                    <a:pt x="4619" y="24880"/>
                  </a:cubicBezTo>
                  <a:cubicBezTo>
                    <a:pt x="4524" y="24841"/>
                    <a:pt x="4450" y="24823"/>
                    <a:pt x="4394" y="24823"/>
                  </a:cubicBezTo>
                  <a:cubicBezTo>
                    <a:pt x="3770" y="24823"/>
                    <a:pt x="5363" y="27019"/>
                    <a:pt x="5506" y="27150"/>
                  </a:cubicBezTo>
                  <a:cubicBezTo>
                    <a:pt x="5324" y="27202"/>
                    <a:pt x="5128" y="27216"/>
                    <a:pt x="4945" y="27216"/>
                  </a:cubicBezTo>
                  <a:cubicBezTo>
                    <a:pt x="5141" y="27555"/>
                    <a:pt x="5441" y="27816"/>
                    <a:pt x="5806" y="27972"/>
                  </a:cubicBezTo>
                  <a:cubicBezTo>
                    <a:pt x="5846" y="28455"/>
                    <a:pt x="6015" y="28938"/>
                    <a:pt x="6315" y="29329"/>
                  </a:cubicBezTo>
                  <a:cubicBezTo>
                    <a:pt x="6629" y="29721"/>
                    <a:pt x="7051" y="29906"/>
                    <a:pt x="7491" y="29906"/>
                  </a:cubicBezTo>
                  <a:cubicBezTo>
                    <a:pt x="7783" y="29906"/>
                    <a:pt x="8082" y="29824"/>
                    <a:pt x="8364" y="29668"/>
                  </a:cubicBezTo>
                  <a:cubicBezTo>
                    <a:pt x="9484" y="30198"/>
                    <a:pt x="10826" y="31061"/>
                    <a:pt x="12155" y="31061"/>
                  </a:cubicBezTo>
                  <a:cubicBezTo>
                    <a:pt x="12529" y="31061"/>
                    <a:pt x="12902" y="30993"/>
                    <a:pt x="13269" y="30829"/>
                  </a:cubicBezTo>
                  <a:cubicBezTo>
                    <a:pt x="13304" y="30835"/>
                    <a:pt x="13334" y="30838"/>
                    <a:pt x="13360" y="30838"/>
                  </a:cubicBezTo>
                  <a:cubicBezTo>
                    <a:pt x="14025" y="30838"/>
                    <a:pt x="12078" y="28991"/>
                    <a:pt x="12304" y="28364"/>
                  </a:cubicBezTo>
                  <a:cubicBezTo>
                    <a:pt x="12199" y="28351"/>
                    <a:pt x="12095" y="28337"/>
                    <a:pt x="11990" y="28311"/>
                  </a:cubicBezTo>
                  <a:cubicBezTo>
                    <a:pt x="11964" y="28233"/>
                    <a:pt x="11951" y="28142"/>
                    <a:pt x="11925" y="28050"/>
                  </a:cubicBezTo>
                  <a:cubicBezTo>
                    <a:pt x="11784" y="28090"/>
                    <a:pt x="11657" y="28109"/>
                    <a:pt x="11540" y="28109"/>
                  </a:cubicBezTo>
                  <a:cubicBezTo>
                    <a:pt x="11157" y="28109"/>
                    <a:pt x="10869" y="27915"/>
                    <a:pt x="10490" y="27646"/>
                  </a:cubicBezTo>
                  <a:cubicBezTo>
                    <a:pt x="11808" y="27489"/>
                    <a:pt x="11729" y="26876"/>
                    <a:pt x="12591" y="26224"/>
                  </a:cubicBezTo>
                  <a:cubicBezTo>
                    <a:pt x="12538" y="26120"/>
                    <a:pt x="12486" y="26015"/>
                    <a:pt x="12434" y="25911"/>
                  </a:cubicBezTo>
                  <a:cubicBezTo>
                    <a:pt x="12421" y="25911"/>
                    <a:pt x="12421" y="25924"/>
                    <a:pt x="12408" y="25937"/>
                  </a:cubicBezTo>
                  <a:cubicBezTo>
                    <a:pt x="12225" y="24854"/>
                    <a:pt x="12225" y="24332"/>
                    <a:pt x="12825" y="23406"/>
                  </a:cubicBezTo>
                  <a:cubicBezTo>
                    <a:pt x="12930" y="23484"/>
                    <a:pt x="13279" y="23761"/>
                    <a:pt x="13530" y="23761"/>
                  </a:cubicBezTo>
                  <a:cubicBezTo>
                    <a:pt x="13655" y="23761"/>
                    <a:pt x="13756" y="23692"/>
                    <a:pt x="13791" y="23497"/>
                  </a:cubicBezTo>
                  <a:lnTo>
                    <a:pt x="13791" y="23497"/>
                  </a:lnTo>
                  <a:cubicBezTo>
                    <a:pt x="13778" y="23589"/>
                    <a:pt x="13765" y="23680"/>
                    <a:pt x="13726" y="23771"/>
                  </a:cubicBezTo>
                  <a:cubicBezTo>
                    <a:pt x="13817" y="23745"/>
                    <a:pt x="13908" y="23719"/>
                    <a:pt x="14000" y="23706"/>
                  </a:cubicBezTo>
                  <a:cubicBezTo>
                    <a:pt x="14120" y="24092"/>
                    <a:pt x="14533" y="24449"/>
                    <a:pt x="14913" y="24449"/>
                  </a:cubicBezTo>
                  <a:cubicBezTo>
                    <a:pt x="15111" y="24449"/>
                    <a:pt x="15300" y="24352"/>
                    <a:pt x="15435" y="24110"/>
                  </a:cubicBezTo>
                  <a:cubicBezTo>
                    <a:pt x="16217" y="24671"/>
                    <a:pt x="16700" y="25898"/>
                    <a:pt x="15735" y="26563"/>
                  </a:cubicBezTo>
                  <a:cubicBezTo>
                    <a:pt x="15648" y="26547"/>
                    <a:pt x="15561" y="26539"/>
                    <a:pt x="15475" y="26539"/>
                  </a:cubicBezTo>
                  <a:cubicBezTo>
                    <a:pt x="15015" y="26539"/>
                    <a:pt x="14576" y="26766"/>
                    <a:pt x="14313" y="27150"/>
                  </a:cubicBezTo>
                  <a:cubicBezTo>
                    <a:pt x="14234" y="27255"/>
                    <a:pt x="14247" y="27894"/>
                    <a:pt x="14287" y="28064"/>
                  </a:cubicBezTo>
                  <a:cubicBezTo>
                    <a:pt x="14234" y="28011"/>
                    <a:pt x="14208" y="27959"/>
                    <a:pt x="14182" y="27894"/>
                  </a:cubicBezTo>
                  <a:lnTo>
                    <a:pt x="14208" y="27881"/>
                  </a:lnTo>
                  <a:cubicBezTo>
                    <a:pt x="14091" y="27842"/>
                    <a:pt x="13973" y="27803"/>
                    <a:pt x="13869" y="27776"/>
                  </a:cubicBezTo>
                  <a:lnTo>
                    <a:pt x="13869" y="27776"/>
                  </a:lnTo>
                  <a:cubicBezTo>
                    <a:pt x="13954" y="28617"/>
                    <a:pt x="16242" y="29058"/>
                    <a:pt x="17403" y="29058"/>
                  </a:cubicBezTo>
                  <a:cubicBezTo>
                    <a:pt x="17665" y="29058"/>
                    <a:pt x="17870" y="29036"/>
                    <a:pt x="17979" y="28990"/>
                  </a:cubicBezTo>
                  <a:lnTo>
                    <a:pt x="17979" y="28990"/>
                  </a:lnTo>
                  <a:cubicBezTo>
                    <a:pt x="17822" y="29459"/>
                    <a:pt x="18422" y="29564"/>
                    <a:pt x="18709" y="29629"/>
                  </a:cubicBezTo>
                  <a:cubicBezTo>
                    <a:pt x="18233" y="29898"/>
                    <a:pt x="18683" y="30327"/>
                    <a:pt x="19042" y="30327"/>
                  </a:cubicBezTo>
                  <a:cubicBezTo>
                    <a:pt x="19066" y="30327"/>
                    <a:pt x="19090" y="30325"/>
                    <a:pt x="19114" y="30321"/>
                  </a:cubicBezTo>
                  <a:cubicBezTo>
                    <a:pt x="19140" y="30347"/>
                    <a:pt x="19166" y="30386"/>
                    <a:pt x="19192" y="30425"/>
                  </a:cubicBezTo>
                  <a:cubicBezTo>
                    <a:pt x="19183" y="30424"/>
                    <a:pt x="19174" y="30424"/>
                    <a:pt x="19164" y="30424"/>
                  </a:cubicBezTo>
                  <a:cubicBezTo>
                    <a:pt x="18537" y="30424"/>
                    <a:pt x="16391" y="31642"/>
                    <a:pt x="17457" y="31873"/>
                  </a:cubicBezTo>
                  <a:cubicBezTo>
                    <a:pt x="17750" y="31939"/>
                    <a:pt x="18057" y="31967"/>
                    <a:pt x="18373" y="31967"/>
                  </a:cubicBezTo>
                  <a:cubicBezTo>
                    <a:pt x="19366" y="31967"/>
                    <a:pt x="20434" y="31696"/>
                    <a:pt x="21345" y="31508"/>
                  </a:cubicBezTo>
                  <a:cubicBezTo>
                    <a:pt x="21540" y="31735"/>
                    <a:pt x="21755" y="31827"/>
                    <a:pt x="21971" y="31827"/>
                  </a:cubicBezTo>
                  <a:cubicBezTo>
                    <a:pt x="22288" y="31827"/>
                    <a:pt x="22607" y="31628"/>
                    <a:pt x="22871" y="31364"/>
                  </a:cubicBezTo>
                  <a:cubicBezTo>
                    <a:pt x="23641" y="30608"/>
                    <a:pt x="24515" y="30399"/>
                    <a:pt x="25285" y="29590"/>
                  </a:cubicBezTo>
                  <a:cubicBezTo>
                    <a:pt x="26915" y="28859"/>
                    <a:pt x="28520" y="27581"/>
                    <a:pt x="28716" y="25898"/>
                  </a:cubicBezTo>
                  <a:cubicBezTo>
                    <a:pt x="28924" y="25637"/>
                    <a:pt x="28781" y="25376"/>
                    <a:pt x="28546" y="25259"/>
                  </a:cubicBezTo>
                  <a:cubicBezTo>
                    <a:pt x="28390" y="25337"/>
                    <a:pt x="28233" y="25415"/>
                    <a:pt x="28090" y="25480"/>
                  </a:cubicBezTo>
                  <a:cubicBezTo>
                    <a:pt x="28470" y="25062"/>
                    <a:pt x="28949" y="23768"/>
                    <a:pt x="29599" y="23768"/>
                  </a:cubicBezTo>
                  <a:cubicBezTo>
                    <a:pt x="29617" y="23768"/>
                    <a:pt x="29636" y="23769"/>
                    <a:pt x="29655" y="23771"/>
                  </a:cubicBezTo>
                  <a:cubicBezTo>
                    <a:pt x="29877" y="23210"/>
                    <a:pt x="30294" y="21801"/>
                    <a:pt x="29485" y="21462"/>
                  </a:cubicBezTo>
                  <a:cubicBezTo>
                    <a:pt x="31025" y="21240"/>
                    <a:pt x="33125" y="19910"/>
                    <a:pt x="33060" y="18161"/>
                  </a:cubicBezTo>
                  <a:cubicBezTo>
                    <a:pt x="33008" y="16752"/>
                    <a:pt x="30999" y="16661"/>
                    <a:pt x="30099" y="15878"/>
                  </a:cubicBezTo>
                  <a:cubicBezTo>
                    <a:pt x="29303" y="16309"/>
                    <a:pt x="29172" y="16596"/>
                    <a:pt x="28585" y="17248"/>
                  </a:cubicBezTo>
                  <a:cubicBezTo>
                    <a:pt x="26889" y="15552"/>
                    <a:pt x="28833" y="14743"/>
                    <a:pt x="28794" y="13112"/>
                  </a:cubicBezTo>
                  <a:cubicBezTo>
                    <a:pt x="29812" y="13021"/>
                    <a:pt x="30347" y="12564"/>
                    <a:pt x="31299" y="12408"/>
                  </a:cubicBezTo>
                  <a:cubicBezTo>
                    <a:pt x="31578" y="11716"/>
                    <a:pt x="31195" y="10143"/>
                    <a:pt x="30480" y="10143"/>
                  </a:cubicBezTo>
                  <a:cubicBezTo>
                    <a:pt x="30291" y="10143"/>
                    <a:pt x="30080" y="10252"/>
                    <a:pt x="29851" y="10516"/>
                  </a:cubicBezTo>
                  <a:cubicBezTo>
                    <a:pt x="29506" y="9893"/>
                    <a:pt x="29350" y="8099"/>
                    <a:pt x="28387" y="8099"/>
                  </a:cubicBezTo>
                  <a:cubicBezTo>
                    <a:pt x="28222" y="8099"/>
                    <a:pt x="28033" y="8152"/>
                    <a:pt x="27816" y="8272"/>
                  </a:cubicBezTo>
                  <a:cubicBezTo>
                    <a:pt x="27752" y="8258"/>
                    <a:pt x="27691" y="8252"/>
                    <a:pt x="27634" y="8252"/>
                  </a:cubicBezTo>
                  <a:cubicBezTo>
                    <a:pt x="26603" y="8252"/>
                    <a:pt x="26490" y="10359"/>
                    <a:pt x="26120" y="11038"/>
                  </a:cubicBezTo>
                  <a:cubicBezTo>
                    <a:pt x="25851" y="10607"/>
                    <a:pt x="25787" y="9303"/>
                    <a:pt x="25208" y="9303"/>
                  </a:cubicBezTo>
                  <a:cubicBezTo>
                    <a:pt x="24999" y="9303"/>
                    <a:pt x="24723" y="9473"/>
                    <a:pt x="24345" y="9916"/>
                  </a:cubicBezTo>
                  <a:cubicBezTo>
                    <a:pt x="24580" y="9407"/>
                    <a:pt x="25037" y="9055"/>
                    <a:pt x="25572" y="8977"/>
                  </a:cubicBezTo>
                  <a:cubicBezTo>
                    <a:pt x="24580" y="8011"/>
                    <a:pt x="23902" y="6537"/>
                    <a:pt x="23589" y="5193"/>
                  </a:cubicBezTo>
                  <a:cubicBezTo>
                    <a:pt x="23236" y="5089"/>
                    <a:pt x="22988" y="4789"/>
                    <a:pt x="22936" y="4437"/>
                  </a:cubicBezTo>
                  <a:cubicBezTo>
                    <a:pt x="22726" y="4360"/>
                    <a:pt x="22487" y="4328"/>
                    <a:pt x="22241" y="4328"/>
                  </a:cubicBezTo>
                  <a:cubicBezTo>
                    <a:pt x="21814" y="4328"/>
                    <a:pt x="21366" y="4426"/>
                    <a:pt x="21018" y="4567"/>
                  </a:cubicBezTo>
                  <a:cubicBezTo>
                    <a:pt x="19857" y="4411"/>
                    <a:pt x="19309" y="4397"/>
                    <a:pt x="18788" y="3197"/>
                  </a:cubicBezTo>
                  <a:cubicBezTo>
                    <a:pt x="18767" y="3195"/>
                    <a:pt x="18747" y="3194"/>
                    <a:pt x="18728" y="3194"/>
                  </a:cubicBezTo>
                  <a:cubicBezTo>
                    <a:pt x="18475" y="3194"/>
                    <a:pt x="18380" y="3399"/>
                    <a:pt x="18144" y="3399"/>
                  </a:cubicBezTo>
                  <a:cubicBezTo>
                    <a:pt x="18121" y="3399"/>
                    <a:pt x="18096" y="3397"/>
                    <a:pt x="18070" y="3393"/>
                  </a:cubicBezTo>
                  <a:cubicBezTo>
                    <a:pt x="18213" y="3002"/>
                    <a:pt x="18240" y="2558"/>
                    <a:pt x="18122" y="2154"/>
                  </a:cubicBezTo>
                  <a:lnTo>
                    <a:pt x="18122" y="2154"/>
                  </a:lnTo>
                  <a:cubicBezTo>
                    <a:pt x="17444" y="2545"/>
                    <a:pt x="16674" y="2754"/>
                    <a:pt x="15878" y="2754"/>
                  </a:cubicBezTo>
                  <a:cubicBezTo>
                    <a:pt x="15852" y="2949"/>
                    <a:pt x="15709" y="3119"/>
                    <a:pt x="15526" y="3171"/>
                  </a:cubicBezTo>
                  <a:cubicBezTo>
                    <a:pt x="15487" y="3028"/>
                    <a:pt x="15461" y="2884"/>
                    <a:pt x="15474" y="2728"/>
                  </a:cubicBezTo>
                  <a:cubicBezTo>
                    <a:pt x="14195" y="2558"/>
                    <a:pt x="13191" y="1266"/>
                    <a:pt x="13726" y="1"/>
                  </a:cubicBezTo>
                  <a:close/>
                </a:path>
              </a:pathLst>
            </a:custGeom>
            <a:solidFill>
              <a:srgbClr val="000000">
                <a:alpha val="2680"/>
              </a:srgbClr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25328" y="2522946"/>
              <a:ext cx="464959" cy="316753"/>
            </a:xfrm>
            <a:custGeom>
              <a:avLst/>
              <a:gdLst/>
              <a:ahLst/>
              <a:cxnLst/>
              <a:rect l="l" t="t" r="r" b="b"/>
              <a:pathLst>
                <a:path w="4361" h="2971" extrusionOk="0">
                  <a:moveTo>
                    <a:pt x="1260" y="1"/>
                  </a:moveTo>
                  <a:cubicBezTo>
                    <a:pt x="834" y="1"/>
                    <a:pt x="398" y="153"/>
                    <a:pt x="0" y="527"/>
                  </a:cubicBezTo>
                  <a:cubicBezTo>
                    <a:pt x="26" y="592"/>
                    <a:pt x="39" y="670"/>
                    <a:pt x="65" y="736"/>
                  </a:cubicBezTo>
                  <a:cubicBezTo>
                    <a:pt x="87" y="1875"/>
                    <a:pt x="1065" y="2970"/>
                    <a:pt x="2219" y="2970"/>
                  </a:cubicBezTo>
                  <a:cubicBezTo>
                    <a:pt x="2465" y="2970"/>
                    <a:pt x="2720" y="2920"/>
                    <a:pt x="2975" y="2810"/>
                  </a:cubicBezTo>
                  <a:cubicBezTo>
                    <a:pt x="4360" y="2221"/>
                    <a:pt x="2886" y="1"/>
                    <a:pt x="1260" y="1"/>
                  </a:cubicBezTo>
                  <a:close/>
                </a:path>
              </a:pathLst>
            </a:custGeom>
            <a:solidFill>
              <a:srgbClr val="FFFFFF">
                <a:alpha val="23210"/>
              </a:srgbClr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691175" y="4083150"/>
            <a:ext cx="11089360" cy="1255750"/>
            <a:chOff x="-691175" y="4083150"/>
            <a:chExt cx="11089360" cy="1255750"/>
          </a:xfrm>
        </p:grpSpPr>
        <p:sp>
          <p:nvSpPr>
            <p:cNvPr id="19" name="Google Shape;19;p2"/>
            <p:cNvSpPr/>
            <p:nvPr/>
          </p:nvSpPr>
          <p:spPr>
            <a:xfrm>
              <a:off x="-118501" y="4083150"/>
              <a:ext cx="93844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5000">
                  <a:srgbClr val="7E5288"/>
                </a:gs>
                <a:gs pos="88000">
                  <a:schemeClr val="l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57037" y="4098296"/>
              <a:ext cx="4971661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80702" y="4613777"/>
              <a:ext cx="279315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02130" y="4674229"/>
              <a:ext cx="203271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48990" y="4555685"/>
              <a:ext cx="1498941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99677" y="4910398"/>
              <a:ext cx="369939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26691" y="5054874"/>
              <a:ext cx="247394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0372" y="4679540"/>
              <a:ext cx="546430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172556" y="4449501"/>
              <a:ext cx="309396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14695" y="4397704"/>
              <a:ext cx="2296602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16844" y="4798772"/>
              <a:ext cx="63997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17284" y="5067725"/>
              <a:ext cx="96763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24014" y="5072347"/>
              <a:ext cx="342468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87545" y="5081362"/>
              <a:ext cx="1762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90097" y="4397966"/>
              <a:ext cx="747783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816374" y="4587419"/>
              <a:ext cx="39135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3869" y="4145176"/>
              <a:ext cx="9434568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691175" y="4319254"/>
              <a:ext cx="6388189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16919" y="4521984"/>
              <a:ext cx="9181266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212612" y="4969342"/>
              <a:ext cx="2856230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01158" y="4428749"/>
              <a:ext cx="2902271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691175" y="4873124"/>
              <a:ext cx="7695600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/>
          <p:nvPr/>
        </p:nvSpPr>
        <p:spPr>
          <a:xfrm flipH="1">
            <a:off x="7899204" y="1354725"/>
            <a:ext cx="1692231" cy="677556"/>
          </a:xfrm>
          <a:custGeom>
            <a:avLst/>
            <a:gdLst/>
            <a:ahLst/>
            <a:cxnLst/>
            <a:rect l="l" t="t" r="r" b="b"/>
            <a:pathLst>
              <a:path w="26524" h="10620" extrusionOk="0">
                <a:moveTo>
                  <a:pt x="23654" y="4723"/>
                </a:moveTo>
                <a:lnTo>
                  <a:pt x="23549" y="4723"/>
                </a:lnTo>
                <a:cubicBezTo>
                  <a:pt x="22988" y="2936"/>
                  <a:pt x="21358" y="1722"/>
                  <a:pt x="19492" y="1722"/>
                </a:cubicBezTo>
                <a:cubicBezTo>
                  <a:pt x="18905" y="1722"/>
                  <a:pt x="18318" y="1840"/>
                  <a:pt x="17770" y="2087"/>
                </a:cubicBezTo>
                <a:cubicBezTo>
                  <a:pt x="16805" y="783"/>
                  <a:pt x="15278" y="0"/>
                  <a:pt x="13660" y="0"/>
                </a:cubicBezTo>
                <a:cubicBezTo>
                  <a:pt x="11260" y="13"/>
                  <a:pt x="9185" y="1683"/>
                  <a:pt x="8664" y="4018"/>
                </a:cubicBezTo>
                <a:cubicBezTo>
                  <a:pt x="8220" y="3836"/>
                  <a:pt x="7750" y="3744"/>
                  <a:pt x="7281" y="3744"/>
                </a:cubicBezTo>
                <a:cubicBezTo>
                  <a:pt x="5637" y="3757"/>
                  <a:pt x="4202" y="4840"/>
                  <a:pt x="3745" y="6419"/>
                </a:cubicBezTo>
                <a:cubicBezTo>
                  <a:pt x="3341" y="6080"/>
                  <a:pt x="2832" y="5897"/>
                  <a:pt x="2297" y="5897"/>
                </a:cubicBezTo>
                <a:cubicBezTo>
                  <a:pt x="1032" y="5897"/>
                  <a:pt x="1" y="6928"/>
                  <a:pt x="1" y="8193"/>
                </a:cubicBezTo>
                <a:cubicBezTo>
                  <a:pt x="1" y="9459"/>
                  <a:pt x="1032" y="10489"/>
                  <a:pt x="2297" y="10502"/>
                </a:cubicBezTo>
                <a:lnTo>
                  <a:pt x="23641" y="10620"/>
                </a:lnTo>
                <a:cubicBezTo>
                  <a:pt x="25245" y="10581"/>
                  <a:pt x="26524" y="9276"/>
                  <a:pt x="26524" y="7671"/>
                </a:cubicBezTo>
                <a:cubicBezTo>
                  <a:pt x="26524" y="6067"/>
                  <a:pt x="25245" y="4749"/>
                  <a:pt x="23641" y="4710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119956" y="101206"/>
            <a:ext cx="8769450" cy="2490280"/>
            <a:chOff x="119956" y="101206"/>
            <a:chExt cx="8769450" cy="2490280"/>
          </a:xfrm>
        </p:grpSpPr>
        <p:sp>
          <p:nvSpPr>
            <p:cNvPr id="43" name="Google Shape;43;p2"/>
            <p:cNvSpPr/>
            <p:nvPr/>
          </p:nvSpPr>
          <p:spPr>
            <a:xfrm>
              <a:off x="119956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70168" y="20220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5117" y="699153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87305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50368" y="11210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58502" y="446035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588432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9898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088451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481551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139590" y="552685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11385" y="397412"/>
              <a:ext cx="26614" cy="21344"/>
            </a:xfrm>
            <a:custGeom>
              <a:avLst/>
              <a:gdLst/>
              <a:ahLst/>
              <a:cxnLst/>
              <a:rect l="l" t="t" r="r" b="b"/>
              <a:pathLst>
                <a:path w="399" h="320" extrusionOk="0">
                  <a:moveTo>
                    <a:pt x="85" y="0"/>
                  </a:moveTo>
                  <a:cubicBezTo>
                    <a:pt x="39" y="0"/>
                    <a:pt x="4" y="27"/>
                    <a:pt x="0" y="96"/>
                  </a:cubicBezTo>
                  <a:cubicBezTo>
                    <a:pt x="0" y="238"/>
                    <a:pt x="92" y="320"/>
                    <a:pt x="187" y="320"/>
                  </a:cubicBezTo>
                  <a:cubicBezTo>
                    <a:pt x="231" y="320"/>
                    <a:pt x="276" y="302"/>
                    <a:pt x="313" y="265"/>
                  </a:cubicBezTo>
                  <a:cubicBezTo>
                    <a:pt x="398" y="180"/>
                    <a:pt x="20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56792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705205" y="1497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390211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661467" y="1900264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42137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00266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62153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24013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48071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52806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233020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8508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989087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23001" y="1775338"/>
              <a:ext cx="57431" cy="33617"/>
            </a:xfrm>
            <a:custGeom>
              <a:avLst/>
              <a:gdLst/>
              <a:ahLst/>
              <a:cxnLst/>
              <a:rect l="l" t="t" r="r" b="b"/>
              <a:pathLst>
                <a:path w="861" h="504" extrusionOk="0">
                  <a:moveTo>
                    <a:pt x="624" y="1"/>
                  </a:moveTo>
                  <a:cubicBezTo>
                    <a:pt x="381" y="1"/>
                    <a:pt x="0" y="272"/>
                    <a:pt x="296" y="439"/>
                  </a:cubicBezTo>
                  <a:cubicBezTo>
                    <a:pt x="369" y="484"/>
                    <a:pt x="442" y="504"/>
                    <a:pt x="508" y="504"/>
                  </a:cubicBezTo>
                  <a:cubicBezTo>
                    <a:pt x="714" y="504"/>
                    <a:pt x="860" y="317"/>
                    <a:pt x="791" y="100"/>
                  </a:cubicBezTo>
                  <a:cubicBezTo>
                    <a:pt x="769" y="29"/>
                    <a:pt x="704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750349" y="2269734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23634" y="22440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63869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305359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29505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838579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96413" y="23135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20405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390117" y="25520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476526" y="1123484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81224" y="22836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978341" y="2401468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824638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30305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765551" y="1754816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757737" y="175125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"/>
          <p:cNvSpPr/>
          <p:nvPr/>
        </p:nvSpPr>
        <p:spPr>
          <a:xfrm>
            <a:off x="3096400" y="697127"/>
            <a:ext cx="6953403" cy="374925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7"/>
          <p:cNvSpPr/>
          <p:nvPr/>
        </p:nvSpPr>
        <p:spPr>
          <a:xfrm rot="9290087">
            <a:off x="-559416" y="-517600"/>
            <a:ext cx="3210765" cy="2474518"/>
          </a:xfrm>
          <a:custGeom>
            <a:avLst/>
            <a:gdLst/>
            <a:ahLst/>
            <a:cxnLst/>
            <a:rect l="l" t="t" r="r" b="b"/>
            <a:pathLst>
              <a:path w="43575" h="33583" extrusionOk="0">
                <a:moveTo>
                  <a:pt x="8363" y="29107"/>
                </a:moveTo>
                <a:cubicBezTo>
                  <a:pt x="8363" y="29107"/>
                  <a:pt x="14547" y="23523"/>
                  <a:pt x="19348" y="30046"/>
                </a:cubicBezTo>
                <a:cubicBezTo>
                  <a:pt x="19348" y="30046"/>
                  <a:pt x="24149" y="25885"/>
                  <a:pt x="28624" y="31116"/>
                </a:cubicBezTo>
                <a:cubicBezTo>
                  <a:pt x="28624" y="31116"/>
                  <a:pt x="32603" y="30307"/>
                  <a:pt x="32537" y="33582"/>
                </a:cubicBezTo>
                <a:cubicBezTo>
                  <a:pt x="35147" y="32564"/>
                  <a:pt x="38147" y="32434"/>
                  <a:pt x="40626" y="33204"/>
                </a:cubicBezTo>
                <a:cubicBezTo>
                  <a:pt x="33542" y="27111"/>
                  <a:pt x="42035" y="23471"/>
                  <a:pt x="42035" y="23471"/>
                </a:cubicBezTo>
                <a:cubicBezTo>
                  <a:pt x="42035" y="23471"/>
                  <a:pt x="41265" y="20157"/>
                  <a:pt x="43575" y="18018"/>
                </a:cubicBezTo>
                <a:lnTo>
                  <a:pt x="43522" y="17953"/>
                </a:lnTo>
                <a:cubicBezTo>
                  <a:pt x="39935" y="17105"/>
                  <a:pt x="38930" y="19805"/>
                  <a:pt x="38930" y="19805"/>
                </a:cubicBezTo>
                <a:cubicBezTo>
                  <a:pt x="38121" y="12838"/>
                  <a:pt x="30385" y="13321"/>
                  <a:pt x="30385" y="13321"/>
                </a:cubicBezTo>
                <a:cubicBezTo>
                  <a:pt x="30020" y="6681"/>
                  <a:pt x="23066" y="7803"/>
                  <a:pt x="23066" y="7803"/>
                </a:cubicBezTo>
                <a:cubicBezTo>
                  <a:pt x="22740" y="4097"/>
                  <a:pt x="16699" y="1"/>
                  <a:pt x="11781" y="3589"/>
                </a:cubicBezTo>
                <a:cubicBezTo>
                  <a:pt x="6849" y="7176"/>
                  <a:pt x="10150" y="12173"/>
                  <a:pt x="10150" y="12173"/>
                </a:cubicBezTo>
                <a:cubicBezTo>
                  <a:pt x="5401" y="11847"/>
                  <a:pt x="6993" y="16818"/>
                  <a:pt x="6993" y="16818"/>
                </a:cubicBezTo>
                <a:cubicBezTo>
                  <a:pt x="4984" y="14978"/>
                  <a:pt x="0" y="17822"/>
                  <a:pt x="3105" y="22153"/>
                </a:cubicBezTo>
                <a:cubicBezTo>
                  <a:pt x="6471" y="23015"/>
                  <a:pt x="8741" y="26093"/>
                  <a:pt x="8363" y="29107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7"/>
          <p:cNvGrpSpPr/>
          <p:nvPr/>
        </p:nvGrpSpPr>
        <p:grpSpPr>
          <a:xfrm>
            <a:off x="119956" y="101206"/>
            <a:ext cx="8769450" cy="2490280"/>
            <a:chOff x="119956" y="101206"/>
            <a:chExt cx="8769450" cy="2490280"/>
          </a:xfrm>
        </p:grpSpPr>
        <p:sp>
          <p:nvSpPr>
            <p:cNvPr id="375" name="Google Shape;375;p7"/>
            <p:cNvSpPr/>
            <p:nvPr/>
          </p:nvSpPr>
          <p:spPr>
            <a:xfrm>
              <a:off x="119956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028868" y="16786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65117" y="699153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1287305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750368" y="11210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858502" y="446035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588432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529898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2088451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2481551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4139590" y="552685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811385" y="397412"/>
              <a:ext cx="26614" cy="21344"/>
            </a:xfrm>
            <a:custGeom>
              <a:avLst/>
              <a:gdLst/>
              <a:ahLst/>
              <a:cxnLst/>
              <a:rect l="l" t="t" r="r" b="b"/>
              <a:pathLst>
                <a:path w="399" h="320" extrusionOk="0">
                  <a:moveTo>
                    <a:pt x="85" y="0"/>
                  </a:moveTo>
                  <a:cubicBezTo>
                    <a:pt x="39" y="0"/>
                    <a:pt x="4" y="27"/>
                    <a:pt x="0" y="96"/>
                  </a:cubicBezTo>
                  <a:cubicBezTo>
                    <a:pt x="0" y="238"/>
                    <a:pt x="92" y="320"/>
                    <a:pt x="187" y="320"/>
                  </a:cubicBezTo>
                  <a:cubicBezTo>
                    <a:pt x="231" y="320"/>
                    <a:pt x="276" y="302"/>
                    <a:pt x="313" y="265"/>
                  </a:cubicBezTo>
                  <a:cubicBezTo>
                    <a:pt x="398" y="180"/>
                    <a:pt x="20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956792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705205" y="1497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390211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7600517" y="867814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42137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500266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462153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1024013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48071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2852806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8233020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98508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4989087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8323001" y="1775338"/>
              <a:ext cx="57431" cy="33617"/>
            </a:xfrm>
            <a:custGeom>
              <a:avLst/>
              <a:gdLst/>
              <a:ahLst/>
              <a:cxnLst/>
              <a:rect l="l" t="t" r="r" b="b"/>
              <a:pathLst>
                <a:path w="861" h="504" extrusionOk="0">
                  <a:moveTo>
                    <a:pt x="624" y="1"/>
                  </a:moveTo>
                  <a:cubicBezTo>
                    <a:pt x="381" y="1"/>
                    <a:pt x="0" y="272"/>
                    <a:pt x="296" y="439"/>
                  </a:cubicBezTo>
                  <a:cubicBezTo>
                    <a:pt x="369" y="484"/>
                    <a:pt x="442" y="504"/>
                    <a:pt x="508" y="504"/>
                  </a:cubicBezTo>
                  <a:cubicBezTo>
                    <a:pt x="714" y="504"/>
                    <a:pt x="860" y="317"/>
                    <a:pt x="791" y="100"/>
                  </a:cubicBezTo>
                  <a:cubicBezTo>
                    <a:pt x="769" y="29"/>
                    <a:pt x="704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8723634" y="22440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263869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6305359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7429505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8838579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8720405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8390117" y="25520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8476526" y="1123484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6824638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7930305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765551" y="1754816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6405699" y="870075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2266415" y="910860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551092" y="1111478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4554951" y="10076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3011726" y="869484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1368748" y="9097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5509792" y="998188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233013" y="81220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5255005" y="185900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077309" y="5801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2776290" y="1252910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7"/>
          <p:cNvGrpSpPr/>
          <p:nvPr/>
        </p:nvGrpSpPr>
        <p:grpSpPr>
          <a:xfrm flipH="1">
            <a:off x="-639629" y="4083235"/>
            <a:ext cx="11013868" cy="1255739"/>
            <a:chOff x="-1249229" y="4083235"/>
            <a:chExt cx="11013868" cy="1255739"/>
          </a:xfrm>
        </p:grpSpPr>
        <p:sp>
          <p:nvSpPr>
            <p:cNvPr id="424" name="Google Shape;424;p7"/>
            <p:cNvSpPr/>
            <p:nvPr/>
          </p:nvSpPr>
          <p:spPr>
            <a:xfrm flipH="1">
              <a:off x="-124700" y="4083235"/>
              <a:ext cx="93205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5000">
                  <a:schemeClr val="dk2"/>
                </a:gs>
                <a:gs pos="100000">
                  <a:schemeClr val="lt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 flipH="1">
              <a:off x="4197005" y="4098380"/>
              <a:ext cx="4937808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 flipH="1">
              <a:off x="3357318" y="4613855"/>
              <a:ext cx="277414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 flipH="1">
              <a:off x="3014281" y="4674306"/>
              <a:ext cx="201887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 flipH="1">
              <a:off x="-106867" y="4555764"/>
              <a:ext cx="1488735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 flipH="1">
              <a:off x="1262064" y="4910473"/>
              <a:ext cx="367420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 flipH="1">
              <a:off x="2449465" y="5054946"/>
              <a:ext cx="245709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 flipH="1">
              <a:off x="3737930" y="4679617"/>
              <a:ext cx="542709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 flipH="1">
              <a:off x="1647093" y="4449581"/>
              <a:ext cx="307289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 flipH="1">
              <a:off x="2129370" y="4341562"/>
              <a:ext cx="307289" cy="27898"/>
            </a:xfrm>
            <a:custGeom>
              <a:avLst/>
              <a:gdLst/>
              <a:ahLst/>
              <a:cxnLst/>
              <a:rect l="l" t="t" r="r" b="b"/>
              <a:pathLst>
                <a:path w="4032" h="851" extrusionOk="0">
                  <a:moveTo>
                    <a:pt x="366" y="719"/>
                  </a:moveTo>
                  <a:lnTo>
                    <a:pt x="366" y="719"/>
                  </a:lnTo>
                  <a:cubicBezTo>
                    <a:pt x="367" y="719"/>
                    <a:pt x="367" y="720"/>
                    <a:pt x="368" y="720"/>
                  </a:cubicBezTo>
                  <a:lnTo>
                    <a:pt x="368" y="720"/>
                  </a:lnTo>
                  <a:cubicBezTo>
                    <a:pt x="367" y="720"/>
                    <a:pt x="367" y="719"/>
                    <a:pt x="366" y="719"/>
                  </a:cubicBezTo>
                  <a:close/>
                  <a:moveTo>
                    <a:pt x="92" y="1"/>
                  </a:moveTo>
                  <a:cubicBezTo>
                    <a:pt x="1" y="223"/>
                    <a:pt x="66" y="484"/>
                    <a:pt x="366" y="719"/>
                  </a:cubicBezTo>
                  <a:cubicBezTo>
                    <a:pt x="316" y="679"/>
                    <a:pt x="296" y="664"/>
                    <a:pt x="295" y="664"/>
                  </a:cubicBezTo>
                  <a:lnTo>
                    <a:pt x="295" y="664"/>
                  </a:lnTo>
                  <a:cubicBezTo>
                    <a:pt x="290" y="664"/>
                    <a:pt x="519" y="851"/>
                    <a:pt x="522" y="851"/>
                  </a:cubicBezTo>
                  <a:cubicBezTo>
                    <a:pt x="523" y="851"/>
                    <a:pt x="484" y="817"/>
                    <a:pt x="368" y="720"/>
                  </a:cubicBezTo>
                  <a:lnTo>
                    <a:pt x="368" y="720"/>
                  </a:lnTo>
                  <a:cubicBezTo>
                    <a:pt x="413" y="755"/>
                    <a:pt x="595" y="772"/>
                    <a:pt x="833" y="772"/>
                  </a:cubicBezTo>
                  <a:cubicBezTo>
                    <a:pt x="1887" y="772"/>
                    <a:pt x="4032" y="447"/>
                    <a:pt x="92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 flipH="1">
              <a:off x="1320005" y="4397784"/>
              <a:ext cx="2280964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 flipH="1">
              <a:off x="3535274" y="4798848"/>
              <a:ext cx="63561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 flipH="1">
              <a:off x="1217934" y="5067797"/>
              <a:ext cx="96104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 flipH="1">
              <a:off x="271978" y="5072419"/>
              <a:ext cx="340136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 flipH="1">
              <a:off x="870555" y="5081435"/>
              <a:ext cx="1750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 flipH="1">
              <a:off x="-96891" y="4398047"/>
              <a:ext cx="742691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8695923" y="4587498"/>
              <a:ext cx="38868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 flipH="1">
              <a:off x="-554238" y="4145259"/>
              <a:ext cx="9370327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 flipH="1">
              <a:off x="3419949" y="4319336"/>
              <a:ext cx="6344691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flipH="1">
              <a:off x="-1249229" y="4522064"/>
              <a:ext cx="9118749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flipH="1">
              <a:off x="-922183" y="4969416"/>
              <a:ext cx="2836782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flipH="1">
              <a:off x="-559255" y="4428830"/>
              <a:ext cx="2882509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flipH="1">
              <a:off x="2121440" y="4873199"/>
              <a:ext cx="7643199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7"/>
          <p:cNvSpPr txBox="1">
            <a:spLocks noGrp="1"/>
          </p:cNvSpPr>
          <p:nvPr>
            <p:ph type="subTitle" idx="1"/>
          </p:nvPr>
        </p:nvSpPr>
        <p:spPr>
          <a:xfrm>
            <a:off x="948975" y="2458538"/>
            <a:ext cx="2652600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7"/>
          <p:cNvSpPr txBox="1">
            <a:spLocks noGrp="1"/>
          </p:cNvSpPr>
          <p:nvPr>
            <p:ph type="title"/>
          </p:nvPr>
        </p:nvSpPr>
        <p:spPr>
          <a:xfrm>
            <a:off x="948975" y="1943421"/>
            <a:ext cx="26526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20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4"/>
          <p:cNvGrpSpPr/>
          <p:nvPr/>
        </p:nvGrpSpPr>
        <p:grpSpPr>
          <a:xfrm>
            <a:off x="119956" y="101206"/>
            <a:ext cx="8814602" cy="2833949"/>
            <a:chOff x="119956" y="101206"/>
            <a:chExt cx="8814602" cy="2833949"/>
          </a:xfrm>
        </p:grpSpPr>
        <p:sp>
          <p:nvSpPr>
            <p:cNvPr id="169" name="Google Shape;169;p4"/>
            <p:cNvSpPr/>
            <p:nvPr/>
          </p:nvSpPr>
          <p:spPr>
            <a:xfrm flipH="1">
              <a:off x="8855121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flipH="1">
              <a:off x="8398087" y="699153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flipH="1">
              <a:off x="7686704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flipH="1">
              <a:off x="8221240" y="11210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flipH="1">
              <a:off x="7110171" y="446035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81709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flipH="1">
              <a:off x="8444245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flipH="1">
              <a:off x="6866415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flipH="1">
              <a:off x="6493726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flipH="1">
              <a:off x="4834687" y="552685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flipH="1">
              <a:off x="6171363" y="397412"/>
              <a:ext cx="26614" cy="21344"/>
            </a:xfrm>
            <a:custGeom>
              <a:avLst/>
              <a:gdLst/>
              <a:ahLst/>
              <a:cxnLst/>
              <a:rect l="l" t="t" r="r" b="b"/>
              <a:pathLst>
                <a:path w="399" h="320" extrusionOk="0">
                  <a:moveTo>
                    <a:pt x="85" y="0"/>
                  </a:moveTo>
                  <a:cubicBezTo>
                    <a:pt x="39" y="0"/>
                    <a:pt x="4" y="27"/>
                    <a:pt x="0" y="96"/>
                  </a:cubicBezTo>
                  <a:cubicBezTo>
                    <a:pt x="0" y="238"/>
                    <a:pt x="92" y="320"/>
                    <a:pt x="187" y="320"/>
                  </a:cubicBezTo>
                  <a:cubicBezTo>
                    <a:pt x="231" y="320"/>
                    <a:pt x="276" y="302"/>
                    <a:pt x="313" y="265"/>
                  </a:cubicBezTo>
                  <a:cubicBezTo>
                    <a:pt x="398" y="180"/>
                    <a:pt x="20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flipH="1">
              <a:off x="5014350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flipH="1">
              <a:off x="8889400" y="19286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flipH="1">
              <a:off x="5584666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flipH="1">
              <a:off x="1632637" y="940789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flipH="1">
              <a:off x="8212996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flipH="1">
              <a:off x="5458268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flipH="1">
              <a:off x="4503052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flipH="1">
              <a:off x="7941459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flipH="1">
              <a:off x="349957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flipH="1">
              <a:off x="6119737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flipH="1">
              <a:off x="737788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flipH="1">
              <a:off x="8572433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flipH="1">
              <a:off x="3976852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flipH="1">
              <a:off x="986280" y="832638"/>
              <a:ext cx="57431" cy="33617"/>
            </a:xfrm>
            <a:custGeom>
              <a:avLst/>
              <a:gdLst/>
              <a:ahLst/>
              <a:cxnLst/>
              <a:rect l="l" t="t" r="r" b="b"/>
              <a:pathLst>
                <a:path w="861" h="504" extrusionOk="0">
                  <a:moveTo>
                    <a:pt x="624" y="1"/>
                  </a:moveTo>
                  <a:cubicBezTo>
                    <a:pt x="381" y="1"/>
                    <a:pt x="0" y="272"/>
                    <a:pt x="296" y="439"/>
                  </a:cubicBezTo>
                  <a:cubicBezTo>
                    <a:pt x="369" y="484"/>
                    <a:pt x="442" y="504"/>
                    <a:pt x="508" y="504"/>
                  </a:cubicBezTo>
                  <a:cubicBezTo>
                    <a:pt x="714" y="504"/>
                    <a:pt x="860" y="317"/>
                    <a:pt x="791" y="100"/>
                  </a:cubicBezTo>
                  <a:cubicBezTo>
                    <a:pt x="769" y="29"/>
                    <a:pt x="704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flipH="1">
              <a:off x="247041" y="22440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flipH="1">
              <a:off x="8699336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flipH="1">
              <a:off x="2665316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flipH="1">
              <a:off x="1534700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flipH="1">
              <a:off x="119956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674064" y="17039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243800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flipH="1">
              <a:off x="488946" y="1123484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flipH="1">
              <a:off x="8569915" y="2907475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flipH="1">
              <a:off x="2150639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flipH="1">
              <a:off x="1043704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flipH="1">
              <a:off x="209726" y="1754816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flipH="1">
              <a:off x="7694602" y="91305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4"/>
          <p:cNvSpPr/>
          <p:nvPr/>
        </p:nvSpPr>
        <p:spPr>
          <a:xfrm flipH="1">
            <a:off x="-661447" y="-337550"/>
            <a:ext cx="2685722" cy="1380346"/>
          </a:xfrm>
          <a:custGeom>
            <a:avLst/>
            <a:gdLst/>
            <a:ahLst/>
            <a:cxnLst/>
            <a:rect l="l" t="t" r="r" b="b"/>
            <a:pathLst>
              <a:path w="38762" h="19922" extrusionOk="0">
                <a:moveTo>
                  <a:pt x="36126" y="14012"/>
                </a:moveTo>
                <a:cubicBezTo>
                  <a:pt x="36126" y="14012"/>
                  <a:pt x="34443" y="8689"/>
                  <a:pt x="38761" y="5310"/>
                </a:cubicBezTo>
                <a:cubicBezTo>
                  <a:pt x="32864" y="2309"/>
                  <a:pt x="30934" y="7971"/>
                  <a:pt x="30934" y="7971"/>
                </a:cubicBezTo>
                <a:cubicBezTo>
                  <a:pt x="27502" y="5479"/>
                  <a:pt x="24737" y="8141"/>
                  <a:pt x="24737" y="8141"/>
                </a:cubicBezTo>
                <a:cubicBezTo>
                  <a:pt x="24737" y="8141"/>
                  <a:pt x="26015" y="0"/>
                  <a:pt x="19114" y="822"/>
                </a:cubicBezTo>
                <a:cubicBezTo>
                  <a:pt x="12212" y="1644"/>
                  <a:pt x="14548" y="8624"/>
                  <a:pt x="14548" y="8624"/>
                </a:cubicBezTo>
                <a:cubicBezTo>
                  <a:pt x="5846" y="2309"/>
                  <a:pt x="1" y="16947"/>
                  <a:pt x="12917" y="15943"/>
                </a:cubicBezTo>
                <a:cubicBezTo>
                  <a:pt x="12917" y="15943"/>
                  <a:pt x="12917" y="19504"/>
                  <a:pt x="19492" y="19765"/>
                </a:cubicBezTo>
                <a:cubicBezTo>
                  <a:pt x="23562" y="19922"/>
                  <a:pt x="25193" y="16438"/>
                  <a:pt x="25193" y="16438"/>
                </a:cubicBezTo>
                <a:cubicBezTo>
                  <a:pt x="25193" y="16438"/>
                  <a:pt x="27685" y="17821"/>
                  <a:pt x="30621" y="17378"/>
                </a:cubicBezTo>
                <a:cubicBezTo>
                  <a:pt x="31234" y="15838"/>
                  <a:pt x="32708" y="14155"/>
                  <a:pt x="36126" y="14012"/>
                </a:cubicBezTo>
                <a:close/>
              </a:path>
            </a:pathLst>
          </a:custGeom>
          <a:solidFill>
            <a:srgbClr val="FFFFFF">
              <a:alpha val="9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"/>
          <p:cNvSpPr/>
          <p:nvPr/>
        </p:nvSpPr>
        <p:spPr>
          <a:xfrm>
            <a:off x="7783100" y="4270975"/>
            <a:ext cx="660328" cy="410720"/>
          </a:xfrm>
          <a:custGeom>
            <a:avLst/>
            <a:gdLst/>
            <a:ahLst/>
            <a:cxnLst/>
            <a:rect l="l" t="t" r="r" b="b"/>
            <a:pathLst>
              <a:path w="14013" h="8716" extrusionOk="0">
                <a:moveTo>
                  <a:pt x="11742" y="3197"/>
                </a:moveTo>
                <a:cubicBezTo>
                  <a:pt x="11638" y="3210"/>
                  <a:pt x="11533" y="3223"/>
                  <a:pt x="11442" y="3262"/>
                </a:cubicBezTo>
                <a:cubicBezTo>
                  <a:pt x="10398" y="78"/>
                  <a:pt x="5937" y="0"/>
                  <a:pt x="4776" y="3131"/>
                </a:cubicBezTo>
                <a:cubicBezTo>
                  <a:pt x="4215" y="2714"/>
                  <a:pt x="3523" y="2518"/>
                  <a:pt x="2819" y="2583"/>
                </a:cubicBezTo>
                <a:cubicBezTo>
                  <a:pt x="1201" y="2727"/>
                  <a:pt x="1" y="4175"/>
                  <a:pt x="144" y="5806"/>
                </a:cubicBezTo>
                <a:cubicBezTo>
                  <a:pt x="392" y="8715"/>
                  <a:pt x="6667" y="8298"/>
                  <a:pt x="8350" y="8011"/>
                </a:cubicBezTo>
                <a:lnTo>
                  <a:pt x="8389" y="8011"/>
                </a:lnTo>
                <a:cubicBezTo>
                  <a:pt x="8611" y="7998"/>
                  <a:pt x="8820" y="7958"/>
                  <a:pt x="9029" y="7893"/>
                </a:cubicBezTo>
                <a:cubicBezTo>
                  <a:pt x="10333" y="7645"/>
                  <a:pt x="14012" y="7645"/>
                  <a:pt x="13790" y="4945"/>
                </a:cubicBezTo>
                <a:cubicBezTo>
                  <a:pt x="13712" y="3888"/>
                  <a:pt x="12799" y="3118"/>
                  <a:pt x="11742" y="3197"/>
                </a:cubicBezTo>
                <a:close/>
              </a:path>
            </a:pathLst>
          </a:custGeom>
          <a:solidFill>
            <a:srgbClr val="FFFFFF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734775" y="1152475"/>
            <a:ext cx="7674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title"/>
          </p:nvPr>
        </p:nvSpPr>
        <p:spPr>
          <a:xfrm>
            <a:off x="734775" y="56310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0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/>
          <p:nvPr/>
        </p:nvSpPr>
        <p:spPr>
          <a:xfrm>
            <a:off x="291965" y="-888824"/>
            <a:ext cx="11310164" cy="6098411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2232283" y="998209"/>
            <a:ext cx="7810458" cy="421136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flipH="1">
            <a:off x="119956" y="101206"/>
            <a:ext cx="8774007" cy="2232916"/>
            <a:chOff x="119956" y="101206"/>
            <a:chExt cx="8774007" cy="2232916"/>
          </a:xfrm>
        </p:grpSpPr>
        <p:sp>
          <p:nvSpPr>
            <p:cNvPr id="89" name="Google Shape;89;p3"/>
            <p:cNvSpPr/>
            <p:nvPr/>
          </p:nvSpPr>
          <p:spPr>
            <a:xfrm flipH="1">
              <a:off x="8855121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8004976" y="20220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8398087" y="699153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7686704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8221240" y="11210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7110171" y="446035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7381709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8444245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6866415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6493726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6354162" y="1430460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6171363" y="397412"/>
              <a:ext cx="26614" cy="21344"/>
            </a:xfrm>
            <a:custGeom>
              <a:avLst/>
              <a:gdLst/>
              <a:ahLst/>
              <a:cxnLst/>
              <a:rect l="l" t="t" r="r" b="b"/>
              <a:pathLst>
                <a:path w="399" h="320" extrusionOk="0">
                  <a:moveTo>
                    <a:pt x="85" y="0"/>
                  </a:moveTo>
                  <a:cubicBezTo>
                    <a:pt x="39" y="0"/>
                    <a:pt x="4" y="27"/>
                    <a:pt x="0" y="96"/>
                  </a:cubicBezTo>
                  <a:cubicBezTo>
                    <a:pt x="0" y="238"/>
                    <a:pt x="92" y="320"/>
                    <a:pt x="187" y="320"/>
                  </a:cubicBezTo>
                  <a:cubicBezTo>
                    <a:pt x="231" y="320"/>
                    <a:pt x="276" y="302"/>
                    <a:pt x="313" y="265"/>
                  </a:cubicBezTo>
                  <a:cubicBezTo>
                    <a:pt x="398" y="180"/>
                    <a:pt x="20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5014350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5584666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442587" y="1820701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8212996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5458268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4503052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7941459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349957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6119737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737788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8572433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3976852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1856980" y="1002313"/>
              <a:ext cx="57431" cy="33617"/>
            </a:xfrm>
            <a:custGeom>
              <a:avLst/>
              <a:gdLst/>
              <a:ahLst/>
              <a:cxnLst/>
              <a:rect l="l" t="t" r="r" b="b"/>
              <a:pathLst>
                <a:path w="861" h="504" extrusionOk="0">
                  <a:moveTo>
                    <a:pt x="624" y="1"/>
                  </a:moveTo>
                  <a:cubicBezTo>
                    <a:pt x="381" y="1"/>
                    <a:pt x="0" y="272"/>
                    <a:pt x="296" y="439"/>
                  </a:cubicBezTo>
                  <a:cubicBezTo>
                    <a:pt x="369" y="484"/>
                    <a:pt x="442" y="504"/>
                    <a:pt x="508" y="504"/>
                  </a:cubicBezTo>
                  <a:cubicBezTo>
                    <a:pt x="714" y="504"/>
                    <a:pt x="860" y="317"/>
                    <a:pt x="791" y="100"/>
                  </a:cubicBezTo>
                  <a:cubicBezTo>
                    <a:pt x="769" y="29"/>
                    <a:pt x="704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flipH="1">
              <a:off x="6960239" y="1035922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flipH="1">
              <a:off x="491541" y="7401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flipH="1">
              <a:off x="8699336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flipH="1">
              <a:off x="2665316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flipH="1">
              <a:off x="1534700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119956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flipH="1">
              <a:off x="978864" y="23135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243800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flipH="1">
              <a:off x="7756750" y="794825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flipH="1">
              <a:off x="776346" y="12210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flipH="1">
              <a:off x="8850540" y="1888125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flipH="1">
              <a:off x="1432993" y="1589180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flipH="1">
              <a:off x="2150639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flipH="1">
              <a:off x="1043704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flipH="1">
              <a:off x="2184726" y="709391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flipH="1">
              <a:off x="1303002" y="800725"/>
              <a:ext cx="43423" cy="27680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flipH="1">
              <a:off x="2441166" y="119123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flipH="1">
              <a:off x="7863670" y="1553746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flipH="1">
              <a:off x="7111628" y="15944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flipH="1">
              <a:off x="4180425" y="1616325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flipH="1">
              <a:off x="5276270" y="1820797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flipH="1">
              <a:off x="2330141" y="18870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3"/>
          <p:cNvSpPr/>
          <p:nvPr/>
        </p:nvSpPr>
        <p:spPr>
          <a:xfrm>
            <a:off x="7659974" y="1652317"/>
            <a:ext cx="1064834" cy="2550651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3"/>
          <p:cNvGrpSpPr/>
          <p:nvPr/>
        </p:nvGrpSpPr>
        <p:grpSpPr>
          <a:xfrm flipH="1">
            <a:off x="-1366134" y="3837119"/>
            <a:ext cx="11089360" cy="1556502"/>
            <a:chOff x="-691175" y="4083150"/>
            <a:chExt cx="11089360" cy="1255750"/>
          </a:xfrm>
        </p:grpSpPr>
        <p:sp>
          <p:nvSpPr>
            <p:cNvPr id="138" name="Google Shape;138;p3"/>
            <p:cNvSpPr/>
            <p:nvPr/>
          </p:nvSpPr>
          <p:spPr>
            <a:xfrm>
              <a:off x="-118501" y="4083150"/>
              <a:ext cx="93844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4000">
                  <a:srgbClr val="7E5288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-57037" y="4098296"/>
              <a:ext cx="4971661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480702" y="4613777"/>
              <a:ext cx="279315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02130" y="4674229"/>
              <a:ext cx="203271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48990" y="4555685"/>
              <a:ext cx="1498941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99677" y="4910398"/>
              <a:ext cx="369939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426691" y="5054874"/>
              <a:ext cx="247394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830372" y="4679540"/>
              <a:ext cx="546430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172556" y="4449501"/>
              <a:ext cx="309396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514695" y="4397704"/>
              <a:ext cx="2296602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516844" y="4798772"/>
              <a:ext cx="63997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817284" y="5067725"/>
              <a:ext cx="96763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524014" y="5072347"/>
              <a:ext cx="342468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087545" y="5081362"/>
              <a:ext cx="1762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490097" y="4397966"/>
              <a:ext cx="747783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816374" y="4587419"/>
              <a:ext cx="39135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63869" y="4145176"/>
              <a:ext cx="9434568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691175" y="4319254"/>
              <a:ext cx="6388189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216919" y="4521984"/>
              <a:ext cx="9181266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7212612" y="4969342"/>
              <a:ext cx="2856230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801158" y="4428749"/>
              <a:ext cx="2902271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691175" y="4873124"/>
              <a:ext cx="7695600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3"/>
          <p:cNvSpPr txBox="1">
            <a:spLocks noGrp="1"/>
          </p:cNvSpPr>
          <p:nvPr>
            <p:ph type="title" hasCustomPrompt="1"/>
          </p:nvPr>
        </p:nvSpPr>
        <p:spPr>
          <a:xfrm flipH="1">
            <a:off x="2307000" y="2067775"/>
            <a:ext cx="1575300" cy="14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 idx="2"/>
          </p:nvPr>
        </p:nvSpPr>
        <p:spPr>
          <a:xfrm>
            <a:off x="4316125" y="1852875"/>
            <a:ext cx="25575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"/>
          </p:nvPr>
        </p:nvSpPr>
        <p:spPr>
          <a:xfrm>
            <a:off x="4316125" y="2608825"/>
            <a:ext cx="25575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"/>
          <p:cNvSpPr/>
          <p:nvPr/>
        </p:nvSpPr>
        <p:spPr>
          <a:xfrm rot="10160560">
            <a:off x="6080823" y="-1263279"/>
            <a:ext cx="3142160" cy="2647882"/>
          </a:xfrm>
          <a:custGeom>
            <a:avLst/>
            <a:gdLst/>
            <a:ahLst/>
            <a:cxnLst/>
            <a:rect l="l" t="t" r="r" b="b"/>
            <a:pathLst>
              <a:path w="48924" h="41228" extrusionOk="0">
                <a:moveTo>
                  <a:pt x="6276" y="20418"/>
                </a:moveTo>
                <a:cubicBezTo>
                  <a:pt x="7332" y="21175"/>
                  <a:pt x="8115" y="22493"/>
                  <a:pt x="7567" y="24750"/>
                </a:cubicBezTo>
                <a:cubicBezTo>
                  <a:pt x="7567" y="24750"/>
                  <a:pt x="13281" y="24137"/>
                  <a:pt x="14377" y="29433"/>
                </a:cubicBezTo>
                <a:cubicBezTo>
                  <a:pt x="14886" y="29212"/>
                  <a:pt x="16986" y="28481"/>
                  <a:pt x="17756" y="31482"/>
                </a:cubicBezTo>
                <a:cubicBezTo>
                  <a:pt x="17756" y="31482"/>
                  <a:pt x="20039" y="30934"/>
                  <a:pt x="19818" y="33530"/>
                </a:cubicBezTo>
                <a:cubicBezTo>
                  <a:pt x="19818" y="33530"/>
                  <a:pt x="23536" y="31312"/>
                  <a:pt x="24462" y="35630"/>
                </a:cubicBezTo>
                <a:cubicBezTo>
                  <a:pt x="24462" y="35630"/>
                  <a:pt x="26041" y="33856"/>
                  <a:pt x="27998" y="35630"/>
                </a:cubicBezTo>
                <a:cubicBezTo>
                  <a:pt x="27998" y="35630"/>
                  <a:pt x="29263" y="32695"/>
                  <a:pt x="32577" y="34417"/>
                </a:cubicBezTo>
                <a:cubicBezTo>
                  <a:pt x="32577" y="34417"/>
                  <a:pt x="36726" y="32251"/>
                  <a:pt x="38696" y="35578"/>
                </a:cubicBezTo>
                <a:cubicBezTo>
                  <a:pt x="39804" y="37457"/>
                  <a:pt x="38943" y="39283"/>
                  <a:pt x="37991" y="40536"/>
                </a:cubicBezTo>
                <a:cubicBezTo>
                  <a:pt x="38943" y="40771"/>
                  <a:pt x="39857" y="40993"/>
                  <a:pt x="40718" y="41227"/>
                </a:cubicBezTo>
                <a:cubicBezTo>
                  <a:pt x="41018" y="40171"/>
                  <a:pt x="41866" y="39257"/>
                  <a:pt x="43992" y="39401"/>
                </a:cubicBezTo>
                <a:cubicBezTo>
                  <a:pt x="43992" y="39401"/>
                  <a:pt x="40705" y="34404"/>
                  <a:pt x="45623" y="30803"/>
                </a:cubicBezTo>
                <a:cubicBezTo>
                  <a:pt x="46575" y="30099"/>
                  <a:pt x="47710" y="29642"/>
                  <a:pt x="48885" y="29473"/>
                </a:cubicBezTo>
                <a:cubicBezTo>
                  <a:pt x="48924" y="28507"/>
                  <a:pt x="48585" y="27555"/>
                  <a:pt x="47932" y="26850"/>
                </a:cubicBezTo>
                <a:cubicBezTo>
                  <a:pt x="45297" y="23771"/>
                  <a:pt x="41618" y="26485"/>
                  <a:pt x="41318" y="26707"/>
                </a:cubicBezTo>
                <a:cubicBezTo>
                  <a:pt x="44775" y="23497"/>
                  <a:pt x="42179" y="19583"/>
                  <a:pt x="42179" y="19583"/>
                </a:cubicBezTo>
                <a:cubicBezTo>
                  <a:pt x="42414" y="18931"/>
                  <a:pt x="42596" y="18266"/>
                  <a:pt x="42688" y="17574"/>
                </a:cubicBezTo>
                <a:cubicBezTo>
                  <a:pt x="43301" y="12578"/>
                  <a:pt x="37378" y="12721"/>
                  <a:pt x="37378" y="12721"/>
                </a:cubicBezTo>
                <a:cubicBezTo>
                  <a:pt x="36947" y="10934"/>
                  <a:pt x="36256" y="9720"/>
                  <a:pt x="35447" y="8938"/>
                </a:cubicBezTo>
                <a:cubicBezTo>
                  <a:pt x="32955" y="6498"/>
                  <a:pt x="29407" y="8011"/>
                  <a:pt x="29407" y="8011"/>
                </a:cubicBezTo>
                <a:cubicBezTo>
                  <a:pt x="29407" y="8011"/>
                  <a:pt x="30829" y="5037"/>
                  <a:pt x="27006" y="3249"/>
                </a:cubicBezTo>
                <a:cubicBezTo>
                  <a:pt x="23197" y="1475"/>
                  <a:pt x="21083" y="4932"/>
                  <a:pt x="21083" y="4932"/>
                </a:cubicBezTo>
                <a:cubicBezTo>
                  <a:pt x="20326" y="2832"/>
                  <a:pt x="18526" y="1449"/>
                  <a:pt x="16321" y="771"/>
                </a:cubicBezTo>
                <a:cubicBezTo>
                  <a:pt x="13842" y="1"/>
                  <a:pt x="10842" y="118"/>
                  <a:pt x="8232" y="1149"/>
                </a:cubicBezTo>
                <a:cubicBezTo>
                  <a:pt x="3484" y="3015"/>
                  <a:pt x="0" y="7855"/>
                  <a:pt x="3197" y="15683"/>
                </a:cubicBezTo>
                <a:cubicBezTo>
                  <a:pt x="4566" y="16191"/>
                  <a:pt x="6119" y="17418"/>
                  <a:pt x="6276" y="20418"/>
                </a:cubicBezTo>
                <a:close/>
              </a:path>
            </a:pathLst>
          </a:custGeom>
          <a:solidFill>
            <a:srgbClr val="FFFFFF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7743766" y="-944474"/>
            <a:ext cx="2447660" cy="2300783"/>
            <a:chOff x="2604439" y="1955638"/>
            <a:chExt cx="3935145" cy="3699007"/>
          </a:xfrm>
        </p:grpSpPr>
        <p:sp>
          <p:nvSpPr>
            <p:cNvPr id="165" name="Google Shape;165;p3"/>
            <p:cNvSpPr/>
            <p:nvPr/>
          </p:nvSpPr>
          <p:spPr>
            <a:xfrm>
              <a:off x="2604439" y="1955638"/>
              <a:ext cx="3935145" cy="3699007"/>
            </a:xfrm>
            <a:custGeom>
              <a:avLst/>
              <a:gdLst/>
              <a:ahLst/>
              <a:cxnLst/>
              <a:rect l="l" t="t" r="r" b="b"/>
              <a:pathLst>
                <a:path w="36909" h="34695" extrusionOk="0">
                  <a:moveTo>
                    <a:pt x="17644" y="1"/>
                  </a:moveTo>
                  <a:cubicBezTo>
                    <a:pt x="15658" y="1"/>
                    <a:pt x="13653" y="342"/>
                    <a:pt x="11716" y="1047"/>
                  </a:cubicBezTo>
                  <a:cubicBezTo>
                    <a:pt x="5128" y="3434"/>
                    <a:pt x="627" y="9566"/>
                    <a:pt x="313" y="16572"/>
                  </a:cubicBezTo>
                  <a:cubicBezTo>
                    <a:pt x="0" y="23591"/>
                    <a:pt x="3940" y="30088"/>
                    <a:pt x="10294" y="33062"/>
                  </a:cubicBezTo>
                  <a:cubicBezTo>
                    <a:pt x="12639" y="34160"/>
                    <a:pt x="15144" y="34695"/>
                    <a:pt x="17631" y="34695"/>
                  </a:cubicBezTo>
                  <a:cubicBezTo>
                    <a:pt x="21882" y="34695"/>
                    <a:pt x="26082" y="33133"/>
                    <a:pt x="29341" y="30153"/>
                  </a:cubicBezTo>
                  <a:cubicBezTo>
                    <a:pt x="36412" y="23682"/>
                    <a:pt x="36908" y="12710"/>
                    <a:pt x="30437" y="5639"/>
                  </a:cubicBezTo>
                  <a:cubicBezTo>
                    <a:pt x="27091" y="1980"/>
                    <a:pt x="22424" y="1"/>
                    <a:pt x="17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771296" y="2071317"/>
              <a:ext cx="3531811" cy="3408162"/>
            </a:xfrm>
            <a:custGeom>
              <a:avLst/>
              <a:gdLst/>
              <a:ahLst/>
              <a:cxnLst/>
              <a:rect l="l" t="t" r="r" b="b"/>
              <a:pathLst>
                <a:path w="33126" h="31967" extrusionOk="0">
                  <a:moveTo>
                    <a:pt x="20758" y="6289"/>
                  </a:moveTo>
                  <a:lnTo>
                    <a:pt x="20758" y="6289"/>
                  </a:lnTo>
                  <a:cubicBezTo>
                    <a:pt x="20979" y="6341"/>
                    <a:pt x="21188" y="6446"/>
                    <a:pt x="21358" y="6602"/>
                  </a:cubicBezTo>
                  <a:cubicBezTo>
                    <a:pt x="21227" y="6641"/>
                    <a:pt x="21123" y="6720"/>
                    <a:pt x="21031" y="6811"/>
                  </a:cubicBezTo>
                  <a:cubicBezTo>
                    <a:pt x="20810" y="6694"/>
                    <a:pt x="20836" y="6511"/>
                    <a:pt x="20758" y="6289"/>
                  </a:cubicBezTo>
                  <a:close/>
                  <a:moveTo>
                    <a:pt x="13219" y="3527"/>
                  </a:moveTo>
                  <a:cubicBezTo>
                    <a:pt x="13491" y="3527"/>
                    <a:pt x="13813" y="3617"/>
                    <a:pt x="14221" y="3836"/>
                  </a:cubicBezTo>
                  <a:cubicBezTo>
                    <a:pt x="14991" y="4254"/>
                    <a:pt x="15526" y="5063"/>
                    <a:pt x="15122" y="6002"/>
                  </a:cubicBezTo>
                  <a:cubicBezTo>
                    <a:pt x="15055" y="5979"/>
                    <a:pt x="14985" y="5969"/>
                    <a:pt x="14915" y="5969"/>
                  </a:cubicBezTo>
                  <a:cubicBezTo>
                    <a:pt x="14626" y="5969"/>
                    <a:pt x="14321" y="6145"/>
                    <a:pt x="14143" y="6354"/>
                  </a:cubicBezTo>
                  <a:cubicBezTo>
                    <a:pt x="14417" y="6354"/>
                    <a:pt x="14691" y="6341"/>
                    <a:pt x="14965" y="6315"/>
                  </a:cubicBezTo>
                  <a:cubicBezTo>
                    <a:pt x="14965" y="6263"/>
                    <a:pt x="14978" y="6224"/>
                    <a:pt x="14991" y="6172"/>
                  </a:cubicBezTo>
                  <a:cubicBezTo>
                    <a:pt x="15004" y="6172"/>
                    <a:pt x="15017" y="6185"/>
                    <a:pt x="15043" y="6198"/>
                  </a:cubicBezTo>
                  <a:cubicBezTo>
                    <a:pt x="14652" y="6928"/>
                    <a:pt x="14678" y="6759"/>
                    <a:pt x="14091" y="6876"/>
                  </a:cubicBezTo>
                  <a:cubicBezTo>
                    <a:pt x="14033" y="6881"/>
                    <a:pt x="13976" y="6883"/>
                    <a:pt x="13920" y="6883"/>
                  </a:cubicBezTo>
                  <a:cubicBezTo>
                    <a:pt x="12896" y="6883"/>
                    <a:pt x="12023" y="6115"/>
                    <a:pt x="11899" y="5089"/>
                  </a:cubicBezTo>
                  <a:cubicBezTo>
                    <a:pt x="11865" y="5095"/>
                    <a:pt x="11831" y="5098"/>
                    <a:pt x="11797" y="5098"/>
                  </a:cubicBezTo>
                  <a:cubicBezTo>
                    <a:pt x="11608" y="5098"/>
                    <a:pt x="11425" y="5007"/>
                    <a:pt x="11325" y="4841"/>
                  </a:cubicBezTo>
                  <a:cubicBezTo>
                    <a:pt x="12080" y="4270"/>
                    <a:pt x="12440" y="3527"/>
                    <a:pt x="13219" y="3527"/>
                  </a:cubicBezTo>
                  <a:close/>
                  <a:moveTo>
                    <a:pt x="7124" y="8442"/>
                  </a:moveTo>
                  <a:lnTo>
                    <a:pt x="7124" y="8442"/>
                  </a:lnTo>
                  <a:cubicBezTo>
                    <a:pt x="6420" y="9055"/>
                    <a:pt x="5715" y="10921"/>
                    <a:pt x="5480" y="11834"/>
                  </a:cubicBezTo>
                  <a:cubicBezTo>
                    <a:pt x="5154" y="11677"/>
                    <a:pt x="4958" y="11325"/>
                    <a:pt x="4998" y="10973"/>
                  </a:cubicBezTo>
                  <a:lnTo>
                    <a:pt x="4998" y="10973"/>
                  </a:lnTo>
                  <a:lnTo>
                    <a:pt x="4985" y="10986"/>
                  </a:lnTo>
                  <a:cubicBezTo>
                    <a:pt x="5063" y="9746"/>
                    <a:pt x="5989" y="8807"/>
                    <a:pt x="7124" y="8442"/>
                  </a:cubicBezTo>
                  <a:close/>
                  <a:moveTo>
                    <a:pt x="24176" y="13595"/>
                  </a:moveTo>
                  <a:cubicBezTo>
                    <a:pt x="24306" y="13608"/>
                    <a:pt x="24437" y="13647"/>
                    <a:pt x="24567" y="13700"/>
                  </a:cubicBezTo>
                  <a:cubicBezTo>
                    <a:pt x="24580" y="13700"/>
                    <a:pt x="24606" y="13713"/>
                    <a:pt x="24619" y="13713"/>
                  </a:cubicBezTo>
                  <a:lnTo>
                    <a:pt x="24619" y="13726"/>
                  </a:lnTo>
                  <a:cubicBezTo>
                    <a:pt x="24528" y="13752"/>
                    <a:pt x="24437" y="13804"/>
                    <a:pt x="24371" y="13856"/>
                  </a:cubicBezTo>
                  <a:cubicBezTo>
                    <a:pt x="24319" y="13765"/>
                    <a:pt x="24254" y="13673"/>
                    <a:pt x="24176" y="13595"/>
                  </a:cubicBezTo>
                  <a:close/>
                  <a:moveTo>
                    <a:pt x="9825" y="9877"/>
                  </a:moveTo>
                  <a:cubicBezTo>
                    <a:pt x="10464" y="10020"/>
                    <a:pt x="10529" y="10529"/>
                    <a:pt x="10881" y="10960"/>
                  </a:cubicBezTo>
                  <a:cubicBezTo>
                    <a:pt x="10634" y="11169"/>
                    <a:pt x="9994" y="12186"/>
                    <a:pt x="9903" y="12499"/>
                  </a:cubicBezTo>
                  <a:cubicBezTo>
                    <a:pt x="9590" y="13647"/>
                    <a:pt x="11886" y="14678"/>
                    <a:pt x="12708" y="14939"/>
                  </a:cubicBezTo>
                  <a:cubicBezTo>
                    <a:pt x="12682" y="15252"/>
                    <a:pt x="12604" y="15565"/>
                    <a:pt x="12447" y="15852"/>
                  </a:cubicBezTo>
                  <a:cubicBezTo>
                    <a:pt x="12317" y="15761"/>
                    <a:pt x="12212" y="15643"/>
                    <a:pt x="12121" y="15526"/>
                  </a:cubicBezTo>
                  <a:lnTo>
                    <a:pt x="12108" y="15526"/>
                  </a:lnTo>
                  <a:cubicBezTo>
                    <a:pt x="11885" y="15614"/>
                    <a:pt x="11679" y="15651"/>
                    <a:pt x="11482" y="15651"/>
                  </a:cubicBezTo>
                  <a:cubicBezTo>
                    <a:pt x="10893" y="15651"/>
                    <a:pt x="10392" y="15324"/>
                    <a:pt x="9825" y="15069"/>
                  </a:cubicBezTo>
                  <a:cubicBezTo>
                    <a:pt x="9720" y="15135"/>
                    <a:pt x="9603" y="15213"/>
                    <a:pt x="9499" y="15291"/>
                  </a:cubicBezTo>
                  <a:cubicBezTo>
                    <a:pt x="9551" y="15187"/>
                    <a:pt x="9616" y="15095"/>
                    <a:pt x="9681" y="14991"/>
                  </a:cubicBezTo>
                  <a:cubicBezTo>
                    <a:pt x="9264" y="14769"/>
                    <a:pt x="8925" y="13778"/>
                    <a:pt x="8677" y="13673"/>
                  </a:cubicBezTo>
                  <a:cubicBezTo>
                    <a:pt x="8742" y="13608"/>
                    <a:pt x="9277" y="11925"/>
                    <a:pt x="9316" y="11769"/>
                  </a:cubicBezTo>
                  <a:lnTo>
                    <a:pt x="9316" y="11769"/>
                  </a:lnTo>
                  <a:cubicBezTo>
                    <a:pt x="8977" y="11925"/>
                    <a:pt x="8611" y="12030"/>
                    <a:pt x="8246" y="12069"/>
                  </a:cubicBezTo>
                  <a:cubicBezTo>
                    <a:pt x="8598" y="11221"/>
                    <a:pt x="9133" y="10464"/>
                    <a:pt x="9825" y="9877"/>
                  </a:cubicBezTo>
                  <a:close/>
                  <a:moveTo>
                    <a:pt x="28011" y="13217"/>
                  </a:moveTo>
                  <a:cubicBezTo>
                    <a:pt x="27998" y="13439"/>
                    <a:pt x="27972" y="13647"/>
                    <a:pt x="27907" y="13869"/>
                  </a:cubicBezTo>
                  <a:cubicBezTo>
                    <a:pt x="27750" y="14521"/>
                    <a:pt x="27463" y="15148"/>
                    <a:pt x="27059" y="15709"/>
                  </a:cubicBezTo>
                  <a:cubicBezTo>
                    <a:pt x="26862" y="15456"/>
                    <a:pt x="26558" y="15317"/>
                    <a:pt x="26247" y="15317"/>
                  </a:cubicBezTo>
                  <a:cubicBezTo>
                    <a:pt x="26125" y="15317"/>
                    <a:pt x="26002" y="15338"/>
                    <a:pt x="25885" y="15382"/>
                  </a:cubicBezTo>
                  <a:cubicBezTo>
                    <a:pt x="25872" y="15761"/>
                    <a:pt x="25585" y="16022"/>
                    <a:pt x="25585" y="16361"/>
                  </a:cubicBezTo>
                  <a:cubicBezTo>
                    <a:pt x="25258" y="16035"/>
                    <a:pt x="24841" y="15409"/>
                    <a:pt x="24750" y="14939"/>
                  </a:cubicBezTo>
                  <a:cubicBezTo>
                    <a:pt x="25063" y="14821"/>
                    <a:pt x="25272" y="14534"/>
                    <a:pt x="25285" y="14208"/>
                  </a:cubicBezTo>
                  <a:cubicBezTo>
                    <a:pt x="25337" y="14261"/>
                    <a:pt x="25376" y="14326"/>
                    <a:pt x="25415" y="14391"/>
                  </a:cubicBezTo>
                  <a:lnTo>
                    <a:pt x="25415" y="14404"/>
                  </a:lnTo>
                  <a:cubicBezTo>
                    <a:pt x="25480" y="14339"/>
                    <a:pt x="25546" y="14287"/>
                    <a:pt x="25624" y="14234"/>
                  </a:cubicBezTo>
                  <a:cubicBezTo>
                    <a:pt x="25754" y="14521"/>
                    <a:pt x="25846" y="14848"/>
                    <a:pt x="25872" y="15187"/>
                  </a:cubicBezTo>
                  <a:cubicBezTo>
                    <a:pt x="25948" y="15114"/>
                    <a:pt x="26006" y="15087"/>
                    <a:pt x="26055" y="15087"/>
                  </a:cubicBezTo>
                  <a:cubicBezTo>
                    <a:pt x="26184" y="15087"/>
                    <a:pt x="26258" y="15264"/>
                    <a:pt x="26447" y="15264"/>
                  </a:cubicBezTo>
                  <a:cubicBezTo>
                    <a:pt x="26537" y="15264"/>
                    <a:pt x="26652" y="15224"/>
                    <a:pt x="26811" y="15109"/>
                  </a:cubicBezTo>
                  <a:cubicBezTo>
                    <a:pt x="27215" y="14821"/>
                    <a:pt x="27829" y="13778"/>
                    <a:pt x="27842" y="13256"/>
                  </a:cubicBezTo>
                  <a:lnTo>
                    <a:pt x="28011" y="13217"/>
                  </a:lnTo>
                  <a:close/>
                  <a:moveTo>
                    <a:pt x="22819" y="20523"/>
                  </a:moveTo>
                  <a:lnTo>
                    <a:pt x="22819" y="20536"/>
                  </a:lnTo>
                  <a:cubicBezTo>
                    <a:pt x="22806" y="20640"/>
                    <a:pt x="22793" y="20745"/>
                    <a:pt x="22780" y="20849"/>
                  </a:cubicBezTo>
                  <a:cubicBezTo>
                    <a:pt x="22729" y="20864"/>
                    <a:pt x="22678" y="20871"/>
                    <a:pt x="22627" y="20871"/>
                  </a:cubicBezTo>
                  <a:cubicBezTo>
                    <a:pt x="22420" y="20871"/>
                    <a:pt x="22230" y="20746"/>
                    <a:pt x="22167" y="20536"/>
                  </a:cubicBezTo>
                  <a:cubicBezTo>
                    <a:pt x="22388" y="20536"/>
                    <a:pt x="22597" y="20536"/>
                    <a:pt x="22819" y="20523"/>
                  </a:cubicBezTo>
                  <a:close/>
                  <a:moveTo>
                    <a:pt x="14274" y="7189"/>
                  </a:moveTo>
                  <a:lnTo>
                    <a:pt x="14274" y="7189"/>
                  </a:lnTo>
                  <a:cubicBezTo>
                    <a:pt x="14195" y="7307"/>
                    <a:pt x="14104" y="7411"/>
                    <a:pt x="14000" y="7503"/>
                  </a:cubicBezTo>
                  <a:cubicBezTo>
                    <a:pt x="14078" y="8037"/>
                    <a:pt x="14756" y="8181"/>
                    <a:pt x="14939" y="8781"/>
                  </a:cubicBezTo>
                  <a:cubicBezTo>
                    <a:pt x="15343" y="8638"/>
                    <a:pt x="15774" y="7724"/>
                    <a:pt x="16244" y="7476"/>
                  </a:cubicBezTo>
                  <a:cubicBezTo>
                    <a:pt x="16922" y="7894"/>
                    <a:pt x="17744" y="8481"/>
                    <a:pt x="17966" y="9303"/>
                  </a:cubicBezTo>
                  <a:cubicBezTo>
                    <a:pt x="17874" y="9538"/>
                    <a:pt x="17744" y="9760"/>
                    <a:pt x="17587" y="9955"/>
                  </a:cubicBezTo>
                  <a:cubicBezTo>
                    <a:pt x="17744" y="9851"/>
                    <a:pt x="17887" y="9733"/>
                    <a:pt x="18005" y="9590"/>
                  </a:cubicBezTo>
                  <a:lnTo>
                    <a:pt x="18005" y="9590"/>
                  </a:lnTo>
                  <a:cubicBezTo>
                    <a:pt x="18044" y="9981"/>
                    <a:pt x="17913" y="10373"/>
                    <a:pt x="17653" y="10660"/>
                  </a:cubicBezTo>
                  <a:cubicBezTo>
                    <a:pt x="18005" y="10751"/>
                    <a:pt x="18357" y="10751"/>
                    <a:pt x="18709" y="10882"/>
                  </a:cubicBezTo>
                  <a:cubicBezTo>
                    <a:pt x="18487" y="10347"/>
                    <a:pt x="18527" y="9694"/>
                    <a:pt x="19035" y="9342"/>
                  </a:cubicBezTo>
                  <a:cubicBezTo>
                    <a:pt x="19113" y="9331"/>
                    <a:pt x="19187" y="9326"/>
                    <a:pt x="19256" y="9326"/>
                  </a:cubicBezTo>
                  <a:cubicBezTo>
                    <a:pt x="19665" y="9326"/>
                    <a:pt x="19956" y="9499"/>
                    <a:pt x="20379" y="9577"/>
                  </a:cubicBezTo>
                  <a:cubicBezTo>
                    <a:pt x="20170" y="11182"/>
                    <a:pt x="18514" y="11182"/>
                    <a:pt x="17496" y="11808"/>
                  </a:cubicBezTo>
                  <a:cubicBezTo>
                    <a:pt x="17431" y="12734"/>
                    <a:pt x="17822" y="13439"/>
                    <a:pt x="18566" y="13987"/>
                  </a:cubicBezTo>
                  <a:cubicBezTo>
                    <a:pt x="18827" y="14180"/>
                    <a:pt x="19079" y="14248"/>
                    <a:pt x="19322" y="14248"/>
                  </a:cubicBezTo>
                  <a:cubicBezTo>
                    <a:pt x="19881" y="14248"/>
                    <a:pt x="20392" y="13890"/>
                    <a:pt x="20863" y="13890"/>
                  </a:cubicBezTo>
                  <a:cubicBezTo>
                    <a:pt x="21014" y="13890"/>
                    <a:pt x="21162" y="13928"/>
                    <a:pt x="21305" y="14026"/>
                  </a:cubicBezTo>
                  <a:lnTo>
                    <a:pt x="21305" y="14156"/>
                  </a:lnTo>
                  <a:lnTo>
                    <a:pt x="21475" y="14156"/>
                  </a:lnTo>
                  <a:cubicBezTo>
                    <a:pt x="21853" y="14469"/>
                    <a:pt x="22297" y="15069"/>
                    <a:pt x="22427" y="15578"/>
                  </a:cubicBezTo>
                  <a:cubicBezTo>
                    <a:pt x="23007" y="15608"/>
                    <a:pt x="22951" y="15699"/>
                    <a:pt x="23110" y="15699"/>
                  </a:cubicBezTo>
                  <a:cubicBezTo>
                    <a:pt x="23159" y="15699"/>
                    <a:pt x="23228" y="15691"/>
                    <a:pt x="23341" y="15670"/>
                  </a:cubicBezTo>
                  <a:lnTo>
                    <a:pt x="23341" y="15670"/>
                  </a:lnTo>
                  <a:cubicBezTo>
                    <a:pt x="23302" y="15709"/>
                    <a:pt x="23275" y="15748"/>
                    <a:pt x="23236" y="15774"/>
                  </a:cubicBezTo>
                  <a:cubicBezTo>
                    <a:pt x="23419" y="15865"/>
                    <a:pt x="23576" y="15983"/>
                    <a:pt x="23719" y="16126"/>
                  </a:cubicBezTo>
                  <a:cubicBezTo>
                    <a:pt x="23732" y="15800"/>
                    <a:pt x="23902" y="15500"/>
                    <a:pt x="24176" y="15317"/>
                  </a:cubicBezTo>
                  <a:cubicBezTo>
                    <a:pt x="24293" y="15539"/>
                    <a:pt x="24424" y="15748"/>
                    <a:pt x="24554" y="15970"/>
                  </a:cubicBezTo>
                  <a:cubicBezTo>
                    <a:pt x="23771" y="16178"/>
                    <a:pt x="24150" y="16687"/>
                    <a:pt x="24071" y="17235"/>
                  </a:cubicBezTo>
                  <a:cubicBezTo>
                    <a:pt x="23707" y="17164"/>
                    <a:pt x="23365" y="17121"/>
                    <a:pt x="23039" y="17121"/>
                  </a:cubicBezTo>
                  <a:cubicBezTo>
                    <a:pt x="22292" y="17121"/>
                    <a:pt x="21626" y="17344"/>
                    <a:pt x="20955" y="17951"/>
                  </a:cubicBezTo>
                  <a:lnTo>
                    <a:pt x="20955" y="17951"/>
                  </a:lnTo>
                  <a:cubicBezTo>
                    <a:pt x="19804" y="17831"/>
                    <a:pt x="19580" y="17207"/>
                    <a:pt x="18657" y="16726"/>
                  </a:cubicBezTo>
                  <a:cubicBezTo>
                    <a:pt x="17887" y="17118"/>
                    <a:pt x="17600" y="17940"/>
                    <a:pt x="16974" y="18448"/>
                  </a:cubicBezTo>
                  <a:cubicBezTo>
                    <a:pt x="16381" y="18953"/>
                    <a:pt x="16398" y="20581"/>
                    <a:pt x="15680" y="20581"/>
                  </a:cubicBezTo>
                  <a:cubicBezTo>
                    <a:pt x="15656" y="20581"/>
                    <a:pt x="15630" y="20579"/>
                    <a:pt x="15604" y="20575"/>
                  </a:cubicBezTo>
                  <a:cubicBezTo>
                    <a:pt x="15319" y="21146"/>
                    <a:pt x="14675" y="21422"/>
                    <a:pt x="14052" y="21422"/>
                  </a:cubicBezTo>
                  <a:cubicBezTo>
                    <a:pt x="13878" y="21422"/>
                    <a:pt x="13705" y="21400"/>
                    <a:pt x="13543" y="21358"/>
                  </a:cubicBezTo>
                  <a:cubicBezTo>
                    <a:pt x="13386" y="21071"/>
                    <a:pt x="12499" y="20810"/>
                    <a:pt x="12238" y="20431"/>
                  </a:cubicBezTo>
                  <a:cubicBezTo>
                    <a:pt x="12198" y="20569"/>
                    <a:pt x="12141" y="20596"/>
                    <a:pt x="12071" y="20596"/>
                  </a:cubicBezTo>
                  <a:cubicBezTo>
                    <a:pt x="12025" y="20596"/>
                    <a:pt x="11973" y="20584"/>
                    <a:pt x="11918" y="20584"/>
                  </a:cubicBezTo>
                  <a:cubicBezTo>
                    <a:pt x="11814" y="20584"/>
                    <a:pt x="11699" y="20629"/>
                    <a:pt x="11586" y="20888"/>
                  </a:cubicBezTo>
                  <a:cubicBezTo>
                    <a:pt x="11364" y="21384"/>
                    <a:pt x="11625" y="21527"/>
                    <a:pt x="11547" y="21997"/>
                  </a:cubicBezTo>
                  <a:cubicBezTo>
                    <a:pt x="11077" y="21566"/>
                    <a:pt x="11090" y="21240"/>
                    <a:pt x="11142" y="20562"/>
                  </a:cubicBezTo>
                  <a:lnTo>
                    <a:pt x="11142" y="20562"/>
                  </a:lnTo>
                  <a:cubicBezTo>
                    <a:pt x="11250" y="20600"/>
                    <a:pt x="11354" y="20619"/>
                    <a:pt x="11455" y="20619"/>
                  </a:cubicBezTo>
                  <a:cubicBezTo>
                    <a:pt x="11697" y="20619"/>
                    <a:pt x="11922" y="20509"/>
                    <a:pt x="12134" y="20288"/>
                  </a:cubicBezTo>
                  <a:cubicBezTo>
                    <a:pt x="10908" y="18044"/>
                    <a:pt x="13360" y="18618"/>
                    <a:pt x="14156" y="17248"/>
                  </a:cubicBezTo>
                  <a:cubicBezTo>
                    <a:pt x="14572" y="16511"/>
                    <a:pt x="15205" y="14204"/>
                    <a:pt x="13943" y="14204"/>
                  </a:cubicBezTo>
                  <a:cubicBezTo>
                    <a:pt x="13819" y="14204"/>
                    <a:pt x="13678" y="14226"/>
                    <a:pt x="13517" y="14274"/>
                  </a:cubicBezTo>
                  <a:cubicBezTo>
                    <a:pt x="13034" y="13778"/>
                    <a:pt x="13112" y="13191"/>
                    <a:pt x="13034" y="12564"/>
                  </a:cubicBezTo>
                  <a:cubicBezTo>
                    <a:pt x="12930" y="12512"/>
                    <a:pt x="12838" y="12473"/>
                    <a:pt x="12734" y="12434"/>
                  </a:cubicBezTo>
                  <a:lnTo>
                    <a:pt x="13021" y="12434"/>
                  </a:lnTo>
                  <a:cubicBezTo>
                    <a:pt x="13008" y="12030"/>
                    <a:pt x="13582" y="11377"/>
                    <a:pt x="13556" y="11142"/>
                  </a:cubicBezTo>
                  <a:lnTo>
                    <a:pt x="13556" y="11142"/>
                  </a:lnTo>
                  <a:cubicBezTo>
                    <a:pt x="13557" y="11143"/>
                    <a:pt x="13559" y="11143"/>
                    <a:pt x="13562" y="11143"/>
                  </a:cubicBezTo>
                  <a:cubicBezTo>
                    <a:pt x="13680" y="11143"/>
                    <a:pt x="15072" y="10841"/>
                    <a:pt x="15200" y="10790"/>
                  </a:cubicBezTo>
                  <a:cubicBezTo>
                    <a:pt x="14274" y="10138"/>
                    <a:pt x="12551" y="7724"/>
                    <a:pt x="14274" y="7189"/>
                  </a:cubicBezTo>
                  <a:close/>
                  <a:moveTo>
                    <a:pt x="23912" y="22321"/>
                  </a:moveTo>
                  <a:cubicBezTo>
                    <a:pt x="23913" y="22335"/>
                    <a:pt x="23914" y="22349"/>
                    <a:pt x="23915" y="22362"/>
                  </a:cubicBezTo>
                  <a:cubicBezTo>
                    <a:pt x="23915" y="22345"/>
                    <a:pt x="23913" y="22330"/>
                    <a:pt x="23912" y="22321"/>
                  </a:cubicBezTo>
                  <a:close/>
                  <a:moveTo>
                    <a:pt x="9799" y="23093"/>
                  </a:moveTo>
                  <a:lnTo>
                    <a:pt x="9799" y="23093"/>
                  </a:lnTo>
                  <a:cubicBezTo>
                    <a:pt x="9773" y="23223"/>
                    <a:pt x="9746" y="23341"/>
                    <a:pt x="9707" y="23471"/>
                  </a:cubicBezTo>
                  <a:cubicBezTo>
                    <a:pt x="9577" y="23484"/>
                    <a:pt x="9459" y="23523"/>
                    <a:pt x="9342" y="23563"/>
                  </a:cubicBezTo>
                  <a:cubicBezTo>
                    <a:pt x="9446" y="23367"/>
                    <a:pt x="9603" y="23210"/>
                    <a:pt x="9799" y="23093"/>
                  </a:cubicBezTo>
                  <a:close/>
                  <a:moveTo>
                    <a:pt x="25128" y="19609"/>
                  </a:moveTo>
                  <a:cubicBezTo>
                    <a:pt x="25624" y="19923"/>
                    <a:pt x="25898" y="20497"/>
                    <a:pt x="25819" y="21084"/>
                  </a:cubicBezTo>
                  <a:cubicBezTo>
                    <a:pt x="25715" y="21997"/>
                    <a:pt x="26041" y="22140"/>
                    <a:pt x="26120" y="23054"/>
                  </a:cubicBezTo>
                  <a:cubicBezTo>
                    <a:pt x="26433" y="23015"/>
                    <a:pt x="26746" y="22884"/>
                    <a:pt x="27007" y="22688"/>
                  </a:cubicBezTo>
                  <a:lnTo>
                    <a:pt x="27007" y="22688"/>
                  </a:lnTo>
                  <a:cubicBezTo>
                    <a:pt x="26767" y="23292"/>
                    <a:pt x="26131" y="23589"/>
                    <a:pt x="25496" y="23589"/>
                  </a:cubicBezTo>
                  <a:cubicBezTo>
                    <a:pt x="24746" y="23589"/>
                    <a:pt x="24000" y="23175"/>
                    <a:pt x="23915" y="22362"/>
                  </a:cubicBezTo>
                  <a:cubicBezTo>
                    <a:pt x="23909" y="22327"/>
                    <a:pt x="23908" y="22313"/>
                    <a:pt x="23909" y="22313"/>
                  </a:cubicBezTo>
                  <a:lnTo>
                    <a:pt x="23909" y="22313"/>
                  </a:lnTo>
                  <a:cubicBezTo>
                    <a:pt x="23910" y="22313"/>
                    <a:pt x="23911" y="22316"/>
                    <a:pt x="23912" y="22321"/>
                  </a:cubicBezTo>
                  <a:lnTo>
                    <a:pt x="23912" y="22321"/>
                  </a:lnTo>
                  <a:cubicBezTo>
                    <a:pt x="23878" y="21826"/>
                    <a:pt x="23932" y="21331"/>
                    <a:pt x="24071" y="20849"/>
                  </a:cubicBezTo>
                  <a:cubicBezTo>
                    <a:pt x="23849" y="20575"/>
                    <a:pt x="23419" y="20718"/>
                    <a:pt x="23106" y="20523"/>
                  </a:cubicBezTo>
                  <a:cubicBezTo>
                    <a:pt x="23836" y="20444"/>
                    <a:pt x="24658" y="20223"/>
                    <a:pt x="25128" y="19609"/>
                  </a:cubicBezTo>
                  <a:close/>
                  <a:moveTo>
                    <a:pt x="18905" y="20131"/>
                  </a:moveTo>
                  <a:cubicBezTo>
                    <a:pt x="19401" y="20301"/>
                    <a:pt x="20079" y="20157"/>
                    <a:pt x="19962" y="20836"/>
                  </a:cubicBezTo>
                  <a:cubicBezTo>
                    <a:pt x="20692" y="21214"/>
                    <a:pt x="20940" y="22167"/>
                    <a:pt x="20731" y="22923"/>
                  </a:cubicBezTo>
                  <a:cubicBezTo>
                    <a:pt x="20444" y="23080"/>
                    <a:pt x="20183" y="23954"/>
                    <a:pt x="19805" y="24215"/>
                  </a:cubicBezTo>
                  <a:cubicBezTo>
                    <a:pt x="20170" y="24319"/>
                    <a:pt x="19936" y="24972"/>
                    <a:pt x="20784" y="24972"/>
                  </a:cubicBezTo>
                  <a:cubicBezTo>
                    <a:pt x="21397" y="24972"/>
                    <a:pt x="22245" y="24972"/>
                    <a:pt x="22480" y="24254"/>
                  </a:cubicBezTo>
                  <a:lnTo>
                    <a:pt x="22480" y="24254"/>
                  </a:lnTo>
                  <a:cubicBezTo>
                    <a:pt x="22988" y="25011"/>
                    <a:pt x="20940" y="25232"/>
                    <a:pt x="20197" y="25285"/>
                  </a:cubicBezTo>
                  <a:cubicBezTo>
                    <a:pt x="20197" y="25294"/>
                    <a:pt x="20170" y="25303"/>
                    <a:pt x="20077" y="25303"/>
                  </a:cubicBezTo>
                  <a:cubicBezTo>
                    <a:pt x="20038" y="25303"/>
                    <a:pt x="19988" y="25302"/>
                    <a:pt x="19923" y="25298"/>
                  </a:cubicBezTo>
                  <a:lnTo>
                    <a:pt x="19923" y="25285"/>
                  </a:lnTo>
                  <a:cubicBezTo>
                    <a:pt x="20066" y="24919"/>
                    <a:pt x="19975" y="24593"/>
                    <a:pt x="19649" y="24293"/>
                  </a:cubicBezTo>
                  <a:cubicBezTo>
                    <a:pt x="19600" y="24286"/>
                    <a:pt x="19551" y="24283"/>
                    <a:pt x="19502" y="24283"/>
                  </a:cubicBezTo>
                  <a:cubicBezTo>
                    <a:pt x="19261" y="24283"/>
                    <a:pt x="19019" y="24361"/>
                    <a:pt x="18814" y="24502"/>
                  </a:cubicBezTo>
                  <a:cubicBezTo>
                    <a:pt x="18044" y="24019"/>
                    <a:pt x="18318" y="22897"/>
                    <a:pt x="18696" y="22258"/>
                  </a:cubicBezTo>
                  <a:cubicBezTo>
                    <a:pt x="18422" y="21801"/>
                    <a:pt x="18514" y="20497"/>
                    <a:pt x="18905" y="20131"/>
                  </a:cubicBezTo>
                  <a:close/>
                  <a:moveTo>
                    <a:pt x="26015" y="25676"/>
                  </a:moveTo>
                  <a:cubicBezTo>
                    <a:pt x="26148" y="25715"/>
                    <a:pt x="26194" y="25729"/>
                    <a:pt x="26194" y="25729"/>
                  </a:cubicBezTo>
                  <a:cubicBezTo>
                    <a:pt x="26195" y="25729"/>
                    <a:pt x="26072" y="25692"/>
                    <a:pt x="26015" y="25676"/>
                  </a:cubicBezTo>
                  <a:close/>
                  <a:moveTo>
                    <a:pt x="23184" y="24202"/>
                  </a:moveTo>
                  <a:lnTo>
                    <a:pt x="23184" y="24202"/>
                  </a:lnTo>
                  <a:cubicBezTo>
                    <a:pt x="23745" y="24358"/>
                    <a:pt x="24293" y="24593"/>
                    <a:pt x="24815" y="24880"/>
                  </a:cubicBezTo>
                  <a:cubicBezTo>
                    <a:pt x="24841" y="24789"/>
                    <a:pt x="24867" y="24698"/>
                    <a:pt x="24867" y="24593"/>
                  </a:cubicBezTo>
                  <a:cubicBezTo>
                    <a:pt x="24958" y="24685"/>
                    <a:pt x="25037" y="24789"/>
                    <a:pt x="25089" y="24893"/>
                  </a:cubicBezTo>
                  <a:cubicBezTo>
                    <a:pt x="25338" y="24788"/>
                    <a:pt x="25603" y="24734"/>
                    <a:pt x="25864" y="24734"/>
                  </a:cubicBezTo>
                  <a:cubicBezTo>
                    <a:pt x="26506" y="24734"/>
                    <a:pt x="27124" y="25057"/>
                    <a:pt x="27411" y="25715"/>
                  </a:cubicBezTo>
                  <a:cubicBezTo>
                    <a:pt x="27196" y="25764"/>
                    <a:pt x="26974" y="25790"/>
                    <a:pt x="26752" y="25790"/>
                  </a:cubicBezTo>
                  <a:cubicBezTo>
                    <a:pt x="26505" y="25790"/>
                    <a:pt x="26256" y="25758"/>
                    <a:pt x="26015" y="25689"/>
                  </a:cubicBezTo>
                  <a:lnTo>
                    <a:pt x="26015" y="25676"/>
                  </a:lnTo>
                  <a:cubicBezTo>
                    <a:pt x="26007" y="25672"/>
                    <a:pt x="26002" y="25670"/>
                    <a:pt x="25998" y="25670"/>
                  </a:cubicBezTo>
                  <a:lnTo>
                    <a:pt x="25998" y="25670"/>
                  </a:lnTo>
                  <a:cubicBezTo>
                    <a:pt x="25848" y="25616"/>
                    <a:pt x="25698" y="25515"/>
                    <a:pt x="25598" y="25389"/>
                  </a:cubicBezTo>
                  <a:cubicBezTo>
                    <a:pt x="24676" y="26626"/>
                    <a:pt x="22784" y="27528"/>
                    <a:pt x="21154" y="27528"/>
                  </a:cubicBezTo>
                  <a:cubicBezTo>
                    <a:pt x="20961" y="27528"/>
                    <a:pt x="20772" y="27516"/>
                    <a:pt x="20588" y="27489"/>
                  </a:cubicBezTo>
                  <a:lnTo>
                    <a:pt x="20588" y="27489"/>
                  </a:lnTo>
                  <a:lnTo>
                    <a:pt x="20614" y="27529"/>
                  </a:lnTo>
                  <a:cubicBezTo>
                    <a:pt x="20219" y="27967"/>
                    <a:pt x="20099" y="28084"/>
                    <a:pt x="20069" y="28084"/>
                  </a:cubicBezTo>
                  <a:cubicBezTo>
                    <a:pt x="20035" y="28084"/>
                    <a:pt x="20121" y="27930"/>
                    <a:pt x="20049" y="27930"/>
                  </a:cubicBezTo>
                  <a:cubicBezTo>
                    <a:pt x="19997" y="27930"/>
                    <a:pt x="19863" y="28010"/>
                    <a:pt x="19544" y="28285"/>
                  </a:cubicBezTo>
                  <a:cubicBezTo>
                    <a:pt x="19013" y="27191"/>
                    <a:pt x="19932" y="25483"/>
                    <a:pt x="21133" y="25483"/>
                  </a:cubicBezTo>
                  <a:cubicBezTo>
                    <a:pt x="21378" y="25483"/>
                    <a:pt x="21634" y="25554"/>
                    <a:pt x="21893" y="25715"/>
                  </a:cubicBezTo>
                  <a:cubicBezTo>
                    <a:pt x="22532" y="25519"/>
                    <a:pt x="23341" y="25011"/>
                    <a:pt x="23184" y="24202"/>
                  </a:cubicBezTo>
                  <a:close/>
                  <a:moveTo>
                    <a:pt x="7338" y="28923"/>
                  </a:moveTo>
                  <a:cubicBezTo>
                    <a:pt x="7471" y="28923"/>
                    <a:pt x="7573" y="28981"/>
                    <a:pt x="7646" y="29094"/>
                  </a:cubicBezTo>
                  <a:cubicBezTo>
                    <a:pt x="7584" y="29115"/>
                    <a:pt x="7519" y="29125"/>
                    <a:pt x="7453" y="29125"/>
                  </a:cubicBezTo>
                  <a:cubicBezTo>
                    <a:pt x="7314" y="29125"/>
                    <a:pt x="7174" y="29079"/>
                    <a:pt x="7059" y="28990"/>
                  </a:cubicBezTo>
                  <a:cubicBezTo>
                    <a:pt x="7163" y="28945"/>
                    <a:pt x="7256" y="28923"/>
                    <a:pt x="7338" y="28923"/>
                  </a:cubicBezTo>
                  <a:close/>
                  <a:moveTo>
                    <a:pt x="13726" y="1"/>
                  </a:moveTo>
                  <a:cubicBezTo>
                    <a:pt x="13334" y="105"/>
                    <a:pt x="12851" y="288"/>
                    <a:pt x="12343" y="418"/>
                  </a:cubicBezTo>
                  <a:cubicBezTo>
                    <a:pt x="11827" y="552"/>
                    <a:pt x="11190" y="1257"/>
                    <a:pt x="10584" y="1257"/>
                  </a:cubicBezTo>
                  <a:cubicBezTo>
                    <a:pt x="10424" y="1257"/>
                    <a:pt x="10265" y="1207"/>
                    <a:pt x="10112" y="1084"/>
                  </a:cubicBezTo>
                  <a:cubicBezTo>
                    <a:pt x="9538" y="1514"/>
                    <a:pt x="8233" y="2715"/>
                    <a:pt x="8859" y="3549"/>
                  </a:cubicBezTo>
                  <a:cubicBezTo>
                    <a:pt x="8227" y="3284"/>
                    <a:pt x="7424" y="3129"/>
                    <a:pt x="6613" y="3129"/>
                  </a:cubicBezTo>
                  <a:cubicBezTo>
                    <a:pt x="5432" y="3129"/>
                    <a:pt x="4235" y="3457"/>
                    <a:pt x="3523" y="4254"/>
                  </a:cubicBezTo>
                  <a:cubicBezTo>
                    <a:pt x="2154" y="5780"/>
                    <a:pt x="3823" y="7085"/>
                    <a:pt x="4567" y="8364"/>
                  </a:cubicBezTo>
                  <a:cubicBezTo>
                    <a:pt x="4222" y="8778"/>
                    <a:pt x="3654" y="10014"/>
                    <a:pt x="4455" y="10014"/>
                  </a:cubicBezTo>
                  <a:cubicBezTo>
                    <a:pt x="4562" y="10014"/>
                    <a:pt x="4694" y="9992"/>
                    <a:pt x="4854" y="9942"/>
                  </a:cubicBezTo>
                  <a:lnTo>
                    <a:pt x="4854" y="9942"/>
                  </a:lnTo>
                  <a:cubicBezTo>
                    <a:pt x="4737" y="10438"/>
                    <a:pt x="4750" y="10177"/>
                    <a:pt x="4619" y="10542"/>
                  </a:cubicBezTo>
                  <a:cubicBezTo>
                    <a:pt x="5355" y="10568"/>
                    <a:pt x="3334" y="11704"/>
                    <a:pt x="3441" y="11704"/>
                  </a:cubicBezTo>
                  <a:cubicBezTo>
                    <a:pt x="3442" y="11704"/>
                    <a:pt x="3443" y="11704"/>
                    <a:pt x="3445" y="11703"/>
                  </a:cubicBezTo>
                  <a:lnTo>
                    <a:pt x="3445" y="11703"/>
                  </a:lnTo>
                  <a:cubicBezTo>
                    <a:pt x="3125" y="11834"/>
                    <a:pt x="2786" y="11899"/>
                    <a:pt x="2447" y="11899"/>
                  </a:cubicBezTo>
                  <a:cubicBezTo>
                    <a:pt x="2108" y="11899"/>
                    <a:pt x="1769" y="11834"/>
                    <a:pt x="1449" y="11703"/>
                  </a:cubicBezTo>
                  <a:cubicBezTo>
                    <a:pt x="651" y="12314"/>
                    <a:pt x="1" y="14613"/>
                    <a:pt x="1274" y="14613"/>
                  </a:cubicBezTo>
                  <a:cubicBezTo>
                    <a:pt x="1416" y="14613"/>
                    <a:pt x="1583" y="14584"/>
                    <a:pt x="1775" y="14521"/>
                  </a:cubicBezTo>
                  <a:lnTo>
                    <a:pt x="1775" y="14521"/>
                  </a:lnTo>
                  <a:cubicBezTo>
                    <a:pt x="1736" y="15435"/>
                    <a:pt x="771" y="16374"/>
                    <a:pt x="1371" y="17261"/>
                  </a:cubicBezTo>
                  <a:cubicBezTo>
                    <a:pt x="1559" y="17802"/>
                    <a:pt x="2478" y="18311"/>
                    <a:pt x="3106" y="18311"/>
                  </a:cubicBezTo>
                  <a:cubicBezTo>
                    <a:pt x="3175" y="18311"/>
                    <a:pt x="3241" y="18305"/>
                    <a:pt x="3302" y="18292"/>
                  </a:cubicBezTo>
                  <a:lnTo>
                    <a:pt x="3302" y="18292"/>
                  </a:lnTo>
                  <a:cubicBezTo>
                    <a:pt x="3158" y="18996"/>
                    <a:pt x="3680" y="19636"/>
                    <a:pt x="4163" y="20079"/>
                  </a:cubicBezTo>
                  <a:cubicBezTo>
                    <a:pt x="4267" y="19910"/>
                    <a:pt x="4411" y="19753"/>
                    <a:pt x="4567" y="19623"/>
                  </a:cubicBezTo>
                  <a:cubicBezTo>
                    <a:pt x="4280" y="19349"/>
                    <a:pt x="3654" y="18657"/>
                    <a:pt x="4006" y="18200"/>
                  </a:cubicBezTo>
                  <a:lnTo>
                    <a:pt x="4006" y="18200"/>
                  </a:lnTo>
                  <a:cubicBezTo>
                    <a:pt x="4280" y="18292"/>
                    <a:pt x="4463" y="18670"/>
                    <a:pt x="4606" y="18814"/>
                  </a:cubicBezTo>
                  <a:cubicBezTo>
                    <a:pt x="5311" y="19453"/>
                    <a:pt x="5441" y="19022"/>
                    <a:pt x="6172" y="19322"/>
                  </a:cubicBezTo>
                  <a:cubicBezTo>
                    <a:pt x="6224" y="19231"/>
                    <a:pt x="6276" y="19153"/>
                    <a:pt x="6341" y="19075"/>
                  </a:cubicBezTo>
                  <a:lnTo>
                    <a:pt x="6302" y="19075"/>
                  </a:lnTo>
                  <a:cubicBezTo>
                    <a:pt x="6668" y="18775"/>
                    <a:pt x="6837" y="18514"/>
                    <a:pt x="7281" y="18357"/>
                  </a:cubicBezTo>
                  <a:cubicBezTo>
                    <a:pt x="7594" y="18970"/>
                    <a:pt x="7594" y="19727"/>
                    <a:pt x="8103" y="20249"/>
                  </a:cubicBezTo>
                  <a:cubicBezTo>
                    <a:pt x="8350" y="20115"/>
                    <a:pt x="8630" y="20053"/>
                    <a:pt x="8915" y="20053"/>
                  </a:cubicBezTo>
                  <a:cubicBezTo>
                    <a:pt x="9709" y="20053"/>
                    <a:pt x="10545" y="20533"/>
                    <a:pt x="10842" y="21253"/>
                  </a:cubicBezTo>
                  <a:cubicBezTo>
                    <a:pt x="10469" y="20942"/>
                    <a:pt x="9952" y="20801"/>
                    <a:pt x="9405" y="20801"/>
                  </a:cubicBezTo>
                  <a:cubicBezTo>
                    <a:pt x="8212" y="20801"/>
                    <a:pt x="6880" y="21469"/>
                    <a:pt x="6602" y="22480"/>
                  </a:cubicBezTo>
                  <a:cubicBezTo>
                    <a:pt x="6698" y="22451"/>
                    <a:pt x="6795" y="22438"/>
                    <a:pt x="6890" y="22438"/>
                  </a:cubicBezTo>
                  <a:cubicBezTo>
                    <a:pt x="7276" y="22438"/>
                    <a:pt x="7638" y="22659"/>
                    <a:pt x="7816" y="23015"/>
                  </a:cubicBezTo>
                  <a:cubicBezTo>
                    <a:pt x="7972" y="22545"/>
                    <a:pt x="8364" y="22206"/>
                    <a:pt x="8833" y="22101"/>
                  </a:cubicBezTo>
                  <a:lnTo>
                    <a:pt x="8833" y="22101"/>
                  </a:lnTo>
                  <a:cubicBezTo>
                    <a:pt x="7659" y="23823"/>
                    <a:pt x="9499" y="24972"/>
                    <a:pt x="9446" y="26785"/>
                  </a:cubicBezTo>
                  <a:cubicBezTo>
                    <a:pt x="9107" y="26459"/>
                    <a:pt x="8833" y="26080"/>
                    <a:pt x="8651" y="25650"/>
                  </a:cubicBezTo>
                  <a:lnTo>
                    <a:pt x="8638" y="25689"/>
                  </a:lnTo>
                  <a:cubicBezTo>
                    <a:pt x="8172" y="25587"/>
                    <a:pt x="6915" y="24593"/>
                    <a:pt x="6433" y="24593"/>
                  </a:cubicBezTo>
                  <a:cubicBezTo>
                    <a:pt x="6240" y="24593"/>
                    <a:pt x="6172" y="24753"/>
                    <a:pt x="6328" y="25193"/>
                  </a:cubicBezTo>
                  <a:cubicBezTo>
                    <a:pt x="6257" y="25152"/>
                    <a:pt x="6195" y="25134"/>
                    <a:pt x="6141" y="25134"/>
                  </a:cubicBezTo>
                  <a:cubicBezTo>
                    <a:pt x="5872" y="25134"/>
                    <a:pt x="5828" y="25585"/>
                    <a:pt x="6002" y="25780"/>
                  </a:cubicBezTo>
                  <a:cubicBezTo>
                    <a:pt x="5976" y="25806"/>
                    <a:pt x="5963" y="25846"/>
                    <a:pt x="5950" y="25885"/>
                  </a:cubicBezTo>
                  <a:cubicBezTo>
                    <a:pt x="5806" y="25574"/>
                    <a:pt x="5341" y="24802"/>
                    <a:pt x="4868" y="24802"/>
                  </a:cubicBezTo>
                  <a:cubicBezTo>
                    <a:pt x="4785" y="24802"/>
                    <a:pt x="4701" y="24825"/>
                    <a:pt x="4619" y="24880"/>
                  </a:cubicBezTo>
                  <a:cubicBezTo>
                    <a:pt x="4524" y="24841"/>
                    <a:pt x="4450" y="24823"/>
                    <a:pt x="4394" y="24823"/>
                  </a:cubicBezTo>
                  <a:cubicBezTo>
                    <a:pt x="3770" y="24823"/>
                    <a:pt x="5363" y="27019"/>
                    <a:pt x="5506" y="27150"/>
                  </a:cubicBezTo>
                  <a:cubicBezTo>
                    <a:pt x="5324" y="27202"/>
                    <a:pt x="5128" y="27216"/>
                    <a:pt x="4945" y="27216"/>
                  </a:cubicBezTo>
                  <a:cubicBezTo>
                    <a:pt x="5141" y="27555"/>
                    <a:pt x="5441" y="27816"/>
                    <a:pt x="5806" y="27972"/>
                  </a:cubicBezTo>
                  <a:cubicBezTo>
                    <a:pt x="5846" y="28455"/>
                    <a:pt x="6015" y="28938"/>
                    <a:pt x="6315" y="29329"/>
                  </a:cubicBezTo>
                  <a:cubicBezTo>
                    <a:pt x="6629" y="29721"/>
                    <a:pt x="7051" y="29906"/>
                    <a:pt x="7491" y="29906"/>
                  </a:cubicBezTo>
                  <a:cubicBezTo>
                    <a:pt x="7783" y="29906"/>
                    <a:pt x="8082" y="29824"/>
                    <a:pt x="8364" y="29668"/>
                  </a:cubicBezTo>
                  <a:cubicBezTo>
                    <a:pt x="9484" y="30198"/>
                    <a:pt x="10826" y="31061"/>
                    <a:pt x="12155" y="31061"/>
                  </a:cubicBezTo>
                  <a:cubicBezTo>
                    <a:pt x="12529" y="31061"/>
                    <a:pt x="12902" y="30993"/>
                    <a:pt x="13269" y="30829"/>
                  </a:cubicBezTo>
                  <a:cubicBezTo>
                    <a:pt x="13304" y="30835"/>
                    <a:pt x="13334" y="30838"/>
                    <a:pt x="13360" y="30838"/>
                  </a:cubicBezTo>
                  <a:cubicBezTo>
                    <a:pt x="14025" y="30838"/>
                    <a:pt x="12078" y="28991"/>
                    <a:pt x="12304" y="28364"/>
                  </a:cubicBezTo>
                  <a:cubicBezTo>
                    <a:pt x="12199" y="28351"/>
                    <a:pt x="12095" y="28337"/>
                    <a:pt x="11990" y="28311"/>
                  </a:cubicBezTo>
                  <a:cubicBezTo>
                    <a:pt x="11964" y="28233"/>
                    <a:pt x="11951" y="28142"/>
                    <a:pt x="11925" y="28050"/>
                  </a:cubicBezTo>
                  <a:cubicBezTo>
                    <a:pt x="11784" y="28090"/>
                    <a:pt x="11657" y="28109"/>
                    <a:pt x="11540" y="28109"/>
                  </a:cubicBezTo>
                  <a:cubicBezTo>
                    <a:pt x="11157" y="28109"/>
                    <a:pt x="10869" y="27915"/>
                    <a:pt x="10490" y="27646"/>
                  </a:cubicBezTo>
                  <a:cubicBezTo>
                    <a:pt x="11808" y="27489"/>
                    <a:pt x="11729" y="26876"/>
                    <a:pt x="12591" y="26224"/>
                  </a:cubicBezTo>
                  <a:cubicBezTo>
                    <a:pt x="12538" y="26120"/>
                    <a:pt x="12486" y="26015"/>
                    <a:pt x="12434" y="25911"/>
                  </a:cubicBezTo>
                  <a:cubicBezTo>
                    <a:pt x="12421" y="25911"/>
                    <a:pt x="12421" y="25924"/>
                    <a:pt x="12408" y="25937"/>
                  </a:cubicBezTo>
                  <a:cubicBezTo>
                    <a:pt x="12225" y="24854"/>
                    <a:pt x="12225" y="24332"/>
                    <a:pt x="12825" y="23406"/>
                  </a:cubicBezTo>
                  <a:cubicBezTo>
                    <a:pt x="12930" y="23484"/>
                    <a:pt x="13279" y="23761"/>
                    <a:pt x="13530" y="23761"/>
                  </a:cubicBezTo>
                  <a:cubicBezTo>
                    <a:pt x="13655" y="23761"/>
                    <a:pt x="13756" y="23692"/>
                    <a:pt x="13791" y="23497"/>
                  </a:cubicBezTo>
                  <a:lnTo>
                    <a:pt x="13791" y="23497"/>
                  </a:lnTo>
                  <a:cubicBezTo>
                    <a:pt x="13778" y="23589"/>
                    <a:pt x="13765" y="23680"/>
                    <a:pt x="13726" y="23771"/>
                  </a:cubicBezTo>
                  <a:cubicBezTo>
                    <a:pt x="13817" y="23745"/>
                    <a:pt x="13908" y="23719"/>
                    <a:pt x="14000" y="23706"/>
                  </a:cubicBezTo>
                  <a:cubicBezTo>
                    <a:pt x="14120" y="24092"/>
                    <a:pt x="14533" y="24449"/>
                    <a:pt x="14913" y="24449"/>
                  </a:cubicBezTo>
                  <a:cubicBezTo>
                    <a:pt x="15111" y="24449"/>
                    <a:pt x="15300" y="24352"/>
                    <a:pt x="15435" y="24110"/>
                  </a:cubicBezTo>
                  <a:cubicBezTo>
                    <a:pt x="16217" y="24671"/>
                    <a:pt x="16700" y="25898"/>
                    <a:pt x="15735" y="26563"/>
                  </a:cubicBezTo>
                  <a:cubicBezTo>
                    <a:pt x="15648" y="26547"/>
                    <a:pt x="15561" y="26539"/>
                    <a:pt x="15475" y="26539"/>
                  </a:cubicBezTo>
                  <a:cubicBezTo>
                    <a:pt x="15015" y="26539"/>
                    <a:pt x="14576" y="26766"/>
                    <a:pt x="14313" y="27150"/>
                  </a:cubicBezTo>
                  <a:cubicBezTo>
                    <a:pt x="14234" y="27255"/>
                    <a:pt x="14247" y="27894"/>
                    <a:pt x="14287" y="28064"/>
                  </a:cubicBezTo>
                  <a:cubicBezTo>
                    <a:pt x="14234" y="28011"/>
                    <a:pt x="14208" y="27959"/>
                    <a:pt x="14182" y="27894"/>
                  </a:cubicBezTo>
                  <a:lnTo>
                    <a:pt x="14208" y="27881"/>
                  </a:lnTo>
                  <a:cubicBezTo>
                    <a:pt x="14091" y="27842"/>
                    <a:pt x="13973" y="27803"/>
                    <a:pt x="13869" y="27776"/>
                  </a:cubicBezTo>
                  <a:lnTo>
                    <a:pt x="13869" y="27776"/>
                  </a:lnTo>
                  <a:cubicBezTo>
                    <a:pt x="13954" y="28617"/>
                    <a:pt x="16242" y="29058"/>
                    <a:pt x="17403" y="29058"/>
                  </a:cubicBezTo>
                  <a:cubicBezTo>
                    <a:pt x="17665" y="29058"/>
                    <a:pt x="17870" y="29036"/>
                    <a:pt x="17979" y="28990"/>
                  </a:cubicBezTo>
                  <a:lnTo>
                    <a:pt x="17979" y="28990"/>
                  </a:lnTo>
                  <a:cubicBezTo>
                    <a:pt x="17822" y="29459"/>
                    <a:pt x="18422" y="29564"/>
                    <a:pt x="18709" y="29629"/>
                  </a:cubicBezTo>
                  <a:cubicBezTo>
                    <a:pt x="18233" y="29898"/>
                    <a:pt x="18683" y="30327"/>
                    <a:pt x="19042" y="30327"/>
                  </a:cubicBezTo>
                  <a:cubicBezTo>
                    <a:pt x="19066" y="30327"/>
                    <a:pt x="19090" y="30325"/>
                    <a:pt x="19114" y="30321"/>
                  </a:cubicBezTo>
                  <a:cubicBezTo>
                    <a:pt x="19140" y="30347"/>
                    <a:pt x="19166" y="30386"/>
                    <a:pt x="19192" y="30425"/>
                  </a:cubicBezTo>
                  <a:cubicBezTo>
                    <a:pt x="19183" y="30424"/>
                    <a:pt x="19174" y="30424"/>
                    <a:pt x="19164" y="30424"/>
                  </a:cubicBezTo>
                  <a:cubicBezTo>
                    <a:pt x="18537" y="30424"/>
                    <a:pt x="16391" y="31642"/>
                    <a:pt x="17457" y="31873"/>
                  </a:cubicBezTo>
                  <a:cubicBezTo>
                    <a:pt x="17750" y="31939"/>
                    <a:pt x="18057" y="31967"/>
                    <a:pt x="18373" y="31967"/>
                  </a:cubicBezTo>
                  <a:cubicBezTo>
                    <a:pt x="19366" y="31967"/>
                    <a:pt x="20434" y="31696"/>
                    <a:pt x="21345" y="31508"/>
                  </a:cubicBezTo>
                  <a:cubicBezTo>
                    <a:pt x="21540" y="31735"/>
                    <a:pt x="21755" y="31827"/>
                    <a:pt x="21971" y="31827"/>
                  </a:cubicBezTo>
                  <a:cubicBezTo>
                    <a:pt x="22288" y="31827"/>
                    <a:pt x="22607" y="31628"/>
                    <a:pt x="22871" y="31364"/>
                  </a:cubicBezTo>
                  <a:cubicBezTo>
                    <a:pt x="23641" y="30608"/>
                    <a:pt x="24515" y="30399"/>
                    <a:pt x="25285" y="29590"/>
                  </a:cubicBezTo>
                  <a:cubicBezTo>
                    <a:pt x="26915" y="28859"/>
                    <a:pt x="28520" y="27581"/>
                    <a:pt x="28716" y="25898"/>
                  </a:cubicBezTo>
                  <a:cubicBezTo>
                    <a:pt x="28924" y="25637"/>
                    <a:pt x="28781" y="25376"/>
                    <a:pt x="28546" y="25259"/>
                  </a:cubicBezTo>
                  <a:cubicBezTo>
                    <a:pt x="28390" y="25337"/>
                    <a:pt x="28233" y="25415"/>
                    <a:pt x="28090" y="25480"/>
                  </a:cubicBezTo>
                  <a:cubicBezTo>
                    <a:pt x="28470" y="25062"/>
                    <a:pt x="28949" y="23768"/>
                    <a:pt x="29599" y="23768"/>
                  </a:cubicBezTo>
                  <a:cubicBezTo>
                    <a:pt x="29617" y="23768"/>
                    <a:pt x="29636" y="23769"/>
                    <a:pt x="29655" y="23771"/>
                  </a:cubicBezTo>
                  <a:cubicBezTo>
                    <a:pt x="29877" y="23210"/>
                    <a:pt x="30294" y="21801"/>
                    <a:pt x="29485" y="21462"/>
                  </a:cubicBezTo>
                  <a:cubicBezTo>
                    <a:pt x="31025" y="21240"/>
                    <a:pt x="33125" y="19910"/>
                    <a:pt x="33060" y="18161"/>
                  </a:cubicBezTo>
                  <a:cubicBezTo>
                    <a:pt x="33008" y="16752"/>
                    <a:pt x="30999" y="16661"/>
                    <a:pt x="30099" y="15878"/>
                  </a:cubicBezTo>
                  <a:cubicBezTo>
                    <a:pt x="29303" y="16309"/>
                    <a:pt x="29172" y="16596"/>
                    <a:pt x="28585" y="17248"/>
                  </a:cubicBezTo>
                  <a:cubicBezTo>
                    <a:pt x="26889" y="15552"/>
                    <a:pt x="28833" y="14743"/>
                    <a:pt x="28794" y="13112"/>
                  </a:cubicBezTo>
                  <a:cubicBezTo>
                    <a:pt x="29812" y="13021"/>
                    <a:pt x="30347" y="12564"/>
                    <a:pt x="31299" y="12408"/>
                  </a:cubicBezTo>
                  <a:cubicBezTo>
                    <a:pt x="31578" y="11716"/>
                    <a:pt x="31195" y="10143"/>
                    <a:pt x="30480" y="10143"/>
                  </a:cubicBezTo>
                  <a:cubicBezTo>
                    <a:pt x="30291" y="10143"/>
                    <a:pt x="30080" y="10252"/>
                    <a:pt x="29851" y="10516"/>
                  </a:cubicBezTo>
                  <a:cubicBezTo>
                    <a:pt x="29506" y="9893"/>
                    <a:pt x="29350" y="8099"/>
                    <a:pt x="28387" y="8099"/>
                  </a:cubicBezTo>
                  <a:cubicBezTo>
                    <a:pt x="28222" y="8099"/>
                    <a:pt x="28033" y="8152"/>
                    <a:pt x="27816" y="8272"/>
                  </a:cubicBezTo>
                  <a:cubicBezTo>
                    <a:pt x="27752" y="8258"/>
                    <a:pt x="27691" y="8252"/>
                    <a:pt x="27634" y="8252"/>
                  </a:cubicBezTo>
                  <a:cubicBezTo>
                    <a:pt x="26603" y="8252"/>
                    <a:pt x="26490" y="10359"/>
                    <a:pt x="26120" y="11038"/>
                  </a:cubicBezTo>
                  <a:cubicBezTo>
                    <a:pt x="25851" y="10607"/>
                    <a:pt x="25787" y="9303"/>
                    <a:pt x="25208" y="9303"/>
                  </a:cubicBezTo>
                  <a:cubicBezTo>
                    <a:pt x="24999" y="9303"/>
                    <a:pt x="24723" y="9473"/>
                    <a:pt x="24345" y="9916"/>
                  </a:cubicBezTo>
                  <a:cubicBezTo>
                    <a:pt x="24580" y="9407"/>
                    <a:pt x="25037" y="9055"/>
                    <a:pt x="25572" y="8977"/>
                  </a:cubicBezTo>
                  <a:cubicBezTo>
                    <a:pt x="24580" y="8011"/>
                    <a:pt x="23902" y="6537"/>
                    <a:pt x="23589" y="5193"/>
                  </a:cubicBezTo>
                  <a:cubicBezTo>
                    <a:pt x="23236" y="5089"/>
                    <a:pt x="22988" y="4789"/>
                    <a:pt x="22936" y="4437"/>
                  </a:cubicBezTo>
                  <a:cubicBezTo>
                    <a:pt x="22726" y="4360"/>
                    <a:pt x="22487" y="4328"/>
                    <a:pt x="22241" y="4328"/>
                  </a:cubicBezTo>
                  <a:cubicBezTo>
                    <a:pt x="21814" y="4328"/>
                    <a:pt x="21366" y="4426"/>
                    <a:pt x="21018" y="4567"/>
                  </a:cubicBezTo>
                  <a:cubicBezTo>
                    <a:pt x="19857" y="4411"/>
                    <a:pt x="19309" y="4397"/>
                    <a:pt x="18788" y="3197"/>
                  </a:cubicBezTo>
                  <a:cubicBezTo>
                    <a:pt x="18767" y="3195"/>
                    <a:pt x="18747" y="3194"/>
                    <a:pt x="18728" y="3194"/>
                  </a:cubicBezTo>
                  <a:cubicBezTo>
                    <a:pt x="18475" y="3194"/>
                    <a:pt x="18380" y="3399"/>
                    <a:pt x="18144" y="3399"/>
                  </a:cubicBezTo>
                  <a:cubicBezTo>
                    <a:pt x="18121" y="3399"/>
                    <a:pt x="18096" y="3397"/>
                    <a:pt x="18070" y="3393"/>
                  </a:cubicBezTo>
                  <a:cubicBezTo>
                    <a:pt x="18213" y="3002"/>
                    <a:pt x="18240" y="2558"/>
                    <a:pt x="18122" y="2154"/>
                  </a:cubicBezTo>
                  <a:lnTo>
                    <a:pt x="18122" y="2154"/>
                  </a:lnTo>
                  <a:cubicBezTo>
                    <a:pt x="17444" y="2545"/>
                    <a:pt x="16674" y="2754"/>
                    <a:pt x="15878" y="2754"/>
                  </a:cubicBezTo>
                  <a:cubicBezTo>
                    <a:pt x="15852" y="2949"/>
                    <a:pt x="15709" y="3119"/>
                    <a:pt x="15526" y="3171"/>
                  </a:cubicBezTo>
                  <a:cubicBezTo>
                    <a:pt x="15487" y="3028"/>
                    <a:pt x="15461" y="2884"/>
                    <a:pt x="15474" y="2728"/>
                  </a:cubicBezTo>
                  <a:cubicBezTo>
                    <a:pt x="14195" y="2558"/>
                    <a:pt x="13191" y="1266"/>
                    <a:pt x="13726" y="1"/>
                  </a:cubicBezTo>
                  <a:close/>
                </a:path>
              </a:pathLst>
            </a:custGeom>
            <a:solidFill>
              <a:srgbClr val="000000">
                <a:alpha val="2680"/>
              </a:srgbClr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/>
          <p:nvPr/>
        </p:nvSpPr>
        <p:spPr>
          <a:xfrm>
            <a:off x="666770" y="998209"/>
            <a:ext cx="7810458" cy="421136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"/>
          <p:cNvSpPr/>
          <p:nvPr/>
        </p:nvSpPr>
        <p:spPr>
          <a:xfrm>
            <a:off x="7807900" y="2419273"/>
            <a:ext cx="785878" cy="1882476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5"/>
          <p:cNvGrpSpPr/>
          <p:nvPr/>
        </p:nvGrpSpPr>
        <p:grpSpPr>
          <a:xfrm flipH="1">
            <a:off x="-639629" y="4083235"/>
            <a:ext cx="11013868" cy="1255739"/>
            <a:chOff x="-1249229" y="4083235"/>
            <a:chExt cx="11013868" cy="1255739"/>
          </a:xfrm>
        </p:grpSpPr>
        <p:sp>
          <p:nvSpPr>
            <p:cNvPr id="215" name="Google Shape;215;p5"/>
            <p:cNvSpPr/>
            <p:nvPr/>
          </p:nvSpPr>
          <p:spPr>
            <a:xfrm flipH="1">
              <a:off x="-124700" y="4083235"/>
              <a:ext cx="93205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5000">
                  <a:srgbClr val="7E5288"/>
                </a:gs>
                <a:gs pos="88000">
                  <a:schemeClr val="l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flipH="1">
              <a:off x="4197005" y="4098380"/>
              <a:ext cx="4937808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flipH="1">
              <a:off x="3357318" y="4613855"/>
              <a:ext cx="277414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flipH="1">
              <a:off x="3014281" y="4674306"/>
              <a:ext cx="201887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flipH="1">
              <a:off x="-106867" y="4555764"/>
              <a:ext cx="1488735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1262064" y="4910473"/>
              <a:ext cx="367420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2449465" y="5054946"/>
              <a:ext cx="245709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737930" y="4679617"/>
              <a:ext cx="542709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1647093" y="4449581"/>
              <a:ext cx="307289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129370" y="4341562"/>
              <a:ext cx="307289" cy="27898"/>
            </a:xfrm>
            <a:custGeom>
              <a:avLst/>
              <a:gdLst/>
              <a:ahLst/>
              <a:cxnLst/>
              <a:rect l="l" t="t" r="r" b="b"/>
              <a:pathLst>
                <a:path w="4032" h="851" extrusionOk="0">
                  <a:moveTo>
                    <a:pt x="366" y="719"/>
                  </a:moveTo>
                  <a:lnTo>
                    <a:pt x="366" y="719"/>
                  </a:lnTo>
                  <a:cubicBezTo>
                    <a:pt x="367" y="719"/>
                    <a:pt x="367" y="720"/>
                    <a:pt x="368" y="720"/>
                  </a:cubicBezTo>
                  <a:lnTo>
                    <a:pt x="368" y="720"/>
                  </a:lnTo>
                  <a:cubicBezTo>
                    <a:pt x="367" y="720"/>
                    <a:pt x="367" y="719"/>
                    <a:pt x="366" y="719"/>
                  </a:cubicBezTo>
                  <a:close/>
                  <a:moveTo>
                    <a:pt x="92" y="1"/>
                  </a:moveTo>
                  <a:cubicBezTo>
                    <a:pt x="1" y="223"/>
                    <a:pt x="66" y="484"/>
                    <a:pt x="366" y="719"/>
                  </a:cubicBezTo>
                  <a:cubicBezTo>
                    <a:pt x="316" y="679"/>
                    <a:pt x="296" y="664"/>
                    <a:pt x="295" y="664"/>
                  </a:cubicBezTo>
                  <a:lnTo>
                    <a:pt x="295" y="664"/>
                  </a:lnTo>
                  <a:cubicBezTo>
                    <a:pt x="290" y="664"/>
                    <a:pt x="519" y="851"/>
                    <a:pt x="522" y="851"/>
                  </a:cubicBezTo>
                  <a:cubicBezTo>
                    <a:pt x="523" y="851"/>
                    <a:pt x="484" y="817"/>
                    <a:pt x="368" y="720"/>
                  </a:cubicBezTo>
                  <a:lnTo>
                    <a:pt x="368" y="720"/>
                  </a:lnTo>
                  <a:cubicBezTo>
                    <a:pt x="413" y="755"/>
                    <a:pt x="595" y="772"/>
                    <a:pt x="833" y="772"/>
                  </a:cubicBezTo>
                  <a:cubicBezTo>
                    <a:pt x="1887" y="772"/>
                    <a:pt x="4032" y="447"/>
                    <a:pt x="92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1320005" y="4397784"/>
              <a:ext cx="2280964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3535274" y="4798848"/>
              <a:ext cx="63561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1217934" y="5067797"/>
              <a:ext cx="96104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271978" y="5072419"/>
              <a:ext cx="340136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870555" y="5081435"/>
              <a:ext cx="1750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-96891" y="4398047"/>
              <a:ext cx="742691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8695923" y="4587498"/>
              <a:ext cx="38868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-554238" y="4145259"/>
              <a:ext cx="9370327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3419949" y="4319336"/>
              <a:ext cx="6344691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-1249229" y="4522064"/>
              <a:ext cx="9118749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-922183" y="4969416"/>
              <a:ext cx="2836782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-559255" y="4428830"/>
              <a:ext cx="2882509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121440" y="4873199"/>
              <a:ext cx="7643199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5"/>
          <p:cNvSpPr/>
          <p:nvPr/>
        </p:nvSpPr>
        <p:spPr>
          <a:xfrm rot="7055457">
            <a:off x="-1941090" y="554911"/>
            <a:ext cx="3210809" cy="2474552"/>
          </a:xfrm>
          <a:custGeom>
            <a:avLst/>
            <a:gdLst/>
            <a:ahLst/>
            <a:cxnLst/>
            <a:rect l="l" t="t" r="r" b="b"/>
            <a:pathLst>
              <a:path w="43575" h="33583" extrusionOk="0">
                <a:moveTo>
                  <a:pt x="8363" y="29107"/>
                </a:moveTo>
                <a:cubicBezTo>
                  <a:pt x="8363" y="29107"/>
                  <a:pt x="14547" y="23523"/>
                  <a:pt x="19348" y="30046"/>
                </a:cubicBezTo>
                <a:cubicBezTo>
                  <a:pt x="19348" y="30046"/>
                  <a:pt x="24149" y="25885"/>
                  <a:pt x="28624" y="31116"/>
                </a:cubicBezTo>
                <a:cubicBezTo>
                  <a:pt x="28624" y="31116"/>
                  <a:pt x="32603" y="30307"/>
                  <a:pt x="32537" y="33582"/>
                </a:cubicBezTo>
                <a:cubicBezTo>
                  <a:pt x="35147" y="32564"/>
                  <a:pt x="38147" y="32434"/>
                  <a:pt x="40626" y="33204"/>
                </a:cubicBezTo>
                <a:cubicBezTo>
                  <a:pt x="33542" y="27111"/>
                  <a:pt x="42035" y="23471"/>
                  <a:pt x="42035" y="23471"/>
                </a:cubicBezTo>
                <a:cubicBezTo>
                  <a:pt x="42035" y="23471"/>
                  <a:pt x="41265" y="20157"/>
                  <a:pt x="43575" y="18018"/>
                </a:cubicBezTo>
                <a:lnTo>
                  <a:pt x="43522" y="17953"/>
                </a:lnTo>
                <a:cubicBezTo>
                  <a:pt x="39935" y="17105"/>
                  <a:pt x="38930" y="19805"/>
                  <a:pt x="38930" y="19805"/>
                </a:cubicBezTo>
                <a:cubicBezTo>
                  <a:pt x="38121" y="12838"/>
                  <a:pt x="30385" y="13321"/>
                  <a:pt x="30385" y="13321"/>
                </a:cubicBezTo>
                <a:cubicBezTo>
                  <a:pt x="30020" y="6681"/>
                  <a:pt x="23066" y="7803"/>
                  <a:pt x="23066" y="7803"/>
                </a:cubicBezTo>
                <a:cubicBezTo>
                  <a:pt x="22740" y="4097"/>
                  <a:pt x="16699" y="1"/>
                  <a:pt x="11781" y="3589"/>
                </a:cubicBezTo>
                <a:cubicBezTo>
                  <a:pt x="6849" y="7176"/>
                  <a:pt x="10150" y="12173"/>
                  <a:pt x="10150" y="12173"/>
                </a:cubicBezTo>
                <a:cubicBezTo>
                  <a:pt x="5401" y="11847"/>
                  <a:pt x="6993" y="16818"/>
                  <a:pt x="6993" y="16818"/>
                </a:cubicBezTo>
                <a:cubicBezTo>
                  <a:pt x="4984" y="14978"/>
                  <a:pt x="0" y="17822"/>
                  <a:pt x="3105" y="22153"/>
                </a:cubicBezTo>
                <a:cubicBezTo>
                  <a:pt x="6471" y="23015"/>
                  <a:pt x="8741" y="26093"/>
                  <a:pt x="8363" y="29107"/>
                </a:cubicBezTo>
                <a:close/>
              </a:path>
            </a:pathLst>
          </a:custGeom>
          <a:solidFill>
            <a:srgbClr val="FFFFFF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5"/>
          <p:cNvGrpSpPr/>
          <p:nvPr/>
        </p:nvGrpSpPr>
        <p:grpSpPr>
          <a:xfrm>
            <a:off x="119956" y="100508"/>
            <a:ext cx="8769450" cy="2490979"/>
            <a:chOff x="119956" y="100508"/>
            <a:chExt cx="8769450" cy="2490979"/>
          </a:xfrm>
        </p:grpSpPr>
        <p:sp>
          <p:nvSpPr>
            <p:cNvPr id="240" name="Google Shape;240;p5"/>
            <p:cNvSpPr/>
            <p:nvPr/>
          </p:nvSpPr>
          <p:spPr>
            <a:xfrm>
              <a:off x="119956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970168" y="20220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565117" y="699153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87305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750368" y="11210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1858502" y="446035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1588432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29898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088451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2481551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139590" y="552685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2811385" y="397412"/>
              <a:ext cx="26614" cy="21344"/>
            </a:xfrm>
            <a:custGeom>
              <a:avLst/>
              <a:gdLst/>
              <a:ahLst/>
              <a:cxnLst/>
              <a:rect l="l" t="t" r="r" b="b"/>
              <a:pathLst>
                <a:path w="399" h="320" extrusionOk="0">
                  <a:moveTo>
                    <a:pt x="85" y="0"/>
                  </a:moveTo>
                  <a:cubicBezTo>
                    <a:pt x="39" y="0"/>
                    <a:pt x="4" y="27"/>
                    <a:pt x="0" y="96"/>
                  </a:cubicBezTo>
                  <a:cubicBezTo>
                    <a:pt x="0" y="238"/>
                    <a:pt x="92" y="320"/>
                    <a:pt x="187" y="320"/>
                  </a:cubicBezTo>
                  <a:cubicBezTo>
                    <a:pt x="231" y="320"/>
                    <a:pt x="276" y="302"/>
                    <a:pt x="313" y="265"/>
                  </a:cubicBezTo>
                  <a:cubicBezTo>
                    <a:pt x="398" y="180"/>
                    <a:pt x="20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956792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1322655" y="908737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390211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563267" y="1648689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742137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2331466" y="550218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462153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024013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48071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2852806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233020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398508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989087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8323001" y="1775338"/>
              <a:ext cx="57431" cy="33617"/>
            </a:xfrm>
            <a:custGeom>
              <a:avLst/>
              <a:gdLst/>
              <a:ahLst/>
              <a:cxnLst/>
              <a:rect l="l" t="t" r="r" b="b"/>
              <a:pathLst>
                <a:path w="861" h="504" extrusionOk="0">
                  <a:moveTo>
                    <a:pt x="624" y="1"/>
                  </a:moveTo>
                  <a:cubicBezTo>
                    <a:pt x="381" y="1"/>
                    <a:pt x="0" y="272"/>
                    <a:pt x="296" y="439"/>
                  </a:cubicBezTo>
                  <a:cubicBezTo>
                    <a:pt x="369" y="484"/>
                    <a:pt x="442" y="504"/>
                    <a:pt x="508" y="504"/>
                  </a:cubicBezTo>
                  <a:cubicBezTo>
                    <a:pt x="714" y="504"/>
                    <a:pt x="860" y="317"/>
                    <a:pt x="791" y="100"/>
                  </a:cubicBezTo>
                  <a:cubicBezTo>
                    <a:pt x="769" y="29"/>
                    <a:pt x="704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2142949" y="1104284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723634" y="22440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263869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34834" y="10050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7429505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8838579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7996413" y="23135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8720405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8390117" y="25520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8476526" y="1123484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481224" y="22836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05891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824638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930305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8765551" y="1754816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926274" y="12013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390413" y="3963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807899" y="821747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027081" y="14549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352774" y="1399522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768466" y="1411030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427661" y="1476816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775330" y="1936369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657737" y="102085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5"/>
          <p:cNvSpPr txBox="1">
            <a:spLocks noGrp="1"/>
          </p:cNvSpPr>
          <p:nvPr>
            <p:ph type="title"/>
          </p:nvPr>
        </p:nvSpPr>
        <p:spPr>
          <a:xfrm>
            <a:off x="734775" y="56310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5"/>
          <p:cNvSpPr txBox="1">
            <a:spLocks noGrp="1"/>
          </p:cNvSpPr>
          <p:nvPr>
            <p:ph type="subTitle" idx="1"/>
          </p:nvPr>
        </p:nvSpPr>
        <p:spPr>
          <a:xfrm>
            <a:off x="1472375" y="2472747"/>
            <a:ext cx="2602200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subTitle" idx="2"/>
          </p:nvPr>
        </p:nvSpPr>
        <p:spPr>
          <a:xfrm>
            <a:off x="1472375" y="2080875"/>
            <a:ext cx="2602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3" name="Google Shape;293;p5"/>
          <p:cNvSpPr txBox="1">
            <a:spLocks noGrp="1"/>
          </p:cNvSpPr>
          <p:nvPr>
            <p:ph type="subTitle" idx="3"/>
          </p:nvPr>
        </p:nvSpPr>
        <p:spPr>
          <a:xfrm>
            <a:off x="5069425" y="2472747"/>
            <a:ext cx="2602200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5"/>
          <p:cNvSpPr txBox="1">
            <a:spLocks noGrp="1"/>
          </p:cNvSpPr>
          <p:nvPr>
            <p:ph type="subTitle" idx="4"/>
          </p:nvPr>
        </p:nvSpPr>
        <p:spPr>
          <a:xfrm>
            <a:off x="5069425" y="2080875"/>
            <a:ext cx="2602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"/>
          <p:cNvSpPr/>
          <p:nvPr/>
        </p:nvSpPr>
        <p:spPr>
          <a:xfrm>
            <a:off x="666770" y="998209"/>
            <a:ext cx="7810458" cy="421136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8"/>
          <p:cNvGrpSpPr/>
          <p:nvPr/>
        </p:nvGrpSpPr>
        <p:grpSpPr>
          <a:xfrm>
            <a:off x="288941" y="101206"/>
            <a:ext cx="8605022" cy="2632889"/>
            <a:chOff x="288941" y="101206"/>
            <a:chExt cx="8605022" cy="2632889"/>
          </a:xfrm>
        </p:grpSpPr>
        <p:sp>
          <p:nvSpPr>
            <p:cNvPr id="452" name="Google Shape;452;p8"/>
            <p:cNvSpPr/>
            <p:nvPr/>
          </p:nvSpPr>
          <p:spPr>
            <a:xfrm flipH="1">
              <a:off x="8855121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8004976" y="20220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6115062" y="541528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7686704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8221240" y="11210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6729446" y="707322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7381709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8444245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6866415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6493726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5014350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5584666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442587" y="1820701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8212996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5458268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4503052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7941459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49957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 flipH="1">
              <a:off x="5967337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 flipH="1">
              <a:off x="1485938" y="2049950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8572433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 flipH="1">
              <a:off x="3976852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7188839" y="1035922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 flipH="1">
              <a:off x="1640854" y="15508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 flipH="1">
              <a:off x="8699336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 flipH="1">
              <a:off x="2665316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 flipH="1">
              <a:off x="2364500" y="112092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 flipH="1">
              <a:off x="940793" y="2017530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 flipH="1">
              <a:off x="438714" y="234010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 flipH="1">
              <a:off x="2662088" y="5326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 flipH="1">
              <a:off x="7756750" y="794825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 flipH="1">
              <a:off x="776346" y="12210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 flipH="1">
              <a:off x="8850540" y="1888125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 flipH="1">
              <a:off x="2150639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 flipH="1">
              <a:off x="2179954" y="1516407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 flipH="1">
              <a:off x="2184726" y="709391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 flipH="1">
              <a:off x="288941" y="14604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flipH="1">
              <a:off x="7863670" y="1553746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flipH="1">
              <a:off x="7111628" y="15944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flipH="1">
              <a:off x="1985038" y="2190275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flipH="1">
              <a:off x="8704795" y="2704347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flipH="1">
              <a:off x="2469441" y="191580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8"/>
          <p:cNvGrpSpPr/>
          <p:nvPr/>
        </p:nvGrpSpPr>
        <p:grpSpPr>
          <a:xfrm>
            <a:off x="-968472" y="-1364355"/>
            <a:ext cx="2553516" cy="2400286"/>
            <a:chOff x="2604439" y="1955638"/>
            <a:chExt cx="3935145" cy="3699007"/>
          </a:xfrm>
        </p:grpSpPr>
        <p:sp>
          <p:nvSpPr>
            <p:cNvPr id="495" name="Google Shape;495;p8"/>
            <p:cNvSpPr/>
            <p:nvPr/>
          </p:nvSpPr>
          <p:spPr>
            <a:xfrm>
              <a:off x="2604439" y="1955638"/>
              <a:ext cx="3935145" cy="3699007"/>
            </a:xfrm>
            <a:custGeom>
              <a:avLst/>
              <a:gdLst/>
              <a:ahLst/>
              <a:cxnLst/>
              <a:rect l="l" t="t" r="r" b="b"/>
              <a:pathLst>
                <a:path w="36909" h="34695" extrusionOk="0">
                  <a:moveTo>
                    <a:pt x="17644" y="1"/>
                  </a:moveTo>
                  <a:cubicBezTo>
                    <a:pt x="15658" y="1"/>
                    <a:pt x="13653" y="342"/>
                    <a:pt x="11716" y="1047"/>
                  </a:cubicBezTo>
                  <a:cubicBezTo>
                    <a:pt x="5128" y="3434"/>
                    <a:pt x="627" y="9566"/>
                    <a:pt x="313" y="16572"/>
                  </a:cubicBezTo>
                  <a:cubicBezTo>
                    <a:pt x="0" y="23591"/>
                    <a:pt x="3940" y="30088"/>
                    <a:pt x="10294" y="33062"/>
                  </a:cubicBezTo>
                  <a:cubicBezTo>
                    <a:pt x="12639" y="34160"/>
                    <a:pt x="15144" y="34695"/>
                    <a:pt x="17631" y="34695"/>
                  </a:cubicBezTo>
                  <a:cubicBezTo>
                    <a:pt x="21882" y="34695"/>
                    <a:pt x="26082" y="33133"/>
                    <a:pt x="29341" y="30153"/>
                  </a:cubicBezTo>
                  <a:cubicBezTo>
                    <a:pt x="36412" y="23682"/>
                    <a:pt x="36908" y="12710"/>
                    <a:pt x="30437" y="5639"/>
                  </a:cubicBezTo>
                  <a:cubicBezTo>
                    <a:pt x="27091" y="1980"/>
                    <a:pt x="22424" y="1"/>
                    <a:pt x="17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771296" y="2071317"/>
              <a:ext cx="3531811" cy="3408162"/>
            </a:xfrm>
            <a:custGeom>
              <a:avLst/>
              <a:gdLst/>
              <a:ahLst/>
              <a:cxnLst/>
              <a:rect l="l" t="t" r="r" b="b"/>
              <a:pathLst>
                <a:path w="33126" h="31967" extrusionOk="0">
                  <a:moveTo>
                    <a:pt x="20758" y="6289"/>
                  </a:moveTo>
                  <a:lnTo>
                    <a:pt x="20758" y="6289"/>
                  </a:lnTo>
                  <a:cubicBezTo>
                    <a:pt x="20979" y="6341"/>
                    <a:pt x="21188" y="6446"/>
                    <a:pt x="21358" y="6602"/>
                  </a:cubicBezTo>
                  <a:cubicBezTo>
                    <a:pt x="21227" y="6641"/>
                    <a:pt x="21123" y="6720"/>
                    <a:pt x="21031" y="6811"/>
                  </a:cubicBezTo>
                  <a:cubicBezTo>
                    <a:pt x="20810" y="6694"/>
                    <a:pt x="20836" y="6511"/>
                    <a:pt x="20758" y="6289"/>
                  </a:cubicBezTo>
                  <a:close/>
                  <a:moveTo>
                    <a:pt x="13219" y="3527"/>
                  </a:moveTo>
                  <a:cubicBezTo>
                    <a:pt x="13491" y="3527"/>
                    <a:pt x="13813" y="3617"/>
                    <a:pt x="14221" y="3836"/>
                  </a:cubicBezTo>
                  <a:cubicBezTo>
                    <a:pt x="14991" y="4254"/>
                    <a:pt x="15526" y="5063"/>
                    <a:pt x="15122" y="6002"/>
                  </a:cubicBezTo>
                  <a:cubicBezTo>
                    <a:pt x="15055" y="5979"/>
                    <a:pt x="14985" y="5969"/>
                    <a:pt x="14915" y="5969"/>
                  </a:cubicBezTo>
                  <a:cubicBezTo>
                    <a:pt x="14626" y="5969"/>
                    <a:pt x="14321" y="6145"/>
                    <a:pt x="14143" y="6354"/>
                  </a:cubicBezTo>
                  <a:cubicBezTo>
                    <a:pt x="14417" y="6354"/>
                    <a:pt x="14691" y="6341"/>
                    <a:pt x="14965" y="6315"/>
                  </a:cubicBezTo>
                  <a:cubicBezTo>
                    <a:pt x="14965" y="6263"/>
                    <a:pt x="14978" y="6224"/>
                    <a:pt x="14991" y="6172"/>
                  </a:cubicBezTo>
                  <a:cubicBezTo>
                    <a:pt x="15004" y="6172"/>
                    <a:pt x="15017" y="6185"/>
                    <a:pt x="15043" y="6198"/>
                  </a:cubicBezTo>
                  <a:cubicBezTo>
                    <a:pt x="14652" y="6928"/>
                    <a:pt x="14678" y="6759"/>
                    <a:pt x="14091" y="6876"/>
                  </a:cubicBezTo>
                  <a:cubicBezTo>
                    <a:pt x="14033" y="6881"/>
                    <a:pt x="13976" y="6883"/>
                    <a:pt x="13920" y="6883"/>
                  </a:cubicBezTo>
                  <a:cubicBezTo>
                    <a:pt x="12896" y="6883"/>
                    <a:pt x="12023" y="6115"/>
                    <a:pt x="11899" y="5089"/>
                  </a:cubicBezTo>
                  <a:cubicBezTo>
                    <a:pt x="11865" y="5095"/>
                    <a:pt x="11831" y="5098"/>
                    <a:pt x="11797" y="5098"/>
                  </a:cubicBezTo>
                  <a:cubicBezTo>
                    <a:pt x="11608" y="5098"/>
                    <a:pt x="11425" y="5007"/>
                    <a:pt x="11325" y="4841"/>
                  </a:cubicBezTo>
                  <a:cubicBezTo>
                    <a:pt x="12080" y="4270"/>
                    <a:pt x="12440" y="3527"/>
                    <a:pt x="13219" y="3527"/>
                  </a:cubicBezTo>
                  <a:close/>
                  <a:moveTo>
                    <a:pt x="7124" y="8442"/>
                  </a:moveTo>
                  <a:lnTo>
                    <a:pt x="7124" y="8442"/>
                  </a:lnTo>
                  <a:cubicBezTo>
                    <a:pt x="6420" y="9055"/>
                    <a:pt x="5715" y="10921"/>
                    <a:pt x="5480" y="11834"/>
                  </a:cubicBezTo>
                  <a:cubicBezTo>
                    <a:pt x="5154" y="11677"/>
                    <a:pt x="4958" y="11325"/>
                    <a:pt x="4998" y="10973"/>
                  </a:cubicBezTo>
                  <a:lnTo>
                    <a:pt x="4998" y="10973"/>
                  </a:lnTo>
                  <a:lnTo>
                    <a:pt x="4985" y="10986"/>
                  </a:lnTo>
                  <a:cubicBezTo>
                    <a:pt x="5063" y="9746"/>
                    <a:pt x="5989" y="8807"/>
                    <a:pt x="7124" y="8442"/>
                  </a:cubicBezTo>
                  <a:close/>
                  <a:moveTo>
                    <a:pt x="24176" y="13595"/>
                  </a:moveTo>
                  <a:cubicBezTo>
                    <a:pt x="24306" y="13608"/>
                    <a:pt x="24437" y="13647"/>
                    <a:pt x="24567" y="13700"/>
                  </a:cubicBezTo>
                  <a:cubicBezTo>
                    <a:pt x="24580" y="13700"/>
                    <a:pt x="24606" y="13713"/>
                    <a:pt x="24619" y="13713"/>
                  </a:cubicBezTo>
                  <a:lnTo>
                    <a:pt x="24619" y="13726"/>
                  </a:lnTo>
                  <a:cubicBezTo>
                    <a:pt x="24528" y="13752"/>
                    <a:pt x="24437" y="13804"/>
                    <a:pt x="24371" y="13856"/>
                  </a:cubicBezTo>
                  <a:cubicBezTo>
                    <a:pt x="24319" y="13765"/>
                    <a:pt x="24254" y="13673"/>
                    <a:pt x="24176" y="13595"/>
                  </a:cubicBezTo>
                  <a:close/>
                  <a:moveTo>
                    <a:pt x="9825" y="9877"/>
                  </a:moveTo>
                  <a:cubicBezTo>
                    <a:pt x="10464" y="10020"/>
                    <a:pt x="10529" y="10529"/>
                    <a:pt x="10881" y="10960"/>
                  </a:cubicBezTo>
                  <a:cubicBezTo>
                    <a:pt x="10634" y="11169"/>
                    <a:pt x="9994" y="12186"/>
                    <a:pt x="9903" y="12499"/>
                  </a:cubicBezTo>
                  <a:cubicBezTo>
                    <a:pt x="9590" y="13647"/>
                    <a:pt x="11886" y="14678"/>
                    <a:pt x="12708" y="14939"/>
                  </a:cubicBezTo>
                  <a:cubicBezTo>
                    <a:pt x="12682" y="15252"/>
                    <a:pt x="12604" y="15565"/>
                    <a:pt x="12447" y="15852"/>
                  </a:cubicBezTo>
                  <a:cubicBezTo>
                    <a:pt x="12317" y="15761"/>
                    <a:pt x="12212" y="15643"/>
                    <a:pt x="12121" y="15526"/>
                  </a:cubicBezTo>
                  <a:lnTo>
                    <a:pt x="12108" y="15526"/>
                  </a:lnTo>
                  <a:cubicBezTo>
                    <a:pt x="11885" y="15614"/>
                    <a:pt x="11679" y="15651"/>
                    <a:pt x="11482" y="15651"/>
                  </a:cubicBezTo>
                  <a:cubicBezTo>
                    <a:pt x="10893" y="15651"/>
                    <a:pt x="10392" y="15324"/>
                    <a:pt x="9825" y="15069"/>
                  </a:cubicBezTo>
                  <a:cubicBezTo>
                    <a:pt x="9720" y="15135"/>
                    <a:pt x="9603" y="15213"/>
                    <a:pt x="9499" y="15291"/>
                  </a:cubicBezTo>
                  <a:cubicBezTo>
                    <a:pt x="9551" y="15187"/>
                    <a:pt x="9616" y="15095"/>
                    <a:pt x="9681" y="14991"/>
                  </a:cubicBezTo>
                  <a:cubicBezTo>
                    <a:pt x="9264" y="14769"/>
                    <a:pt x="8925" y="13778"/>
                    <a:pt x="8677" y="13673"/>
                  </a:cubicBezTo>
                  <a:cubicBezTo>
                    <a:pt x="8742" y="13608"/>
                    <a:pt x="9277" y="11925"/>
                    <a:pt x="9316" y="11769"/>
                  </a:cubicBezTo>
                  <a:lnTo>
                    <a:pt x="9316" y="11769"/>
                  </a:lnTo>
                  <a:cubicBezTo>
                    <a:pt x="8977" y="11925"/>
                    <a:pt x="8611" y="12030"/>
                    <a:pt x="8246" y="12069"/>
                  </a:cubicBezTo>
                  <a:cubicBezTo>
                    <a:pt x="8598" y="11221"/>
                    <a:pt x="9133" y="10464"/>
                    <a:pt x="9825" y="9877"/>
                  </a:cubicBezTo>
                  <a:close/>
                  <a:moveTo>
                    <a:pt x="28011" y="13217"/>
                  </a:moveTo>
                  <a:cubicBezTo>
                    <a:pt x="27998" y="13439"/>
                    <a:pt x="27972" y="13647"/>
                    <a:pt x="27907" y="13869"/>
                  </a:cubicBezTo>
                  <a:cubicBezTo>
                    <a:pt x="27750" y="14521"/>
                    <a:pt x="27463" y="15148"/>
                    <a:pt x="27059" y="15709"/>
                  </a:cubicBezTo>
                  <a:cubicBezTo>
                    <a:pt x="26862" y="15456"/>
                    <a:pt x="26558" y="15317"/>
                    <a:pt x="26247" y="15317"/>
                  </a:cubicBezTo>
                  <a:cubicBezTo>
                    <a:pt x="26125" y="15317"/>
                    <a:pt x="26002" y="15338"/>
                    <a:pt x="25885" y="15382"/>
                  </a:cubicBezTo>
                  <a:cubicBezTo>
                    <a:pt x="25872" y="15761"/>
                    <a:pt x="25585" y="16022"/>
                    <a:pt x="25585" y="16361"/>
                  </a:cubicBezTo>
                  <a:cubicBezTo>
                    <a:pt x="25258" y="16035"/>
                    <a:pt x="24841" y="15409"/>
                    <a:pt x="24750" y="14939"/>
                  </a:cubicBezTo>
                  <a:cubicBezTo>
                    <a:pt x="25063" y="14821"/>
                    <a:pt x="25272" y="14534"/>
                    <a:pt x="25285" y="14208"/>
                  </a:cubicBezTo>
                  <a:cubicBezTo>
                    <a:pt x="25337" y="14261"/>
                    <a:pt x="25376" y="14326"/>
                    <a:pt x="25415" y="14391"/>
                  </a:cubicBezTo>
                  <a:lnTo>
                    <a:pt x="25415" y="14404"/>
                  </a:lnTo>
                  <a:cubicBezTo>
                    <a:pt x="25480" y="14339"/>
                    <a:pt x="25546" y="14287"/>
                    <a:pt x="25624" y="14234"/>
                  </a:cubicBezTo>
                  <a:cubicBezTo>
                    <a:pt x="25754" y="14521"/>
                    <a:pt x="25846" y="14848"/>
                    <a:pt x="25872" y="15187"/>
                  </a:cubicBezTo>
                  <a:cubicBezTo>
                    <a:pt x="25948" y="15114"/>
                    <a:pt x="26006" y="15087"/>
                    <a:pt x="26055" y="15087"/>
                  </a:cubicBezTo>
                  <a:cubicBezTo>
                    <a:pt x="26184" y="15087"/>
                    <a:pt x="26258" y="15264"/>
                    <a:pt x="26447" y="15264"/>
                  </a:cubicBezTo>
                  <a:cubicBezTo>
                    <a:pt x="26537" y="15264"/>
                    <a:pt x="26652" y="15224"/>
                    <a:pt x="26811" y="15109"/>
                  </a:cubicBezTo>
                  <a:cubicBezTo>
                    <a:pt x="27215" y="14821"/>
                    <a:pt x="27829" y="13778"/>
                    <a:pt x="27842" y="13256"/>
                  </a:cubicBezTo>
                  <a:lnTo>
                    <a:pt x="28011" y="13217"/>
                  </a:lnTo>
                  <a:close/>
                  <a:moveTo>
                    <a:pt x="22819" y="20523"/>
                  </a:moveTo>
                  <a:lnTo>
                    <a:pt x="22819" y="20536"/>
                  </a:lnTo>
                  <a:cubicBezTo>
                    <a:pt x="22806" y="20640"/>
                    <a:pt x="22793" y="20745"/>
                    <a:pt x="22780" y="20849"/>
                  </a:cubicBezTo>
                  <a:cubicBezTo>
                    <a:pt x="22729" y="20864"/>
                    <a:pt x="22678" y="20871"/>
                    <a:pt x="22627" y="20871"/>
                  </a:cubicBezTo>
                  <a:cubicBezTo>
                    <a:pt x="22420" y="20871"/>
                    <a:pt x="22230" y="20746"/>
                    <a:pt x="22167" y="20536"/>
                  </a:cubicBezTo>
                  <a:cubicBezTo>
                    <a:pt x="22388" y="20536"/>
                    <a:pt x="22597" y="20536"/>
                    <a:pt x="22819" y="20523"/>
                  </a:cubicBezTo>
                  <a:close/>
                  <a:moveTo>
                    <a:pt x="14274" y="7189"/>
                  </a:moveTo>
                  <a:lnTo>
                    <a:pt x="14274" y="7189"/>
                  </a:lnTo>
                  <a:cubicBezTo>
                    <a:pt x="14195" y="7307"/>
                    <a:pt x="14104" y="7411"/>
                    <a:pt x="14000" y="7503"/>
                  </a:cubicBezTo>
                  <a:cubicBezTo>
                    <a:pt x="14078" y="8037"/>
                    <a:pt x="14756" y="8181"/>
                    <a:pt x="14939" y="8781"/>
                  </a:cubicBezTo>
                  <a:cubicBezTo>
                    <a:pt x="15343" y="8638"/>
                    <a:pt x="15774" y="7724"/>
                    <a:pt x="16244" y="7476"/>
                  </a:cubicBezTo>
                  <a:cubicBezTo>
                    <a:pt x="16922" y="7894"/>
                    <a:pt x="17744" y="8481"/>
                    <a:pt x="17966" y="9303"/>
                  </a:cubicBezTo>
                  <a:cubicBezTo>
                    <a:pt x="17874" y="9538"/>
                    <a:pt x="17744" y="9760"/>
                    <a:pt x="17587" y="9955"/>
                  </a:cubicBezTo>
                  <a:cubicBezTo>
                    <a:pt x="17744" y="9851"/>
                    <a:pt x="17887" y="9733"/>
                    <a:pt x="18005" y="9590"/>
                  </a:cubicBezTo>
                  <a:lnTo>
                    <a:pt x="18005" y="9590"/>
                  </a:lnTo>
                  <a:cubicBezTo>
                    <a:pt x="18044" y="9981"/>
                    <a:pt x="17913" y="10373"/>
                    <a:pt x="17653" y="10660"/>
                  </a:cubicBezTo>
                  <a:cubicBezTo>
                    <a:pt x="18005" y="10751"/>
                    <a:pt x="18357" y="10751"/>
                    <a:pt x="18709" y="10882"/>
                  </a:cubicBezTo>
                  <a:cubicBezTo>
                    <a:pt x="18487" y="10347"/>
                    <a:pt x="18527" y="9694"/>
                    <a:pt x="19035" y="9342"/>
                  </a:cubicBezTo>
                  <a:cubicBezTo>
                    <a:pt x="19113" y="9331"/>
                    <a:pt x="19187" y="9326"/>
                    <a:pt x="19256" y="9326"/>
                  </a:cubicBezTo>
                  <a:cubicBezTo>
                    <a:pt x="19665" y="9326"/>
                    <a:pt x="19956" y="9499"/>
                    <a:pt x="20379" y="9577"/>
                  </a:cubicBezTo>
                  <a:cubicBezTo>
                    <a:pt x="20170" y="11182"/>
                    <a:pt x="18514" y="11182"/>
                    <a:pt x="17496" y="11808"/>
                  </a:cubicBezTo>
                  <a:cubicBezTo>
                    <a:pt x="17431" y="12734"/>
                    <a:pt x="17822" y="13439"/>
                    <a:pt x="18566" y="13987"/>
                  </a:cubicBezTo>
                  <a:cubicBezTo>
                    <a:pt x="18827" y="14180"/>
                    <a:pt x="19079" y="14248"/>
                    <a:pt x="19322" y="14248"/>
                  </a:cubicBezTo>
                  <a:cubicBezTo>
                    <a:pt x="19881" y="14248"/>
                    <a:pt x="20392" y="13890"/>
                    <a:pt x="20863" y="13890"/>
                  </a:cubicBezTo>
                  <a:cubicBezTo>
                    <a:pt x="21014" y="13890"/>
                    <a:pt x="21162" y="13928"/>
                    <a:pt x="21305" y="14026"/>
                  </a:cubicBezTo>
                  <a:lnTo>
                    <a:pt x="21305" y="14156"/>
                  </a:lnTo>
                  <a:lnTo>
                    <a:pt x="21475" y="14156"/>
                  </a:lnTo>
                  <a:cubicBezTo>
                    <a:pt x="21853" y="14469"/>
                    <a:pt x="22297" y="15069"/>
                    <a:pt x="22427" y="15578"/>
                  </a:cubicBezTo>
                  <a:cubicBezTo>
                    <a:pt x="23007" y="15608"/>
                    <a:pt x="22951" y="15699"/>
                    <a:pt x="23110" y="15699"/>
                  </a:cubicBezTo>
                  <a:cubicBezTo>
                    <a:pt x="23159" y="15699"/>
                    <a:pt x="23228" y="15691"/>
                    <a:pt x="23341" y="15670"/>
                  </a:cubicBezTo>
                  <a:lnTo>
                    <a:pt x="23341" y="15670"/>
                  </a:lnTo>
                  <a:cubicBezTo>
                    <a:pt x="23302" y="15709"/>
                    <a:pt x="23275" y="15748"/>
                    <a:pt x="23236" y="15774"/>
                  </a:cubicBezTo>
                  <a:cubicBezTo>
                    <a:pt x="23419" y="15865"/>
                    <a:pt x="23576" y="15983"/>
                    <a:pt x="23719" y="16126"/>
                  </a:cubicBezTo>
                  <a:cubicBezTo>
                    <a:pt x="23732" y="15800"/>
                    <a:pt x="23902" y="15500"/>
                    <a:pt x="24176" y="15317"/>
                  </a:cubicBezTo>
                  <a:cubicBezTo>
                    <a:pt x="24293" y="15539"/>
                    <a:pt x="24424" y="15748"/>
                    <a:pt x="24554" y="15970"/>
                  </a:cubicBezTo>
                  <a:cubicBezTo>
                    <a:pt x="23771" y="16178"/>
                    <a:pt x="24150" y="16687"/>
                    <a:pt x="24071" y="17235"/>
                  </a:cubicBezTo>
                  <a:cubicBezTo>
                    <a:pt x="23707" y="17164"/>
                    <a:pt x="23365" y="17121"/>
                    <a:pt x="23039" y="17121"/>
                  </a:cubicBezTo>
                  <a:cubicBezTo>
                    <a:pt x="22292" y="17121"/>
                    <a:pt x="21626" y="17344"/>
                    <a:pt x="20955" y="17951"/>
                  </a:cubicBezTo>
                  <a:lnTo>
                    <a:pt x="20955" y="17951"/>
                  </a:lnTo>
                  <a:cubicBezTo>
                    <a:pt x="19804" y="17831"/>
                    <a:pt x="19580" y="17207"/>
                    <a:pt x="18657" y="16726"/>
                  </a:cubicBezTo>
                  <a:cubicBezTo>
                    <a:pt x="17887" y="17118"/>
                    <a:pt x="17600" y="17940"/>
                    <a:pt x="16974" y="18448"/>
                  </a:cubicBezTo>
                  <a:cubicBezTo>
                    <a:pt x="16381" y="18953"/>
                    <a:pt x="16398" y="20581"/>
                    <a:pt x="15680" y="20581"/>
                  </a:cubicBezTo>
                  <a:cubicBezTo>
                    <a:pt x="15656" y="20581"/>
                    <a:pt x="15630" y="20579"/>
                    <a:pt x="15604" y="20575"/>
                  </a:cubicBezTo>
                  <a:cubicBezTo>
                    <a:pt x="15319" y="21146"/>
                    <a:pt x="14675" y="21422"/>
                    <a:pt x="14052" y="21422"/>
                  </a:cubicBezTo>
                  <a:cubicBezTo>
                    <a:pt x="13878" y="21422"/>
                    <a:pt x="13705" y="21400"/>
                    <a:pt x="13543" y="21358"/>
                  </a:cubicBezTo>
                  <a:cubicBezTo>
                    <a:pt x="13386" y="21071"/>
                    <a:pt x="12499" y="20810"/>
                    <a:pt x="12238" y="20431"/>
                  </a:cubicBezTo>
                  <a:cubicBezTo>
                    <a:pt x="12198" y="20569"/>
                    <a:pt x="12141" y="20596"/>
                    <a:pt x="12071" y="20596"/>
                  </a:cubicBezTo>
                  <a:cubicBezTo>
                    <a:pt x="12025" y="20596"/>
                    <a:pt x="11973" y="20584"/>
                    <a:pt x="11918" y="20584"/>
                  </a:cubicBezTo>
                  <a:cubicBezTo>
                    <a:pt x="11814" y="20584"/>
                    <a:pt x="11699" y="20629"/>
                    <a:pt x="11586" y="20888"/>
                  </a:cubicBezTo>
                  <a:cubicBezTo>
                    <a:pt x="11364" y="21384"/>
                    <a:pt x="11625" y="21527"/>
                    <a:pt x="11547" y="21997"/>
                  </a:cubicBezTo>
                  <a:cubicBezTo>
                    <a:pt x="11077" y="21566"/>
                    <a:pt x="11090" y="21240"/>
                    <a:pt x="11142" y="20562"/>
                  </a:cubicBezTo>
                  <a:lnTo>
                    <a:pt x="11142" y="20562"/>
                  </a:lnTo>
                  <a:cubicBezTo>
                    <a:pt x="11250" y="20600"/>
                    <a:pt x="11354" y="20619"/>
                    <a:pt x="11455" y="20619"/>
                  </a:cubicBezTo>
                  <a:cubicBezTo>
                    <a:pt x="11697" y="20619"/>
                    <a:pt x="11922" y="20509"/>
                    <a:pt x="12134" y="20288"/>
                  </a:cubicBezTo>
                  <a:cubicBezTo>
                    <a:pt x="10908" y="18044"/>
                    <a:pt x="13360" y="18618"/>
                    <a:pt x="14156" y="17248"/>
                  </a:cubicBezTo>
                  <a:cubicBezTo>
                    <a:pt x="14572" y="16511"/>
                    <a:pt x="15205" y="14204"/>
                    <a:pt x="13943" y="14204"/>
                  </a:cubicBezTo>
                  <a:cubicBezTo>
                    <a:pt x="13819" y="14204"/>
                    <a:pt x="13678" y="14226"/>
                    <a:pt x="13517" y="14274"/>
                  </a:cubicBezTo>
                  <a:cubicBezTo>
                    <a:pt x="13034" y="13778"/>
                    <a:pt x="13112" y="13191"/>
                    <a:pt x="13034" y="12564"/>
                  </a:cubicBezTo>
                  <a:cubicBezTo>
                    <a:pt x="12930" y="12512"/>
                    <a:pt x="12838" y="12473"/>
                    <a:pt x="12734" y="12434"/>
                  </a:cubicBezTo>
                  <a:lnTo>
                    <a:pt x="13021" y="12434"/>
                  </a:lnTo>
                  <a:cubicBezTo>
                    <a:pt x="13008" y="12030"/>
                    <a:pt x="13582" y="11377"/>
                    <a:pt x="13556" y="11142"/>
                  </a:cubicBezTo>
                  <a:lnTo>
                    <a:pt x="13556" y="11142"/>
                  </a:lnTo>
                  <a:cubicBezTo>
                    <a:pt x="13557" y="11143"/>
                    <a:pt x="13559" y="11143"/>
                    <a:pt x="13562" y="11143"/>
                  </a:cubicBezTo>
                  <a:cubicBezTo>
                    <a:pt x="13680" y="11143"/>
                    <a:pt x="15072" y="10841"/>
                    <a:pt x="15200" y="10790"/>
                  </a:cubicBezTo>
                  <a:cubicBezTo>
                    <a:pt x="14274" y="10138"/>
                    <a:pt x="12551" y="7724"/>
                    <a:pt x="14274" y="7189"/>
                  </a:cubicBezTo>
                  <a:close/>
                  <a:moveTo>
                    <a:pt x="23912" y="22321"/>
                  </a:moveTo>
                  <a:cubicBezTo>
                    <a:pt x="23913" y="22335"/>
                    <a:pt x="23914" y="22349"/>
                    <a:pt x="23915" y="22362"/>
                  </a:cubicBezTo>
                  <a:cubicBezTo>
                    <a:pt x="23915" y="22345"/>
                    <a:pt x="23913" y="22330"/>
                    <a:pt x="23912" y="22321"/>
                  </a:cubicBezTo>
                  <a:close/>
                  <a:moveTo>
                    <a:pt x="9799" y="23093"/>
                  </a:moveTo>
                  <a:lnTo>
                    <a:pt x="9799" y="23093"/>
                  </a:lnTo>
                  <a:cubicBezTo>
                    <a:pt x="9773" y="23223"/>
                    <a:pt x="9746" y="23341"/>
                    <a:pt x="9707" y="23471"/>
                  </a:cubicBezTo>
                  <a:cubicBezTo>
                    <a:pt x="9577" y="23484"/>
                    <a:pt x="9459" y="23523"/>
                    <a:pt x="9342" y="23563"/>
                  </a:cubicBezTo>
                  <a:cubicBezTo>
                    <a:pt x="9446" y="23367"/>
                    <a:pt x="9603" y="23210"/>
                    <a:pt x="9799" y="23093"/>
                  </a:cubicBezTo>
                  <a:close/>
                  <a:moveTo>
                    <a:pt x="25128" y="19609"/>
                  </a:moveTo>
                  <a:cubicBezTo>
                    <a:pt x="25624" y="19923"/>
                    <a:pt x="25898" y="20497"/>
                    <a:pt x="25819" y="21084"/>
                  </a:cubicBezTo>
                  <a:cubicBezTo>
                    <a:pt x="25715" y="21997"/>
                    <a:pt x="26041" y="22140"/>
                    <a:pt x="26120" y="23054"/>
                  </a:cubicBezTo>
                  <a:cubicBezTo>
                    <a:pt x="26433" y="23015"/>
                    <a:pt x="26746" y="22884"/>
                    <a:pt x="27007" y="22688"/>
                  </a:cubicBezTo>
                  <a:lnTo>
                    <a:pt x="27007" y="22688"/>
                  </a:lnTo>
                  <a:cubicBezTo>
                    <a:pt x="26767" y="23292"/>
                    <a:pt x="26131" y="23589"/>
                    <a:pt x="25496" y="23589"/>
                  </a:cubicBezTo>
                  <a:cubicBezTo>
                    <a:pt x="24746" y="23589"/>
                    <a:pt x="24000" y="23175"/>
                    <a:pt x="23915" y="22362"/>
                  </a:cubicBezTo>
                  <a:cubicBezTo>
                    <a:pt x="23909" y="22327"/>
                    <a:pt x="23908" y="22313"/>
                    <a:pt x="23909" y="22313"/>
                  </a:cubicBezTo>
                  <a:lnTo>
                    <a:pt x="23909" y="22313"/>
                  </a:lnTo>
                  <a:cubicBezTo>
                    <a:pt x="23910" y="22313"/>
                    <a:pt x="23911" y="22316"/>
                    <a:pt x="23912" y="22321"/>
                  </a:cubicBezTo>
                  <a:lnTo>
                    <a:pt x="23912" y="22321"/>
                  </a:lnTo>
                  <a:cubicBezTo>
                    <a:pt x="23878" y="21826"/>
                    <a:pt x="23932" y="21331"/>
                    <a:pt x="24071" y="20849"/>
                  </a:cubicBezTo>
                  <a:cubicBezTo>
                    <a:pt x="23849" y="20575"/>
                    <a:pt x="23419" y="20718"/>
                    <a:pt x="23106" y="20523"/>
                  </a:cubicBezTo>
                  <a:cubicBezTo>
                    <a:pt x="23836" y="20444"/>
                    <a:pt x="24658" y="20223"/>
                    <a:pt x="25128" y="19609"/>
                  </a:cubicBezTo>
                  <a:close/>
                  <a:moveTo>
                    <a:pt x="18905" y="20131"/>
                  </a:moveTo>
                  <a:cubicBezTo>
                    <a:pt x="19401" y="20301"/>
                    <a:pt x="20079" y="20157"/>
                    <a:pt x="19962" y="20836"/>
                  </a:cubicBezTo>
                  <a:cubicBezTo>
                    <a:pt x="20692" y="21214"/>
                    <a:pt x="20940" y="22167"/>
                    <a:pt x="20731" y="22923"/>
                  </a:cubicBezTo>
                  <a:cubicBezTo>
                    <a:pt x="20444" y="23080"/>
                    <a:pt x="20183" y="23954"/>
                    <a:pt x="19805" y="24215"/>
                  </a:cubicBezTo>
                  <a:cubicBezTo>
                    <a:pt x="20170" y="24319"/>
                    <a:pt x="19936" y="24972"/>
                    <a:pt x="20784" y="24972"/>
                  </a:cubicBezTo>
                  <a:cubicBezTo>
                    <a:pt x="21397" y="24972"/>
                    <a:pt x="22245" y="24972"/>
                    <a:pt x="22480" y="24254"/>
                  </a:cubicBezTo>
                  <a:lnTo>
                    <a:pt x="22480" y="24254"/>
                  </a:lnTo>
                  <a:cubicBezTo>
                    <a:pt x="22988" y="25011"/>
                    <a:pt x="20940" y="25232"/>
                    <a:pt x="20197" y="25285"/>
                  </a:cubicBezTo>
                  <a:cubicBezTo>
                    <a:pt x="20197" y="25294"/>
                    <a:pt x="20170" y="25303"/>
                    <a:pt x="20077" y="25303"/>
                  </a:cubicBezTo>
                  <a:cubicBezTo>
                    <a:pt x="20038" y="25303"/>
                    <a:pt x="19988" y="25302"/>
                    <a:pt x="19923" y="25298"/>
                  </a:cubicBezTo>
                  <a:lnTo>
                    <a:pt x="19923" y="25285"/>
                  </a:lnTo>
                  <a:cubicBezTo>
                    <a:pt x="20066" y="24919"/>
                    <a:pt x="19975" y="24593"/>
                    <a:pt x="19649" y="24293"/>
                  </a:cubicBezTo>
                  <a:cubicBezTo>
                    <a:pt x="19600" y="24286"/>
                    <a:pt x="19551" y="24283"/>
                    <a:pt x="19502" y="24283"/>
                  </a:cubicBezTo>
                  <a:cubicBezTo>
                    <a:pt x="19261" y="24283"/>
                    <a:pt x="19019" y="24361"/>
                    <a:pt x="18814" y="24502"/>
                  </a:cubicBezTo>
                  <a:cubicBezTo>
                    <a:pt x="18044" y="24019"/>
                    <a:pt x="18318" y="22897"/>
                    <a:pt x="18696" y="22258"/>
                  </a:cubicBezTo>
                  <a:cubicBezTo>
                    <a:pt x="18422" y="21801"/>
                    <a:pt x="18514" y="20497"/>
                    <a:pt x="18905" y="20131"/>
                  </a:cubicBezTo>
                  <a:close/>
                  <a:moveTo>
                    <a:pt x="26015" y="25676"/>
                  </a:moveTo>
                  <a:cubicBezTo>
                    <a:pt x="26148" y="25715"/>
                    <a:pt x="26194" y="25729"/>
                    <a:pt x="26194" y="25729"/>
                  </a:cubicBezTo>
                  <a:cubicBezTo>
                    <a:pt x="26195" y="25729"/>
                    <a:pt x="26072" y="25692"/>
                    <a:pt x="26015" y="25676"/>
                  </a:cubicBezTo>
                  <a:close/>
                  <a:moveTo>
                    <a:pt x="23184" y="24202"/>
                  </a:moveTo>
                  <a:lnTo>
                    <a:pt x="23184" y="24202"/>
                  </a:lnTo>
                  <a:cubicBezTo>
                    <a:pt x="23745" y="24358"/>
                    <a:pt x="24293" y="24593"/>
                    <a:pt x="24815" y="24880"/>
                  </a:cubicBezTo>
                  <a:cubicBezTo>
                    <a:pt x="24841" y="24789"/>
                    <a:pt x="24867" y="24698"/>
                    <a:pt x="24867" y="24593"/>
                  </a:cubicBezTo>
                  <a:cubicBezTo>
                    <a:pt x="24958" y="24685"/>
                    <a:pt x="25037" y="24789"/>
                    <a:pt x="25089" y="24893"/>
                  </a:cubicBezTo>
                  <a:cubicBezTo>
                    <a:pt x="25338" y="24788"/>
                    <a:pt x="25603" y="24734"/>
                    <a:pt x="25864" y="24734"/>
                  </a:cubicBezTo>
                  <a:cubicBezTo>
                    <a:pt x="26506" y="24734"/>
                    <a:pt x="27124" y="25057"/>
                    <a:pt x="27411" y="25715"/>
                  </a:cubicBezTo>
                  <a:cubicBezTo>
                    <a:pt x="27196" y="25764"/>
                    <a:pt x="26974" y="25790"/>
                    <a:pt x="26752" y="25790"/>
                  </a:cubicBezTo>
                  <a:cubicBezTo>
                    <a:pt x="26505" y="25790"/>
                    <a:pt x="26256" y="25758"/>
                    <a:pt x="26015" y="25689"/>
                  </a:cubicBezTo>
                  <a:lnTo>
                    <a:pt x="26015" y="25676"/>
                  </a:lnTo>
                  <a:cubicBezTo>
                    <a:pt x="26007" y="25672"/>
                    <a:pt x="26002" y="25670"/>
                    <a:pt x="25998" y="25670"/>
                  </a:cubicBezTo>
                  <a:lnTo>
                    <a:pt x="25998" y="25670"/>
                  </a:lnTo>
                  <a:cubicBezTo>
                    <a:pt x="25848" y="25616"/>
                    <a:pt x="25698" y="25515"/>
                    <a:pt x="25598" y="25389"/>
                  </a:cubicBezTo>
                  <a:cubicBezTo>
                    <a:pt x="24676" y="26626"/>
                    <a:pt x="22784" y="27528"/>
                    <a:pt x="21154" y="27528"/>
                  </a:cubicBezTo>
                  <a:cubicBezTo>
                    <a:pt x="20961" y="27528"/>
                    <a:pt x="20772" y="27516"/>
                    <a:pt x="20588" y="27489"/>
                  </a:cubicBezTo>
                  <a:lnTo>
                    <a:pt x="20588" y="27489"/>
                  </a:lnTo>
                  <a:lnTo>
                    <a:pt x="20614" y="27529"/>
                  </a:lnTo>
                  <a:cubicBezTo>
                    <a:pt x="20219" y="27967"/>
                    <a:pt x="20099" y="28084"/>
                    <a:pt x="20069" y="28084"/>
                  </a:cubicBezTo>
                  <a:cubicBezTo>
                    <a:pt x="20035" y="28084"/>
                    <a:pt x="20121" y="27930"/>
                    <a:pt x="20049" y="27930"/>
                  </a:cubicBezTo>
                  <a:cubicBezTo>
                    <a:pt x="19997" y="27930"/>
                    <a:pt x="19863" y="28010"/>
                    <a:pt x="19544" y="28285"/>
                  </a:cubicBezTo>
                  <a:cubicBezTo>
                    <a:pt x="19013" y="27191"/>
                    <a:pt x="19932" y="25483"/>
                    <a:pt x="21133" y="25483"/>
                  </a:cubicBezTo>
                  <a:cubicBezTo>
                    <a:pt x="21378" y="25483"/>
                    <a:pt x="21634" y="25554"/>
                    <a:pt x="21893" y="25715"/>
                  </a:cubicBezTo>
                  <a:cubicBezTo>
                    <a:pt x="22532" y="25519"/>
                    <a:pt x="23341" y="25011"/>
                    <a:pt x="23184" y="24202"/>
                  </a:cubicBezTo>
                  <a:close/>
                  <a:moveTo>
                    <a:pt x="7338" y="28923"/>
                  </a:moveTo>
                  <a:cubicBezTo>
                    <a:pt x="7471" y="28923"/>
                    <a:pt x="7573" y="28981"/>
                    <a:pt x="7646" y="29094"/>
                  </a:cubicBezTo>
                  <a:cubicBezTo>
                    <a:pt x="7584" y="29115"/>
                    <a:pt x="7519" y="29125"/>
                    <a:pt x="7453" y="29125"/>
                  </a:cubicBezTo>
                  <a:cubicBezTo>
                    <a:pt x="7314" y="29125"/>
                    <a:pt x="7174" y="29079"/>
                    <a:pt x="7059" y="28990"/>
                  </a:cubicBezTo>
                  <a:cubicBezTo>
                    <a:pt x="7163" y="28945"/>
                    <a:pt x="7256" y="28923"/>
                    <a:pt x="7338" y="28923"/>
                  </a:cubicBezTo>
                  <a:close/>
                  <a:moveTo>
                    <a:pt x="13726" y="1"/>
                  </a:moveTo>
                  <a:cubicBezTo>
                    <a:pt x="13334" y="105"/>
                    <a:pt x="12851" y="288"/>
                    <a:pt x="12343" y="418"/>
                  </a:cubicBezTo>
                  <a:cubicBezTo>
                    <a:pt x="11827" y="552"/>
                    <a:pt x="11190" y="1257"/>
                    <a:pt x="10584" y="1257"/>
                  </a:cubicBezTo>
                  <a:cubicBezTo>
                    <a:pt x="10424" y="1257"/>
                    <a:pt x="10265" y="1207"/>
                    <a:pt x="10112" y="1084"/>
                  </a:cubicBezTo>
                  <a:cubicBezTo>
                    <a:pt x="9538" y="1514"/>
                    <a:pt x="8233" y="2715"/>
                    <a:pt x="8859" y="3549"/>
                  </a:cubicBezTo>
                  <a:cubicBezTo>
                    <a:pt x="8227" y="3284"/>
                    <a:pt x="7424" y="3129"/>
                    <a:pt x="6613" y="3129"/>
                  </a:cubicBezTo>
                  <a:cubicBezTo>
                    <a:pt x="5432" y="3129"/>
                    <a:pt x="4235" y="3457"/>
                    <a:pt x="3523" y="4254"/>
                  </a:cubicBezTo>
                  <a:cubicBezTo>
                    <a:pt x="2154" y="5780"/>
                    <a:pt x="3823" y="7085"/>
                    <a:pt x="4567" y="8364"/>
                  </a:cubicBezTo>
                  <a:cubicBezTo>
                    <a:pt x="4222" y="8778"/>
                    <a:pt x="3654" y="10014"/>
                    <a:pt x="4455" y="10014"/>
                  </a:cubicBezTo>
                  <a:cubicBezTo>
                    <a:pt x="4562" y="10014"/>
                    <a:pt x="4694" y="9992"/>
                    <a:pt x="4854" y="9942"/>
                  </a:cubicBezTo>
                  <a:lnTo>
                    <a:pt x="4854" y="9942"/>
                  </a:lnTo>
                  <a:cubicBezTo>
                    <a:pt x="4737" y="10438"/>
                    <a:pt x="4750" y="10177"/>
                    <a:pt x="4619" y="10542"/>
                  </a:cubicBezTo>
                  <a:cubicBezTo>
                    <a:pt x="5355" y="10568"/>
                    <a:pt x="3334" y="11704"/>
                    <a:pt x="3441" y="11704"/>
                  </a:cubicBezTo>
                  <a:cubicBezTo>
                    <a:pt x="3442" y="11704"/>
                    <a:pt x="3443" y="11704"/>
                    <a:pt x="3445" y="11703"/>
                  </a:cubicBezTo>
                  <a:lnTo>
                    <a:pt x="3445" y="11703"/>
                  </a:lnTo>
                  <a:cubicBezTo>
                    <a:pt x="3125" y="11834"/>
                    <a:pt x="2786" y="11899"/>
                    <a:pt x="2447" y="11899"/>
                  </a:cubicBezTo>
                  <a:cubicBezTo>
                    <a:pt x="2108" y="11899"/>
                    <a:pt x="1769" y="11834"/>
                    <a:pt x="1449" y="11703"/>
                  </a:cubicBezTo>
                  <a:cubicBezTo>
                    <a:pt x="651" y="12314"/>
                    <a:pt x="1" y="14613"/>
                    <a:pt x="1274" y="14613"/>
                  </a:cubicBezTo>
                  <a:cubicBezTo>
                    <a:pt x="1416" y="14613"/>
                    <a:pt x="1583" y="14584"/>
                    <a:pt x="1775" y="14521"/>
                  </a:cubicBezTo>
                  <a:lnTo>
                    <a:pt x="1775" y="14521"/>
                  </a:lnTo>
                  <a:cubicBezTo>
                    <a:pt x="1736" y="15435"/>
                    <a:pt x="771" y="16374"/>
                    <a:pt x="1371" y="17261"/>
                  </a:cubicBezTo>
                  <a:cubicBezTo>
                    <a:pt x="1559" y="17802"/>
                    <a:pt x="2478" y="18311"/>
                    <a:pt x="3106" y="18311"/>
                  </a:cubicBezTo>
                  <a:cubicBezTo>
                    <a:pt x="3175" y="18311"/>
                    <a:pt x="3241" y="18305"/>
                    <a:pt x="3302" y="18292"/>
                  </a:cubicBezTo>
                  <a:lnTo>
                    <a:pt x="3302" y="18292"/>
                  </a:lnTo>
                  <a:cubicBezTo>
                    <a:pt x="3158" y="18996"/>
                    <a:pt x="3680" y="19636"/>
                    <a:pt x="4163" y="20079"/>
                  </a:cubicBezTo>
                  <a:cubicBezTo>
                    <a:pt x="4267" y="19910"/>
                    <a:pt x="4411" y="19753"/>
                    <a:pt x="4567" y="19623"/>
                  </a:cubicBezTo>
                  <a:cubicBezTo>
                    <a:pt x="4280" y="19349"/>
                    <a:pt x="3654" y="18657"/>
                    <a:pt x="4006" y="18200"/>
                  </a:cubicBezTo>
                  <a:lnTo>
                    <a:pt x="4006" y="18200"/>
                  </a:lnTo>
                  <a:cubicBezTo>
                    <a:pt x="4280" y="18292"/>
                    <a:pt x="4463" y="18670"/>
                    <a:pt x="4606" y="18814"/>
                  </a:cubicBezTo>
                  <a:cubicBezTo>
                    <a:pt x="5311" y="19453"/>
                    <a:pt x="5441" y="19022"/>
                    <a:pt x="6172" y="19322"/>
                  </a:cubicBezTo>
                  <a:cubicBezTo>
                    <a:pt x="6224" y="19231"/>
                    <a:pt x="6276" y="19153"/>
                    <a:pt x="6341" y="19075"/>
                  </a:cubicBezTo>
                  <a:lnTo>
                    <a:pt x="6302" y="19075"/>
                  </a:lnTo>
                  <a:cubicBezTo>
                    <a:pt x="6668" y="18775"/>
                    <a:pt x="6837" y="18514"/>
                    <a:pt x="7281" y="18357"/>
                  </a:cubicBezTo>
                  <a:cubicBezTo>
                    <a:pt x="7594" y="18970"/>
                    <a:pt x="7594" y="19727"/>
                    <a:pt x="8103" y="20249"/>
                  </a:cubicBezTo>
                  <a:cubicBezTo>
                    <a:pt x="8350" y="20115"/>
                    <a:pt x="8630" y="20053"/>
                    <a:pt x="8915" y="20053"/>
                  </a:cubicBezTo>
                  <a:cubicBezTo>
                    <a:pt x="9709" y="20053"/>
                    <a:pt x="10545" y="20533"/>
                    <a:pt x="10842" y="21253"/>
                  </a:cubicBezTo>
                  <a:cubicBezTo>
                    <a:pt x="10469" y="20942"/>
                    <a:pt x="9952" y="20801"/>
                    <a:pt x="9405" y="20801"/>
                  </a:cubicBezTo>
                  <a:cubicBezTo>
                    <a:pt x="8212" y="20801"/>
                    <a:pt x="6880" y="21469"/>
                    <a:pt x="6602" y="22480"/>
                  </a:cubicBezTo>
                  <a:cubicBezTo>
                    <a:pt x="6698" y="22451"/>
                    <a:pt x="6795" y="22438"/>
                    <a:pt x="6890" y="22438"/>
                  </a:cubicBezTo>
                  <a:cubicBezTo>
                    <a:pt x="7276" y="22438"/>
                    <a:pt x="7638" y="22659"/>
                    <a:pt x="7816" y="23015"/>
                  </a:cubicBezTo>
                  <a:cubicBezTo>
                    <a:pt x="7972" y="22545"/>
                    <a:pt x="8364" y="22206"/>
                    <a:pt x="8833" y="22101"/>
                  </a:cubicBezTo>
                  <a:lnTo>
                    <a:pt x="8833" y="22101"/>
                  </a:lnTo>
                  <a:cubicBezTo>
                    <a:pt x="7659" y="23823"/>
                    <a:pt x="9499" y="24972"/>
                    <a:pt x="9446" y="26785"/>
                  </a:cubicBezTo>
                  <a:cubicBezTo>
                    <a:pt x="9107" y="26459"/>
                    <a:pt x="8833" y="26080"/>
                    <a:pt x="8651" y="25650"/>
                  </a:cubicBezTo>
                  <a:lnTo>
                    <a:pt x="8638" y="25689"/>
                  </a:lnTo>
                  <a:cubicBezTo>
                    <a:pt x="8172" y="25587"/>
                    <a:pt x="6915" y="24593"/>
                    <a:pt x="6433" y="24593"/>
                  </a:cubicBezTo>
                  <a:cubicBezTo>
                    <a:pt x="6240" y="24593"/>
                    <a:pt x="6172" y="24753"/>
                    <a:pt x="6328" y="25193"/>
                  </a:cubicBezTo>
                  <a:cubicBezTo>
                    <a:pt x="6257" y="25152"/>
                    <a:pt x="6195" y="25134"/>
                    <a:pt x="6141" y="25134"/>
                  </a:cubicBezTo>
                  <a:cubicBezTo>
                    <a:pt x="5872" y="25134"/>
                    <a:pt x="5828" y="25585"/>
                    <a:pt x="6002" y="25780"/>
                  </a:cubicBezTo>
                  <a:cubicBezTo>
                    <a:pt x="5976" y="25806"/>
                    <a:pt x="5963" y="25846"/>
                    <a:pt x="5950" y="25885"/>
                  </a:cubicBezTo>
                  <a:cubicBezTo>
                    <a:pt x="5806" y="25574"/>
                    <a:pt x="5341" y="24802"/>
                    <a:pt x="4868" y="24802"/>
                  </a:cubicBezTo>
                  <a:cubicBezTo>
                    <a:pt x="4785" y="24802"/>
                    <a:pt x="4701" y="24825"/>
                    <a:pt x="4619" y="24880"/>
                  </a:cubicBezTo>
                  <a:cubicBezTo>
                    <a:pt x="4524" y="24841"/>
                    <a:pt x="4450" y="24823"/>
                    <a:pt x="4394" y="24823"/>
                  </a:cubicBezTo>
                  <a:cubicBezTo>
                    <a:pt x="3770" y="24823"/>
                    <a:pt x="5363" y="27019"/>
                    <a:pt x="5506" y="27150"/>
                  </a:cubicBezTo>
                  <a:cubicBezTo>
                    <a:pt x="5324" y="27202"/>
                    <a:pt x="5128" y="27216"/>
                    <a:pt x="4945" y="27216"/>
                  </a:cubicBezTo>
                  <a:cubicBezTo>
                    <a:pt x="5141" y="27555"/>
                    <a:pt x="5441" y="27816"/>
                    <a:pt x="5806" y="27972"/>
                  </a:cubicBezTo>
                  <a:cubicBezTo>
                    <a:pt x="5846" y="28455"/>
                    <a:pt x="6015" y="28938"/>
                    <a:pt x="6315" y="29329"/>
                  </a:cubicBezTo>
                  <a:cubicBezTo>
                    <a:pt x="6629" y="29721"/>
                    <a:pt x="7051" y="29906"/>
                    <a:pt x="7491" y="29906"/>
                  </a:cubicBezTo>
                  <a:cubicBezTo>
                    <a:pt x="7783" y="29906"/>
                    <a:pt x="8082" y="29824"/>
                    <a:pt x="8364" y="29668"/>
                  </a:cubicBezTo>
                  <a:cubicBezTo>
                    <a:pt x="9484" y="30198"/>
                    <a:pt x="10826" y="31061"/>
                    <a:pt x="12155" y="31061"/>
                  </a:cubicBezTo>
                  <a:cubicBezTo>
                    <a:pt x="12529" y="31061"/>
                    <a:pt x="12902" y="30993"/>
                    <a:pt x="13269" y="30829"/>
                  </a:cubicBezTo>
                  <a:cubicBezTo>
                    <a:pt x="13304" y="30835"/>
                    <a:pt x="13334" y="30838"/>
                    <a:pt x="13360" y="30838"/>
                  </a:cubicBezTo>
                  <a:cubicBezTo>
                    <a:pt x="14025" y="30838"/>
                    <a:pt x="12078" y="28991"/>
                    <a:pt x="12304" y="28364"/>
                  </a:cubicBezTo>
                  <a:cubicBezTo>
                    <a:pt x="12199" y="28351"/>
                    <a:pt x="12095" y="28337"/>
                    <a:pt x="11990" y="28311"/>
                  </a:cubicBezTo>
                  <a:cubicBezTo>
                    <a:pt x="11964" y="28233"/>
                    <a:pt x="11951" y="28142"/>
                    <a:pt x="11925" y="28050"/>
                  </a:cubicBezTo>
                  <a:cubicBezTo>
                    <a:pt x="11784" y="28090"/>
                    <a:pt x="11657" y="28109"/>
                    <a:pt x="11540" y="28109"/>
                  </a:cubicBezTo>
                  <a:cubicBezTo>
                    <a:pt x="11157" y="28109"/>
                    <a:pt x="10869" y="27915"/>
                    <a:pt x="10490" y="27646"/>
                  </a:cubicBezTo>
                  <a:cubicBezTo>
                    <a:pt x="11808" y="27489"/>
                    <a:pt x="11729" y="26876"/>
                    <a:pt x="12591" y="26224"/>
                  </a:cubicBezTo>
                  <a:cubicBezTo>
                    <a:pt x="12538" y="26120"/>
                    <a:pt x="12486" y="26015"/>
                    <a:pt x="12434" y="25911"/>
                  </a:cubicBezTo>
                  <a:cubicBezTo>
                    <a:pt x="12421" y="25911"/>
                    <a:pt x="12421" y="25924"/>
                    <a:pt x="12408" y="25937"/>
                  </a:cubicBezTo>
                  <a:cubicBezTo>
                    <a:pt x="12225" y="24854"/>
                    <a:pt x="12225" y="24332"/>
                    <a:pt x="12825" y="23406"/>
                  </a:cubicBezTo>
                  <a:cubicBezTo>
                    <a:pt x="12930" y="23484"/>
                    <a:pt x="13279" y="23761"/>
                    <a:pt x="13530" y="23761"/>
                  </a:cubicBezTo>
                  <a:cubicBezTo>
                    <a:pt x="13655" y="23761"/>
                    <a:pt x="13756" y="23692"/>
                    <a:pt x="13791" y="23497"/>
                  </a:cubicBezTo>
                  <a:lnTo>
                    <a:pt x="13791" y="23497"/>
                  </a:lnTo>
                  <a:cubicBezTo>
                    <a:pt x="13778" y="23589"/>
                    <a:pt x="13765" y="23680"/>
                    <a:pt x="13726" y="23771"/>
                  </a:cubicBezTo>
                  <a:cubicBezTo>
                    <a:pt x="13817" y="23745"/>
                    <a:pt x="13908" y="23719"/>
                    <a:pt x="14000" y="23706"/>
                  </a:cubicBezTo>
                  <a:cubicBezTo>
                    <a:pt x="14120" y="24092"/>
                    <a:pt x="14533" y="24449"/>
                    <a:pt x="14913" y="24449"/>
                  </a:cubicBezTo>
                  <a:cubicBezTo>
                    <a:pt x="15111" y="24449"/>
                    <a:pt x="15300" y="24352"/>
                    <a:pt x="15435" y="24110"/>
                  </a:cubicBezTo>
                  <a:cubicBezTo>
                    <a:pt x="16217" y="24671"/>
                    <a:pt x="16700" y="25898"/>
                    <a:pt x="15735" y="26563"/>
                  </a:cubicBezTo>
                  <a:cubicBezTo>
                    <a:pt x="15648" y="26547"/>
                    <a:pt x="15561" y="26539"/>
                    <a:pt x="15475" y="26539"/>
                  </a:cubicBezTo>
                  <a:cubicBezTo>
                    <a:pt x="15015" y="26539"/>
                    <a:pt x="14576" y="26766"/>
                    <a:pt x="14313" y="27150"/>
                  </a:cubicBezTo>
                  <a:cubicBezTo>
                    <a:pt x="14234" y="27255"/>
                    <a:pt x="14247" y="27894"/>
                    <a:pt x="14287" y="28064"/>
                  </a:cubicBezTo>
                  <a:cubicBezTo>
                    <a:pt x="14234" y="28011"/>
                    <a:pt x="14208" y="27959"/>
                    <a:pt x="14182" y="27894"/>
                  </a:cubicBezTo>
                  <a:lnTo>
                    <a:pt x="14208" y="27881"/>
                  </a:lnTo>
                  <a:cubicBezTo>
                    <a:pt x="14091" y="27842"/>
                    <a:pt x="13973" y="27803"/>
                    <a:pt x="13869" y="27776"/>
                  </a:cubicBezTo>
                  <a:lnTo>
                    <a:pt x="13869" y="27776"/>
                  </a:lnTo>
                  <a:cubicBezTo>
                    <a:pt x="13954" y="28617"/>
                    <a:pt x="16242" y="29058"/>
                    <a:pt x="17403" y="29058"/>
                  </a:cubicBezTo>
                  <a:cubicBezTo>
                    <a:pt x="17665" y="29058"/>
                    <a:pt x="17870" y="29036"/>
                    <a:pt x="17979" y="28990"/>
                  </a:cubicBezTo>
                  <a:lnTo>
                    <a:pt x="17979" y="28990"/>
                  </a:lnTo>
                  <a:cubicBezTo>
                    <a:pt x="17822" y="29459"/>
                    <a:pt x="18422" y="29564"/>
                    <a:pt x="18709" y="29629"/>
                  </a:cubicBezTo>
                  <a:cubicBezTo>
                    <a:pt x="18233" y="29898"/>
                    <a:pt x="18683" y="30327"/>
                    <a:pt x="19042" y="30327"/>
                  </a:cubicBezTo>
                  <a:cubicBezTo>
                    <a:pt x="19066" y="30327"/>
                    <a:pt x="19090" y="30325"/>
                    <a:pt x="19114" y="30321"/>
                  </a:cubicBezTo>
                  <a:cubicBezTo>
                    <a:pt x="19140" y="30347"/>
                    <a:pt x="19166" y="30386"/>
                    <a:pt x="19192" y="30425"/>
                  </a:cubicBezTo>
                  <a:cubicBezTo>
                    <a:pt x="19183" y="30424"/>
                    <a:pt x="19174" y="30424"/>
                    <a:pt x="19164" y="30424"/>
                  </a:cubicBezTo>
                  <a:cubicBezTo>
                    <a:pt x="18537" y="30424"/>
                    <a:pt x="16391" y="31642"/>
                    <a:pt x="17457" y="31873"/>
                  </a:cubicBezTo>
                  <a:cubicBezTo>
                    <a:pt x="17750" y="31939"/>
                    <a:pt x="18057" y="31967"/>
                    <a:pt x="18373" y="31967"/>
                  </a:cubicBezTo>
                  <a:cubicBezTo>
                    <a:pt x="19366" y="31967"/>
                    <a:pt x="20434" y="31696"/>
                    <a:pt x="21345" y="31508"/>
                  </a:cubicBezTo>
                  <a:cubicBezTo>
                    <a:pt x="21540" y="31735"/>
                    <a:pt x="21755" y="31827"/>
                    <a:pt x="21971" y="31827"/>
                  </a:cubicBezTo>
                  <a:cubicBezTo>
                    <a:pt x="22288" y="31827"/>
                    <a:pt x="22607" y="31628"/>
                    <a:pt x="22871" y="31364"/>
                  </a:cubicBezTo>
                  <a:cubicBezTo>
                    <a:pt x="23641" y="30608"/>
                    <a:pt x="24515" y="30399"/>
                    <a:pt x="25285" y="29590"/>
                  </a:cubicBezTo>
                  <a:cubicBezTo>
                    <a:pt x="26915" y="28859"/>
                    <a:pt x="28520" y="27581"/>
                    <a:pt x="28716" y="25898"/>
                  </a:cubicBezTo>
                  <a:cubicBezTo>
                    <a:pt x="28924" y="25637"/>
                    <a:pt x="28781" y="25376"/>
                    <a:pt x="28546" y="25259"/>
                  </a:cubicBezTo>
                  <a:cubicBezTo>
                    <a:pt x="28390" y="25337"/>
                    <a:pt x="28233" y="25415"/>
                    <a:pt x="28090" y="25480"/>
                  </a:cubicBezTo>
                  <a:cubicBezTo>
                    <a:pt x="28470" y="25062"/>
                    <a:pt x="28949" y="23768"/>
                    <a:pt x="29599" y="23768"/>
                  </a:cubicBezTo>
                  <a:cubicBezTo>
                    <a:pt x="29617" y="23768"/>
                    <a:pt x="29636" y="23769"/>
                    <a:pt x="29655" y="23771"/>
                  </a:cubicBezTo>
                  <a:cubicBezTo>
                    <a:pt x="29877" y="23210"/>
                    <a:pt x="30294" y="21801"/>
                    <a:pt x="29485" y="21462"/>
                  </a:cubicBezTo>
                  <a:cubicBezTo>
                    <a:pt x="31025" y="21240"/>
                    <a:pt x="33125" y="19910"/>
                    <a:pt x="33060" y="18161"/>
                  </a:cubicBezTo>
                  <a:cubicBezTo>
                    <a:pt x="33008" y="16752"/>
                    <a:pt x="30999" y="16661"/>
                    <a:pt x="30099" y="15878"/>
                  </a:cubicBezTo>
                  <a:cubicBezTo>
                    <a:pt x="29303" y="16309"/>
                    <a:pt x="29172" y="16596"/>
                    <a:pt x="28585" y="17248"/>
                  </a:cubicBezTo>
                  <a:cubicBezTo>
                    <a:pt x="26889" y="15552"/>
                    <a:pt x="28833" y="14743"/>
                    <a:pt x="28794" y="13112"/>
                  </a:cubicBezTo>
                  <a:cubicBezTo>
                    <a:pt x="29812" y="13021"/>
                    <a:pt x="30347" y="12564"/>
                    <a:pt x="31299" y="12408"/>
                  </a:cubicBezTo>
                  <a:cubicBezTo>
                    <a:pt x="31578" y="11716"/>
                    <a:pt x="31195" y="10143"/>
                    <a:pt x="30480" y="10143"/>
                  </a:cubicBezTo>
                  <a:cubicBezTo>
                    <a:pt x="30291" y="10143"/>
                    <a:pt x="30080" y="10252"/>
                    <a:pt x="29851" y="10516"/>
                  </a:cubicBezTo>
                  <a:cubicBezTo>
                    <a:pt x="29506" y="9893"/>
                    <a:pt x="29350" y="8099"/>
                    <a:pt x="28387" y="8099"/>
                  </a:cubicBezTo>
                  <a:cubicBezTo>
                    <a:pt x="28222" y="8099"/>
                    <a:pt x="28033" y="8152"/>
                    <a:pt x="27816" y="8272"/>
                  </a:cubicBezTo>
                  <a:cubicBezTo>
                    <a:pt x="27752" y="8258"/>
                    <a:pt x="27691" y="8252"/>
                    <a:pt x="27634" y="8252"/>
                  </a:cubicBezTo>
                  <a:cubicBezTo>
                    <a:pt x="26603" y="8252"/>
                    <a:pt x="26490" y="10359"/>
                    <a:pt x="26120" y="11038"/>
                  </a:cubicBezTo>
                  <a:cubicBezTo>
                    <a:pt x="25851" y="10607"/>
                    <a:pt x="25787" y="9303"/>
                    <a:pt x="25208" y="9303"/>
                  </a:cubicBezTo>
                  <a:cubicBezTo>
                    <a:pt x="24999" y="9303"/>
                    <a:pt x="24723" y="9473"/>
                    <a:pt x="24345" y="9916"/>
                  </a:cubicBezTo>
                  <a:cubicBezTo>
                    <a:pt x="24580" y="9407"/>
                    <a:pt x="25037" y="9055"/>
                    <a:pt x="25572" y="8977"/>
                  </a:cubicBezTo>
                  <a:cubicBezTo>
                    <a:pt x="24580" y="8011"/>
                    <a:pt x="23902" y="6537"/>
                    <a:pt x="23589" y="5193"/>
                  </a:cubicBezTo>
                  <a:cubicBezTo>
                    <a:pt x="23236" y="5089"/>
                    <a:pt x="22988" y="4789"/>
                    <a:pt x="22936" y="4437"/>
                  </a:cubicBezTo>
                  <a:cubicBezTo>
                    <a:pt x="22726" y="4360"/>
                    <a:pt x="22487" y="4328"/>
                    <a:pt x="22241" y="4328"/>
                  </a:cubicBezTo>
                  <a:cubicBezTo>
                    <a:pt x="21814" y="4328"/>
                    <a:pt x="21366" y="4426"/>
                    <a:pt x="21018" y="4567"/>
                  </a:cubicBezTo>
                  <a:cubicBezTo>
                    <a:pt x="19857" y="4411"/>
                    <a:pt x="19309" y="4397"/>
                    <a:pt x="18788" y="3197"/>
                  </a:cubicBezTo>
                  <a:cubicBezTo>
                    <a:pt x="18767" y="3195"/>
                    <a:pt x="18747" y="3194"/>
                    <a:pt x="18728" y="3194"/>
                  </a:cubicBezTo>
                  <a:cubicBezTo>
                    <a:pt x="18475" y="3194"/>
                    <a:pt x="18380" y="3399"/>
                    <a:pt x="18144" y="3399"/>
                  </a:cubicBezTo>
                  <a:cubicBezTo>
                    <a:pt x="18121" y="3399"/>
                    <a:pt x="18096" y="3397"/>
                    <a:pt x="18070" y="3393"/>
                  </a:cubicBezTo>
                  <a:cubicBezTo>
                    <a:pt x="18213" y="3002"/>
                    <a:pt x="18240" y="2558"/>
                    <a:pt x="18122" y="2154"/>
                  </a:cubicBezTo>
                  <a:lnTo>
                    <a:pt x="18122" y="2154"/>
                  </a:lnTo>
                  <a:cubicBezTo>
                    <a:pt x="17444" y="2545"/>
                    <a:pt x="16674" y="2754"/>
                    <a:pt x="15878" y="2754"/>
                  </a:cubicBezTo>
                  <a:cubicBezTo>
                    <a:pt x="15852" y="2949"/>
                    <a:pt x="15709" y="3119"/>
                    <a:pt x="15526" y="3171"/>
                  </a:cubicBezTo>
                  <a:cubicBezTo>
                    <a:pt x="15487" y="3028"/>
                    <a:pt x="15461" y="2884"/>
                    <a:pt x="15474" y="2728"/>
                  </a:cubicBezTo>
                  <a:cubicBezTo>
                    <a:pt x="14195" y="2558"/>
                    <a:pt x="13191" y="1266"/>
                    <a:pt x="13726" y="1"/>
                  </a:cubicBezTo>
                  <a:close/>
                </a:path>
              </a:pathLst>
            </a:custGeom>
            <a:solidFill>
              <a:srgbClr val="000000">
                <a:alpha val="2680"/>
              </a:srgbClr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8"/>
          <p:cNvSpPr/>
          <p:nvPr/>
        </p:nvSpPr>
        <p:spPr>
          <a:xfrm flipH="1">
            <a:off x="647935" y="2126499"/>
            <a:ext cx="913403" cy="2187932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8"/>
          <p:cNvSpPr/>
          <p:nvPr/>
        </p:nvSpPr>
        <p:spPr>
          <a:xfrm>
            <a:off x="5996712" y="2734102"/>
            <a:ext cx="627642" cy="1503456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8"/>
          <p:cNvGrpSpPr/>
          <p:nvPr/>
        </p:nvGrpSpPr>
        <p:grpSpPr>
          <a:xfrm flipH="1">
            <a:off x="-639629" y="4083235"/>
            <a:ext cx="11013868" cy="1255739"/>
            <a:chOff x="-1249229" y="4083235"/>
            <a:chExt cx="11013868" cy="1255739"/>
          </a:xfrm>
        </p:grpSpPr>
        <p:sp>
          <p:nvSpPr>
            <p:cNvPr id="500" name="Google Shape;500;p8"/>
            <p:cNvSpPr/>
            <p:nvPr/>
          </p:nvSpPr>
          <p:spPr>
            <a:xfrm flipH="1">
              <a:off x="-124700" y="4083235"/>
              <a:ext cx="93205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4000">
                  <a:srgbClr val="7E5288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flipH="1">
              <a:off x="4197005" y="4098380"/>
              <a:ext cx="4937808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flipH="1">
              <a:off x="3357318" y="4613855"/>
              <a:ext cx="277414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flipH="1">
              <a:off x="3014281" y="4674306"/>
              <a:ext cx="201887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flipH="1">
              <a:off x="-106867" y="4555764"/>
              <a:ext cx="1488735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flipH="1">
              <a:off x="1262064" y="4910473"/>
              <a:ext cx="367420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flipH="1">
              <a:off x="2449465" y="5054946"/>
              <a:ext cx="245709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flipH="1">
              <a:off x="3737930" y="4679617"/>
              <a:ext cx="542709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flipH="1">
              <a:off x="1647093" y="4449581"/>
              <a:ext cx="307289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flipH="1">
              <a:off x="2129370" y="4341562"/>
              <a:ext cx="307289" cy="27898"/>
            </a:xfrm>
            <a:custGeom>
              <a:avLst/>
              <a:gdLst/>
              <a:ahLst/>
              <a:cxnLst/>
              <a:rect l="l" t="t" r="r" b="b"/>
              <a:pathLst>
                <a:path w="4032" h="851" extrusionOk="0">
                  <a:moveTo>
                    <a:pt x="366" y="719"/>
                  </a:moveTo>
                  <a:lnTo>
                    <a:pt x="366" y="719"/>
                  </a:lnTo>
                  <a:cubicBezTo>
                    <a:pt x="367" y="719"/>
                    <a:pt x="367" y="720"/>
                    <a:pt x="368" y="720"/>
                  </a:cubicBezTo>
                  <a:lnTo>
                    <a:pt x="368" y="720"/>
                  </a:lnTo>
                  <a:cubicBezTo>
                    <a:pt x="367" y="720"/>
                    <a:pt x="367" y="719"/>
                    <a:pt x="366" y="719"/>
                  </a:cubicBezTo>
                  <a:close/>
                  <a:moveTo>
                    <a:pt x="92" y="1"/>
                  </a:moveTo>
                  <a:cubicBezTo>
                    <a:pt x="1" y="223"/>
                    <a:pt x="66" y="484"/>
                    <a:pt x="366" y="719"/>
                  </a:cubicBezTo>
                  <a:cubicBezTo>
                    <a:pt x="316" y="679"/>
                    <a:pt x="296" y="664"/>
                    <a:pt x="295" y="664"/>
                  </a:cubicBezTo>
                  <a:lnTo>
                    <a:pt x="295" y="664"/>
                  </a:lnTo>
                  <a:cubicBezTo>
                    <a:pt x="290" y="664"/>
                    <a:pt x="519" y="851"/>
                    <a:pt x="522" y="851"/>
                  </a:cubicBezTo>
                  <a:cubicBezTo>
                    <a:pt x="523" y="851"/>
                    <a:pt x="484" y="817"/>
                    <a:pt x="368" y="720"/>
                  </a:cubicBezTo>
                  <a:lnTo>
                    <a:pt x="368" y="720"/>
                  </a:lnTo>
                  <a:cubicBezTo>
                    <a:pt x="413" y="755"/>
                    <a:pt x="595" y="772"/>
                    <a:pt x="833" y="772"/>
                  </a:cubicBezTo>
                  <a:cubicBezTo>
                    <a:pt x="1887" y="772"/>
                    <a:pt x="4032" y="447"/>
                    <a:pt x="92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 flipH="1">
              <a:off x="1320005" y="4397784"/>
              <a:ext cx="2280964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 flipH="1">
              <a:off x="3535274" y="4798848"/>
              <a:ext cx="63561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 flipH="1">
              <a:off x="1217934" y="5067797"/>
              <a:ext cx="96104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flipH="1">
              <a:off x="271978" y="5072419"/>
              <a:ext cx="340136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flipH="1">
              <a:off x="870555" y="5081435"/>
              <a:ext cx="1750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flipH="1">
              <a:off x="-96891" y="4398047"/>
              <a:ext cx="742691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8695923" y="4587498"/>
              <a:ext cx="38868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flipH="1">
              <a:off x="-554238" y="4145259"/>
              <a:ext cx="9370327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flipH="1">
              <a:off x="3419949" y="4319336"/>
              <a:ext cx="6344691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 flipH="1">
              <a:off x="-1249229" y="4522064"/>
              <a:ext cx="9118749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 flipH="1">
              <a:off x="-922183" y="4969416"/>
              <a:ext cx="2836782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flipH="1">
              <a:off x="-559255" y="4428830"/>
              <a:ext cx="2882509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flipH="1">
              <a:off x="2121440" y="4873199"/>
              <a:ext cx="7643199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8"/>
          <p:cNvSpPr txBox="1">
            <a:spLocks noGrp="1"/>
          </p:cNvSpPr>
          <p:nvPr>
            <p:ph type="title"/>
          </p:nvPr>
        </p:nvSpPr>
        <p:spPr>
          <a:xfrm>
            <a:off x="1743000" y="563100"/>
            <a:ext cx="5658000" cy="25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"/>
          <p:cNvSpPr/>
          <p:nvPr/>
        </p:nvSpPr>
        <p:spPr>
          <a:xfrm>
            <a:off x="685525" y="1238062"/>
            <a:ext cx="7930994" cy="4276382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9"/>
          <p:cNvGrpSpPr/>
          <p:nvPr/>
        </p:nvGrpSpPr>
        <p:grpSpPr>
          <a:xfrm>
            <a:off x="119956" y="101206"/>
            <a:ext cx="8769450" cy="3206031"/>
            <a:chOff x="119956" y="101206"/>
            <a:chExt cx="8769450" cy="3206031"/>
          </a:xfrm>
        </p:grpSpPr>
        <p:sp>
          <p:nvSpPr>
            <p:cNvPr id="527" name="Google Shape;527;p9"/>
            <p:cNvSpPr/>
            <p:nvPr/>
          </p:nvSpPr>
          <p:spPr>
            <a:xfrm>
              <a:off x="119956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310018" y="2368912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565117" y="699153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1287305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750368" y="11210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1858502" y="446035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1588432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529898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2088451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481551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4139590" y="552685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811385" y="397412"/>
              <a:ext cx="26614" cy="21344"/>
            </a:xfrm>
            <a:custGeom>
              <a:avLst/>
              <a:gdLst/>
              <a:ahLst/>
              <a:cxnLst/>
              <a:rect l="l" t="t" r="r" b="b"/>
              <a:pathLst>
                <a:path w="399" h="320" extrusionOk="0">
                  <a:moveTo>
                    <a:pt x="85" y="0"/>
                  </a:moveTo>
                  <a:cubicBezTo>
                    <a:pt x="39" y="0"/>
                    <a:pt x="4" y="27"/>
                    <a:pt x="0" y="96"/>
                  </a:cubicBezTo>
                  <a:cubicBezTo>
                    <a:pt x="0" y="238"/>
                    <a:pt x="92" y="320"/>
                    <a:pt x="187" y="320"/>
                  </a:cubicBezTo>
                  <a:cubicBezTo>
                    <a:pt x="231" y="320"/>
                    <a:pt x="276" y="302"/>
                    <a:pt x="313" y="265"/>
                  </a:cubicBezTo>
                  <a:cubicBezTo>
                    <a:pt x="398" y="180"/>
                    <a:pt x="20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3956792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1282405" y="778737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3390211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4747967" y="1196789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742137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3500266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462153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024013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548071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2852806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8233020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398508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989087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3185651" y="795175"/>
              <a:ext cx="57431" cy="33617"/>
            </a:xfrm>
            <a:custGeom>
              <a:avLst/>
              <a:gdLst/>
              <a:ahLst/>
              <a:cxnLst/>
              <a:rect l="l" t="t" r="r" b="b"/>
              <a:pathLst>
                <a:path w="861" h="504" extrusionOk="0">
                  <a:moveTo>
                    <a:pt x="624" y="1"/>
                  </a:moveTo>
                  <a:cubicBezTo>
                    <a:pt x="381" y="1"/>
                    <a:pt x="0" y="272"/>
                    <a:pt x="296" y="439"/>
                  </a:cubicBezTo>
                  <a:cubicBezTo>
                    <a:pt x="369" y="484"/>
                    <a:pt x="442" y="504"/>
                    <a:pt x="508" y="504"/>
                  </a:cubicBezTo>
                  <a:cubicBezTo>
                    <a:pt x="714" y="504"/>
                    <a:pt x="860" y="317"/>
                    <a:pt x="791" y="100"/>
                  </a:cubicBezTo>
                  <a:cubicBezTo>
                    <a:pt x="769" y="29"/>
                    <a:pt x="704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8221949" y="3251809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8723634" y="22440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263869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6305359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7429505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838579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836451" y="28404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8720405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8390117" y="25520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476526" y="1123484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174674" y="10886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450216" y="9407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6824638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7930305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765551" y="1754816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842537" y="798150"/>
              <a:ext cx="43423" cy="27680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9"/>
          <p:cNvGrpSpPr/>
          <p:nvPr/>
        </p:nvGrpSpPr>
        <p:grpSpPr>
          <a:xfrm>
            <a:off x="-691175" y="4083150"/>
            <a:ext cx="11089360" cy="1255750"/>
            <a:chOff x="-691175" y="4083150"/>
            <a:chExt cx="11089360" cy="1255750"/>
          </a:xfrm>
        </p:grpSpPr>
        <p:sp>
          <p:nvSpPr>
            <p:cNvPr id="570" name="Google Shape;570;p9"/>
            <p:cNvSpPr/>
            <p:nvPr/>
          </p:nvSpPr>
          <p:spPr>
            <a:xfrm>
              <a:off x="-118501" y="4083150"/>
              <a:ext cx="93844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7000">
                  <a:srgbClr val="7E5288"/>
                </a:gs>
                <a:gs pos="75000">
                  <a:schemeClr val="lt1"/>
                </a:gs>
                <a:gs pos="100000">
                  <a:schemeClr val="accent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-57037" y="4098296"/>
              <a:ext cx="4971661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80702" y="4613777"/>
              <a:ext cx="279315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902130" y="4674229"/>
              <a:ext cx="203271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7748990" y="4555685"/>
              <a:ext cx="1498941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499677" y="4910398"/>
              <a:ext cx="369939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6426691" y="5054874"/>
              <a:ext cx="247394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830372" y="4679540"/>
              <a:ext cx="546430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7172556" y="4449501"/>
              <a:ext cx="309396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5514695" y="4397704"/>
              <a:ext cx="2296602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5516844" y="4798772"/>
              <a:ext cx="63997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817284" y="5067725"/>
              <a:ext cx="96763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8524014" y="5072347"/>
              <a:ext cx="342468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8087545" y="5081362"/>
              <a:ext cx="1762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490097" y="4397966"/>
              <a:ext cx="747783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816374" y="4587419"/>
              <a:ext cx="39135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63869" y="4145176"/>
              <a:ext cx="9434568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-691175" y="4319254"/>
              <a:ext cx="6388189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1216919" y="4521984"/>
              <a:ext cx="9181266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7212612" y="4969342"/>
              <a:ext cx="2856230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6801158" y="4428749"/>
              <a:ext cx="2902271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-691175" y="4873124"/>
              <a:ext cx="7695600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9"/>
          <p:cNvSpPr txBox="1">
            <a:spLocks noGrp="1"/>
          </p:cNvSpPr>
          <p:nvPr>
            <p:ph type="title"/>
          </p:nvPr>
        </p:nvSpPr>
        <p:spPr>
          <a:xfrm>
            <a:off x="852075" y="1262075"/>
            <a:ext cx="3969600" cy="6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3" name="Google Shape;593;p9"/>
          <p:cNvSpPr txBox="1">
            <a:spLocks noGrp="1"/>
          </p:cNvSpPr>
          <p:nvPr>
            <p:ph type="subTitle" idx="1"/>
          </p:nvPr>
        </p:nvSpPr>
        <p:spPr>
          <a:xfrm>
            <a:off x="852075" y="1891475"/>
            <a:ext cx="3969600" cy="10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3"/>
          <p:cNvSpPr/>
          <p:nvPr/>
        </p:nvSpPr>
        <p:spPr>
          <a:xfrm>
            <a:off x="188425" y="130675"/>
            <a:ext cx="9327606" cy="5029484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3"/>
          <p:cNvSpPr/>
          <p:nvPr/>
        </p:nvSpPr>
        <p:spPr>
          <a:xfrm>
            <a:off x="1174350" y="1460377"/>
            <a:ext cx="6953403" cy="374925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3"/>
          <p:cNvSpPr/>
          <p:nvPr/>
        </p:nvSpPr>
        <p:spPr>
          <a:xfrm flipH="1">
            <a:off x="2084273" y="1339611"/>
            <a:ext cx="833866" cy="1997419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3"/>
          <p:cNvSpPr/>
          <p:nvPr/>
        </p:nvSpPr>
        <p:spPr>
          <a:xfrm>
            <a:off x="6175361" y="1893959"/>
            <a:ext cx="567683" cy="1359840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13"/>
          <p:cNvGrpSpPr/>
          <p:nvPr/>
        </p:nvGrpSpPr>
        <p:grpSpPr>
          <a:xfrm>
            <a:off x="-691199" y="3122199"/>
            <a:ext cx="11013952" cy="2216628"/>
            <a:chOff x="-691176" y="3156606"/>
            <a:chExt cx="11089360" cy="2182365"/>
          </a:xfrm>
        </p:grpSpPr>
        <p:sp>
          <p:nvSpPr>
            <p:cNvPr id="685" name="Google Shape;685;p13"/>
            <p:cNvSpPr/>
            <p:nvPr/>
          </p:nvSpPr>
          <p:spPr>
            <a:xfrm>
              <a:off x="-118502" y="3156606"/>
              <a:ext cx="9384460" cy="1957119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5000">
                  <a:schemeClr val="dk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-57037" y="3182928"/>
              <a:ext cx="4971661" cy="1931539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5480701" y="4078783"/>
              <a:ext cx="279315" cy="62043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5902130" y="4183843"/>
              <a:ext cx="203271" cy="68481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7748989" y="3977826"/>
              <a:ext cx="1498941" cy="988758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7499677" y="4594281"/>
              <a:ext cx="369939" cy="77255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6426691" y="4845365"/>
              <a:ext cx="247394" cy="89162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4830372" y="4193072"/>
              <a:ext cx="546430" cy="315172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7172555" y="3793288"/>
              <a:ext cx="309396" cy="14807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686976" y="3605559"/>
              <a:ext cx="309396" cy="48484"/>
            </a:xfrm>
            <a:custGeom>
              <a:avLst/>
              <a:gdLst/>
              <a:ahLst/>
              <a:cxnLst/>
              <a:rect l="l" t="t" r="r" b="b"/>
              <a:pathLst>
                <a:path w="4032" h="851" extrusionOk="0">
                  <a:moveTo>
                    <a:pt x="366" y="719"/>
                  </a:moveTo>
                  <a:lnTo>
                    <a:pt x="366" y="719"/>
                  </a:lnTo>
                  <a:cubicBezTo>
                    <a:pt x="367" y="719"/>
                    <a:pt x="367" y="720"/>
                    <a:pt x="368" y="720"/>
                  </a:cubicBezTo>
                  <a:lnTo>
                    <a:pt x="368" y="720"/>
                  </a:lnTo>
                  <a:cubicBezTo>
                    <a:pt x="367" y="720"/>
                    <a:pt x="367" y="719"/>
                    <a:pt x="366" y="719"/>
                  </a:cubicBezTo>
                  <a:close/>
                  <a:moveTo>
                    <a:pt x="92" y="1"/>
                  </a:moveTo>
                  <a:cubicBezTo>
                    <a:pt x="1" y="223"/>
                    <a:pt x="66" y="484"/>
                    <a:pt x="366" y="719"/>
                  </a:cubicBezTo>
                  <a:cubicBezTo>
                    <a:pt x="316" y="679"/>
                    <a:pt x="296" y="664"/>
                    <a:pt x="295" y="664"/>
                  </a:cubicBezTo>
                  <a:lnTo>
                    <a:pt x="295" y="664"/>
                  </a:lnTo>
                  <a:cubicBezTo>
                    <a:pt x="290" y="664"/>
                    <a:pt x="519" y="851"/>
                    <a:pt x="522" y="851"/>
                  </a:cubicBezTo>
                  <a:cubicBezTo>
                    <a:pt x="523" y="851"/>
                    <a:pt x="484" y="817"/>
                    <a:pt x="368" y="720"/>
                  </a:cubicBezTo>
                  <a:lnTo>
                    <a:pt x="368" y="720"/>
                  </a:lnTo>
                  <a:cubicBezTo>
                    <a:pt x="413" y="755"/>
                    <a:pt x="595" y="772"/>
                    <a:pt x="833" y="772"/>
                  </a:cubicBezTo>
                  <a:cubicBezTo>
                    <a:pt x="1887" y="772"/>
                    <a:pt x="4032" y="447"/>
                    <a:pt x="92" y="1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5514695" y="3703269"/>
              <a:ext cx="2296602" cy="1191979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5516843" y="4400286"/>
              <a:ext cx="63997" cy="75773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817283" y="4867698"/>
              <a:ext cx="96763" cy="65461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8524013" y="4875732"/>
              <a:ext cx="342468" cy="131777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8087544" y="4891399"/>
              <a:ext cx="176260" cy="5589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490096" y="3703725"/>
              <a:ext cx="747783" cy="260193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816374" y="4032976"/>
              <a:ext cx="39135" cy="5207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263869" y="3264401"/>
              <a:ext cx="9434568" cy="779042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-691176" y="3566931"/>
              <a:ext cx="6388189" cy="822854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1216918" y="3919257"/>
              <a:ext cx="9181266" cy="1050288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7212611" y="4696720"/>
              <a:ext cx="2856230" cy="642251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6801158" y="3757223"/>
              <a:ext cx="2902271" cy="610289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-691176" y="4529502"/>
              <a:ext cx="7695600" cy="433390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13"/>
          <p:cNvSpPr txBox="1">
            <a:spLocks noGrp="1"/>
          </p:cNvSpPr>
          <p:nvPr>
            <p:ph type="title"/>
          </p:nvPr>
        </p:nvSpPr>
        <p:spPr>
          <a:xfrm>
            <a:off x="734775" y="56310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13225" y="2632963"/>
            <a:ext cx="10476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4500" b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subTitle" idx="1"/>
          </p:nvPr>
        </p:nvSpPr>
        <p:spPr>
          <a:xfrm>
            <a:off x="734775" y="4010566"/>
            <a:ext cx="1804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3"/>
          </p:nvPr>
        </p:nvSpPr>
        <p:spPr>
          <a:xfrm>
            <a:off x="734775" y="3689788"/>
            <a:ext cx="1804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070376" y="2398763"/>
            <a:ext cx="10476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45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5"/>
          </p:nvPr>
        </p:nvSpPr>
        <p:spPr>
          <a:xfrm>
            <a:off x="2691935" y="3776366"/>
            <a:ext cx="1804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6"/>
          </p:nvPr>
        </p:nvSpPr>
        <p:spPr>
          <a:xfrm>
            <a:off x="2691935" y="3455588"/>
            <a:ext cx="1804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5027527" y="2632963"/>
            <a:ext cx="10476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4500" b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8"/>
          </p:nvPr>
        </p:nvSpPr>
        <p:spPr>
          <a:xfrm>
            <a:off x="4649075" y="4010566"/>
            <a:ext cx="1804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13"/>
          <p:cNvSpPr txBox="1">
            <a:spLocks noGrp="1"/>
          </p:cNvSpPr>
          <p:nvPr>
            <p:ph type="subTitle" idx="9"/>
          </p:nvPr>
        </p:nvSpPr>
        <p:spPr>
          <a:xfrm>
            <a:off x="4649075" y="3689788"/>
            <a:ext cx="1804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8" name="Google Shape;718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6984678" y="2398775"/>
            <a:ext cx="10476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45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9" name="Google Shape;719;p13"/>
          <p:cNvSpPr txBox="1">
            <a:spLocks noGrp="1"/>
          </p:cNvSpPr>
          <p:nvPr>
            <p:ph type="subTitle" idx="14"/>
          </p:nvPr>
        </p:nvSpPr>
        <p:spPr>
          <a:xfrm>
            <a:off x="6606228" y="3776391"/>
            <a:ext cx="18045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subTitle" idx="15"/>
          </p:nvPr>
        </p:nvSpPr>
        <p:spPr>
          <a:xfrm>
            <a:off x="6606228" y="3455600"/>
            <a:ext cx="1804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721" name="Google Shape;721;p13"/>
          <p:cNvGrpSpPr/>
          <p:nvPr/>
        </p:nvGrpSpPr>
        <p:grpSpPr>
          <a:xfrm>
            <a:off x="119956" y="101206"/>
            <a:ext cx="8774007" cy="1944242"/>
            <a:chOff x="119956" y="101206"/>
            <a:chExt cx="8774007" cy="1944242"/>
          </a:xfrm>
        </p:grpSpPr>
        <p:sp>
          <p:nvSpPr>
            <p:cNvPr id="722" name="Google Shape;722;p13"/>
            <p:cNvSpPr/>
            <p:nvPr/>
          </p:nvSpPr>
          <p:spPr>
            <a:xfrm flipH="1">
              <a:off x="8855121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flipH="1">
              <a:off x="8004976" y="20220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flipH="1">
              <a:off x="8398087" y="699153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flipH="1">
              <a:off x="7686704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flipH="1">
              <a:off x="8221240" y="11210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flipH="1">
              <a:off x="7110171" y="446035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flipH="1">
              <a:off x="7381709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flipH="1">
              <a:off x="8444245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flipH="1">
              <a:off x="6866415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flipH="1">
              <a:off x="6493726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flipH="1">
              <a:off x="6354162" y="1430460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flipH="1">
              <a:off x="6171363" y="397412"/>
              <a:ext cx="26614" cy="21344"/>
            </a:xfrm>
            <a:custGeom>
              <a:avLst/>
              <a:gdLst/>
              <a:ahLst/>
              <a:cxnLst/>
              <a:rect l="l" t="t" r="r" b="b"/>
              <a:pathLst>
                <a:path w="399" h="320" extrusionOk="0">
                  <a:moveTo>
                    <a:pt x="85" y="0"/>
                  </a:moveTo>
                  <a:cubicBezTo>
                    <a:pt x="39" y="0"/>
                    <a:pt x="4" y="27"/>
                    <a:pt x="0" y="96"/>
                  </a:cubicBezTo>
                  <a:cubicBezTo>
                    <a:pt x="0" y="238"/>
                    <a:pt x="92" y="320"/>
                    <a:pt x="187" y="320"/>
                  </a:cubicBezTo>
                  <a:cubicBezTo>
                    <a:pt x="231" y="320"/>
                    <a:pt x="276" y="302"/>
                    <a:pt x="313" y="265"/>
                  </a:cubicBezTo>
                  <a:cubicBezTo>
                    <a:pt x="398" y="180"/>
                    <a:pt x="20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flipH="1">
              <a:off x="5014350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flipH="1">
              <a:off x="5584666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flipH="1">
              <a:off x="442587" y="1820701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flipH="1">
              <a:off x="8212996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flipH="1">
              <a:off x="5458268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flipH="1">
              <a:off x="4503052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flipH="1">
              <a:off x="7941459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flipH="1">
              <a:off x="349957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flipH="1">
              <a:off x="6119737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flipH="1">
              <a:off x="737788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flipH="1">
              <a:off x="8572433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flipH="1">
              <a:off x="3976852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flipH="1">
              <a:off x="1856980" y="1002313"/>
              <a:ext cx="57431" cy="33617"/>
            </a:xfrm>
            <a:custGeom>
              <a:avLst/>
              <a:gdLst/>
              <a:ahLst/>
              <a:cxnLst/>
              <a:rect l="l" t="t" r="r" b="b"/>
              <a:pathLst>
                <a:path w="861" h="504" extrusionOk="0">
                  <a:moveTo>
                    <a:pt x="624" y="1"/>
                  </a:moveTo>
                  <a:cubicBezTo>
                    <a:pt x="381" y="1"/>
                    <a:pt x="0" y="272"/>
                    <a:pt x="296" y="439"/>
                  </a:cubicBezTo>
                  <a:cubicBezTo>
                    <a:pt x="369" y="484"/>
                    <a:pt x="442" y="504"/>
                    <a:pt x="508" y="504"/>
                  </a:cubicBezTo>
                  <a:cubicBezTo>
                    <a:pt x="714" y="504"/>
                    <a:pt x="860" y="317"/>
                    <a:pt x="791" y="100"/>
                  </a:cubicBezTo>
                  <a:cubicBezTo>
                    <a:pt x="769" y="29"/>
                    <a:pt x="704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flipH="1">
              <a:off x="6960239" y="1035922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flipH="1">
              <a:off x="491541" y="7401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flipH="1">
              <a:off x="8699336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flipH="1">
              <a:off x="2665316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flipH="1">
              <a:off x="1534700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flipH="1">
              <a:off x="119956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flipH="1">
              <a:off x="243800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flipH="1">
              <a:off x="7756750" y="794825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flipH="1">
              <a:off x="776346" y="12210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flipH="1">
              <a:off x="8850540" y="1888125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flipH="1">
              <a:off x="1432993" y="1589180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flipH="1">
              <a:off x="2150639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flipH="1">
              <a:off x="1043704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flipH="1">
              <a:off x="2184726" y="709391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flipH="1">
              <a:off x="1303002" y="800725"/>
              <a:ext cx="43423" cy="27680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flipH="1">
              <a:off x="2441166" y="119123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flipH="1">
              <a:off x="7863670" y="1553746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flipH="1">
              <a:off x="7111628" y="15944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flipH="1">
              <a:off x="4180425" y="1616325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flipH="1">
              <a:off x="5276270" y="1820797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flipH="1">
              <a:off x="2330141" y="18870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oogle Shape;1311;p21"/>
          <p:cNvGrpSpPr/>
          <p:nvPr/>
        </p:nvGrpSpPr>
        <p:grpSpPr>
          <a:xfrm>
            <a:off x="119956" y="101206"/>
            <a:ext cx="8774007" cy="1944242"/>
            <a:chOff x="119956" y="101206"/>
            <a:chExt cx="8774007" cy="1944242"/>
          </a:xfrm>
        </p:grpSpPr>
        <p:sp>
          <p:nvSpPr>
            <p:cNvPr id="1312" name="Google Shape;1312;p21"/>
            <p:cNvSpPr/>
            <p:nvPr/>
          </p:nvSpPr>
          <p:spPr>
            <a:xfrm flipH="1">
              <a:off x="8855121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flipH="1">
              <a:off x="8004976" y="20220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flipH="1">
              <a:off x="6161600" y="68796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flipH="1">
              <a:off x="7686704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flipH="1">
              <a:off x="6729446" y="707322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flipH="1">
              <a:off x="7381709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flipH="1">
              <a:off x="8444245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flipH="1">
              <a:off x="6866415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flipH="1">
              <a:off x="6493726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flipH="1">
              <a:off x="6527812" y="1888223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flipH="1">
              <a:off x="5014350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flipH="1">
              <a:off x="5584666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flipH="1">
              <a:off x="442587" y="1820701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flipH="1">
              <a:off x="8212996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flipH="1">
              <a:off x="5458268" y="426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flipH="1">
              <a:off x="4503052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flipH="1">
              <a:off x="7941459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flipH="1">
              <a:off x="3499570" y="368333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flipH="1">
              <a:off x="6119737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flipH="1">
              <a:off x="737788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flipH="1">
              <a:off x="8572433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flipH="1">
              <a:off x="3976852" y="4417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flipH="1">
              <a:off x="7188839" y="1035922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flipH="1">
              <a:off x="491541" y="7401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flipH="1">
              <a:off x="8699336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flipH="1">
              <a:off x="2665316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flipH="1">
              <a:off x="1534700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flipH="1">
              <a:off x="119956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flipH="1">
              <a:off x="243800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flipH="1">
              <a:off x="776346" y="12210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flipH="1">
              <a:off x="8850540" y="1888125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flipH="1">
              <a:off x="5842318" y="1459155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flipH="1">
              <a:off x="2150639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flipH="1">
              <a:off x="1043704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flipH="1">
              <a:off x="2184726" y="709391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flipH="1">
              <a:off x="288941" y="14604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flipH="1">
              <a:off x="7863670" y="1553746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flipH="1">
              <a:off x="7111628" y="15944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flipH="1">
              <a:off x="4180425" y="1616325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flipH="1">
              <a:off x="6495470" y="1134997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flipH="1">
              <a:off x="2330141" y="18870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21"/>
          <p:cNvGrpSpPr/>
          <p:nvPr/>
        </p:nvGrpSpPr>
        <p:grpSpPr>
          <a:xfrm>
            <a:off x="7542707" y="563105"/>
            <a:ext cx="866519" cy="814521"/>
            <a:chOff x="2604439" y="1955638"/>
            <a:chExt cx="3935145" cy="3699007"/>
          </a:xfrm>
        </p:grpSpPr>
        <p:sp>
          <p:nvSpPr>
            <p:cNvPr id="1354" name="Google Shape;1354;p21"/>
            <p:cNvSpPr/>
            <p:nvPr/>
          </p:nvSpPr>
          <p:spPr>
            <a:xfrm>
              <a:off x="2604439" y="1955638"/>
              <a:ext cx="3935145" cy="3699007"/>
            </a:xfrm>
            <a:custGeom>
              <a:avLst/>
              <a:gdLst/>
              <a:ahLst/>
              <a:cxnLst/>
              <a:rect l="l" t="t" r="r" b="b"/>
              <a:pathLst>
                <a:path w="36909" h="34695" extrusionOk="0">
                  <a:moveTo>
                    <a:pt x="17644" y="1"/>
                  </a:moveTo>
                  <a:cubicBezTo>
                    <a:pt x="15658" y="1"/>
                    <a:pt x="13653" y="342"/>
                    <a:pt x="11716" y="1047"/>
                  </a:cubicBezTo>
                  <a:cubicBezTo>
                    <a:pt x="5128" y="3434"/>
                    <a:pt x="627" y="9566"/>
                    <a:pt x="313" y="16572"/>
                  </a:cubicBezTo>
                  <a:cubicBezTo>
                    <a:pt x="0" y="23591"/>
                    <a:pt x="3940" y="30088"/>
                    <a:pt x="10294" y="33062"/>
                  </a:cubicBezTo>
                  <a:cubicBezTo>
                    <a:pt x="12639" y="34160"/>
                    <a:pt x="15144" y="34695"/>
                    <a:pt x="17631" y="34695"/>
                  </a:cubicBezTo>
                  <a:cubicBezTo>
                    <a:pt x="21882" y="34695"/>
                    <a:pt x="26082" y="33133"/>
                    <a:pt x="29341" y="30153"/>
                  </a:cubicBezTo>
                  <a:cubicBezTo>
                    <a:pt x="36412" y="23682"/>
                    <a:pt x="36908" y="12710"/>
                    <a:pt x="30437" y="5639"/>
                  </a:cubicBezTo>
                  <a:cubicBezTo>
                    <a:pt x="27091" y="1980"/>
                    <a:pt x="22424" y="1"/>
                    <a:pt x="17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2771296" y="2071317"/>
              <a:ext cx="3531811" cy="3408162"/>
            </a:xfrm>
            <a:custGeom>
              <a:avLst/>
              <a:gdLst/>
              <a:ahLst/>
              <a:cxnLst/>
              <a:rect l="l" t="t" r="r" b="b"/>
              <a:pathLst>
                <a:path w="33126" h="31967" extrusionOk="0">
                  <a:moveTo>
                    <a:pt x="20758" y="6289"/>
                  </a:moveTo>
                  <a:lnTo>
                    <a:pt x="20758" y="6289"/>
                  </a:lnTo>
                  <a:cubicBezTo>
                    <a:pt x="20979" y="6341"/>
                    <a:pt x="21188" y="6446"/>
                    <a:pt x="21358" y="6602"/>
                  </a:cubicBezTo>
                  <a:cubicBezTo>
                    <a:pt x="21227" y="6641"/>
                    <a:pt x="21123" y="6720"/>
                    <a:pt x="21031" y="6811"/>
                  </a:cubicBezTo>
                  <a:cubicBezTo>
                    <a:pt x="20810" y="6694"/>
                    <a:pt x="20836" y="6511"/>
                    <a:pt x="20758" y="6289"/>
                  </a:cubicBezTo>
                  <a:close/>
                  <a:moveTo>
                    <a:pt x="13219" y="3527"/>
                  </a:moveTo>
                  <a:cubicBezTo>
                    <a:pt x="13491" y="3527"/>
                    <a:pt x="13813" y="3617"/>
                    <a:pt x="14221" y="3836"/>
                  </a:cubicBezTo>
                  <a:cubicBezTo>
                    <a:pt x="14991" y="4254"/>
                    <a:pt x="15526" y="5063"/>
                    <a:pt x="15122" y="6002"/>
                  </a:cubicBezTo>
                  <a:cubicBezTo>
                    <a:pt x="15055" y="5979"/>
                    <a:pt x="14985" y="5969"/>
                    <a:pt x="14915" y="5969"/>
                  </a:cubicBezTo>
                  <a:cubicBezTo>
                    <a:pt x="14626" y="5969"/>
                    <a:pt x="14321" y="6145"/>
                    <a:pt x="14143" y="6354"/>
                  </a:cubicBezTo>
                  <a:cubicBezTo>
                    <a:pt x="14417" y="6354"/>
                    <a:pt x="14691" y="6341"/>
                    <a:pt x="14965" y="6315"/>
                  </a:cubicBezTo>
                  <a:cubicBezTo>
                    <a:pt x="14965" y="6263"/>
                    <a:pt x="14978" y="6224"/>
                    <a:pt x="14991" y="6172"/>
                  </a:cubicBezTo>
                  <a:cubicBezTo>
                    <a:pt x="15004" y="6172"/>
                    <a:pt x="15017" y="6185"/>
                    <a:pt x="15043" y="6198"/>
                  </a:cubicBezTo>
                  <a:cubicBezTo>
                    <a:pt x="14652" y="6928"/>
                    <a:pt x="14678" y="6759"/>
                    <a:pt x="14091" y="6876"/>
                  </a:cubicBezTo>
                  <a:cubicBezTo>
                    <a:pt x="14033" y="6881"/>
                    <a:pt x="13976" y="6883"/>
                    <a:pt x="13920" y="6883"/>
                  </a:cubicBezTo>
                  <a:cubicBezTo>
                    <a:pt x="12896" y="6883"/>
                    <a:pt x="12023" y="6115"/>
                    <a:pt x="11899" y="5089"/>
                  </a:cubicBezTo>
                  <a:cubicBezTo>
                    <a:pt x="11865" y="5095"/>
                    <a:pt x="11831" y="5098"/>
                    <a:pt x="11797" y="5098"/>
                  </a:cubicBezTo>
                  <a:cubicBezTo>
                    <a:pt x="11608" y="5098"/>
                    <a:pt x="11425" y="5007"/>
                    <a:pt x="11325" y="4841"/>
                  </a:cubicBezTo>
                  <a:cubicBezTo>
                    <a:pt x="12080" y="4270"/>
                    <a:pt x="12440" y="3527"/>
                    <a:pt x="13219" y="3527"/>
                  </a:cubicBezTo>
                  <a:close/>
                  <a:moveTo>
                    <a:pt x="7124" y="8442"/>
                  </a:moveTo>
                  <a:lnTo>
                    <a:pt x="7124" y="8442"/>
                  </a:lnTo>
                  <a:cubicBezTo>
                    <a:pt x="6420" y="9055"/>
                    <a:pt x="5715" y="10921"/>
                    <a:pt x="5480" y="11834"/>
                  </a:cubicBezTo>
                  <a:cubicBezTo>
                    <a:pt x="5154" y="11677"/>
                    <a:pt x="4958" y="11325"/>
                    <a:pt x="4998" y="10973"/>
                  </a:cubicBezTo>
                  <a:lnTo>
                    <a:pt x="4998" y="10973"/>
                  </a:lnTo>
                  <a:lnTo>
                    <a:pt x="4985" y="10986"/>
                  </a:lnTo>
                  <a:cubicBezTo>
                    <a:pt x="5063" y="9746"/>
                    <a:pt x="5989" y="8807"/>
                    <a:pt x="7124" y="8442"/>
                  </a:cubicBezTo>
                  <a:close/>
                  <a:moveTo>
                    <a:pt x="24176" y="13595"/>
                  </a:moveTo>
                  <a:cubicBezTo>
                    <a:pt x="24306" y="13608"/>
                    <a:pt x="24437" y="13647"/>
                    <a:pt x="24567" y="13700"/>
                  </a:cubicBezTo>
                  <a:cubicBezTo>
                    <a:pt x="24580" y="13700"/>
                    <a:pt x="24606" y="13713"/>
                    <a:pt x="24619" y="13713"/>
                  </a:cubicBezTo>
                  <a:lnTo>
                    <a:pt x="24619" y="13726"/>
                  </a:lnTo>
                  <a:cubicBezTo>
                    <a:pt x="24528" y="13752"/>
                    <a:pt x="24437" y="13804"/>
                    <a:pt x="24371" y="13856"/>
                  </a:cubicBezTo>
                  <a:cubicBezTo>
                    <a:pt x="24319" y="13765"/>
                    <a:pt x="24254" y="13673"/>
                    <a:pt x="24176" y="13595"/>
                  </a:cubicBezTo>
                  <a:close/>
                  <a:moveTo>
                    <a:pt x="9825" y="9877"/>
                  </a:moveTo>
                  <a:cubicBezTo>
                    <a:pt x="10464" y="10020"/>
                    <a:pt x="10529" y="10529"/>
                    <a:pt x="10881" y="10960"/>
                  </a:cubicBezTo>
                  <a:cubicBezTo>
                    <a:pt x="10634" y="11169"/>
                    <a:pt x="9994" y="12186"/>
                    <a:pt x="9903" y="12499"/>
                  </a:cubicBezTo>
                  <a:cubicBezTo>
                    <a:pt x="9590" y="13647"/>
                    <a:pt x="11886" y="14678"/>
                    <a:pt x="12708" y="14939"/>
                  </a:cubicBezTo>
                  <a:cubicBezTo>
                    <a:pt x="12682" y="15252"/>
                    <a:pt x="12604" y="15565"/>
                    <a:pt x="12447" y="15852"/>
                  </a:cubicBezTo>
                  <a:cubicBezTo>
                    <a:pt x="12317" y="15761"/>
                    <a:pt x="12212" y="15643"/>
                    <a:pt x="12121" y="15526"/>
                  </a:cubicBezTo>
                  <a:lnTo>
                    <a:pt x="12108" y="15526"/>
                  </a:lnTo>
                  <a:cubicBezTo>
                    <a:pt x="11885" y="15614"/>
                    <a:pt x="11679" y="15651"/>
                    <a:pt x="11482" y="15651"/>
                  </a:cubicBezTo>
                  <a:cubicBezTo>
                    <a:pt x="10893" y="15651"/>
                    <a:pt x="10392" y="15324"/>
                    <a:pt x="9825" y="15069"/>
                  </a:cubicBezTo>
                  <a:cubicBezTo>
                    <a:pt x="9720" y="15135"/>
                    <a:pt x="9603" y="15213"/>
                    <a:pt x="9499" y="15291"/>
                  </a:cubicBezTo>
                  <a:cubicBezTo>
                    <a:pt x="9551" y="15187"/>
                    <a:pt x="9616" y="15095"/>
                    <a:pt x="9681" y="14991"/>
                  </a:cubicBezTo>
                  <a:cubicBezTo>
                    <a:pt x="9264" y="14769"/>
                    <a:pt x="8925" y="13778"/>
                    <a:pt x="8677" y="13673"/>
                  </a:cubicBezTo>
                  <a:cubicBezTo>
                    <a:pt x="8742" y="13608"/>
                    <a:pt x="9277" y="11925"/>
                    <a:pt x="9316" y="11769"/>
                  </a:cubicBezTo>
                  <a:lnTo>
                    <a:pt x="9316" y="11769"/>
                  </a:lnTo>
                  <a:cubicBezTo>
                    <a:pt x="8977" y="11925"/>
                    <a:pt x="8611" y="12030"/>
                    <a:pt x="8246" y="12069"/>
                  </a:cubicBezTo>
                  <a:cubicBezTo>
                    <a:pt x="8598" y="11221"/>
                    <a:pt x="9133" y="10464"/>
                    <a:pt x="9825" y="9877"/>
                  </a:cubicBezTo>
                  <a:close/>
                  <a:moveTo>
                    <a:pt x="28011" y="13217"/>
                  </a:moveTo>
                  <a:cubicBezTo>
                    <a:pt x="27998" y="13439"/>
                    <a:pt x="27972" y="13647"/>
                    <a:pt x="27907" y="13869"/>
                  </a:cubicBezTo>
                  <a:cubicBezTo>
                    <a:pt x="27750" y="14521"/>
                    <a:pt x="27463" y="15148"/>
                    <a:pt x="27059" y="15709"/>
                  </a:cubicBezTo>
                  <a:cubicBezTo>
                    <a:pt x="26862" y="15456"/>
                    <a:pt x="26558" y="15317"/>
                    <a:pt x="26247" y="15317"/>
                  </a:cubicBezTo>
                  <a:cubicBezTo>
                    <a:pt x="26125" y="15317"/>
                    <a:pt x="26002" y="15338"/>
                    <a:pt x="25885" y="15382"/>
                  </a:cubicBezTo>
                  <a:cubicBezTo>
                    <a:pt x="25872" y="15761"/>
                    <a:pt x="25585" y="16022"/>
                    <a:pt x="25585" y="16361"/>
                  </a:cubicBezTo>
                  <a:cubicBezTo>
                    <a:pt x="25258" y="16035"/>
                    <a:pt x="24841" y="15409"/>
                    <a:pt x="24750" y="14939"/>
                  </a:cubicBezTo>
                  <a:cubicBezTo>
                    <a:pt x="25063" y="14821"/>
                    <a:pt x="25272" y="14534"/>
                    <a:pt x="25285" y="14208"/>
                  </a:cubicBezTo>
                  <a:cubicBezTo>
                    <a:pt x="25337" y="14261"/>
                    <a:pt x="25376" y="14326"/>
                    <a:pt x="25415" y="14391"/>
                  </a:cubicBezTo>
                  <a:lnTo>
                    <a:pt x="25415" y="14404"/>
                  </a:lnTo>
                  <a:cubicBezTo>
                    <a:pt x="25480" y="14339"/>
                    <a:pt x="25546" y="14287"/>
                    <a:pt x="25624" y="14234"/>
                  </a:cubicBezTo>
                  <a:cubicBezTo>
                    <a:pt x="25754" y="14521"/>
                    <a:pt x="25846" y="14848"/>
                    <a:pt x="25872" y="15187"/>
                  </a:cubicBezTo>
                  <a:cubicBezTo>
                    <a:pt x="25948" y="15114"/>
                    <a:pt x="26006" y="15087"/>
                    <a:pt x="26055" y="15087"/>
                  </a:cubicBezTo>
                  <a:cubicBezTo>
                    <a:pt x="26184" y="15087"/>
                    <a:pt x="26258" y="15264"/>
                    <a:pt x="26447" y="15264"/>
                  </a:cubicBezTo>
                  <a:cubicBezTo>
                    <a:pt x="26537" y="15264"/>
                    <a:pt x="26652" y="15224"/>
                    <a:pt x="26811" y="15109"/>
                  </a:cubicBezTo>
                  <a:cubicBezTo>
                    <a:pt x="27215" y="14821"/>
                    <a:pt x="27829" y="13778"/>
                    <a:pt x="27842" y="13256"/>
                  </a:cubicBezTo>
                  <a:lnTo>
                    <a:pt x="28011" y="13217"/>
                  </a:lnTo>
                  <a:close/>
                  <a:moveTo>
                    <a:pt x="22819" y="20523"/>
                  </a:moveTo>
                  <a:lnTo>
                    <a:pt x="22819" y="20536"/>
                  </a:lnTo>
                  <a:cubicBezTo>
                    <a:pt x="22806" y="20640"/>
                    <a:pt x="22793" y="20745"/>
                    <a:pt x="22780" y="20849"/>
                  </a:cubicBezTo>
                  <a:cubicBezTo>
                    <a:pt x="22729" y="20864"/>
                    <a:pt x="22678" y="20871"/>
                    <a:pt x="22627" y="20871"/>
                  </a:cubicBezTo>
                  <a:cubicBezTo>
                    <a:pt x="22420" y="20871"/>
                    <a:pt x="22230" y="20746"/>
                    <a:pt x="22167" y="20536"/>
                  </a:cubicBezTo>
                  <a:cubicBezTo>
                    <a:pt x="22388" y="20536"/>
                    <a:pt x="22597" y="20536"/>
                    <a:pt x="22819" y="20523"/>
                  </a:cubicBezTo>
                  <a:close/>
                  <a:moveTo>
                    <a:pt x="14274" y="7189"/>
                  </a:moveTo>
                  <a:lnTo>
                    <a:pt x="14274" y="7189"/>
                  </a:lnTo>
                  <a:cubicBezTo>
                    <a:pt x="14195" y="7307"/>
                    <a:pt x="14104" y="7411"/>
                    <a:pt x="14000" y="7503"/>
                  </a:cubicBezTo>
                  <a:cubicBezTo>
                    <a:pt x="14078" y="8037"/>
                    <a:pt x="14756" y="8181"/>
                    <a:pt x="14939" y="8781"/>
                  </a:cubicBezTo>
                  <a:cubicBezTo>
                    <a:pt x="15343" y="8638"/>
                    <a:pt x="15774" y="7724"/>
                    <a:pt x="16244" y="7476"/>
                  </a:cubicBezTo>
                  <a:cubicBezTo>
                    <a:pt x="16922" y="7894"/>
                    <a:pt x="17744" y="8481"/>
                    <a:pt x="17966" y="9303"/>
                  </a:cubicBezTo>
                  <a:cubicBezTo>
                    <a:pt x="17874" y="9538"/>
                    <a:pt x="17744" y="9760"/>
                    <a:pt x="17587" y="9955"/>
                  </a:cubicBezTo>
                  <a:cubicBezTo>
                    <a:pt x="17744" y="9851"/>
                    <a:pt x="17887" y="9733"/>
                    <a:pt x="18005" y="9590"/>
                  </a:cubicBezTo>
                  <a:lnTo>
                    <a:pt x="18005" y="9590"/>
                  </a:lnTo>
                  <a:cubicBezTo>
                    <a:pt x="18044" y="9981"/>
                    <a:pt x="17913" y="10373"/>
                    <a:pt x="17653" y="10660"/>
                  </a:cubicBezTo>
                  <a:cubicBezTo>
                    <a:pt x="18005" y="10751"/>
                    <a:pt x="18357" y="10751"/>
                    <a:pt x="18709" y="10882"/>
                  </a:cubicBezTo>
                  <a:cubicBezTo>
                    <a:pt x="18487" y="10347"/>
                    <a:pt x="18527" y="9694"/>
                    <a:pt x="19035" y="9342"/>
                  </a:cubicBezTo>
                  <a:cubicBezTo>
                    <a:pt x="19113" y="9331"/>
                    <a:pt x="19187" y="9326"/>
                    <a:pt x="19256" y="9326"/>
                  </a:cubicBezTo>
                  <a:cubicBezTo>
                    <a:pt x="19665" y="9326"/>
                    <a:pt x="19956" y="9499"/>
                    <a:pt x="20379" y="9577"/>
                  </a:cubicBezTo>
                  <a:cubicBezTo>
                    <a:pt x="20170" y="11182"/>
                    <a:pt x="18514" y="11182"/>
                    <a:pt x="17496" y="11808"/>
                  </a:cubicBezTo>
                  <a:cubicBezTo>
                    <a:pt x="17431" y="12734"/>
                    <a:pt x="17822" y="13439"/>
                    <a:pt x="18566" y="13987"/>
                  </a:cubicBezTo>
                  <a:cubicBezTo>
                    <a:pt x="18827" y="14180"/>
                    <a:pt x="19079" y="14248"/>
                    <a:pt x="19322" y="14248"/>
                  </a:cubicBezTo>
                  <a:cubicBezTo>
                    <a:pt x="19881" y="14248"/>
                    <a:pt x="20392" y="13890"/>
                    <a:pt x="20863" y="13890"/>
                  </a:cubicBezTo>
                  <a:cubicBezTo>
                    <a:pt x="21014" y="13890"/>
                    <a:pt x="21162" y="13928"/>
                    <a:pt x="21305" y="14026"/>
                  </a:cubicBezTo>
                  <a:lnTo>
                    <a:pt x="21305" y="14156"/>
                  </a:lnTo>
                  <a:lnTo>
                    <a:pt x="21475" y="14156"/>
                  </a:lnTo>
                  <a:cubicBezTo>
                    <a:pt x="21853" y="14469"/>
                    <a:pt x="22297" y="15069"/>
                    <a:pt x="22427" y="15578"/>
                  </a:cubicBezTo>
                  <a:cubicBezTo>
                    <a:pt x="23007" y="15608"/>
                    <a:pt x="22951" y="15699"/>
                    <a:pt x="23110" y="15699"/>
                  </a:cubicBezTo>
                  <a:cubicBezTo>
                    <a:pt x="23159" y="15699"/>
                    <a:pt x="23228" y="15691"/>
                    <a:pt x="23341" y="15670"/>
                  </a:cubicBezTo>
                  <a:lnTo>
                    <a:pt x="23341" y="15670"/>
                  </a:lnTo>
                  <a:cubicBezTo>
                    <a:pt x="23302" y="15709"/>
                    <a:pt x="23275" y="15748"/>
                    <a:pt x="23236" y="15774"/>
                  </a:cubicBezTo>
                  <a:cubicBezTo>
                    <a:pt x="23419" y="15865"/>
                    <a:pt x="23576" y="15983"/>
                    <a:pt x="23719" y="16126"/>
                  </a:cubicBezTo>
                  <a:cubicBezTo>
                    <a:pt x="23732" y="15800"/>
                    <a:pt x="23902" y="15500"/>
                    <a:pt x="24176" y="15317"/>
                  </a:cubicBezTo>
                  <a:cubicBezTo>
                    <a:pt x="24293" y="15539"/>
                    <a:pt x="24424" y="15748"/>
                    <a:pt x="24554" y="15970"/>
                  </a:cubicBezTo>
                  <a:cubicBezTo>
                    <a:pt x="23771" y="16178"/>
                    <a:pt x="24150" y="16687"/>
                    <a:pt x="24071" y="17235"/>
                  </a:cubicBezTo>
                  <a:cubicBezTo>
                    <a:pt x="23707" y="17164"/>
                    <a:pt x="23365" y="17121"/>
                    <a:pt x="23039" y="17121"/>
                  </a:cubicBezTo>
                  <a:cubicBezTo>
                    <a:pt x="22292" y="17121"/>
                    <a:pt x="21626" y="17344"/>
                    <a:pt x="20955" y="17951"/>
                  </a:cubicBezTo>
                  <a:lnTo>
                    <a:pt x="20955" y="17951"/>
                  </a:lnTo>
                  <a:cubicBezTo>
                    <a:pt x="19804" y="17831"/>
                    <a:pt x="19580" y="17207"/>
                    <a:pt x="18657" y="16726"/>
                  </a:cubicBezTo>
                  <a:cubicBezTo>
                    <a:pt x="17887" y="17118"/>
                    <a:pt x="17600" y="17940"/>
                    <a:pt x="16974" y="18448"/>
                  </a:cubicBezTo>
                  <a:cubicBezTo>
                    <a:pt x="16381" y="18953"/>
                    <a:pt x="16398" y="20581"/>
                    <a:pt x="15680" y="20581"/>
                  </a:cubicBezTo>
                  <a:cubicBezTo>
                    <a:pt x="15656" y="20581"/>
                    <a:pt x="15630" y="20579"/>
                    <a:pt x="15604" y="20575"/>
                  </a:cubicBezTo>
                  <a:cubicBezTo>
                    <a:pt x="15319" y="21146"/>
                    <a:pt x="14675" y="21422"/>
                    <a:pt x="14052" y="21422"/>
                  </a:cubicBezTo>
                  <a:cubicBezTo>
                    <a:pt x="13878" y="21422"/>
                    <a:pt x="13705" y="21400"/>
                    <a:pt x="13543" y="21358"/>
                  </a:cubicBezTo>
                  <a:cubicBezTo>
                    <a:pt x="13386" y="21071"/>
                    <a:pt x="12499" y="20810"/>
                    <a:pt x="12238" y="20431"/>
                  </a:cubicBezTo>
                  <a:cubicBezTo>
                    <a:pt x="12198" y="20569"/>
                    <a:pt x="12141" y="20596"/>
                    <a:pt x="12071" y="20596"/>
                  </a:cubicBezTo>
                  <a:cubicBezTo>
                    <a:pt x="12025" y="20596"/>
                    <a:pt x="11973" y="20584"/>
                    <a:pt x="11918" y="20584"/>
                  </a:cubicBezTo>
                  <a:cubicBezTo>
                    <a:pt x="11814" y="20584"/>
                    <a:pt x="11699" y="20629"/>
                    <a:pt x="11586" y="20888"/>
                  </a:cubicBezTo>
                  <a:cubicBezTo>
                    <a:pt x="11364" y="21384"/>
                    <a:pt x="11625" y="21527"/>
                    <a:pt x="11547" y="21997"/>
                  </a:cubicBezTo>
                  <a:cubicBezTo>
                    <a:pt x="11077" y="21566"/>
                    <a:pt x="11090" y="21240"/>
                    <a:pt x="11142" y="20562"/>
                  </a:cubicBezTo>
                  <a:lnTo>
                    <a:pt x="11142" y="20562"/>
                  </a:lnTo>
                  <a:cubicBezTo>
                    <a:pt x="11250" y="20600"/>
                    <a:pt x="11354" y="20619"/>
                    <a:pt x="11455" y="20619"/>
                  </a:cubicBezTo>
                  <a:cubicBezTo>
                    <a:pt x="11697" y="20619"/>
                    <a:pt x="11922" y="20509"/>
                    <a:pt x="12134" y="20288"/>
                  </a:cubicBezTo>
                  <a:cubicBezTo>
                    <a:pt x="10908" y="18044"/>
                    <a:pt x="13360" y="18618"/>
                    <a:pt x="14156" y="17248"/>
                  </a:cubicBezTo>
                  <a:cubicBezTo>
                    <a:pt x="14572" y="16511"/>
                    <a:pt x="15205" y="14204"/>
                    <a:pt x="13943" y="14204"/>
                  </a:cubicBezTo>
                  <a:cubicBezTo>
                    <a:pt x="13819" y="14204"/>
                    <a:pt x="13678" y="14226"/>
                    <a:pt x="13517" y="14274"/>
                  </a:cubicBezTo>
                  <a:cubicBezTo>
                    <a:pt x="13034" y="13778"/>
                    <a:pt x="13112" y="13191"/>
                    <a:pt x="13034" y="12564"/>
                  </a:cubicBezTo>
                  <a:cubicBezTo>
                    <a:pt x="12930" y="12512"/>
                    <a:pt x="12838" y="12473"/>
                    <a:pt x="12734" y="12434"/>
                  </a:cubicBezTo>
                  <a:lnTo>
                    <a:pt x="13021" y="12434"/>
                  </a:lnTo>
                  <a:cubicBezTo>
                    <a:pt x="13008" y="12030"/>
                    <a:pt x="13582" y="11377"/>
                    <a:pt x="13556" y="11142"/>
                  </a:cubicBezTo>
                  <a:lnTo>
                    <a:pt x="13556" y="11142"/>
                  </a:lnTo>
                  <a:cubicBezTo>
                    <a:pt x="13557" y="11143"/>
                    <a:pt x="13559" y="11143"/>
                    <a:pt x="13562" y="11143"/>
                  </a:cubicBezTo>
                  <a:cubicBezTo>
                    <a:pt x="13680" y="11143"/>
                    <a:pt x="15072" y="10841"/>
                    <a:pt x="15200" y="10790"/>
                  </a:cubicBezTo>
                  <a:cubicBezTo>
                    <a:pt x="14274" y="10138"/>
                    <a:pt x="12551" y="7724"/>
                    <a:pt x="14274" y="7189"/>
                  </a:cubicBezTo>
                  <a:close/>
                  <a:moveTo>
                    <a:pt x="23912" y="22321"/>
                  </a:moveTo>
                  <a:cubicBezTo>
                    <a:pt x="23913" y="22335"/>
                    <a:pt x="23914" y="22349"/>
                    <a:pt x="23915" y="22362"/>
                  </a:cubicBezTo>
                  <a:cubicBezTo>
                    <a:pt x="23915" y="22345"/>
                    <a:pt x="23913" y="22330"/>
                    <a:pt x="23912" y="22321"/>
                  </a:cubicBezTo>
                  <a:close/>
                  <a:moveTo>
                    <a:pt x="9799" y="23093"/>
                  </a:moveTo>
                  <a:lnTo>
                    <a:pt x="9799" y="23093"/>
                  </a:lnTo>
                  <a:cubicBezTo>
                    <a:pt x="9773" y="23223"/>
                    <a:pt x="9746" y="23341"/>
                    <a:pt x="9707" y="23471"/>
                  </a:cubicBezTo>
                  <a:cubicBezTo>
                    <a:pt x="9577" y="23484"/>
                    <a:pt x="9459" y="23523"/>
                    <a:pt x="9342" y="23563"/>
                  </a:cubicBezTo>
                  <a:cubicBezTo>
                    <a:pt x="9446" y="23367"/>
                    <a:pt x="9603" y="23210"/>
                    <a:pt x="9799" y="23093"/>
                  </a:cubicBezTo>
                  <a:close/>
                  <a:moveTo>
                    <a:pt x="25128" y="19609"/>
                  </a:moveTo>
                  <a:cubicBezTo>
                    <a:pt x="25624" y="19923"/>
                    <a:pt x="25898" y="20497"/>
                    <a:pt x="25819" y="21084"/>
                  </a:cubicBezTo>
                  <a:cubicBezTo>
                    <a:pt x="25715" y="21997"/>
                    <a:pt x="26041" y="22140"/>
                    <a:pt x="26120" y="23054"/>
                  </a:cubicBezTo>
                  <a:cubicBezTo>
                    <a:pt x="26433" y="23015"/>
                    <a:pt x="26746" y="22884"/>
                    <a:pt x="27007" y="22688"/>
                  </a:cubicBezTo>
                  <a:lnTo>
                    <a:pt x="27007" y="22688"/>
                  </a:lnTo>
                  <a:cubicBezTo>
                    <a:pt x="26767" y="23292"/>
                    <a:pt x="26131" y="23589"/>
                    <a:pt x="25496" y="23589"/>
                  </a:cubicBezTo>
                  <a:cubicBezTo>
                    <a:pt x="24746" y="23589"/>
                    <a:pt x="24000" y="23175"/>
                    <a:pt x="23915" y="22362"/>
                  </a:cubicBezTo>
                  <a:cubicBezTo>
                    <a:pt x="23909" y="22327"/>
                    <a:pt x="23908" y="22313"/>
                    <a:pt x="23909" y="22313"/>
                  </a:cubicBezTo>
                  <a:lnTo>
                    <a:pt x="23909" y="22313"/>
                  </a:lnTo>
                  <a:cubicBezTo>
                    <a:pt x="23910" y="22313"/>
                    <a:pt x="23911" y="22316"/>
                    <a:pt x="23912" y="22321"/>
                  </a:cubicBezTo>
                  <a:lnTo>
                    <a:pt x="23912" y="22321"/>
                  </a:lnTo>
                  <a:cubicBezTo>
                    <a:pt x="23878" y="21826"/>
                    <a:pt x="23932" y="21331"/>
                    <a:pt x="24071" y="20849"/>
                  </a:cubicBezTo>
                  <a:cubicBezTo>
                    <a:pt x="23849" y="20575"/>
                    <a:pt x="23419" y="20718"/>
                    <a:pt x="23106" y="20523"/>
                  </a:cubicBezTo>
                  <a:cubicBezTo>
                    <a:pt x="23836" y="20444"/>
                    <a:pt x="24658" y="20223"/>
                    <a:pt x="25128" y="19609"/>
                  </a:cubicBezTo>
                  <a:close/>
                  <a:moveTo>
                    <a:pt x="18905" y="20131"/>
                  </a:moveTo>
                  <a:cubicBezTo>
                    <a:pt x="19401" y="20301"/>
                    <a:pt x="20079" y="20157"/>
                    <a:pt x="19962" y="20836"/>
                  </a:cubicBezTo>
                  <a:cubicBezTo>
                    <a:pt x="20692" y="21214"/>
                    <a:pt x="20940" y="22167"/>
                    <a:pt x="20731" y="22923"/>
                  </a:cubicBezTo>
                  <a:cubicBezTo>
                    <a:pt x="20444" y="23080"/>
                    <a:pt x="20183" y="23954"/>
                    <a:pt x="19805" y="24215"/>
                  </a:cubicBezTo>
                  <a:cubicBezTo>
                    <a:pt x="20170" y="24319"/>
                    <a:pt x="19936" y="24972"/>
                    <a:pt x="20784" y="24972"/>
                  </a:cubicBezTo>
                  <a:cubicBezTo>
                    <a:pt x="21397" y="24972"/>
                    <a:pt x="22245" y="24972"/>
                    <a:pt x="22480" y="24254"/>
                  </a:cubicBezTo>
                  <a:lnTo>
                    <a:pt x="22480" y="24254"/>
                  </a:lnTo>
                  <a:cubicBezTo>
                    <a:pt x="22988" y="25011"/>
                    <a:pt x="20940" y="25232"/>
                    <a:pt x="20197" y="25285"/>
                  </a:cubicBezTo>
                  <a:cubicBezTo>
                    <a:pt x="20197" y="25294"/>
                    <a:pt x="20170" y="25303"/>
                    <a:pt x="20077" y="25303"/>
                  </a:cubicBezTo>
                  <a:cubicBezTo>
                    <a:pt x="20038" y="25303"/>
                    <a:pt x="19988" y="25302"/>
                    <a:pt x="19923" y="25298"/>
                  </a:cubicBezTo>
                  <a:lnTo>
                    <a:pt x="19923" y="25285"/>
                  </a:lnTo>
                  <a:cubicBezTo>
                    <a:pt x="20066" y="24919"/>
                    <a:pt x="19975" y="24593"/>
                    <a:pt x="19649" y="24293"/>
                  </a:cubicBezTo>
                  <a:cubicBezTo>
                    <a:pt x="19600" y="24286"/>
                    <a:pt x="19551" y="24283"/>
                    <a:pt x="19502" y="24283"/>
                  </a:cubicBezTo>
                  <a:cubicBezTo>
                    <a:pt x="19261" y="24283"/>
                    <a:pt x="19019" y="24361"/>
                    <a:pt x="18814" y="24502"/>
                  </a:cubicBezTo>
                  <a:cubicBezTo>
                    <a:pt x="18044" y="24019"/>
                    <a:pt x="18318" y="22897"/>
                    <a:pt x="18696" y="22258"/>
                  </a:cubicBezTo>
                  <a:cubicBezTo>
                    <a:pt x="18422" y="21801"/>
                    <a:pt x="18514" y="20497"/>
                    <a:pt x="18905" y="20131"/>
                  </a:cubicBezTo>
                  <a:close/>
                  <a:moveTo>
                    <a:pt x="26015" y="25676"/>
                  </a:moveTo>
                  <a:cubicBezTo>
                    <a:pt x="26148" y="25715"/>
                    <a:pt x="26194" y="25729"/>
                    <a:pt x="26194" y="25729"/>
                  </a:cubicBezTo>
                  <a:cubicBezTo>
                    <a:pt x="26195" y="25729"/>
                    <a:pt x="26072" y="25692"/>
                    <a:pt x="26015" y="25676"/>
                  </a:cubicBezTo>
                  <a:close/>
                  <a:moveTo>
                    <a:pt x="23184" y="24202"/>
                  </a:moveTo>
                  <a:lnTo>
                    <a:pt x="23184" y="24202"/>
                  </a:lnTo>
                  <a:cubicBezTo>
                    <a:pt x="23745" y="24358"/>
                    <a:pt x="24293" y="24593"/>
                    <a:pt x="24815" y="24880"/>
                  </a:cubicBezTo>
                  <a:cubicBezTo>
                    <a:pt x="24841" y="24789"/>
                    <a:pt x="24867" y="24698"/>
                    <a:pt x="24867" y="24593"/>
                  </a:cubicBezTo>
                  <a:cubicBezTo>
                    <a:pt x="24958" y="24685"/>
                    <a:pt x="25037" y="24789"/>
                    <a:pt x="25089" y="24893"/>
                  </a:cubicBezTo>
                  <a:cubicBezTo>
                    <a:pt x="25338" y="24788"/>
                    <a:pt x="25603" y="24734"/>
                    <a:pt x="25864" y="24734"/>
                  </a:cubicBezTo>
                  <a:cubicBezTo>
                    <a:pt x="26506" y="24734"/>
                    <a:pt x="27124" y="25057"/>
                    <a:pt x="27411" y="25715"/>
                  </a:cubicBezTo>
                  <a:cubicBezTo>
                    <a:pt x="27196" y="25764"/>
                    <a:pt x="26974" y="25790"/>
                    <a:pt x="26752" y="25790"/>
                  </a:cubicBezTo>
                  <a:cubicBezTo>
                    <a:pt x="26505" y="25790"/>
                    <a:pt x="26256" y="25758"/>
                    <a:pt x="26015" y="25689"/>
                  </a:cubicBezTo>
                  <a:lnTo>
                    <a:pt x="26015" y="25676"/>
                  </a:lnTo>
                  <a:cubicBezTo>
                    <a:pt x="26007" y="25672"/>
                    <a:pt x="26002" y="25670"/>
                    <a:pt x="25998" y="25670"/>
                  </a:cubicBezTo>
                  <a:lnTo>
                    <a:pt x="25998" y="25670"/>
                  </a:lnTo>
                  <a:cubicBezTo>
                    <a:pt x="25848" y="25616"/>
                    <a:pt x="25698" y="25515"/>
                    <a:pt x="25598" y="25389"/>
                  </a:cubicBezTo>
                  <a:cubicBezTo>
                    <a:pt x="24676" y="26626"/>
                    <a:pt x="22784" y="27528"/>
                    <a:pt x="21154" y="27528"/>
                  </a:cubicBezTo>
                  <a:cubicBezTo>
                    <a:pt x="20961" y="27528"/>
                    <a:pt x="20772" y="27516"/>
                    <a:pt x="20588" y="27489"/>
                  </a:cubicBezTo>
                  <a:lnTo>
                    <a:pt x="20588" y="27489"/>
                  </a:lnTo>
                  <a:lnTo>
                    <a:pt x="20614" y="27529"/>
                  </a:lnTo>
                  <a:cubicBezTo>
                    <a:pt x="20219" y="27967"/>
                    <a:pt x="20099" y="28084"/>
                    <a:pt x="20069" y="28084"/>
                  </a:cubicBezTo>
                  <a:cubicBezTo>
                    <a:pt x="20035" y="28084"/>
                    <a:pt x="20121" y="27930"/>
                    <a:pt x="20049" y="27930"/>
                  </a:cubicBezTo>
                  <a:cubicBezTo>
                    <a:pt x="19997" y="27930"/>
                    <a:pt x="19863" y="28010"/>
                    <a:pt x="19544" y="28285"/>
                  </a:cubicBezTo>
                  <a:cubicBezTo>
                    <a:pt x="19013" y="27191"/>
                    <a:pt x="19932" y="25483"/>
                    <a:pt x="21133" y="25483"/>
                  </a:cubicBezTo>
                  <a:cubicBezTo>
                    <a:pt x="21378" y="25483"/>
                    <a:pt x="21634" y="25554"/>
                    <a:pt x="21893" y="25715"/>
                  </a:cubicBezTo>
                  <a:cubicBezTo>
                    <a:pt x="22532" y="25519"/>
                    <a:pt x="23341" y="25011"/>
                    <a:pt x="23184" y="24202"/>
                  </a:cubicBezTo>
                  <a:close/>
                  <a:moveTo>
                    <a:pt x="7338" y="28923"/>
                  </a:moveTo>
                  <a:cubicBezTo>
                    <a:pt x="7471" y="28923"/>
                    <a:pt x="7573" y="28981"/>
                    <a:pt x="7646" y="29094"/>
                  </a:cubicBezTo>
                  <a:cubicBezTo>
                    <a:pt x="7584" y="29115"/>
                    <a:pt x="7519" y="29125"/>
                    <a:pt x="7453" y="29125"/>
                  </a:cubicBezTo>
                  <a:cubicBezTo>
                    <a:pt x="7314" y="29125"/>
                    <a:pt x="7174" y="29079"/>
                    <a:pt x="7059" y="28990"/>
                  </a:cubicBezTo>
                  <a:cubicBezTo>
                    <a:pt x="7163" y="28945"/>
                    <a:pt x="7256" y="28923"/>
                    <a:pt x="7338" y="28923"/>
                  </a:cubicBezTo>
                  <a:close/>
                  <a:moveTo>
                    <a:pt x="13726" y="1"/>
                  </a:moveTo>
                  <a:cubicBezTo>
                    <a:pt x="13334" y="105"/>
                    <a:pt x="12851" y="288"/>
                    <a:pt x="12343" y="418"/>
                  </a:cubicBezTo>
                  <a:cubicBezTo>
                    <a:pt x="11827" y="552"/>
                    <a:pt x="11190" y="1257"/>
                    <a:pt x="10584" y="1257"/>
                  </a:cubicBezTo>
                  <a:cubicBezTo>
                    <a:pt x="10424" y="1257"/>
                    <a:pt x="10265" y="1207"/>
                    <a:pt x="10112" y="1084"/>
                  </a:cubicBezTo>
                  <a:cubicBezTo>
                    <a:pt x="9538" y="1514"/>
                    <a:pt x="8233" y="2715"/>
                    <a:pt x="8859" y="3549"/>
                  </a:cubicBezTo>
                  <a:cubicBezTo>
                    <a:pt x="8227" y="3284"/>
                    <a:pt x="7424" y="3129"/>
                    <a:pt x="6613" y="3129"/>
                  </a:cubicBezTo>
                  <a:cubicBezTo>
                    <a:pt x="5432" y="3129"/>
                    <a:pt x="4235" y="3457"/>
                    <a:pt x="3523" y="4254"/>
                  </a:cubicBezTo>
                  <a:cubicBezTo>
                    <a:pt x="2154" y="5780"/>
                    <a:pt x="3823" y="7085"/>
                    <a:pt x="4567" y="8364"/>
                  </a:cubicBezTo>
                  <a:cubicBezTo>
                    <a:pt x="4222" y="8778"/>
                    <a:pt x="3654" y="10014"/>
                    <a:pt x="4455" y="10014"/>
                  </a:cubicBezTo>
                  <a:cubicBezTo>
                    <a:pt x="4562" y="10014"/>
                    <a:pt x="4694" y="9992"/>
                    <a:pt x="4854" y="9942"/>
                  </a:cubicBezTo>
                  <a:lnTo>
                    <a:pt x="4854" y="9942"/>
                  </a:lnTo>
                  <a:cubicBezTo>
                    <a:pt x="4737" y="10438"/>
                    <a:pt x="4750" y="10177"/>
                    <a:pt x="4619" y="10542"/>
                  </a:cubicBezTo>
                  <a:cubicBezTo>
                    <a:pt x="5355" y="10568"/>
                    <a:pt x="3334" y="11704"/>
                    <a:pt x="3441" y="11704"/>
                  </a:cubicBezTo>
                  <a:cubicBezTo>
                    <a:pt x="3442" y="11704"/>
                    <a:pt x="3443" y="11704"/>
                    <a:pt x="3445" y="11703"/>
                  </a:cubicBezTo>
                  <a:lnTo>
                    <a:pt x="3445" y="11703"/>
                  </a:lnTo>
                  <a:cubicBezTo>
                    <a:pt x="3125" y="11834"/>
                    <a:pt x="2786" y="11899"/>
                    <a:pt x="2447" y="11899"/>
                  </a:cubicBezTo>
                  <a:cubicBezTo>
                    <a:pt x="2108" y="11899"/>
                    <a:pt x="1769" y="11834"/>
                    <a:pt x="1449" y="11703"/>
                  </a:cubicBezTo>
                  <a:cubicBezTo>
                    <a:pt x="651" y="12314"/>
                    <a:pt x="1" y="14613"/>
                    <a:pt x="1274" y="14613"/>
                  </a:cubicBezTo>
                  <a:cubicBezTo>
                    <a:pt x="1416" y="14613"/>
                    <a:pt x="1583" y="14584"/>
                    <a:pt x="1775" y="14521"/>
                  </a:cubicBezTo>
                  <a:lnTo>
                    <a:pt x="1775" y="14521"/>
                  </a:lnTo>
                  <a:cubicBezTo>
                    <a:pt x="1736" y="15435"/>
                    <a:pt x="771" y="16374"/>
                    <a:pt x="1371" y="17261"/>
                  </a:cubicBezTo>
                  <a:cubicBezTo>
                    <a:pt x="1559" y="17802"/>
                    <a:pt x="2478" y="18311"/>
                    <a:pt x="3106" y="18311"/>
                  </a:cubicBezTo>
                  <a:cubicBezTo>
                    <a:pt x="3175" y="18311"/>
                    <a:pt x="3241" y="18305"/>
                    <a:pt x="3302" y="18292"/>
                  </a:cubicBezTo>
                  <a:lnTo>
                    <a:pt x="3302" y="18292"/>
                  </a:lnTo>
                  <a:cubicBezTo>
                    <a:pt x="3158" y="18996"/>
                    <a:pt x="3680" y="19636"/>
                    <a:pt x="4163" y="20079"/>
                  </a:cubicBezTo>
                  <a:cubicBezTo>
                    <a:pt x="4267" y="19910"/>
                    <a:pt x="4411" y="19753"/>
                    <a:pt x="4567" y="19623"/>
                  </a:cubicBezTo>
                  <a:cubicBezTo>
                    <a:pt x="4280" y="19349"/>
                    <a:pt x="3654" y="18657"/>
                    <a:pt x="4006" y="18200"/>
                  </a:cubicBezTo>
                  <a:lnTo>
                    <a:pt x="4006" y="18200"/>
                  </a:lnTo>
                  <a:cubicBezTo>
                    <a:pt x="4280" y="18292"/>
                    <a:pt x="4463" y="18670"/>
                    <a:pt x="4606" y="18814"/>
                  </a:cubicBezTo>
                  <a:cubicBezTo>
                    <a:pt x="5311" y="19453"/>
                    <a:pt x="5441" y="19022"/>
                    <a:pt x="6172" y="19322"/>
                  </a:cubicBezTo>
                  <a:cubicBezTo>
                    <a:pt x="6224" y="19231"/>
                    <a:pt x="6276" y="19153"/>
                    <a:pt x="6341" y="19075"/>
                  </a:cubicBezTo>
                  <a:lnTo>
                    <a:pt x="6302" y="19075"/>
                  </a:lnTo>
                  <a:cubicBezTo>
                    <a:pt x="6668" y="18775"/>
                    <a:pt x="6837" y="18514"/>
                    <a:pt x="7281" y="18357"/>
                  </a:cubicBezTo>
                  <a:cubicBezTo>
                    <a:pt x="7594" y="18970"/>
                    <a:pt x="7594" y="19727"/>
                    <a:pt x="8103" y="20249"/>
                  </a:cubicBezTo>
                  <a:cubicBezTo>
                    <a:pt x="8350" y="20115"/>
                    <a:pt x="8630" y="20053"/>
                    <a:pt x="8915" y="20053"/>
                  </a:cubicBezTo>
                  <a:cubicBezTo>
                    <a:pt x="9709" y="20053"/>
                    <a:pt x="10545" y="20533"/>
                    <a:pt x="10842" y="21253"/>
                  </a:cubicBezTo>
                  <a:cubicBezTo>
                    <a:pt x="10469" y="20942"/>
                    <a:pt x="9952" y="20801"/>
                    <a:pt x="9405" y="20801"/>
                  </a:cubicBezTo>
                  <a:cubicBezTo>
                    <a:pt x="8212" y="20801"/>
                    <a:pt x="6880" y="21469"/>
                    <a:pt x="6602" y="22480"/>
                  </a:cubicBezTo>
                  <a:cubicBezTo>
                    <a:pt x="6698" y="22451"/>
                    <a:pt x="6795" y="22438"/>
                    <a:pt x="6890" y="22438"/>
                  </a:cubicBezTo>
                  <a:cubicBezTo>
                    <a:pt x="7276" y="22438"/>
                    <a:pt x="7638" y="22659"/>
                    <a:pt x="7816" y="23015"/>
                  </a:cubicBezTo>
                  <a:cubicBezTo>
                    <a:pt x="7972" y="22545"/>
                    <a:pt x="8364" y="22206"/>
                    <a:pt x="8833" y="22101"/>
                  </a:cubicBezTo>
                  <a:lnTo>
                    <a:pt x="8833" y="22101"/>
                  </a:lnTo>
                  <a:cubicBezTo>
                    <a:pt x="7659" y="23823"/>
                    <a:pt x="9499" y="24972"/>
                    <a:pt x="9446" y="26785"/>
                  </a:cubicBezTo>
                  <a:cubicBezTo>
                    <a:pt x="9107" y="26459"/>
                    <a:pt x="8833" y="26080"/>
                    <a:pt x="8651" y="25650"/>
                  </a:cubicBezTo>
                  <a:lnTo>
                    <a:pt x="8638" y="25689"/>
                  </a:lnTo>
                  <a:cubicBezTo>
                    <a:pt x="8172" y="25587"/>
                    <a:pt x="6915" y="24593"/>
                    <a:pt x="6433" y="24593"/>
                  </a:cubicBezTo>
                  <a:cubicBezTo>
                    <a:pt x="6240" y="24593"/>
                    <a:pt x="6172" y="24753"/>
                    <a:pt x="6328" y="25193"/>
                  </a:cubicBezTo>
                  <a:cubicBezTo>
                    <a:pt x="6257" y="25152"/>
                    <a:pt x="6195" y="25134"/>
                    <a:pt x="6141" y="25134"/>
                  </a:cubicBezTo>
                  <a:cubicBezTo>
                    <a:pt x="5872" y="25134"/>
                    <a:pt x="5828" y="25585"/>
                    <a:pt x="6002" y="25780"/>
                  </a:cubicBezTo>
                  <a:cubicBezTo>
                    <a:pt x="5976" y="25806"/>
                    <a:pt x="5963" y="25846"/>
                    <a:pt x="5950" y="25885"/>
                  </a:cubicBezTo>
                  <a:cubicBezTo>
                    <a:pt x="5806" y="25574"/>
                    <a:pt x="5341" y="24802"/>
                    <a:pt x="4868" y="24802"/>
                  </a:cubicBezTo>
                  <a:cubicBezTo>
                    <a:pt x="4785" y="24802"/>
                    <a:pt x="4701" y="24825"/>
                    <a:pt x="4619" y="24880"/>
                  </a:cubicBezTo>
                  <a:cubicBezTo>
                    <a:pt x="4524" y="24841"/>
                    <a:pt x="4450" y="24823"/>
                    <a:pt x="4394" y="24823"/>
                  </a:cubicBezTo>
                  <a:cubicBezTo>
                    <a:pt x="3770" y="24823"/>
                    <a:pt x="5363" y="27019"/>
                    <a:pt x="5506" y="27150"/>
                  </a:cubicBezTo>
                  <a:cubicBezTo>
                    <a:pt x="5324" y="27202"/>
                    <a:pt x="5128" y="27216"/>
                    <a:pt x="4945" y="27216"/>
                  </a:cubicBezTo>
                  <a:cubicBezTo>
                    <a:pt x="5141" y="27555"/>
                    <a:pt x="5441" y="27816"/>
                    <a:pt x="5806" y="27972"/>
                  </a:cubicBezTo>
                  <a:cubicBezTo>
                    <a:pt x="5846" y="28455"/>
                    <a:pt x="6015" y="28938"/>
                    <a:pt x="6315" y="29329"/>
                  </a:cubicBezTo>
                  <a:cubicBezTo>
                    <a:pt x="6629" y="29721"/>
                    <a:pt x="7051" y="29906"/>
                    <a:pt x="7491" y="29906"/>
                  </a:cubicBezTo>
                  <a:cubicBezTo>
                    <a:pt x="7783" y="29906"/>
                    <a:pt x="8082" y="29824"/>
                    <a:pt x="8364" y="29668"/>
                  </a:cubicBezTo>
                  <a:cubicBezTo>
                    <a:pt x="9484" y="30198"/>
                    <a:pt x="10826" y="31061"/>
                    <a:pt x="12155" y="31061"/>
                  </a:cubicBezTo>
                  <a:cubicBezTo>
                    <a:pt x="12529" y="31061"/>
                    <a:pt x="12902" y="30993"/>
                    <a:pt x="13269" y="30829"/>
                  </a:cubicBezTo>
                  <a:cubicBezTo>
                    <a:pt x="13304" y="30835"/>
                    <a:pt x="13334" y="30838"/>
                    <a:pt x="13360" y="30838"/>
                  </a:cubicBezTo>
                  <a:cubicBezTo>
                    <a:pt x="14025" y="30838"/>
                    <a:pt x="12078" y="28991"/>
                    <a:pt x="12304" y="28364"/>
                  </a:cubicBezTo>
                  <a:cubicBezTo>
                    <a:pt x="12199" y="28351"/>
                    <a:pt x="12095" y="28337"/>
                    <a:pt x="11990" y="28311"/>
                  </a:cubicBezTo>
                  <a:cubicBezTo>
                    <a:pt x="11964" y="28233"/>
                    <a:pt x="11951" y="28142"/>
                    <a:pt x="11925" y="28050"/>
                  </a:cubicBezTo>
                  <a:cubicBezTo>
                    <a:pt x="11784" y="28090"/>
                    <a:pt x="11657" y="28109"/>
                    <a:pt x="11540" y="28109"/>
                  </a:cubicBezTo>
                  <a:cubicBezTo>
                    <a:pt x="11157" y="28109"/>
                    <a:pt x="10869" y="27915"/>
                    <a:pt x="10490" y="27646"/>
                  </a:cubicBezTo>
                  <a:cubicBezTo>
                    <a:pt x="11808" y="27489"/>
                    <a:pt x="11729" y="26876"/>
                    <a:pt x="12591" y="26224"/>
                  </a:cubicBezTo>
                  <a:cubicBezTo>
                    <a:pt x="12538" y="26120"/>
                    <a:pt x="12486" y="26015"/>
                    <a:pt x="12434" y="25911"/>
                  </a:cubicBezTo>
                  <a:cubicBezTo>
                    <a:pt x="12421" y="25911"/>
                    <a:pt x="12421" y="25924"/>
                    <a:pt x="12408" y="25937"/>
                  </a:cubicBezTo>
                  <a:cubicBezTo>
                    <a:pt x="12225" y="24854"/>
                    <a:pt x="12225" y="24332"/>
                    <a:pt x="12825" y="23406"/>
                  </a:cubicBezTo>
                  <a:cubicBezTo>
                    <a:pt x="12930" y="23484"/>
                    <a:pt x="13279" y="23761"/>
                    <a:pt x="13530" y="23761"/>
                  </a:cubicBezTo>
                  <a:cubicBezTo>
                    <a:pt x="13655" y="23761"/>
                    <a:pt x="13756" y="23692"/>
                    <a:pt x="13791" y="23497"/>
                  </a:cubicBezTo>
                  <a:lnTo>
                    <a:pt x="13791" y="23497"/>
                  </a:lnTo>
                  <a:cubicBezTo>
                    <a:pt x="13778" y="23589"/>
                    <a:pt x="13765" y="23680"/>
                    <a:pt x="13726" y="23771"/>
                  </a:cubicBezTo>
                  <a:cubicBezTo>
                    <a:pt x="13817" y="23745"/>
                    <a:pt x="13908" y="23719"/>
                    <a:pt x="14000" y="23706"/>
                  </a:cubicBezTo>
                  <a:cubicBezTo>
                    <a:pt x="14120" y="24092"/>
                    <a:pt x="14533" y="24449"/>
                    <a:pt x="14913" y="24449"/>
                  </a:cubicBezTo>
                  <a:cubicBezTo>
                    <a:pt x="15111" y="24449"/>
                    <a:pt x="15300" y="24352"/>
                    <a:pt x="15435" y="24110"/>
                  </a:cubicBezTo>
                  <a:cubicBezTo>
                    <a:pt x="16217" y="24671"/>
                    <a:pt x="16700" y="25898"/>
                    <a:pt x="15735" y="26563"/>
                  </a:cubicBezTo>
                  <a:cubicBezTo>
                    <a:pt x="15648" y="26547"/>
                    <a:pt x="15561" y="26539"/>
                    <a:pt x="15475" y="26539"/>
                  </a:cubicBezTo>
                  <a:cubicBezTo>
                    <a:pt x="15015" y="26539"/>
                    <a:pt x="14576" y="26766"/>
                    <a:pt x="14313" y="27150"/>
                  </a:cubicBezTo>
                  <a:cubicBezTo>
                    <a:pt x="14234" y="27255"/>
                    <a:pt x="14247" y="27894"/>
                    <a:pt x="14287" y="28064"/>
                  </a:cubicBezTo>
                  <a:cubicBezTo>
                    <a:pt x="14234" y="28011"/>
                    <a:pt x="14208" y="27959"/>
                    <a:pt x="14182" y="27894"/>
                  </a:cubicBezTo>
                  <a:lnTo>
                    <a:pt x="14208" y="27881"/>
                  </a:lnTo>
                  <a:cubicBezTo>
                    <a:pt x="14091" y="27842"/>
                    <a:pt x="13973" y="27803"/>
                    <a:pt x="13869" y="27776"/>
                  </a:cubicBezTo>
                  <a:lnTo>
                    <a:pt x="13869" y="27776"/>
                  </a:lnTo>
                  <a:cubicBezTo>
                    <a:pt x="13954" y="28617"/>
                    <a:pt x="16242" y="29058"/>
                    <a:pt x="17403" y="29058"/>
                  </a:cubicBezTo>
                  <a:cubicBezTo>
                    <a:pt x="17665" y="29058"/>
                    <a:pt x="17870" y="29036"/>
                    <a:pt x="17979" y="28990"/>
                  </a:cubicBezTo>
                  <a:lnTo>
                    <a:pt x="17979" y="28990"/>
                  </a:lnTo>
                  <a:cubicBezTo>
                    <a:pt x="17822" y="29459"/>
                    <a:pt x="18422" y="29564"/>
                    <a:pt x="18709" y="29629"/>
                  </a:cubicBezTo>
                  <a:cubicBezTo>
                    <a:pt x="18233" y="29898"/>
                    <a:pt x="18683" y="30327"/>
                    <a:pt x="19042" y="30327"/>
                  </a:cubicBezTo>
                  <a:cubicBezTo>
                    <a:pt x="19066" y="30327"/>
                    <a:pt x="19090" y="30325"/>
                    <a:pt x="19114" y="30321"/>
                  </a:cubicBezTo>
                  <a:cubicBezTo>
                    <a:pt x="19140" y="30347"/>
                    <a:pt x="19166" y="30386"/>
                    <a:pt x="19192" y="30425"/>
                  </a:cubicBezTo>
                  <a:cubicBezTo>
                    <a:pt x="19183" y="30424"/>
                    <a:pt x="19174" y="30424"/>
                    <a:pt x="19164" y="30424"/>
                  </a:cubicBezTo>
                  <a:cubicBezTo>
                    <a:pt x="18537" y="30424"/>
                    <a:pt x="16391" y="31642"/>
                    <a:pt x="17457" y="31873"/>
                  </a:cubicBezTo>
                  <a:cubicBezTo>
                    <a:pt x="17750" y="31939"/>
                    <a:pt x="18057" y="31967"/>
                    <a:pt x="18373" y="31967"/>
                  </a:cubicBezTo>
                  <a:cubicBezTo>
                    <a:pt x="19366" y="31967"/>
                    <a:pt x="20434" y="31696"/>
                    <a:pt x="21345" y="31508"/>
                  </a:cubicBezTo>
                  <a:cubicBezTo>
                    <a:pt x="21540" y="31735"/>
                    <a:pt x="21755" y="31827"/>
                    <a:pt x="21971" y="31827"/>
                  </a:cubicBezTo>
                  <a:cubicBezTo>
                    <a:pt x="22288" y="31827"/>
                    <a:pt x="22607" y="31628"/>
                    <a:pt x="22871" y="31364"/>
                  </a:cubicBezTo>
                  <a:cubicBezTo>
                    <a:pt x="23641" y="30608"/>
                    <a:pt x="24515" y="30399"/>
                    <a:pt x="25285" y="29590"/>
                  </a:cubicBezTo>
                  <a:cubicBezTo>
                    <a:pt x="26915" y="28859"/>
                    <a:pt x="28520" y="27581"/>
                    <a:pt x="28716" y="25898"/>
                  </a:cubicBezTo>
                  <a:cubicBezTo>
                    <a:pt x="28924" y="25637"/>
                    <a:pt x="28781" y="25376"/>
                    <a:pt x="28546" y="25259"/>
                  </a:cubicBezTo>
                  <a:cubicBezTo>
                    <a:pt x="28390" y="25337"/>
                    <a:pt x="28233" y="25415"/>
                    <a:pt x="28090" y="25480"/>
                  </a:cubicBezTo>
                  <a:cubicBezTo>
                    <a:pt x="28470" y="25062"/>
                    <a:pt x="28949" y="23768"/>
                    <a:pt x="29599" y="23768"/>
                  </a:cubicBezTo>
                  <a:cubicBezTo>
                    <a:pt x="29617" y="23768"/>
                    <a:pt x="29636" y="23769"/>
                    <a:pt x="29655" y="23771"/>
                  </a:cubicBezTo>
                  <a:cubicBezTo>
                    <a:pt x="29877" y="23210"/>
                    <a:pt x="30294" y="21801"/>
                    <a:pt x="29485" y="21462"/>
                  </a:cubicBezTo>
                  <a:cubicBezTo>
                    <a:pt x="31025" y="21240"/>
                    <a:pt x="33125" y="19910"/>
                    <a:pt x="33060" y="18161"/>
                  </a:cubicBezTo>
                  <a:cubicBezTo>
                    <a:pt x="33008" y="16752"/>
                    <a:pt x="30999" y="16661"/>
                    <a:pt x="30099" y="15878"/>
                  </a:cubicBezTo>
                  <a:cubicBezTo>
                    <a:pt x="29303" y="16309"/>
                    <a:pt x="29172" y="16596"/>
                    <a:pt x="28585" y="17248"/>
                  </a:cubicBezTo>
                  <a:cubicBezTo>
                    <a:pt x="26889" y="15552"/>
                    <a:pt x="28833" y="14743"/>
                    <a:pt x="28794" y="13112"/>
                  </a:cubicBezTo>
                  <a:cubicBezTo>
                    <a:pt x="29812" y="13021"/>
                    <a:pt x="30347" y="12564"/>
                    <a:pt x="31299" y="12408"/>
                  </a:cubicBezTo>
                  <a:cubicBezTo>
                    <a:pt x="31578" y="11716"/>
                    <a:pt x="31195" y="10143"/>
                    <a:pt x="30480" y="10143"/>
                  </a:cubicBezTo>
                  <a:cubicBezTo>
                    <a:pt x="30291" y="10143"/>
                    <a:pt x="30080" y="10252"/>
                    <a:pt x="29851" y="10516"/>
                  </a:cubicBezTo>
                  <a:cubicBezTo>
                    <a:pt x="29506" y="9893"/>
                    <a:pt x="29350" y="8099"/>
                    <a:pt x="28387" y="8099"/>
                  </a:cubicBezTo>
                  <a:cubicBezTo>
                    <a:pt x="28222" y="8099"/>
                    <a:pt x="28033" y="8152"/>
                    <a:pt x="27816" y="8272"/>
                  </a:cubicBezTo>
                  <a:cubicBezTo>
                    <a:pt x="27752" y="8258"/>
                    <a:pt x="27691" y="8252"/>
                    <a:pt x="27634" y="8252"/>
                  </a:cubicBezTo>
                  <a:cubicBezTo>
                    <a:pt x="26603" y="8252"/>
                    <a:pt x="26490" y="10359"/>
                    <a:pt x="26120" y="11038"/>
                  </a:cubicBezTo>
                  <a:cubicBezTo>
                    <a:pt x="25851" y="10607"/>
                    <a:pt x="25787" y="9303"/>
                    <a:pt x="25208" y="9303"/>
                  </a:cubicBezTo>
                  <a:cubicBezTo>
                    <a:pt x="24999" y="9303"/>
                    <a:pt x="24723" y="9473"/>
                    <a:pt x="24345" y="9916"/>
                  </a:cubicBezTo>
                  <a:cubicBezTo>
                    <a:pt x="24580" y="9407"/>
                    <a:pt x="25037" y="9055"/>
                    <a:pt x="25572" y="8977"/>
                  </a:cubicBezTo>
                  <a:cubicBezTo>
                    <a:pt x="24580" y="8011"/>
                    <a:pt x="23902" y="6537"/>
                    <a:pt x="23589" y="5193"/>
                  </a:cubicBezTo>
                  <a:cubicBezTo>
                    <a:pt x="23236" y="5089"/>
                    <a:pt x="22988" y="4789"/>
                    <a:pt x="22936" y="4437"/>
                  </a:cubicBezTo>
                  <a:cubicBezTo>
                    <a:pt x="22726" y="4360"/>
                    <a:pt x="22487" y="4328"/>
                    <a:pt x="22241" y="4328"/>
                  </a:cubicBezTo>
                  <a:cubicBezTo>
                    <a:pt x="21814" y="4328"/>
                    <a:pt x="21366" y="4426"/>
                    <a:pt x="21018" y="4567"/>
                  </a:cubicBezTo>
                  <a:cubicBezTo>
                    <a:pt x="19857" y="4411"/>
                    <a:pt x="19309" y="4397"/>
                    <a:pt x="18788" y="3197"/>
                  </a:cubicBezTo>
                  <a:cubicBezTo>
                    <a:pt x="18767" y="3195"/>
                    <a:pt x="18747" y="3194"/>
                    <a:pt x="18728" y="3194"/>
                  </a:cubicBezTo>
                  <a:cubicBezTo>
                    <a:pt x="18475" y="3194"/>
                    <a:pt x="18380" y="3399"/>
                    <a:pt x="18144" y="3399"/>
                  </a:cubicBezTo>
                  <a:cubicBezTo>
                    <a:pt x="18121" y="3399"/>
                    <a:pt x="18096" y="3397"/>
                    <a:pt x="18070" y="3393"/>
                  </a:cubicBezTo>
                  <a:cubicBezTo>
                    <a:pt x="18213" y="3002"/>
                    <a:pt x="18240" y="2558"/>
                    <a:pt x="18122" y="2154"/>
                  </a:cubicBezTo>
                  <a:lnTo>
                    <a:pt x="18122" y="2154"/>
                  </a:lnTo>
                  <a:cubicBezTo>
                    <a:pt x="17444" y="2545"/>
                    <a:pt x="16674" y="2754"/>
                    <a:pt x="15878" y="2754"/>
                  </a:cubicBezTo>
                  <a:cubicBezTo>
                    <a:pt x="15852" y="2949"/>
                    <a:pt x="15709" y="3119"/>
                    <a:pt x="15526" y="3171"/>
                  </a:cubicBezTo>
                  <a:cubicBezTo>
                    <a:pt x="15487" y="3028"/>
                    <a:pt x="15461" y="2884"/>
                    <a:pt x="15474" y="2728"/>
                  </a:cubicBezTo>
                  <a:cubicBezTo>
                    <a:pt x="14195" y="2558"/>
                    <a:pt x="13191" y="1266"/>
                    <a:pt x="13726" y="1"/>
                  </a:cubicBezTo>
                  <a:close/>
                </a:path>
              </a:pathLst>
            </a:custGeom>
            <a:solidFill>
              <a:srgbClr val="000000">
                <a:alpha val="2680"/>
              </a:srgbClr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21"/>
          <p:cNvSpPr/>
          <p:nvPr/>
        </p:nvSpPr>
        <p:spPr>
          <a:xfrm>
            <a:off x="2232283" y="998209"/>
            <a:ext cx="7810458" cy="421136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21"/>
          <p:cNvSpPr/>
          <p:nvPr/>
        </p:nvSpPr>
        <p:spPr>
          <a:xfrm>
            <a:off x="7659974" y="1880917"/>
            <a:ext cx="1064834" cy="2550651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21"/>
          <p:cNvGrpSpPr/>
          <p:nvPr/>
        </p:nvGrpSpPr>
        <p:grpSpPr>
          <a:xfrm>
            <a:off x="-1249229" y="4083235"/>
            <a:ext cx="11013868" cy="1255739"/>
            <a:chOff x="-1249229" y="4083235"/>
            <a:chExt cx="11013868" cy="1255739"/>
          </a:xfrm>
        </p:grpSpPr>
        <p:sp>
          <p:nvSpPr>
            <p:cNvPr id="1359" name="Google Shape;1359;p21"/>
            <p:cNvSpPr/>
            <p:nvPr/>
          </p:nvSpPr>
          <p:spPr>
            <a:xfrm flipH="1">
              <a:off x="-124700" y="4083235"/>
              <a:ext cx="93205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4000">
                  <a:srgbClr val="7E5288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flipH="1">
              <a:off x="4197005" y="4098380"/>
              <a:ext cx="4937808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flipH="1">
              <a:off x="3357318" y="4613855"/>
              <a:ext cx="277414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flipH="1">
              <a:off x="3014281" y="4674306"/>
              <a:ext cx="201887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flipH="1">
              <a:off x="-106867" y="4555764"/>
              <a:ext cx="1488735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 flipH="1">
              <a:off x="1262064" y="4910473"/>
              <a:ext cx="367420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 flipH="1">
              <a:off x="2449465" y="5054946"/>
              <a:ext cx="245709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flipH="1">
              <a:off x="3737930" y="4679617"/>
              <a:ext cx="542709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flipH="1">
              <a:off x="1647093" y="4449581"/>
              <a:ext cx="307289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flipH="1">
              <a:off x="2129370" y="4341562"/>
              <a:ext cx="307289" cy="27898"/>
            </a:xfrm>
            <a:custGeom>
              <a:avLst/>
              <a:gdLst/>
              <a:ahLst/>
              <a:cxnLst/>
              <a:rect l="l" t="t" r="r" b="b"/>
              <a:pathLst>
                <a:path w="4032" h="851" extrusionOk="0">
                  <a:moveTo>
                    <a:pt x="366" y="719"/>
                  </a:moveTo>
                  <a:lnTo>
                    <a:pt x="366" y="719"/>
                  </a:lnTo>
                  <a:cubicBezTo>
                    <a:pt x="367" y="719"/>
                    <a:pt x="367" y="720"/>
                    <a:pt x="368" y="720"/>
                  </a:cubicBezTo>
                  <a:lnTo>
                    <a:pt x="368" y="720"/>
                  </a:lnTo>
                  <a:cubicBezTo>
                    <a:pt x="367" y="720"/>
                    <a:pt x="367" y="719"/>
                    <a:pt x="366" y="719"/>
                  </a:cubicBezTo>
                  <a:close/>
                  <a:moveTo>
                    <a:pt x="92" y="1"/>
                  </a:moveTo>
                  <a:cubicBezTo>
                    <a:pt x="1" y="223"/>
                    <a:pt x="66" y="484"/>
                    <a:pt x="366" y="719"/>
                  </a:cubicBezTo>
                  <a:cubicBezTo>
                    <a:pt x="316" y="679"/>
                    <a:pt x="296" y="664"/>
                    <a:pt x="295" y="664"/>
                  </a:cubicBezTo>
                  <a:lnTo>
                    <a:pt x="295" y="664"/>
                  </a:lnTo>
                  <a:cubicBezTo>
                    <a:pt x="290" y="664"/>
                    <a:pt x="519" y="851"/>
                    <a:pt x="522" y="851"/>
                  </a:cubicBezTo>
                  <a:cubicBezTo>
                    <a:pt x="523" y="851"/>
                    <a:pt x="484" y="817"/>
                    <a:pt x="368" y="720"/>
                  </a:cubicBezTo>
                  <a:lnTo>
                    <a:pt x="368" y="720"/>
                  </a:lnTo>
                  <a:cubicBezTo>
                    <a:pt x="413" y="755"/>
                    <a:pt x="595" y="772"/>
                    <a:pt x="833" y="772"/>
                  </a:cubicBezTo>
                  <a:cubicBezTo>
                    <a:pt x="1887" y="772"/>
                    <a:pt x="4032" y="447"/>
                    <a:pt x="92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 flipH="1">
              <a:off x="1320005" y="4397784"/>
              <a:ext cx="2280964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 flipH="1">
              <a:off x="3535274" y="4798848"/>
              <a:ext cx="63561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1"/>
            <p:cNvSpPr/>
            <p:nvPr/>
          </p:nvSpPr>
          <p:spPr>
            <a:xfrm flipH="1">
              <a:off x="1217934" y="5067797"/>
              <a:ext cx="96104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 flipH="1">
              <a:off x="271978" y="5072419"/>
              <a:ext cx="340136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 flipH="1">
              <a:off x="870555" y="5081435"/>
              <a:ext cx="1750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1"/>
            <p:cNvSpPr/>
            <p:nvPr/>
          </p:nvSpPr>
          <p:spPr>
            <a:xfrm flipH="1">
              <a:off x="-96891" y="4398047"/>
              <a:ext cx="742691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8695923" y="4587498"/>
              <a:ext cx="38868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 flipH="1">
              <a:off x="-554238" y="4145259"/>
              <a:ext cx="9370327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 flipH="1">
              <a:off x="3419949" y="4319336"/>
              <a:ext cx="6344691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1"/>
            <p:cNvSpPr/>
            <p:nvPr/>
          </p:nvSpPr>
          <p:spPr>
            <a:xfrm flipH="1">
              <a:off x="-1249229" y="4522064"/>
              <a:ext cx="9118749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1"/>
            <p:cNvSpPr/>
            <p:nvPr/>
          </p:nvSpPr>
          <p:spPr>
            <a:xfrm flipH="1">
              <a:off x="-922183" y="4969416"/>
              <a:ext cx="2836782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 flipH="1">
              <a:off x="-559255" y="4428830"/>
              <a:ext cx="2882509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flipH="1">
              <a:off x="2121440" y="4873199"/>
              <a:ext cx="7643199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2"/>
          <p:cNvSpPr/>
          <p:nvPr/>
        </p:nvSpPr>
        <p:spPr>
          <a:xfrm>
            <a:off x="-732300" y="1653777"/>
            <a:ext cx="6953403" cy="3749256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2"/>
          <p:cNvSpPr/>
          <p:nvPr/>
        </p:nvSpPr>
        <p:spPr>
          <a:xfrm>
            <a:off x="-1680225" y="285075"/>
            <a:ext cx="9327606" cy="5029484"/>
          </a:xfrm>
          <a:custGeom>
            <a:avLst/>
            <a:gdLst/>
            <a:ahLst/>
            <a:cxnLst/>
            <a:rect l="l" t="t" r="r" b="b"/>
            <a:pathLst>
              <a:path w="152095" h="90300" extrusionOk="0">
                <a:moveTo>
                  <a:pt x="70470" y="1"/>
                </a:moveTo>
                <a:cubicBezTo>
                  <a:pt x="56548" y="1"/>
                  <a:pt x="41509" y="4280"/>
                  <a:pt x="26289" y="15336"/>
                </a:cubicBezTo>
                <a:cubicBezTo>
                  <a:pt x="16061" y="22759"/>
                  <a:pt x="1" y="42041"/>
                  <a:pt x="1" y="53614"/>
                </a:cubicBezTo>
                <a:cubicBezTo>
                  <a:pt x="1" y="75649"/>
                  <a:pt x="9759" y="89974"/>
                  <a:pt x="9812" y="90300"/>
                </a:cubicBezTo>
                <a:lnTo>
                  <a:pt x="130790" y="90300"/>
                </a:lnTo>
                <a:cubicBezTo>
                  <a:pt x="131625" y="89021"/>
                  <a:pt x="132368" y="87678"/>
                  <a:pt x="133138" y="86321"/>
                </a:cubicBezTo>
                <a:cubicBezTo>
                  <a:pt x="152094" y="53300"/>
                  <a:pt x="139805" y="35362"/>
                  <a:pt x="122662" y="20659"/>
                </a:cubicBezTo>
                <a:cubicBezTo>
                  <a:pt x="109943" y="9744"/>
                  <a:pt x="91477" y="1"/>
                  <a:pt x="70470" y="1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22"/>
          <p:cNvSpPr/>
          <p:nvPr/>
        </p:nvSpPr>
        <p:spPr>
          <a:xfrm rot="-293704">
            <a:off x="4784330" y="2863747"/>
            <a:ext cx="523105" cy="1252978"/>
          </a:xfrm>
          <a:custGeom>
            <a:avLst/>
            <a:gdLst/>
            <a:ahLst/>
            <a:cxnLst/>
            <a:rect l="l" t="t" r="r" b="b"/>
            <a:pathLst>
              <a:path w="13960" h="33438" extrusionOk="0">
                <a:moveTo>
                  <a:pt x="12381" y="18552"/>
                </a:moveTo>
                <a:lnTo>
                  <a:pt x="13960" y="18578"/>
                </a:lnTo>
                <a:lnTo>
                  <a:pt x="13569" y="15786"/>
                </a:lnTo>
                <a:lnTo>
                  <a:pt x="11520" y="15460"/>
                </a:lnTo>
                <a:lnTo>
                  <a:pt x="7867" y="5388"/>
                </a:lnTo>
                <a:lnTo>
                  <a:pt x="8180" y="2714"/>
                </a:lnTo>
                <a:lnTo>
                  <a:pt x="9185" y="3001"/>
                </a:lnTo>
                <a:lnTo>
                  <a:pt x="9563" y="1448"/>
                </a:lnTo>
                <a:lnTo>
                  <a:pt x="8207" y="1814"/>
                </a:lnTo>
                <a:lnTo>
                  <a:pt x="8324" y="235"/>
                </a:lnTo>
                <a:lnTo>
                  <a:pt x="7163" y="0"/>
                </a:lnTo>
                <a:lnTo>
                  <a:pt x="7293" y="1774"/>
                </a:lnTo>
                <a:lnTo>
                  <a:pt x="6132" y="1514"/>
                </a:lnTo>
                <a:lnTo>
                  <a:pt x="6328" y="2896"/>
                </a:lnTo>
                <a:lnTo>
                  <a:pt x="7254" y="2675"/>
                </a:lnTo>
                <a:lnTo>
                  <a:pt x="7332" y="5349"/>
                </a:lnTo>
                <a:lnTo>
                  <a:pt x="2257" y="15108"/>
                </a:lnTo>
                <a:lnTo>
                  <a:pt x="757" y="15199"/>
                </a:lnTo>
                <a:lnTo>
                  <a:pt x="0" y="17639"/>
                </a:lnTo>
                <a:lnTo>
                  <a:pt x="1462" y="17587"/>
                </a:lnTo>
                <a:lnTo>
                  <a:pt x="1475" y="27332"/>
                </a:lnTo>
                <a:lnTo>
                  <a:pt x="653" y="27280"/>
                </a:lnTo>
                <a:lnTo>
                  <a:pt x="535" y="33438"/>
                </a:lnTo>
                <a:lnTo>
                  <a:pt x="4554" y="33438"/>
                </a:lnTo>
                <a:cubicBezTo>
                  <a:pt x="4227" y="29146"/>
                  <a:pt x="3901" y="21409"/>
                  <a:pt x="4345" y="20783"/>
                </a:cubicBezTo>
                <a:cubicBezTo>
                  <a:pt x="4801" y="20157"/>
                  <a:pt x="6902" y="18552"/>
                  <a:pt x="7319" y="18656"/>
                </a:cubicBezTo>
                <a:cubicBezTo>
                  <a:pt x="7737" y="18774"/>
                  <a:pt x="8885" y="21305"/>
                  <a:pt x="9211" y="22792"/>
                </a:cubicBezTo>
                <a:cubicBezTo>
                  <a:pt x="9485" y="24097"/>
                  <a:pt x="7515" y="31559"/>
                  <a:pt x="7006" y="33438"/>
                </a:cubicBezTo>
                <a:lnTo>
                  <a:pt x="11168" y="33438"/>
                </a:lnTo>
                <a:lnTo>
                  <a:pt x="11859" y="28076"/>
                </a:lnTo>
                <a:lnTo>
                  <a:pt x="10998" y="28011"/>
                </a:lnTo>
                <a:close/>
              </a:path>
            </a:pathLst>
          </a:cu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6" name="Google Shape;1386;p22"/>
          <p:cNvGrpSpPr/>
          <p:nvPr/>
        </p:nvGrpSpPr>
        <p:grpSpPr>
          <a:xfrm>
            <a:off x="134777" y="2866609"/>
            <a:ext cx="3325985" cy="3126401"/>
            <a:chOff x="2604439" y="1955638"/>
            <a:chExt cx="3935145" cy="3699007"/>
          </a:xfrm>
        </p:grpSpPr>
        <p:sp>
          <p:nvSpPr>
            <p:cNvPr id="1387" name="Google Shape;1387;p22"/>
            <p:cNvSpPr/>
            <p:nvPr/>
          </p:nvSpPr>
          <p:spPr>
            <a:xfrm>
              <a:off x="2604439" y="1955638"/>
              <a:ext cx="3935145" cy="3699007"/>
            </a:xfrm>
            <a:custGeom>
              <a:avLst/>
              <a:gdLst/>
              <a:ahLst/>
              <a:cxnLst/>
              <a:rect l="l" t="t" r="r" b="b"/>
              <a:pathLst>
                <a:path w="36909" h="34695" extrusionOk="0">
                  <a:moveTo>
                    <a:pt x="17644" y="1"/>
                  </a:moveTo>
                  <a:cubicBezTo>
                    <a:pt x="15658" y="1"/>
                    <a:pt x="13653" y="342"/>
                    <a:pt x="11716" y="1047"/>
                  </a:cubicBezTo>
                  <a:cubicBezTo>
                    <a:pt x="5128" y="3434"/>
                    <a:pt x="627" y="9566"/>
                    <a:pt x="313" y="16572"/>
                  </a:cubicBezTo>
                  <a:cubicBezTo>
                    <a:pt x="0" y="23591"/>
                    <a:pt x="3940" y="30088"/>
                    <a:pt x="10294" y="33062"/>
                  </a:cubicBezTo>
                  <a:cubicBezTo>
                    <a:pt x="12639" y="34160"/>
                    <a:pt x="15144" y="34695"/>
                    <a:pt x="17631" y="34695"/>
                  </a:cubicBezTo>
                  <a:cubicBezTo>
                    <a:pt x="21882" y="34695"/>
                    <a:pt x="26082" y="33133"/>
                    <a:pt x="29341" y="30153"/>
                  </a:cubicBezTo>
                  <a:cubicBezTo>
                    <a:pt x="36412" y="23682"/>
                    <a:pt x="36908" y="12710"/>
                    <a:pt x="30437" y="5639"/>
                  </a:cubicBezTo>
                  <a:cubicBezTo>
                    <a:pt x="27091" y="1980"/>
                    <a:pt x="22424" y="1"/>
                    <a:pt x="17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2771296" y="2071317"/>
              <a:ext cx="3531811" cy="3408162"/>
            </a:xfrm>
            <a:custGeom>
              <a:avLst/>
              <a:gdLst/>
              <a:ahLst/>
              <a:cxnLst/>
              <a:rect l="l" t="t" r="r" b="b"/>
              <a:pathLst>
                <a:path w="33126" h="31967" extrusionOk="0">
                  <a:moveTo>
                    <a:pt x="20758" y="6289"/>
                  </a:moveTo>
                  <a:lnTo>
                    <a:pt x="20758" y="6289"/>
                  </a:lnTo>
                  <a:cubicBezTo>
                    <a:pt x="20979" y="6341"/>
                    <a:pt x="21188" y="6446"/>
                    <a:pt x="21358" y="6602"/>
                  </a:cubicBezTo>
                  <a:cubicBezTo>
                    <a:pt x="21227" y="6641"/>
                    <a:pt x="21123" y="6720"/>
                    <a:pt x="21031" y="6811"/>
                  </a:cubicBezTo>
                  <a:cubicBezTo>
                    <a:pt x="20810" y="6694"/>
                    <a:pt x="20836" y="6511"/>
                    <a:pt x="20758" y="6289"/>
                  </a:cubicBezTo>
                  <a:close/>
                  <a:moveTo>
                    <a:pt x="13219" y="3527"/>
                  </a:moveTo>
                  <a:cubicBezTo>
                    <a:pt x="13491" y="3527"/>
                    <a:pt x="13813" y="3617"/>
                    <a:pt x="14221" y="3836"/>
                  </a:cubicBezTo>
                  <a:cubicBezTo>
                    <a:pt x="14991" y="4254"/>
                    <a:pt x="15526" y="5063"/>
                    <a:pt x="15122" y="6002"/>
                  </a:cubicBezTo>
                  <a:cubicBezTo>
                    <a:pt x="15055" y="5979"/>
                    <a:pt x="14985" y="5969"/>
                    <a:pt x="14915" y="5969"/>
                  </a:cubicBezTo>
                  <a:cubicBezTo>
                    <a:pt x="14626" y="5969"/>
                    <a:pt x="14321" y="6145"/>
                    <a:pt x="14143" y="6354"/>
                  </a:cubicBezTo>
                  <a:cubicBezTo>
                    <a:pt x="14417" y="6354"/>
                    <a:pt x="14691" y="6341"/>
                    <a:pt x="14965" y="6315"/>
                  </a:cubicBezTo>
                  <a:cubicBezTo>
                    <a:pt x="14965" y="6263"/>
                    <a:pt x="14978" y="6224"/>
                    <a:pt x="14991" y="6172"/>
                  </a:cubicBezTo>
                  <a:cubicBezTo>
                    <a:pt x="15004" y="6172"/>
                    <a:pt x="15017" y="6185"/>
                    <a:pt x="15043" y="6198"/>
                  </a:cubicBezTo>
                  <a:cubicBezTo>
                    <a:pt x="14652" y="6928"/>
                    <a:pt x="14678" y="6759"/>
                    <a:pt x="14091" y="6876"/>
                  </a:cubicBezTo>
                  <a:cubicBezTo>
                    <a:pt x="14033" y="6881"/>
                    <a:pt x="13976" y="6883"/>
                    <a:pt x="13920" y="6883"/>
                  </a:cubicBezTo>
                  <a:cubicBezTo>
                    <a:pt x="12896" y="6883"/>
                    <a:pt x="12023" y="6115"/>
                    <a:pt x="11899" y="5089"/>
                  </a:cubicBezTo>
                  <a:cubicBezTo>
                    <a:pt x="11865" y="5095"/>
                    <a:pt x="11831" y="5098"/>
                    <a:pt x="11797" y="5098"/>
                  </a:cubicBezTo>
                  <a:cubicBezTo>
                    <a:pt x="11608" y="5098"/>
                    <a:pt x="11425" y="5007"/>
                    <a:pt x="11325" y="4841"/>
                  </a:cubicBezTo>
                  <a:cubicBezTo>
                    <a:pt x="12080" y="4270"/>
                    <a:pt x="12440" y="3527"/>
                    <a:pt x="13219" y="3527"/>
                  </a:cubicBezTo>
                  <a:close/>
                  <a:moveTo>
                    <a:pt x="7124" y="8442"/>
                  </a:moveTo>
                  <a:lnTo>
                    <a:pt x="7124" y="8442"/>
                  </a:lnTo>
                  <a:cubicBezTo>
                    <a:pt x="6420" y="9055"/>
                    <a:pt x="5715" y="10921"/>
                    <a:pt x="5480" y="11834"/>
                  </a:cubicBezTo>
                  <a:cubicBezTo>
                    <a:pt x="5154" y="11677"/>
                    <a:pt x="4958" y="11325"/>
                    <a:pt x="4998" y="10973"/>
                  </a:cubicBezTo>
                  <a:lnTo>
                    <a:pt x="4998" y="10973"/>
                  </a:lnTo>
                  <a:lnTo>
                    <a:pt x="4985" y="10986"/>
                  </a:lnTo>
                  <a:cubicBezTo>
                    <a:pt x="5063" y="9746"/>
                    <a:pt x="5989" y="8807"/>
                    <a:pt x="7124" y="8442"/>
                  </a:cubicBezTo>
                  <a:close/>
                  <a:moveTo>
                    <a:pt x="24176" y="13595"/>
                  </a:moveTo>
                  <a:cubicBezTo>
                    <a:pt x="24306" y="13608"/>
                    <a:pt x="24437" y="13647"/>
                    <a:pt x="24567" y="13700"/>
                  </a:cubicBezTo>
                  <a:cubicBezTo>
                    <a:pt x="24580" y="13700"/>
                    <a:pt x="24606" y="13713"/>
                    <a:pt x="24619" y="13713"/>
                  </a:cubicBezTo>
                  <a:lnTo>
                    <a:pt x="24619" y="13726"/>
                  </a:lnTo>
                  <a:cubicBezTo>
                    <a:pt x="24528" y="13752"/>
                    <a:pt x="24437" y="13804"/>
                    <a:pt x="24371" y="13856"/>
                  </a:cubicBezTo>
                  <a:cubicBezTo>
                    <a:pt x="24319" y="13765"/>
                    <a:pt x="24254" y="13673"/>
                    <a:pt x="24176" y="13595"/>
                  </a:cubicBezTo>
                  <a:close/>
                  <a:moveTo>
                    <a:pt x="9825" y="9877"/>
                  </a:moveTo>
                  <a:cubicBezTo>
                    <a:pt x="10464" y="10020"/>
                    <a:pt x="10529" y="10529"/>
                    <a:pt x="10881" y="10960"/>
                  </a:cubicBezTo>
                  <a:cubicBezTo>
                    <a:pt x="10634" y="11169"/>
                    <a:pt x="9994" y="12186"/>
                    <a:pt x="9903" y="12499"/>
                  </a:cubicBezTo>
                  <a:cubicBezTo>
                    <a:pt x="9590" y="13647"/>
                    <a:pt x="11886" y="14678"/>
                    <a:pt x="12708" y="14939"/>
                  </a:cubicBezTo>
                  <a:cubicBezTo>
                    <a:pt x="12682" y="15252"/>
                    <a:pt x="12604" y="15565"/>
                    <a:pt x="12447" y="15852"/>
                  </a:cubicBezTo>
                  <a:cubicBezTo>
                    <a:pt x="12317" y="15761"/>
                    <a:pt x="12212" y="15643"/>
                    <a:pt x="12121" y="15526"/>
                  </a:cubicBezTo>
                  <a:lnTo>
                    <a:pt x="12108" y="15526"/>
                  </a:lnTo>
                  <a:cubicBezTo>
                    <a:pt x="11885" y="15614"/>
                    <a:pt x="11679" y="15651"/>
                    <a:pt x="11482" y="15651"/>
                  </a:cubicBezTo>
                  <a:cubicBezTo>
                    <a:pt x="10893" y="15651"/>
                    <a:pt x="10392" y="15324"/>
                    <a:pt x="9825" y="15069"/>
                  </a:cubicBezTo>
                  <a:cubicBezTo>
                    <a:pt x="9720" y="15135"/>
                    <a:pt x="9603" y="15213"/>
                    <a:pt x="9499" y="15291"/>
                  </a:cubicBezTo>
                  <a:cubicBezTo>
                    <a:pt x="9551" y="15187"/>
                    <a:pt x="9616" y="15095"/>
                    <a:pt x="9681" y="14991"/>
                  </a:cubicBezTo>
                  <a:cubicBezTo>
                    <a:pt x="9264" y="14769"/>
                    <a:pt x="8925" y="13778"/>
                    <a:pt x="8677" y="13673"/>
                  </a:cubicBezTo>
                  <a:cubicBezTo>
                    <a:pt x="8742" y="13608"/>
                    <a:pt x="9277" y="11925"/>
                    <a:pt x="9316" y="11769"/>
                  </a:cubicBezTo>
                  <a:lnTo>
                    <a:pt x="9316" y="11769"/>
                  </a:lnTo>
                  <a:cubicBezTo>
                    <a:pt x="8977" y="11925"/>
                    <a:pt x="8611" y="12030"/>
                    <a:pt x="8246" y="12069"/>
                  </a:cubicBezTo>
                  <a:cubicBezTo>
                    <a:pt x="8598" y="11221"/>
                    <a:pt x="9133" y="10464"/>
                    <a:pt x="9825" y="9877"/>
                  </a:cubicBezTo>
                  <a:close/>
                  <a:moveTo>
                    <a:pt x="28011" y="13217"/>
                  </a:moveTo>
                  <a:cubicBezTo>
                    <a:pt x="27998" y="13439"/>
                    <a:pt x="27972" y="13647"/>
                    <a:pt x="27907" y="13869"/>
                  </a:cubicBezTo>
                  <a:cubicBezTo>
                    <a:pt x="27750" y="14521"/>
                    <a:pt x="27463" y="15148"/>
                    <a:pt x="27059" y="15709"/>
                  </a:cubicBezTo>
                  <a:cubicBezTo>
                    <a:pt x="26862" y="15456"/>
                    <a:pt x="26558" y="15317"/>
                    <a:pt x="26247" y="15317"/>
                  </a:cubicBezTo>
                  <a:cubicBezTo>
                    <a:pt x="26125" y="15317"/>
                    <a:pt x="26002" y="15338"/>
                    <a:pt x="25885" y="15382"/>
                  </a:cubicBezTo>
                  <a:cubicBezTo>
                    <a:pt x="25872" y="15761"/>
                    <a:pt x="25585" y="16022"/>
                    <a:pt x="25585" y="16361"/>
                  </a:cubicBezTo>
                  <a:cubicBezTo>
                    <a:pt x="25258" y="16035"/>
                    <a:pt x="24841" y="15409"/>
                    <a:pt x="24750" y="14939"/>
                  </a:cubicBezTo>
                  <a:cubicBezTo>
                    <a:pt x="25063" y="14821"/>
                    <a:pt x="25272" y="14534"/>
                    <a:pt x="25285" y="14208"/>
                  </a:cubicBezTo>
                  <a:cubicBezTo>
                    <a:pt x="25337" y="14261"/>
                    <a:pt x="25376" y="14326"/>
                    <a:pt x="25415" y="14391"/>
                  </a:cubicBezTo>
                  <a:lnTo>
                    <a:pt x="25415" y="14404"/>
                  </a:lnTo>
                  <a:cubicBezTo>
                    <a:pt x="25480" y="14339"/>
                    <a:pt x="25546" y="14287"/>
                    <a:pt x="25624" y="14234"/>
                  </a:cubicBezTo>
                  <a:cubicBezTo>
                    <a:pt x="25754" y="14521"/>
                    <a:pt x="25846" y="14848"/>
                    <a:pt x="25872" y="15187"/>
                  </a:cubicBezTo>
                  <a:cubicBezTo>
                    <a:pt x="25948" y="15114"/>
                    <a:pt x="26006" y="15087"/>
                    <a:pt x="26055" y="15087"/>
                  </a:cubicBezTo>
                  <a:cubicBezTo>
                    <a:pt x="26184" y="15087"/>
                    <a:pt x="26258" y="15264"/>
                    <a:pt x="26447" y="15264"/>
                  </a:cubicBezTo>
                  <a:cubicBezTo>
                    <a:pt x="26537" y="15264"/>
                    <a:pt x="26652" y="15224"/>
                    <a:pt x="26811" y="15109"/>
                  </a:cubicBezTo>
                  <a:cubicBezTo>
                    <a:pt x="27215" y="14821"/>
                    <a:pt x="27829" y="13778"/>
                    <a:pt x="27842" y="13256"/>
                  </a:cubicBezTo>
                  <a:lnTo>
                    <a:pt x="28011" y="13217"/>
                  </a:lnTo>
                  <a:close/>
                  <a:moveTo>
                    <a:pt x="22819" y="20523"/>
                  </a:moveTo>
                  <a:lnTo>
                    <a:pt x="22819" y="20536"/>
                  </a:lnTo>
                  <a:cubicBezTo>
                    <a:pt x="22806" y="20640"/>
                    <a:pt x="22793" y="20745"/>
                    <a:pt x="22780" y="20849"/>
                  </a:cubicBezTo>
                  <a:cubicBezTo>
                    <a:pt x="22729" y="20864"/>
                    <a:pt x="22678" y="20871"/>
                    <a:pt x="22627" y="20871"/>
                  </a:cubicBezTo>
                  <a:cubicBezTo>
                    <a:pt x="22420" y="20871"/>
                    <a:pt x="22230" y="20746"/>
                    <a:pt x="22167" y="20536"/>
                  </a:cubicBezTo>
                  <a:cubicBezTo>
                    <a:pt x="22388" y="20536"/>
                    <a:pt x="22597" y="20536"/>
                    <a:pt x="22819" y="20523"/>
                  </a:cubicBezTo>
                  <a:close/>
                  <a:moveTo>
                    <a:pt x="14274" y="7189"/>
                  </a:moveTo>
                  <a:lnTo>
                    <a:pt x="14274" y="7189"/>
                  </a:lnTo>
                  <a:cubicBezTo>
                    <a:pt x="14195" y="7307"/>
                    <a:pt x="14104" y="7411"/>
                    <a:pt x="14000" y="7503"/>
                  </a:cubicBezTo>
                  <a:cubicBezTo>
                    <a:pt x="14078" y="8037"/>
                    <a:pt x="14756" y="8181"/>
                    <a:pt x="14939" y="8781"/>
                  </a:cubicBezTo>
                  <a:cubicBezTo>
                    <a:pt x="15343" y="8638"/>
                    <a:pt x="15774" y="7724"/>
                    <a:pt x="16244" y="7476"/>
                  </a:cubicBezTo>
                  <a:cubicBezTo>
                    <a:pt x="16922" y="7894"/>
                    <a:pt x="17744" y="8481"/>
                    <a:pt x="17966" y="9303"/>
                  </a:cubicBezTo>
                  <a:cubicBezTo>
                    <a:pt x="17874" y="9538"/>
                    <a:pt x="17744" y="9760"/>
                    <a:pt x="17587" y="9955"/>
                  </a:cubicBezTo>
                  <a:cubicBezTo>
                    <a:pt x="17744" y="9851"/>
                    <a:pt x="17887" y="9733"/>
                    <a:pt x="18005" y="9590"/>
                  </a:cubicBezTo>
                  <a:lnTo>
                    <a:pt x="18005" y="9590"/>
                  </a:lnTo>
                  <a:cubicBezTo>
                    <a:pt x="18044" y="9981"/>
                    <a:pt x="17913" y="10373"/>
                    <a:pt x="17653" y="10660"/>
                  </a:cubicBezTo>
                  <a:cubicBezTo>
                    <a:pt x="18005" y="10751"/>
                    <a:pt x="18357" y="10751"/>
                    <a:pt x="18709" y="10882"/>
                  </a:cubicBezTo>
                  <a:cubicBezTo>
                    <a:pt x="18487" y="10347"/>
                    <a:pt x="18527" y="9694"/>
                    <a:pt x="19035" y="9342"/>
                  </a:cubicBezTo>
                  <a:cubicBezTo>
                    <a:pt x="19113" y="9331"/>
                    <a:pt x="19187" y="9326"/>
                    <a:pt x="19256" y="9326"/>
                  </a:cubicBezTo>
                  <a:cubicBezTo>
                    <a:pt x="19665" y="9326"/>
                    <a:pt x="19956" y="9499"/>
                    <a:pt x="20379" y="9577"/>
                  </a:cubicBezTo>
                  <a:cubicBezTo>
                    <a:pt x="20170" y="11182"/>
                    <a:pt x="18514" y="11182"/>
                    <a:pt x="17496" y="11808"/>
                  </a:cubicBezTo>
                  <a:cubicBezTo>
                    <a:pt x="17431" y="12734"/>
                    <a:pt x="17822" y="13439"/>
                    <a:pt x="18566" y="13987"/>
                  </a:cubicBezTo>
                  <a:cubicBezTo>
                    <a:pt x="18827" y="14180"/>
                    <a:pt x="19079" y="14248"/>
                    <a:pt x="19322" y="14248"/>
                  </a:cubicBezTo>
                  <a:cubicBezTo>
                    <a:pt x="19881" y="14248"/>
                    <a:pt x="20392" y="13890"/>
                    <a:pt x="20863" y="13890"/>
                  </a:cubicBezTo>
                  <a:cubicBezTo>
                    <a:pt x="21014" y="13890"/>
                    <a:pt x="21162" y="13928"/>
                    <a:pt x="21305" y="14026"/>
                  </a:cubicBezTo>
                  <a:lnTo>
                    <a:pt x="21305" y="14156"/>
                  </a:lnTo>
                  <a:lnTo>
                    <a:pt x="21475" y="14156"/>
                  </a:lnTo>
                  <a:cubicBezTo>
                    <a:pt x="21853" y="14469"/>
                    <a:pt x="22297" y="15069"/>
                    <a:pt x="22427" y="15578"/>
                  </a:cubicBezTo>
                  <a:cubicBezTo>
                    <a:pt x="23007" y="15608"/>
                    <a:pt x="22951" y="15699"/>
                    <a:pt x="23110" y="15699"/>
                  </a:cubicBezTo>
                  <a:cubicBezTo>
                    <a:pt x="23159" y="15699"/>
                    <a:pt x="23228" y="15691"/>
                    <a:pt x="23341" y="15670"/>
                  </a:cubicBezTo>
                  <a:lnTo>
                    <a:pt x="23341" y="15670"/>
                  </a:lnTo>
                  <a:cubicBezTo>
                    <a:pt x="23302" y="15709"/>
                    <a:pt x="23275" y="15748"/>
                    <a:pt x="23236" y="15774"/>
                  </a:cubicBezTo>
                  <a:cubicBezTo>
                    <a:pt x="23419" y="15865"/>
                    <a:pt x="23576" y="15983"/>
                    <a:pt x="23719" y="16126"/>
                  </a:cubicBezTo>
                  <a:cubicBezTo>
                    <a:pt x="23732" y="15800"/>
                    <a:pt x="23902" y="15500"/>
                    <a:pt x="24176" y="15317"/>
                  </a:cubicBezTo>
                  <a:cubicBezTo>
                    <a:pt x="24293" y="15539"/>
                    <a:pt x="24424" y="15748"/>
                    <a:pt x="24554" y="15970"/>
                  </a:cubicBezTo>
                  <a:cubicBezTo>
                    <a:pt x="23771" y="16178"/>
                    <a:pt x="24150" y="16687"/>
                    <a:pt x="24071" y="17235"/>
                  </a:cubicBezTo>
                  <a:cubicBezTo>
                    <a:pt x="23707" y="17164"/>
                    <a:pt x="23365" y="17121"/>
                    <a:pt x="23039" y="17121"/>
                  </a:cubicBezTo>
                  <a:cubicBezTo>
                    <a:pt x="22292" y="17121"/>
                    <a:pt x="21626" y="17344"/>
                    <a:pt x="20955" y="17951"/>
                  </a:cubicBezTo>
                  <a:lnTo>
                    <a:pt x="20955" y="17951"/>
                  </a:lnTo>
                  <a:cubicBezTo>
                    <a:pt x="19804" y="17831"/>
                    <a:pt x="19580" y="17207"/>
                    <a:pt x="18657" y="16726"/>
                  </a:cubicBezTo>
                  <a:cubicBezTo>
                    <a:pt x="17887" y="17118"/>
                    <a:pt x="17600" y="17940"/>
                    <a:pt x="16974" y="18448"/>
                  </a:cubicBezTo>
                  <a:cubicBezTo>
                    <a:pt x="16381" y="18953"/>
                    <a:pt x="16398" y="20581"/>
                    <a:pt x="15680" y="20581"/>
                  </a:cubicBezTo>
                  <a:cubicBezTo>
                    <a:pt x="15656" y="20581"/>
                    <a:pt x="15630" y="20579"/>
                    <a:pt x="15604" y="20575"/>
                  </a:cubicBezTo>
                  <a:cubicBezTo>
                    <a:pt x="15319" y="21146"/>
                    <a:pt x="14675" y="21422"/>
                    <a:pt x="14052" y="21422"/>
                  </a:cubicBezTo>
                  <a:cubicBezTo>
                    <a:pt x="13878" y="21422"/>
                    <a:pt x="13705" y="21400"/>
                    <a:pt x="13543" y="21358"/>
                  </a:cubicBezTo>
                  <a:cubicBezTo>
                    <a:pt x="13386" y="21071"/>
                    <a:pt x="12499" y="20810"/>
                    <a:pt x="12238" y="20431"/>
                  </a:cubicBezTo>
                  <a:cubicBezTo>
                    <a:pt x="12198" y="20569"/>
                    <a:pt x="12141" y="20596"/>
                    <a:pt x="12071" y="20596"/>
                  </a:cubicBezTo>
                  <a:cubicBezTo>
                    <a:pt x="12025" y="20596"/>
                    <a:pt x="11973" y="20584"/>
                    <a:pt x="11918" y="20584"/>
                  </a:cubicBezTo>
                  <a:cubicBezTo>
                    <a:pt x="11814" y="20584"/>
                    <a:pt x="11699" y="20629"/>
                    <a:pt x="11586" y="20888"/>
                  </a:cubicBezTo>
                  <a:cubicBezTo>
                    <a:pt x="11364" y="21384"/>
                    <a:pt x="11625" y="21527"/>
                    <a:pt x="11547" y="21997"/>
                  </a:cubicBezTo>
                  <a:cubicBezTo>
                    <a:pt x="11077" y="21566"/>
                    <a:pt x="11090" y="21240"/>
                    <a:pt x="11142" y="20562"/>
                  </a:cubicBezTo>
                  <a:lnTo>
                    <a:pt x="11142" y="20562"/>
                  </a:lnTo>
                  <a:cubicBezTo>
                    <a:pt x="11250" y="20600"/>
                    <a:pt x="11354" y="20619"/>
                    <a:pt x="11455" y="20619"/>
                  </a:cubicBezTo>
                  <a:cubicBezTo>
                    <a:pt x="11697" y="20619"/>
                    <a:pt x="11922" y="20509"/>
                    <a:pt x="12134" y="20288"/>
                  </a:cubicBezTo>
                  <a:cubicBezTo>
                    <a:pt x="10908" y="18044"/>
                    <a:pt x="13360" y="18618"/>
                    <a:pt x="14156" y="17248"/>
                  </a:cubicBezTo>
                  <a:cubicBezTo>
                    <a:pt x="14572" y="16511"/>
                    <a:pt x="15205" y="14204"/>
                    <a:pt x="13943" y="14204"/>
                  </a:cubicBezTo>
                  <a:cubicBezTo>
                    <a:pt x="13819" y="14204"/>
                    <a:pt x="13678" y="14226"/>
                    <a:pt x="13517" y="14274"/>
                  </a:cubicBezTo>
                  <a:cubicBezTo>
                    <a:pt x="13034" y="13778"/>
                    <a:pt x="13112" y="13191"/>
                    <a:pt x="13034" y="12564"/>
                  </a:cubicBezTo>
                  <a:cubicBezTo>
                    <a:pt x="12930" y="12512"/>
                    <a:pt x="12838" y="12473"/>
                    <a:pt x="12734" y="12434"/>
                  </a:cubicBezTo>
                  <a:lnTo>
                    <a:pt x="13021" y="12434"/>
                  </a:lnTo>
                  <a:cubicBezTo>
                    <a:pt x="13008" y="12030"/>
                    <a:pt x="13582" y="11377"/>
                    <a:pt x="13556" y="11142"/>
                  </a:cubicBezTo>
                  <a:lnTo>
                    <a:pt x="13556" y="11142"/>
                  </a:lnTo>
                  <a:cubicBezTo>
                    <a:pt x="13557" y="11143"/>
                    <a:pt x="13559" y="11143"/>
                    <a:pt x="13562" y="11143"/>
                  </a:cubicBezTo>
                  <a:cubicBezTo>
                    <a:pt x="13680" y="11143"/>
                    <a:pt x="15072" y="10841"/>
                    <a:pt x="15200" y="10790"/>
                  </a:cubicBezTo>
                  <a:cubicBezTo>
                    <a:pt x="14274" y="10138"/>
                    <a:pt x="12551" y="7724"/>
                    <a:pt x="14274" y="7189"/>
                  </a:cubicBezTo>
                  <a:close/>
                  <a:moveTo>
                    <a:pt x="23912" y="22321"/>
                  </a:moveTo>
                  <a:cubicBezTo>
                    <a:pt x="23913" y="22335"/>
                    <a:pt x="23914" y="22349"/>
                    <a:pt x="23915" y="22362"/>
                  </a:cubicBezTo>
                  <a:cubicBezTo>
                    <a:pt x="23915" y="22345"/>
                    <a:pt x="23913" y="22330"/>
                    <a:pt x="23912" y="22321"/>
                  </a:cubicBezTo>
                  <a:close/>
                  <a:moveTo>
                    <a:pt x="9799" y="23093"/>
                  </a:moveTo>
                  <a:lnTo>
                    <a:pt x="9799" y="23093"/>
                  </a:lnTo>
                  <a:cubicBezTo>
                    <a:pt x="9773" y="23223"/>
                    <a:pt x="9746" y="23341"/>
                    <a:pt x="9707" y="23471"/>
                  </a:cubicBezTo>
                  <a:cubicBezTo>
                    <a:pt x="9577" y="23484"/>
                    <a:pt x="9459" y="23523"/>
                    <a:pt x="9342" y="23563"/>
                  </a:cubicBezTo>
                  <a:cubicBezTo>
                    <a:pt x="9446" y="23367"/>
                    <a:pt x="9603" y="23210"/>
                    <a:pt x="9799" y="23093"/>
                  </a:cubicBezTo>
                  <a:close/>
                  <a:moveTo>
                    <a:pt x="25128" y="19609"/>
                  </a:moveTo>
                  <a:cubicBezTo>
                    <a:pt x="25624" y="19923"/>
                    <a:pt x="25898" y="20497"/>
                    <a:pt x="25819" y="21084"/>
                  </a:cubicBezTo>
                  <a:cubicBezTo>
                    <a:pt x="25715" y="21997"/>
                    <a:pt x="26041" y="22140"/>
                    <a:pt x="26120" y="23054"/>
                  </a:cubicBezTo>
                  <a:cubicBezTo>
                    <a:pt x="26433" y="23015"/>
                    <a:pt x="26746" y="22884"/>
                    <a:pt x="27007" y="22688"/>
                  </a:cubicBezTo>
                  <a:lnTo>
                    <a:pt x="27007" y="22688"/>
                  </a:lnTo>
                  <a:cubicBezTo>
                    <a:pt x="26767" y="23292"/>
                    <a:pt x="26131" y="23589"/>
                    <a:pt x="25496" y="23589"/>
                  </a:cubicBezTo>
                  <a:cubicBezTo>
                    <a:pt x="24746" y="23589"/>
                    <a:pt x="24000" y="23175"/>
                    <a:pt x="23915" y="22362"/>
                  </a:cubicBezTo>
                  <a:cubicBezTo>
                    <a:pt x="23909" y="22327"/>
                    <a:pt x="23908" y="22313"/>
                    <a:pt x="23909" y="22313"/>
                  </a:cubicBezTo>
                  <a:lnTo>
                    <a:pt x="23909" y="22313"/>
                  </a:lnTo>
                  <a:cubicBezTo>
                    <a:pt x="23910" y="22313"/>
                    <a:pt x="23911" y="22316"/>
                    <a:pt x="23912" y="22321"/>
                  </a:cubicBezTo>
                  <a:lnTo>
                    <a:pt x="23912" y="22321"/>
                  </a:lnTo>
                  <a:cubicBezTo>
                    <a:pt x="23878" y="21826"/>
                    <a:pt x="23932" y="21331"/>
                    <a:pt x="24071" y="20849"/>
                  </a:cubicBezTo>
                  <a:cubicBezTo>
                    <a:pt x="23849" y="20575"/>
                    <a:pt x="23419" y="20718"/>
                    <a:pt x="23106" y="20523"/>
                  </a:cubicBezTo>
                  <a:cubicBezTo>
                    <a:pt x="23836" y="20444"/>
                    <a:pt x="24658" y="20223"/>
                    <a:pt x="25128" y="19609"/>
                  </a:cubicBezTo>
                  <a:close/>
                  <a:moveTo>
                    <a:pt x="18905" y="20131"/>
                  </a:moveTo>
                  <a:cubicBezTo>
                    <a:pt x="19401" y="20301"/>
                    <a:pt x="20079" y="20157"/>
                    <a:pt x="19962" y="20836"/>
                  </a:cubicBezTo>
                  <a:cubicBezTo>
                    <a:pt x="20692" y="21214"/>
                    <a:pt x="20940" y="22167"/>
                    <a:pt x="20731" y="22923"/>
                  </a:cubicBezTo>
                  <a:cubicBezTo>
                    <a:pt x="20444" y="23080"/>
                    <a:pt x="20183" y="23954"/>
                    <a:pt x="19805" y="24215"/>
                  </a:cubicBezTo>
                  <a:cubicBezTo>
                    <a:pt x="20170" y="24319"/>
                    <a:pt x="19936" y="24972"/>
                    <a:pt x="20784" y="24972"/>
                  </a:cubicBezTo>
                  <a:cubicBezTo>
                    <a:pt x="21397" y="24972"/>
                    <a:pt x="22245" y="24972"/>
                    <a:pt x="22480" y="24254"/>
                  </a:cubicBezTo>
                  <a:lnTo>
                    <a:pt x="22480" y="24254"/>
                  </a:lnTo>
                  <a:cubicBezTo>
                    <a:pt x="22988" y="25011"/>
                    <a:pt x="20940" y="25232"/>
                    <a:pt x="20197" y="25285"/>
                  </a:cubicBezTo>
                  <a:cubicBezTo>
                    <a:pt x="20197" y="25294"/>
                    <a:pt x="20170" y="25303"/>
                    <a:pt x="20077" y="25303"/>
                  </a:cubicBezTo>
                  <a:cubicBezTo>
                    <a:pt x="20038" y="25303"/>
                    <a:pt x="19988" y="25302"/>
                    <a:pt x="19923" y="25298"/>
                  </a:cubicBezTo>
                  <a:lnTo>
                    <a:pt x="19923" y="25285"/>
                  </a:lnTo>
                  <a:cubicBezTo>
                    <a:pt x="20066" y="24919"/>
                    <a:pt x="19975" y="24593"/>
                    <a:pt x="19649" y="24293"/>
                  </a:cubicBezTo>
                  <a:cubicBezTo>
                    <a:pt x="19600" y="24286"/>
                    <a:pt x="19551" y="24283"/>
                    <a:pt x="19502" y="24283"/>
                  </a:cubicBezTo>
                  <a:cubicBezTo>
                    <a:pt x="19261" y="24283"/>
                    <a:pt x="19019" y="24361"/>
                    <a:pt x="18814" y="24502"/>
                  </a:cubicBezTo>
                  <a:cubicBezTo>
                    <a:pt x="18044" y="24019"/>
                    <a:pt x="18318" y="22897"/>
                    <a:pt x="18696" y="22258"/>
                  </a:cubicBezTo>
                  <a:cubicBezTo>
                    <a:pt x="18422" y="21801"/>
                    <a:pt x="18514" y="20497"/>
                    <a:pt x="18905" y="20131"/>
                  </a:cubicBezTo>
                  <a:close/>
                  <a:moveTo>
                    <a:pt x="26015" y="25676"/>
                  </a:moveTo>
                  <a:cubicBezTo>
                    <a:pt x="26148" y="25715"/>
                    <a:pt x="26194" y="25729"/>
                    <a:pt x="26194" y="25729"/>
                  </a:cubicBezTo>
                  <a:cubicBezTo>
                    <a:pt x="26195" y="25729"/>
                    <a:pt x="26072" y="25692"/>
                    <a:pt x="26015" y="25676"/>
                  </a:cubicBezTo>
                  <a:close/>
                  <a:moveTo>
                    <a:pt x="23184" y="24202"/>
                  </a:moveTo>
                  <a:lnTo>
                    <a:pt x="23184" y="24202"/>
                  </a:lnTo>
                  <a:cubicBezTo>
                    <a:pt x="23745" y="24358"/>
                    <a:pt x="24293" y="24593"/>
                    <a:pt x="24815" y="24880"/>
                  </a:cubicBezTo>
                  <a:cubicBezTo>
                    <a:pt x="24841" y="24789"/>
                    <a:pt x="24867" y="24698"/>
                    <a:pt x="24867" y="24593"/>
                  </a:cubicBezTo>
                  <a:cubicBezTo>
                    <a:pt x="24958" y="24685"/>
                    <a:pt x="25037" y="24789"/>
                    <a:pt x="25089" y="24893"/>
                  </a:cubicBezTo>
                  <a:cubicBezTo>
                    <a:pt x="25338" y="24788"/>
                    <a:pt x="25603" y="24734"/>
                    <a:pt x="25864" y="24734"/>
                  </a:cubicBezTo>
                  <a:cubicBezTo>
                    <a:pt x="26506" y="24734"/>
                    <a:pt x="27124" y="25057"/>
                    <a:pt x="27411" y="25715"/>
                  </a:cubicBezTo>
                  <a:cubicBezTo>
                    <a:pt x="27196" y="25764"/>
                    <a:pt x="26974" y="25790"/>
                    <a:pt x="26752" y="25790"/>
                  </a:cubicBezTo>
                  <a:cubicBezTo>
                    <a:pt x="26505" y="25790"/>
                    <a:pt x="26256" y="25758"/>
                    <a:pt x="26015" y="25689"/>
                  </a:cubicBezTo>
                  <a:lnTo>
                    <a:pt x="26015" y="25676"/>
                  </a:lnTo>
                  <a:cubicBezTo>
                    <a:pt x="26007" y="25672"/>
                    <a:pt x="26002" y="25670"/>
                    <a:pt x="25998" y="25670"/>
                  </a:cubicBezTo>
                  <a:lnTo>
                    <a:pt x="25998" y="25670"/>
                  </a:lnTo>
                  <a:cubicBezTo>
                    <a:pt x="25848" y="25616"/>
                    <a:pt x="25698" y="25515"/>
                    <a:pt x="25598" y="25389"/>
                  </a:cubicBezTo>
                  <a:cubicBezTo>
                    <a:pt x="24676" y="26626"/>
                    <a:pt x="22784" y="27528"/>
                    <a:pt x="21154" y="27528"/>
                  </a:cubicBezTo>
                  <a:cubicBezTo>
                    <a:pt x="20961" y="27528"/>
                    <a:pt x="20772" y="27516"/>
                    <a:pt x="20588" y="27489"/>
                  </a:cubicBezTo>
                  <a:lnTo>
                    <a:pt x="20588" y="27489"/>
                  </a:lnTo>
                  <a:lnTo>
                    <a:pt x="20614" y="27529"/>
                  </a:lnTo>
                  <a:cubicBezTo>
                    <a:pt x="20219" y="27967"/>
                    <a:pt x="20099" y="28084"/>
                    <a:pt x="20069" y="28084"/>
                  </a:cubicBezTo>
                  <a:cubicBezTo>
                    <a:pt x="20035" y="28084"/>
                    <a:pt x="20121" y="27930"/>
                    <a:pt x="20049" y="27930"/>
                  </a:cubicBezTo>
                  <a:cubicBezTo>
                    <a:pt x="19997" y="27930"/>
                    <a:pt x="19863" y="28010"/>
                    <a:pt x="19544" y="28285"/>
                  </a:cubicBezTo>
                  <a:cubicBezTo>
                    <a:pt x="19013" y="27191"/>
                    <a:pt x="19932" y="25483"/>
                    <a:pt x="21133" y="25483"/>
                  </a:cubicBezTo>
                  <a:cubicBezTo>
                    <a:pt x="21378" y="25483"/>
                    <a:pt x="21634" y="25554"/>
                    <a:pt x="21893" y="25715"/>
                  </a:cubicBezTo>
                  <a:cubicBezTo>
                    <a:pt x="22532" y="25519"/>
                    <a:pt x="23341" y="25011"/>
                    <a:pt x="23184" y="24202"/>
                  </a:cubicBezTo>
                  <a:close/>
                  <a:moveTo>
                    <a:pt x="7338" y="28923"/>
                  </a:moveTo>
                  <a:cubicBezTo>
                    <a:pt x="7471" y="28923"/>
                    <a:pt x="7573" y="28981"/>
                    <a:pt x="7646" y="29094"/>
                  </a:cubicBezTo>
                  <a:cubicBezTo>
                    <a:pt x="7584" y="29115"/>
                    <a:pt x="7519" y="29125"/>
                    <a:pt x="7453" y="29125"/>
                  </a:cubicBezTo>
                  <a:cubicBezTo>
                    <a:pt x="7314" y="29125"/>
                    <a:pt x="7174" y="29079"/>
                    <a:pt x="7059" y="28990"/>
                  </a:cubicBezTo>
                  <a:cubicBezTo>
                    <a:pt x="7163" y="28945"/>
                    <a:pt x="7256" y="28923"/>
                    <a:pt x="7338" y="28923"/>
                  </a:cubicBezTo>
                  <a:close/>
                  <a:moveTo>
                    <a:pt x="13726" y="1"/>
                  </a:moveTo>
                  <a:cubicBezTo>
                    <a:pt x="13334" y="105"/>
                    <a:pt x="12851" y="288"/>
                    <a:pt x="12343" y="418"/>
                  </a:cubicBezTo>
                  <a:cubicBezTo>
                    <a:pt x="11827" y="552"/>
                    <a:pt x="11190" y="1257"/>
                    <a:pt x="10584" y="1257"/>
                  </a:cubicBezTo>
                  <a:cubicBezTo>
                    <a:pt x="10424" y="1257"/>
                    <a:pt x="10265" y="1207"/>
                    <a:pt x="10112" y="1084"/>
                  </a:cubicBezTo>
                  <a:cubicBezTo>
                    <a:pt x="9538" y="1514"/>
                    <a:pt x="8233" y="2715"/>
                    <a:pt x="8859" y="3549"/>
                  </a:cubicBezTo>
                  <a:cubicBezTo>
                    <a:pt x="8227" y="3284"/>
                    <a:pt x="7424" y="3129"/>
                    <a:pt x="6613" y="3129"/>
                  </a:cubicBezTo>
                  <a:cubicBezTo>
                    <a:pt x="5432" y="3129"/>
                    <a:pt x="4235" y="3457"/>
                    <a:pt x="3523" y="4254"/>
                  </a:cubicBezTo>
                  <a:cubicBezTo>
                    <a:pt x="2154" y="5780"/>
                    <a:pt x="3823" y="7085"/>
                    <a:pt x="4567" y="8364"/>
                  </a:cubicBezTo>
                  <a:cubicBezTo>
                    <a:pt x="4222" y="8778"/>
                    <a:pt x="3654" y="10014"/>
                    <a:pt x="4455" y="10014"/>
                  </a:cubicBezTo>
                  <a:cubicBezTo>
                    <a:pt x="4562" y="10014"/>
                    <a:pt x="4694" y="9992"/>
                    <a:pt x="4854" y="9942"/>
                  </a:cubicBezTo>
                  <a:lnTo>
                    <a:pt x="4854" y="9942"/>
                  </a:lnTo>
                  <a:cubicBezTo>
                    <a:pt x="4737" y="10438"/>
                    <a:pt x="4750" y="10177"/>
                    <a:pt x="4619" y="10542"/>
                  </a:cubicBezTo>
                  <a:cubicBezTo>
                    <a:pt x="5355" y="10568"/>
                    <a:pt x="3334" y="11704"/>
                    <a:pt x="3441" y="11704"/>
                  </a:cubicBezTo>
                  <a:cubicBezTo>
                    <a:pt x="3442" y="11704"/>
                    <a:pt x="3443" y="11704"/>
                    <a:pt x="3445" y="11703"/>
                  </a:cubicBezTo>
                  <a:lnTo>
                    <a:pt x="3445" y="11703"/>
                  </a:lnTo>
                  <a:cubicBezTo>
                    <a:pt x="3125" y="11834"/>
                    <a:pt x="2786" y="11899"/>
                    <a:pt x="2447" y="11899"/>
                  </a:cubicBezTo>
                  <a:cubicBezTo>
                    <a:pt x="2108" y="11899"/>
                    <a:pt x="1769" y="11834"/>
                    <a:pt x="1449" y="11703"/>
                  </a:cubicBezTo>
                  <a:cubicBezTo>
                    <a:pt x="651" y="12314"/>
                    <a:pt x="1" y="14613"/>
                    <a:pt x="1274" y="14613"/>
                  </a:cubicBezTo>
                  <a:cubicBezTo>
                    <a:pt x="1416" y="14613"/>
                    <a:pt x="1583" y="14584"/>
                    <a:pt x="1775" y="14521"/>
                  </a:cubicBezTo>
                  <a:lnTo>
                    <a:pt x="1775" y="14521"/>
                  </a:lnTo>
                  <a:cubicBezTo>
                    <a:pt x="1736" y="15435"/>
                    <a:pt x="771" y="16374"/>
                    <a:pt x="1371" y="17261"/>
                  </a:cubicBezTo>
                  <a:cubicBezTo>
                    <a:pt x="1559" y="17802"/>
                    <a:pt x="2478" y="18311"/>
                    <a:pt x="3106" y="18311"/>
                  </a:cubicBezTo>
                  <a:cubicBezTo>
                    <a:pt x="3175" y="18311"/>
                    <a:pt x="3241" y="18305"/>
                    <a:pt x="3302" y="18292"/>
                  </a:cubicBezTo>
                  <a:lnTo>
                    <a:pt x="3302" y="18292"/>
                  </a:lnTo>
                  <a:cubicBezTo>
                    <a:pt x="3158" y="18996"/>
                    <a:pt x="3680" y="19636"/>
                    <a:pt x="4163" y="20079"/>
                  </a:cubicBezTo>
                  <a:cubicBezTo>
                    <a:pt x="4267" y="19910"/>
                    <a:pt x="4411" y="19753"/>
                    <a:pt x="4567" y="19623"/>
                  </a:cubicBezTo>
                  <a:cubicBezTo>
                    <a:pt x="4280" y="19349"/>
                    <a:pt x="3654" y="18657"/>
                    <a:pt x="4006" y="18200"/>
                  </a:cubicBezTo>
                  <a:lnTo>
                    <a:pt x="4006" y="18200"/>
                  </a:lnTo>
                  <a:cubicBezTo>
                    <a:pt x="4280" y="18292"/>
                    <a:pt x="4463" y="18670"/>
                    <a:pt x="4606" y="18814"/>
                  </a:cubicBezTo>
                  <a:cubicBezTo>
                    <a:pt x="5311" y="19453"/>
                    <a:pt x="5441" y="19022"/>
                    <a:pt x="6172" y="19322"/>
                  </a:cubicBezTo>
                  <a:cubicBezTo>
                    <a:pt x="6224" y="19231"/>
                    <a:pt x="6276" y="19153"/>
                    <a:pt x="6341" y="19075"/>
                  </a:cubicBezTo>
                  <a:lnTo>
                    <a:pt x="6302" y="19075"/>
                  </a:lnTo>
                  <a:cubicBezTo>
                    <a:pt x="6668" y="18775"/>
                    <a:pt x="6837" y="18514"/>
                    <a:pt x="7281" y="18357"/>
                  </a:cubicBezTo>
                  <a:cubicBezTo>
                    <a:pt x="7594" y="18970"/>
                    <a:pt x="7594" y="19727"/>
                    <a:pt x="8103" y="20249"/>
                  </a:cubicBezTo>
                  <a:cubicBezTo>
                    <a:pt x="8350" y="20115"/>
                    <a:pt x="8630" y="20053"/>
                    <a:pt x="8915" y="20053"/>
                  </a:cubicBezTo>
                  <a:cubicBezTo>
                    <a:pt x="9709" y="20053"/>
                    <a:pt x="10545" y="20533"/>
                    <a:pt x="10842" y="21253"/>
                  </a:cubicBezTo>
                  <a:cubicBezTo>
                    <a:pt x="10469" y="20942"/>
                    <a:pt x="9952" y="20801"/>
                    <a:pt x="9405" y="20801"/>
                  </a:cubicBezTo>
                  <a:cubicBezTo>
                    <a:pt x="8212" y="20801"/>
                    <a:pt x="6880" y="21469"/>
                    <a:pt x="6602" y="22480"/>
                  </a:cubicBezTo>
                  <a:cubicBezTo>
                    <a:pt x="6698" y="22451"/>
                    <a:pt x="6795" y="22438"/>
                    <a:pt x="6890" y="22438"/>
                  </a:cubicBezTo>
                  <a:cubicBezTo>
                    <a:pt x="7276" y="22438"/>
                    <a:pt x="7638" y="22659"/>
                    <a:pt x="7816" y="23015"/>
                  </a:cubicBezTo>
                  <a:cubicBezTo>
                    <a:pt x="7972" y="22545"/>
                    <a:pt x="8364" y="22206"/>
                    <a:pt x="8833" y="22101"/>
                  </a:cubicBezTo>
                  <a:lnTo>
                    <a:pt x="8833" y="22101"/>
                  </a:lnTo>
                  <a:cubicBezTo>
                    <a:pt x="7659" y="23823"/>
                    <a:pt x="9499" y="24972"/>
                    <a:pt x="9446" y="26785"/>
                  </a:cubicBezTo>
                  <a:cubicBezTo>
                    <a:pt x="9107" y="26459"/>
                    <a:pt x="8833" y="26080"/>
                    <a:pt x="8651" y="25650"/>
                  </a:cubicBezTo>
                  <a:lnTo>
                    <a:pt x="8638" y="25689"/>
                  </a:lnTo>
                  <a:cubicBezTo>
                    <a:pt x="8172" y="25587"/>
                    <a:pt x="6915" y="24593"/>
                    <a:pt x="6433" y="24593"/>
                  </a:cubicBezTo>
                  <a:cubicBezTo>
                    <a:pt x="6240" y="24593"/>
                    <a:pt x="6172" y="24753"/>
                    <a:pt x="6328" y="25193"/>
                  </a:cubicBezTo>
                  <a:cubicBezTo>
                    <a:pt x="6257" y="25152"/>
                    <a:pt x="6195" y="25134"/>
                    <a:pt x="6141" y="25134"/>
                  </a:cubicBezTo>
                  <a:cubicBezTo>
                    <a:pt x="5872" y="25134"/>
                    <a:pt x="5828" y="25585"/>
                    <a:pt x="6002" y="25780"/>
                  </a:cubicBezTo>
                  <a:cubicBezTo>
                    <a:pt x="5976" y="25806"/>
                    <a:pt x="5963" y="25846"/>
                    <a:pt x="5950" y="25885"/>
                  </a:cubicBezTo>
                  <a:cubicBezTo>
                    <a:pt x="5806" y="25574"/>
                    <a:pt x="5341" y="24802"/>
                    <a:pt x="4868" y="24802"/>
                  </a:cubicBezTo>
                  <a:cubicBezTo>
                    <a:pt x="4785" y="24802"/>
                    <a:pt x="4701" y="24825"/>
                    <a:pt x="4619" y="24880"/>
                  </a:cubicBezTo>
                  <a:cubicBezTo>
                    <a:pt x="4524" y="24841"/>
                    <a:pt x="4450" y="24823"/>
                    <a:pt x="4394" y="24823"/>
                  </a:cubicBezTo>
                  <a:cubicBezTo>
                    <a:pt x="3770" y="24823"/>
                    <a:pt x="5363" y="27019"/>
                    <a:pt x="5506" y="27150"/>
                  </a:cubicBezTo>
                  <a:cubicBezTo>
                    <a:pt x="5324" y="27202"/>
                    <a:pt x="5128" y="27216"/>
                    <a:pt x="4945" y="27216"/>
                  </a:cubicBezTo>
                  <a:cubicBezTo>
                    <a:pt x="5141" y="27555"/>
                    <a:pt x="5441" y="27816"/>
                    <a:pt x="5806" y="27972"/>
                  </a:cubicBezTo>
                  <a:cubicBezTo>
                    <a:pt x="5846" y="28455"/>
                    <a:pt x="6015" y="28938"/>
                    <a:pt x="6315" y="29329"/>
                  </a:cubicBezTo>
                  <a:cubicBezTo>
                    <a:pt x="6629" y="29721"/>
                    <a:pt x="7051" y="29906"/>
                    <a:pt x="7491" y="29906"/>
                  </a:cubicBezTo>
                  <a:cubicBezTo>
                    <a:pt x="7783" y="29906"/>
                    <a:pt x="8082" y="29824"/>
                    <a:pt x="8364" y="29668"/>
                  </a:cubicBezTo>
                  <a:cubicBezTo>
                    <a:pt x="9484" y="30198"/>
                    <a:pt x="10826" y="31061"/>
                    <a:pt x="12155" y="31061"/>
                  </a:cubicBezTo>
                  <a:cubicBezTo>
                    <a:pt x="12529" y="31061"/>
                    <a:pt x="12902" y="30993"/>
                    <a:pt x="13269" y="30829"/>
                  </a:cubicBezTo>
                  <a:cubicBezTo>
                    <a:pt x="13304" y="30835"/>
                    <a:pt x="13334" y="30838"/>
                    <a:pt x="13360" y="30838"/>
                  </a:cubicBezTo>
                  <a:cubicBezTo>
                    <a:pt x="14025" y="30838"/>
                    <a:pt x="12078" y="28991"/>
                    <a:pt x="12304" y="28364"/>
                  </a:cubicBezTo>
                  <a:cubicBezTo>
                    <a:pt x="12199" y="28351"/>
                    <a:pt x="12095" y="28337"/>
                    <a:pt x="11990" y="28311"/>
                  </a:cubicBezTo>
                  <a:cubicBezTo>
                    <a:pt x="11964" y="28233"/>
                    <a:pt x="11951" y="28142"/>
                    <a:pt x="11925" y="28050"/>
                  </a:cubicBezTo>
                  <a:cubicBezTo>
                    <a:pt x="11784" y="28090"/>
                    <a:pt x="11657" y="28109"/>
                    <a:pt x="11540" y="28109"/>
                  </a:cubicBezTo>
                  <a:cubicBezTo>
                    <a:pt x="11157" y="28109"/>
                    <a:pt x="10869" y="27915"/>
                    <a:pt x="10490" y="27646"/>
                  </a:cubicBezTo>
                  <a:cubicBezTo>
                    <a:pt x="11808" y="27489"/>
                    <a:pt x="11729" y="26876"/>
                    <a:pt x="12591" y="26224"/>
                  </a:cubicBezTo>
                  <a:cubicBezTo>
                    <a:pt x="12538" y="26120"/>
                    <a:pt x="12486" y="26015"/>
                    <a:pt x="12434" y="25911"/>
                  </a:cubicBezTo>
                  <a:cubicBezTo>
                    <a:pt x="12421" y="25911"/>
                    <a:pt x="12421" y="25924"/>
                    <a:pt x="12408" y="25937"/>
                  </a:cubicBezTo>
                  <a:cubicBezTo>
                    <a:pt x="12225" y="24854"/>
                    <a:pt x="12225" y="24332"/>
                    <a:pt x="12825" y="23406"/>
                  </a:cubicBezTo>
                  <a:cubicBezTo>
                    <a:pt x="12930" y="23484"/>
                    <a:pt x="13279" y="23761"/>
                    <a:pt x="13530" y="23761"/>
                  </a:cubicBezTo>
                  <a:cubicBezTo>
                    <a:pt x="13655" y="23761"/>
                    <a:pt x="13756" y="23692"/>
                    <a:pt x="13791" y="23497"/>
                  </a:cubicBezTo>
                  <a:lnTo>
                    <a:pt x="13791" y="23497"/>
                  </a:lnTo>
                  <a:cubicBezTo>
                    <a:pt x="13778" y="23589"/>
                    <a:pt x="13765" y="23680"/>
                    <a:pt x="13726" y="23771"/>
                  </a:cubicBezTo>
                  <a:cubicBezTo>
                    <a:pt x="13817" y="23745"/>
                    <a:pt x="13908" y="23719"/>
                    <a:pt x="14000" y="23706"/>
                  </a:cubicBezTo>
                  <a:cubicBezTo>
                    <a:pt x="14120" y="24092"/>
                    <a:pt x="14533" y="24449"/>
                    <a:pt x="14913" y="24449"/>
                  </a:cubicBezTo>
                  <a:cubicBezTo>
                    <a:pt x="15111" y="24449"/>
                    <a:pt x="15300" y="24352"/>
                    <a:pt x="15435" y="24110"/>
                  </a:cubicBezTo>
                  <a:cubicBezTo>
                    <a:pt x="16217" y="24671"/>
                    <a:pt x="16700" y="25898"/>
                    <a:pt x="15735" y="26563"/>
                  </a:cubicBezTo>
                  <a:cubicBezTo>
                    <a:pt x="15648" y="26547"/>
                    <a:pt x="15561" y="26539"/>
                    <a:pt x="15475" y="26539"/>
                  </a:cubicBezTo>
                  <a:cubicBezTo>
                    <a:pt x="15015" y="26539"/>
                    <a:pt x="14576" y="26766"/>
                    <a:pt x="14313" y="27150"/>
                  </a:cubicBezTo>
                  <a:cubicBezTo>
                    <a:pt x="14234" y="27255"/>
                    <a:pt x="14247" y="27894"/>
                    <a:pt x="14287" y="28064"/>
                  </a:cubicBezTo>
                  <a:cubicBezTo>
                    <a:pt x="14234" y="28011"/>
                    <a:pt x="14208" y="27959"/>
                    <a:pt x="14182" y="27894"/>
                  </a:cubicBezTo>
                  <a:lnTo>
                    <a:pt x="14208" y="27881"/>
                  </a:lnTo>
                  <a:cubicBezTo>
                    <a:pt x="14091" y="27842"/>
                    <a:pt x="13973" y="27803"/>
                    <a:pt x="13869" y="27776"/>
                  </a:cubicBezTo>
                  <a:lnTo>
                    <a:pt x="13869" y="27776"/>
                  </a:lnTo>
                  <a:cubicBezTo>
                    <a:pt x="13954" y="28617"/>
                    <a:pt x="16242" y="29058"/>
                    <a:pt x="17403" y="29058"/>
                  </a:cubicBezTo>
                  <a:cubicBezTo>
                    <a:pt x="17665" y="29058"/>
                    <a:pt x="17870" y="29036"/>
                    <a:pt x="17979" y="28990"/>
                  </a:cubicBezTo>
                  <a:lnTo>
                    <a:pt x="17979" y="28990"/>
                  </a:lnTo>
                  <a:cubicBezTo>
                    <a:pt x="17822" y="29459"/>
                    <a:pt x="18422" y="29564"/>
                    <a:pt x="18709" y="29629"/>
                  </a:cubicBezTo>
                  <a:cubicBezTo>
                    <a:pt x="18233" y="29898"/>
                    <a:pt x="18683" y="30327"/>
                    <a:pt x="19042" y="30327"/>
                  </a:cubicBezTo>
                  <a:cubicBezTo>
                    <a:pt x="19066" y="30327"/>
                    <a:pt x="19090" y="30325"/>
                    <a:pt x="19114" y="30321"/>
                  </a:cubicBezTo>
                  <a:cubicBezTo>
                    <a:pt x="19140" y="30347"/>
                    <a:pt x="19166" y="30386"/>
                    <a:pt x="19192" y="30425"/>
                  </a:cubicBezTo>
                  <a:cubicBezTo>
                    <a:pt x="19183" y="30424"/>
                    <a:pt x="19174" y="30424"/>
                    <a:pt x="19164" y="30424"/>
                  </a:cubicBezTo>
                  <a:cubicBezTo>
                    <a:pt x="18537" y="30424"/>
                    <a:pt x="16391" y="31642"/>
                    <a:pt x="17457" y="31873"/>
                  </a:cubicBezTo>
                  <a:cubicBezTo>
                    <a:pt x="17750" y="31939"/>
                    <a:pt x="18057" y="31967"/>
                    <a:pt x="18373" y="31967"/>
                  </a:cubicBezTo>
                  <a:cubicBezTo>
                    <a:pt x="19366" y="31967"/>
                    <a:pt x="20434" y="31696"/>
                    <a:pt x="21345" y="31508"/>
                  </a:cubicBezTo>
                  <a:cubicBezTo>
                    <a:pt x="21540" y="31735"/>
                    <a:pt x="21755" y="31827"/>
                    <a:pt x="21971" y="31827"/>
                  </a:cubicBezTo>
                  <a:cubicBezTo>
                    <a:pt x="22288" y="31827"/>
                    <a:pt x="22607" y="31628"/>
                    <a:pt x="22871" y="31364"/>
                  </a:cubicBezTo>
                  <a:cubicBezTo>
                    <a:pt x="23641" y="30608"/>
                    <a:pt x="24515" y="30399"/>
                    <a:pt x="25285" y="29590"/>
                  </a:cubicBezTo>
                  <a:cubicBezTo>
                    <a:pt x="26915" y="28859"/>
                    <a:pt x="28520" y="27581"/>
                    <a:pt x="28716" y="25898"/>
                  </a:cubicBezTo>
                  <a:cubicBezTo>
                    <a:pt x="28924" y="25637"/>
                    <a:pt x="28781" y="25376"/>
                    <a:pt x="28546" y="25259"/>
                  </a:cubicBezTo>
                  <a:cubicBezTo>
                    <a:pt x="28390" y="25337"/>
                    <a:pt x="28233" y="25415"/>
                    <a:pt x="28090" y="25480"/>
                  </a:cubicBezTo>
                  <a:cubicBezTo>
                    <a:pt x="28470" y="25062"/>
                    <a:pt x="28949" y="23768"/>
                    <a:pt x="29599" y="23768"/>
                  </a:cubicBezTo>
                  <a:cubicBezTo>
                    <a:pt x="29617" y="23768"/>
                    <a:pt x="29636" y="23769"/>
                    <a:pt x="29655" y="23771"/>
                  </a:cubicBezTo>
                  <a:cubicBezTo>
                    <a:pt x="29877" y="23210"/>
                    <a:pt x="30294" y="21801"/>
                    <a:pt x="29485" y="21462"/>
                  </a:cubicBezTo>
                  <a:cubicBezTo>
                    <a:pt x="31025" y="21240"/>
                    <a:pt x="33125" y="19910"/>
                    <a:pt x="33060" y="18161"/>
                  </a:cubicBezTo>
                  <a:cubicBezTo>
                    <a:pt x="33008" y="16752"/>
                    <a:pt x="30999" y="16661"/>
                    <a:pt x="30099" y="15878"/>
                  </a:cubicBezTo>
                  <a:cubicBezTo>
                    <a:pt x="29303" y="16309"/>
                    <a:pt x="29172" y="16596"/>
                    <a:pt x="28585" y="17248"/>
                  </a:cubicBezTo>
                  <a:cubicBezTo>
                    <a:pt x="26889" y="15552"/>
                    <a:pt x="28833" y="14743"/>
                    <a:pt x="28794" y="13112"/>
                  </a:cubicBezTo>
                  <a:cubicBezTo>
                    <a:pt x="29812" y="13021"/>
                    <a:pt x="30347" y="12564"/>
                    <a:pt x="31299" y="12408"/>
                  </a:cubicBezTo>
                  <a:cubicBezTo>
                    <a:pt x="31578" y="11716"/>
                    <a:pt x="31195" y="10143"/>
                    <a:pt x="30480" y="10143"/>
                  </a:cubicBezTo>
                  <a:cubicBezTo>
                    <a:pt x="30291" y="10143"/>
                    <a:pt x="30080" y="10252"/>
                    <a:pt x="29851" y="10516"/>
                  </a:cubicBezTo>
                  <a:cubicBezTo>
                    <a:pt x="29506" y="9893"/>
                    <a:pt x="29350" y="8099"/>
                    <a:pt x="28387" y="8099"/>
                  </a:cubicBezTo>
                  <a:cubicBezTo>
                    <a:pt x="28222" y="8099"/>
                    <a:pt x="28033" y="8152"/>
                    <a:pt x="27816" y="8272"/>
                  </a:cubicBezTo>
                  <a:cubicBezTo>
                    <a:pt x="27752" y="8258"/>
                    <a:pt x="27691" y="8252"/>
                    <a:pt x="27634" y="8252"/>
                  </a:cubicBezTo>
                  <a:cubicBezTo>
                    <a:pt x="26603" y="8252"/>
                    <a:pt x="26490" y="10359"/>
                    <a:pt x="26120" y="11038"/>
                  </a:cubicBezTo>
                  <a:cubicBezTo>
                    <a:pt x="25851" y="10607"/>
                    <a:pt x="25787" y="9303"/>
                    <a:pt x="25208" y="9303"/>
                  </a:cubicBezTo>
                  <a:cubicBezTo>
                    <a:pt x="24999" y="9303"/>
                    <a:pt x="24723" y="9473"/>
                    <a:pt x="24345" y="9916"/>
                  </a:cubicBezTo>
                  <a:cubicBezTo>
                    <a:pt x="24580" y="9407"/>
                    <a:pt x="25037" y="9055"/>
                    <a:pt x="25572" y="8977"/>
                  </a:cubicBezTo>
                  <a:cubicBezTo>
                    <a:pt x="24580" y="8011"/>
                    <a:pt x="23902" y="6537"/>
                    <a:pt x="23589" y="5193"/>
                  </a:cubicBezTo>
                  <a:cubicBezTo>
                    <a:pt x="23236" y="5089"/>
                    <a:pt x="22988" y="4789"/>
                    <a:pt x="22936" y="4437"/>
                  </a:cubicBezTo>
                  <a:cubicBezTo>
                    <a:pt x="22726" y="4360"/>
                    <a:pt x="22487" y="4328"/>
                    <a:pt x="22241" y="4328"/>
                  </a:cubicBezTo>
                  <a:cubicBezTo>
                    <a:pt x="21814" y="4328"/>
                    <a:pt x="21366" y="4426"/>
                    <a:pt x="21018" y="4567"/>
                  </a:cubicBezTo>
                  <a:cubicBezTo>
                    <a:pt x="19857" y="4411"/>
                    <a:pt x="19309" y="4397"/>
                    <a:pt x="18788" y="3197"/>
                  </a:cubicBezTo>
                  <a:cubicBezTo>
                    <a:pt x="18767" y="3195"/>
                    <a:pt x="18747" y="3194"/>
                    <a:pt x="18728" y="3194"/>
                  </a:cubicBezTo>
                  <a:cubicBezTo>
                    <a:pt x="18475" y="3194"/>
                    <a:pt x="18380" y="3399"/>
                    <a:pt x="18144" y="3399"/>
                  </a:cubicBezTo>
                  <a:cubicBezTo>
                    <a:pt x="18121" y="3399"/>
                    <a:pt x="18096" y="3397"/>
                    <a:pt x="18070" y="3393"/>
                  </a:cubicBezTo>
                  <a:cubicBezTo>
                    <a:pt x="18213" y="3002"/>
                    <a:pt x="18240" y="2558"/>
                    <a:pt x="18122" y="2154"/>
                  </a:cubicBezTo>
                  <a:lnTo>
                    <a:pt x="18122" y="2154"/>
                  </a:lnTo>
                  <a:cubicBezTo>
                    <a:pt x="17444" y="2545"/>
                    <a:pt x="16674" y="2754"/>
                    <a:pt x="15878" y="2754"/>
                  </a:cubicBezTo>
                  <a:cubicBezTo>
                    <a:pt x="15852" y="2949"/>
                    <a:pt x="15709" y="3119"/>
                    <a:pt x="15526" y="3171"/>
                  </a:cubicBezTo>
                  <a:cubicBezTo>
                    <a:pt x="15487" y="3028"/>
                    <a:pt x="15461" y="2884"/>
                    <a:pt x="15474" y="2728"/>
                  </a:cubicBezTo>
                  <a:cubicBezTo>
                    <a:pt x="14195" y="2558"/>
                    <a:pt x="13191" y="1266"/>
                    <a:pt x="13726" y="1"/>
                  </a:cubicBezTo>
                  <a:close/>
                </a:path>
              </a:pathLst>
            </a:custGeom>
            <a:solidFill>
              <a:srgbClr val="000000">
                <a:alpha val="2680"/>
              </a:srgbClr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5425328" y="2522946"/>
              <a:ext cx="464959" cy="316753"/>
            </a:xfrm>
            <a:custGeom>
              <a:avLst/>
              <a:gdLst/>
              <a:ahLst/>
              <a:cxnLst/>
              <a:rect l="l" t="t" r="r" b="b"/>
              <a:pathLst>
                <a:path w="4361" h="2971" extrusionOk="0">
                  <a:moveTo>
                    <a:pt x="1260" y="1"/>
                  </a:moveTo>
                  <a:cubicBezTo>
                    <a:pt x="834" y="1"/>
                    <a:pt x="398" y="153"/>
                    <a:pt x="0" y="527"/>
                  </a:cubicBezTo>
                  <a:cubicBezTo>
                    <a:pt x="26" y="592"/>
                    <a:pt x="39" y="670"/>
                    <a:pt x="65" y="736"/>
                  </a:cubicBezTo>
                  <a:cubicBezTo>
                    <a:pt x="87" y="1875"/>
                    <a:pt x="1065" y="2970"/>
                    <a:pt x="2219" y="2970"/>
                  </a:cubicBezTo>
                  <a:cubicBezTo>
                    <a:pt x="2465" y="2970"/>
                    <a:pt x="2720" y="2920"/>
                    <a:pt x="2975" y="2810"/>
                  </a:cubicBezTo>
                  <a:cubicBezTo>
                    <a:pt x="4360" y="2221"/>
                    <a:pt x="2886" y="1"/>
                    <a:pt x="1260" y="1"/>
                  </a:cubicBezTo>
                  <a:close/>
                </a:path>
              </a:pathLst>
            </a:custGeom>
            <a:solidFill>
              <a:srgbClr val="FFFFFF">
                <a:alpha val="23210"/>
              </a:srgbClr>
            </a:solidFill>
            <a:ln>
              <a:noFill/>
            </a:ln>
            <a:effectLst>
              <a:outerShdw blurRad="1857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22"/>
          <p:cNvGrpSpPr/>
          <p:nvPr/>
        </p:nvGrpSpPr>
        <p:grpSpPr>
          <a:xfrm>
            <a:off x="-691175" y="4083150"/>
            <a:ext cx="11089360" cy="1255750"/>
            <a:chOff x="-691175" y="4083150"/>
            <a:chExt cx="11089360" cy="1255750"/>
          </a:xfrm>
        </p:grpSpPr>
        <p:sp>
          <p:nvSpPr>
            <p:cNvPr id="1391" name="Google Shape;1391;p22"/>
            <p:cNvSpPr/>
            <p:nvPr/>
          </p:nvSpPr>
          <p:spPr>
            <a:xfrm>
              <a:off x="-118501" y="4083150"/>
              <a:ext cx="9384460" cy="1126144"/>
            </a:xfrm>
            <a:custGeom>
              <a:avLst/>
              <a:gdLst/>
              <a:ahLst/>
              <a:cxnLst/>
              <a:rect l="l" t="t" r="r" b="b"/>
              <a:pathLst>
                <a:path w="122297" h="34352" extrusionOk="0">
                  <a:moveTo>
                    <a:pt x="0" y="34352"/>
                  </a:moveTo>
                  <a:lnTo>
                    <a:pt x="122296" y="34352"/>
                  </a:lnTo>
                  <a:lnTo>
                    <a:pt x="122296" y="9968"/>
                  </a:lnTo>
                  <a:cubicBezTo>
                    <a:pt x="122296" y="9968"/>
                    <a:pt x="92237" y="1"/>
                    <a:pt x="63705" y="1"/>
                  </a:cubicBezTo>
                  <a:cubicBezTo>
                    <a:pt x="35173" y="1"/>
                    <a:pt x="0" y="9968"/>
                    <a:pt x="0" y="996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4000">
                  <a:srgbClr val="7E5288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-57037" y="4098296"/>
              <a:ext cx="4971661" cy="1111425"/>
            </a:xfrm>
            <a:custGeom>
              <a:avLst/>
              <a:gdLst/>
              <a:ahLst/>
              <a:cxnLst/>
              <a:rect l="l" t="t" r="r" b="b"/>
              <a:pathLst>
                <a:path w="64790" h="33903" extrusionOk="0">
                  <a:moveTo>
                    <a:pt x="13211" y="11463"/>
                  </a:moveTo>
                  <a:cubicBezTo>
                    <a:pt x="13250" y="11463"/>
                    <a:pt x="13302" y="11555"/>
                    <a:pt x="13185" y="11724"/>
                  </a:cubicBezTo>
                  <a:cubicBezTo>
                    <a:pt x="13159" y="11646"/>
                    <a:pt x="13159" y="11568"/>
                    <a:pt x="13185" y="11502"/>
                  </a:cubicBezTo>
                  <a:cubicBezTo>
                    <a:pt x="13183" y="11500"/>
                    <a:pt x="13181" y="11500"/>
                    <a:pt x="13178" y="11500"/>
                  </a:cubicBezTo>
                  <a:cubicBezTo>
                    <a:pt x="13177" y="11500"/>
                    <a:pt x="13175" y="11500"/>
                    <a:pt x="13174" y="11501"/>
                  </a:cubicBezTo>
                  <a:lnTo>
                    <a:pt x="13174" y="11501"/>
                  </a:lnTo>
                  <a:lnTo>
                    <a:pt x="13211" y="11463"/>
                  </a:lnTo>
                  <a:close/>
                  <a:moveTo>
                    <a:pt x="12904" y="11842"/>
                  </a:moveTo>
                  <a:cubicBezTo>
                    <a:pt x="12899" y="11855"/>
                    <a:pt x="12893" y="11868"/>
                    <a:pt x="12892" y="11868"/>
                  </a:cubicBezTo>
                  <a:cubicBezTo>
                    <a:pt x="12891" y="11868"/>
                    <a:pt x="12892" y="11861"/>
                    <a:pt x="12898" y="11842"/>
                  </a:cubicBezTo>
                  <a:close/>
                  <a:moveTo>
                    <a:pt x="13067" y="11607"/>
                  </a:moveTo>
                  <a:cubicBezTo>
                    <a:pt x="13289" y="11816"/>
                    <a:pt x="13120" y="11842"/>
                    <a:pt x="12833" y="12063"/>
                  </a:cubicBezTo>
                  <a:cubicBezTo>
                    <a:pt x="12859" y="11998"/>
                    <a:pt x="12885" y="11920"/>
                    <a:pt x="12911" y="11842"/>
                  </a:cubicBezTo>
                  <a:cubicBezTo>
                    <a:pt x="12950" y="11750"/>
                    <a:pt x="13002" y="11672"/>
                    <a:pt x="13067" y="11607"/>
                  </a:cubicBezTo>
                  <a:close/>
                  <a:moveTo>
                    <a:pt x="30902" y="7808"/>
                  </a:moveTo>
                  <a:cubicBezTo>
                    <a:pt x="33264" y="7808"/>
                    <a:pt x="35886" y="9953"/>
                    <a:pt x="34420" y="11691"/>
                  </a:cubicBezTo>
                  <a:lnTo>
                    <a:pt x="34420" y="11691"/>
                  </a:lnTo>
                  <a:cubicBezTo>
                    <a:pt x="34395" y="11715"/>
                    <a:pt x="34351" y="11758"/>
                    <a:pt x="34281" y="11829"/>
                  </a:cubicBezTo>
                  <a:lnTo>
                    <a:pt x="34293" y="11829"/>
                  </a:lnTo>
                  <a:cubicBezTo>
                    <a:pt x="34307" y="11814"/>
                    <a:pt x="34337" y="11782"/>
                    <a:pt x="34367" y="11751"/>
                  </a:cubicBezTo>
                  <a:lnTo>
                    <a:pt x="34367" y="11751"/>
                  </a:lnTo>
                  <a:cubicBezTo>
                    <a:pt x="34344" y="11777"/>
                    <a:pt x="34319" y="11803"/>
                    <a:pt x="34294" y="11829"/>
                  </a:cubicBezTo>
                  <a:lnTo>
                    <a:pt x="34293" y="11829"/>
                  </a:lnTo>
                  <a:cubicBezTo>
                    <a:pt x="34288" y="11834"/>
                    <a:pt x="34285" y="11837"/>
                    <a:pt x="34285" y="11837"/>
                  </a:cubicBezTo>
                  <a:cubicBezTo>
                    <a:pt x="34285" y="11837"/>
                    <a:pt x="34288" y="11835"/>
                    <a:pt x="34294" y="11829"/>
                  </a:cubicBezTo>
                  <a:lnTo>
                    <a:pt x="34294" y="11829"/>
                  </a:lnTo>
                  <a:cubicBezTo>
                    <a:pt x="33557" y="12576"/>
                    <a:pt x="32142" y="13003"/>
                    <a:pt x="30819" y="13003"/>
                  </a:cubicBezTo>
                  <a:cubicBezTo>
                    <a:pt x="28675" y="13003"/>
                    <a:pt x="26769" y="11882"/>
                    <a:pt x="28358" y="9180"/>
                  </a:cubicBezTo>
                  <a:cubicBezTo>
                    <a:pt x="28933" y="8199"/>
                    <a:pt x="29894" y="7808"/>
                    <a:pt x="30902" y="7808"/>
                  </a:cubicBezTo>
                  <a:close/>
                  <a:moveTo>
                    <a:pt x="30461" y="17094"/>
                  </a:moveTo>
                  <a:lnTo>
                    <a:pt x="30461" y="17094"/>
                  </a:lnTo>
                  <a:cubicBezTo>
                    <a:pt x="30460" y="17095"/>
                    <a:pt x="30459" y="17097"/>
                    <a:pt x="30458" y="17099"/>
                  </a:cubicBezTo>
                  <a:cubicBezTo>
                    <a:pt x="30459" y="17097"/>
                    <a:pt x="30460" y="17096"/>
                    <a:pt x="30461" y="17094"/>
                  </a:cubicBezTo>
                  <a:close/>
                  <a:moveTo>
                    <a:pt x="36930" y="21277"/>
                  </a:moveTo>
                  <a:cubicBezTo>
                    <a:pt x="37112" y="21277"/>
                    <a:pt x="37300" y="21297"/>
                    <a:pt x="37490" y="21339"/>
                  </a:cubicBezTo>
                  <a:cubicBezTo>
                    <a:pt x="37852" y="21297"/>
                    <a:pt x="38174" y="21277"/>
                    <a:pt x="38459" y="21277"/>
                  </a:cubicBezTo>
                  <a:cubicBezTo>
                    <a:pt x="42938" y="21277"/>
                    <a:pt x="38232" y="26178"/>
                    <a:pt x="35831" y="26178"/>
                  </a:cubicBezTo>
                  <a:cubicBezTo>
                    <a:pt x="34865" y="26178"/>
                    <a:pt x="34272" y="25384"/>
                    <a:pt x="34802" y="23156"/>
                  </a:cubicBezTo>
                  <a:lnTo>
                    <a:pt x="34802" y="23156"/>
                  </a:lnTo>
                  <a:cubicBezTo>
                    <a:pt x="34813" y="23112"/>
                    <a:pt x="34826" y="23059"/>
                    <a:pt x="34842" y="22996"/>
                  </a:cubicBezTo>
                  <a:lnTo>
                    <a:pt x="34842" y="22996"/>
                  </a:lnTo>
                  <a:cubicBezTo>
                    <a:pt x="34842" y="22996"/>
                    <a:pt x="34842" y="22996"/>
                    <a:pt x="34842" y="22996"/>
                  </a:cubicBezTo>
                  <a:cubicBezTo>
                    <a:pt x="35074" y="21903"/>
                    <a:pt x="35923" y="21277"/>
                    <a:pt x="36930" y="21277"/>
                  </a:cubicBezTo>
                  <a:close/>
                  <a:moveTo>
                    <a:pt x="13059" y="14064"/>
                  </a:moveTo>
                  <a:cubicBezTo>
                    <a:pt x="13937" y="14064"/>
                    <a:pt x="14929" y="14550"/>
                    <a:pt x="15977" y="15756"/>
                  </a:cubicBezTo>
                  <a:cubicBezTo>
                    <a:pt x="16306" y="16146"/>
                    <a:pt x="27350" y="16730"/>
                    <a:pt x="30271" y="16730"/>
                  </a:cubicBezTo>
                  <a:cubicBezTo>
                    <a:pt x="30475" y="16730"/>
                    <a:pt x="30640" y="16727"/>
                    <a:pt x="30758" y="16721"/>
                  </a:cubicBezTo>
                  <a:lnTo>
                    <a:pt x="30758" y="16721"/>
                  </a:lnTo>
                  <a:cubicBezTo>
                    <a:pt x="30642" y="16837"/>
                    <a:pt x="30539" y="16953"/>
                    <a:pt x="30461" y="17094"/>
                  </a:cubicBezTo>
                  <a:lnTo>
                    <a:pt x="30461" y="17094"/>
                  </a:lnTo>
                  <a:cubicBezTo>
                    <a:pt x="30475" y="17063"/>
                    <a:pt x="30431" y="17052"/>
                    <a:pt x="30366" y="17052"/>
                  </a:cubicBezTo>
                  <a:cubicBezTo>
                    <a:pt x="30204" y="17052"/>
                    <a:pt x="29919" y="17121"/>
                    <a:pt x="30128" y="17121"/>
                  </a:cubicBezTo>
                  <a:cubicBezTo>
                    <a:pt x="30190" y="17121"/>
                    <a:pt x="30294" y="17115"/>
                    <a:pt x="30458" y="17099"/>
                  </a:cubicBezTo>
                  <a:lnTo>
                    <a:pt x="30458" y="17099"/>
                  </a:lnTo>
                  <a:cubicBezTo>
                    <a:pt x="28123" y="17334"/>
                    <a:pt x="23074" y="19917"/>
                    <a:pt x="22630" y="22631"/>
                  </a:cubicBezTo>
                  <a:cubicBezTo>
                    <a:pt x="23437" y="21633"/>
                    <a:pt x="24691" y="21192"/>
                    <a:pt x="25958" y="21192"/>
                  </a:cubicBezTo>
                  <a:cubicBezTo>
                    <a:pt x="28833" y="21192"/>
                    <a:pt x="31775" y="23462"/>
                    <a:pt x="29701" y="26649"/>
                  </a:cubicBezTo>
                  <a:cubicBezTo>
                    <a:pt x="29604" y="28008"/>
                    <a:pt x="27955" y="28734"/>
                    <a:pt x="26172" y="28734"/>
                  </a:cubicBezTo>
                  <a:cubicBezTo>
                    <a:pt x="23915" y="28734"/>
                    <a:pt x="21444" y="27572"/>
                    <a:pt x="21626" y="25058"/>
                  </a:cubicBezTo>
                  <a:lnTo>
                    <a:pt x="21626" y="25058"/>
                  </a:lnTo>
                  <a:cubicBezTo>
                    <a:pt x="19149" y="26861"/>
                    <a:pt x="16599" y="28290"/>
                    <a:pt x="15044" y="28290"/>
                  </a:cubicBezTo>
                  <a:cubicBezTo>
                    <a:pt x="13281" y="28290"/>
                    <a:pt x="12798" y="26454"/>
                    <a:pt x="15155" y="21248"/>
                  </a:cubicBezTo>
                  <a:lnTo>
                    <a:pt x="15155" y="21248"/>
                  </a:lnTo>
                  <a:cubicBezTo>
                    <a:pt x="13829" y="22027"/>
                    <a:pt x="12766" y="22352"/>
                    <a:pt x="11934" y="22352"/>
                  </a:cubicBezTo>
                  <a:cubicBezTo>
                    <a:pt x="7731" y="22352"/>
                    <a:pt x="9430" y="14064"/>
                    <a:pt x="13059" y="14064"/>
                  </a:cubicBezTo>
                  <a:close/>
                  <a:moveTo>
                    <a:pt x="19364" y="29616"/>
                  </a:moveTo>
                  <a:cubicBezTo>
                    <a:pt x="19482" y="29616"/>
                    <a:pt x="19603" y="29662"/>
                    <a:pt x="19708" y="29780"/>
                  </a:cubicBezTo>
                  <a:cubicBezTo>
                    <a:pt x="19747" y="29898"/>
                    <a:pt x="19682" y="29963"/>
                    <a:pt x="19499" y="29963"/>
                  </a:cubicBezTo>
                  <a:cubicBezTo>
                    <a:pt x="19518" y="29952"/>
                    <a:pt x="19514" y="29948"/>
                    <a:pt x="19503" y="29948"/>
                  </a:cubicBezTo>
                  <a:cubicBezTo>
                    <a:pt x="19479" y="29948"/>
                    <a:pt x="19420" y="29965"/>
                    <a:pt x="19463" y="29965"/>
                  </a:cubicBezTo>
                  <a:cubicBezTo>
                    <a:pt x="19471" y="29965"/>
                    <a:pt x="19483" y="29965"/>
                    <a:pt x="19499" y="29963"/>
                  </a:cubicBezTo>
                  <a:lnTo>
                    <a:pt x="19499" y="29963"/>
                  </a:lnTo>
                  <a:cubicBezTo>
                    <a:pt x="19369" y="29976"/>
                    <a:pt x="19225" y="30002"/>
                    <a:pt x="19108" y="30054"/>
                  </a:cubicBezTo>
                  <a:cubicBezTo>
                    <a:pt x="19043" y="30072"/>
                    <a:pt x="18991" y="30080"/>
                    <a:pt x="18951" y="30080"/>
                  </a:cubicBezTo>
                  <a:cubicBezTo>
                    <a:pt x="18636" y="30080"/>
                    <a:pt x="18985" y="29616"/>
                    <a:pt x="19364" y="29616"/>
                  </a:cubicBezTo>
                  <a:close/>
                  <a:moveTo>
                    <a:pt x="50041" y="0"/>
                  </a:moveTo>
                  <a:cubicBezTo>
                    <a:pt x="49977" y="0"/>
                    <a:pt x="49911" y="3"/>
                    <a:pt x="49845" y="9"/>
                  </a:cubicBezTo>
                  <a:cubicBezTo>
                    <a:pt x="51971" y="4072"/>
                    <a:pt x="46126" y="5890"/>
                    <a:pt x="40931" y="5890"/>
                  </a:cubicBezTo>
                  <a:cubicBezTo>
                    <a:pt x="36435" y="5890"/>
                    <a:pt x="32425" y="4528"/>
                    <a:pt x="34489" y="2083"/>
                  </a:cubicBezTo>
                  <a:lnTo>
                    <a:pt x="34489" y="2083"/>
                  </a:lnTo>
                  <a:cubicBezTo>
                    <a:pt x="30797" y="2840"/>
                    <a:pt x="24352" y="4849"/>
                    <a:pt x="22748" y="8815"/>
                  </a:cubicBezTo>
                  <a:cubicBezTo>
                    <a:pt x="22591" y="7967"/>
                    <a:pt x="22239" y="7158"/>
                    <a:pt x="21704" y="6480"/>
                  </a:cubicBezTo>
                  <a:cubicBezTo>
                    <a:pt x="21391" y="7158"/>
                    <a:pt x="20856" y="7706"/>
                    <a:pt x="20191" y="8032"/>
                  </a:cubicBezTo>
                  <a:cubicBezTo>
                    <a:pt x="21930" y="9258"/>
                    <a:pt x="19938" y="10419"/>
                    <a:pt x="17543" y="10419"/>
                  </a:cubicBezTo>
                  <a:cubicBezTo>
                    <a:pt x="15376" y="10419"/>
                    <a:pt x="12879" y="9468"/>
                    <a:pt x="12519" y="6754"/>
                  </a:cubicBezTo>
                  <a:cubicBezTo>
                    <a:pt x="7322" y="7690"/>
                    <a:pt x="7896" y="16968"/>
                    <a:pt x="3285" y="16968"/>
                  </a:cubicBezTo>
                  <a:cubicBezTo>
                    <a:pt x="2630" y="16968"/>
                    <a:pt x="1870" y="16781"/>
                    <a:pt x="974" y="16356"/>
                  </a:cubicBezTo>
                  <a:cubicBezTo>
                    <a:pt x="934" y="17269"/>
                    <a:pt x="882" y="18182"/>
                    <a:pt x="817" y="19095"/>
                  </a:cubicBezTo>
                  <a:cubicBezTo>
                    <a:pt x="1766" y="18249"/>
                    <a:pt x="2611" y="17893"/>
                    <a:pt x="3343" y="17893"/>
                  </a:cubicBezTo>
                  <a:cubicBezTo>
                    <a:pt x="7212" y="17893"/>
                    <a:pt x="7904" y="27836"/>
                    <a:pt x="3850" y="27836"/>
                  </a:cubicBezTo>
                  <a:cubicBezTo>
                    <a:pt x="3186" y="27836"/>
                    <a:pt x="2395" y="27570"/>
                    <a:pt x="1469" y="26949"/>
                  </a:cubicBezTo>
                  <a:lnTo>
                    <a:pt x="1469" y="26949"/>
                  </a:lnTo>
                  <a:cubicBezTo>
                    <a:pt x="2886" y="29345"/>
                    <a:pt x="1" y="33053"/>
                    <a:pt x="4119" y="33053"/>
                  </a:cubicBezTo>
                  <a:cubicBezTo>
                    <a:pt x="4665" y="33053"/>
                    <a:pt x="5334" y="32988"/>
                    <a:pt x="6153" y="32846"/>
                  </a:cubicBezTo>
                  <a:cubicBezTo>
                    <a:pt x="6252" y="30208"/>
                    <a:pt x="7851" y="29134"/>
                    <a:pt x="9579" y="29134"/>
                  </a:cubicBezTo>
                  <a:cubicBezTo>
                    <a:pt x="11943" y="29134"/>
                    <a:pt x="14547" y="31144"/>
                    <a:pt x="13876" y="33903"/>
                  </a:cubicBezTo>
                  <a:cubicBezTo>
                    <a:pt x="15530" y="31962"/>
                    <a:pt x="21085" y="30145"/>
                    <a:pt x="25407" y="30145"/>
                  </a:cubicBezTo>
                  <a:cubicBezTo>
                    <a:pt x="28347" y="30145"/>
                    <a:pt x="30717" y="30986"/>
                    <a:pt x="30902" y="33198"/>
                  </a:cubicBezTo>
                  <a:cubicBezTo>
                    <a:pt x="33263" y="31646"/>
                    <a:pt x="32598" y="29180"/>
                    <a:pt x="33589" y="26858"/>
                  </a:cubicBezTo>
                  <a:cubicBezTo>
                    <a:pt x="34433" y="32035"/>
                    <a:pt x="35411" y="33737"/>
                    <a:pt x="36648" y="33737"/>
                  </a:cubicBezTo>
                  <a:cubicBezTo>
                    <a:pt x="39026" y="33737"/>
                    <a:pt x="42364" y="27457"/>
                    <a:pt x="47554" y="27457"/>
                  </a:cubicBezTo>
                  <a:cubicBezTo>
                    <a:pt x="48773" y="27457"/>
                    <a:pt x="50093" y="27803"/>
                    <a:pt x="51528" y="28658"/>
                  </a:cubicBezTo>
                  <a:cubicBezTo>
                    <a:pt x="51541" y="25736"/>
                    <a:pt x="43987" y="26988"/>
                    <a:pt x="46740" y="21809"/>
                  </a:cubicBezTo>
                  <a:lnTo>
                    <a:pt x="46740" y="21809"/>
                  </a:lnTo>
                  <a:cubicBezTo>
                    <a:pt x="45266" y="22044"/>
                    <a:pt x="44209" y="22722"/>
                    <a:pt x="43583" y="23870"/>
                  </a:cubicBezTo>
                  <a:cubicBezTo>
                    <a:pt x="40882" y="19435"/>
                    <a:pt x="31110" y="19435"/>
                    <a:pt x="31384" y="16369"/>
                  </a:cubicBezTo>
                  <a:cubicBezTo>
                    <a:pt x="31665" y="13079"/>
                    <a:pt x="36557" y="11806"/>
                    <a:pt x="41058" y="11806"/>
                  </a:cubicBezTo>
                  <a:cubicBezTo>
                    <a:pt x="44302" y="11806"/>
                    <a:pt x="47343" y="12468"/>
                    <a:pt x="48305" y="13512"/>
                  </a:cubicBezTo>
                  <a:cubicBezTo>
                    <a:pt x="48320" y="11068"/>
                    <a:pt x="50716" y="9436"/>
                    <a:pt x="52858" y="9436"/>
                  </a:cubicBezTo>
                  <a:cubicBezTo>
                    <a:pt x="54547" y="9436"/>
                    <a:pt x="56079" y="10452"/>
                    <a:pt x="56159" y="12885"/>
                  </a:cubicBezTo>
                  <a:cubicBezTo>
                    <a:pt x="56576" y="12791"/>
                    <a:pt x="56888" y="12749"/>
                    <a:pt x="57120" y="12749"/>
                  </a:cubicBezTo>
                  <a:cubicBezTo>
                    <a:pt x="58852" y="12749"/>
                    <a:pt x="56035" y="15087"/>
                    <a:pt x="58512" y="15087"/>
                  </a:cubicBezTo>
                  <a:cubicBezTo>
                    <a:pt x="59223" y="15087"/>
                    <a:pt x="60371" y="14894"/>
                    <a:pt x="62187" y="14399"/>
                  </a:cubicBezTo>
                  <a:cubicBezTo>
                    <a:pt x="64789" y="13686"/>
                    <a:pt x="64068" y="9732"/>
                    <a:pt x="61610" y="9732"/>
                  </a:cubicBezTo>
                  <a:cubicBezTo>
                    <a:pt x="61537" y="9732"/>
                    <a:pt x="61461" y="9736"/>
                    <a:pt x="61385" y="9743"/>
                  </a:cubicBezTo>
                  <a:lnTo>
                    <a:pt x="61385" y="9743"/>
                  </a:lnTo>
                  <a:cubicBezTo>
                    <a:pt x="62288" y="9623"/>
                    <a:pt x="62539" y="9582"/>
                    <a:pt x="62487" y="9582"/>
                  </a:cubicBezTo>
                  <a:cubicBezTo>
                    <a:pt x="62400" y="9582"/>
                    <a:pt x="61466" y="9696"/>
                    <a:pt x="61308" y="9745"/>
                  </a:cubicBezTo>
                  <a:lnTo>
                    <a:pt x="61308" y="9745"/>
                  </a:lnTo>
                  <a:cubicBezTo>
                    <a:pt x="61306" y="9747"/>
                    <a:pt x="61303" y="9750"/>
                    <a:pt x="61301" y="9752"/>
                  </a:cubicBezTo>
                  <a:lnTo>
                    <a:pt x="61301" y="9752"/>
                  </a:lnTo>
                  <a:cubicBezTo>
                    <a:pt x="61329" y="9749"/>
                    <a:pt x="61357" y="9746"/>
                    <a:pt x="61385" y="9743"/>
                  </a:cubicBezTo>
                  <a:lnTo>
                    <a:pt x="61385" y="9743"/>
                  </a:lnTo>
                  <a:cubicBezTo>
                    <a:pt x="61357" y="9747"/>
                    <a:pt x="61328" y="9750"/>
                    <a:pt x="61300" y="9754"/>
                  </a:cubicBezTo>
                  <a:cubicBezTo>
                    <a:pt x="61300" y="9754"/>
                    <a:pt x="61301" y="9753"/>
                    <a:pt x="61301" y="9752"/>
                  </a:cubicBezTo>
                  <a:lnTo>
                    <a:pt x="61301" y="9752"/>
                  </a:lnTo>
                  <a:cubicBezTo>
                    <a:pt x="61296" y="9753"/>
                    <a:pt x="61291" y="9754"/>
                    <a:pt x="61286" y="9754"/>
                  </a:cubicBezTo>
                  <a:cubicBezTo>
                    <a:pt x="61289" y="9751"/>
                    <a:pt x="61297" y="9748"/>
                    <a:pt x="61308" y="9745"/>
                  </a:cubicBezTo>
                  <a:lnTo>
                    <a:pt x="61308" y="9745"/>
                  </a:lnTo>
                  <a:cubicBezTo>
                    <a:pt x="62376" y="8532"/>
                    <a:pt x="63686" y="6736"/>
                    <a:pt x="63361" y="4992"/>
                  </a:cubicBezTo>
                  <a:lnTo>
                    <a:pt x="63361" y="4992"/>
                  </a:lnTo>
                  <a:cubicBezTo>
                    <a:pt x="61341" y="6610"/>
                    <a:pt x="59771" y="7235"/>
                    <a:pt x="58502" y="7235"/>
                  </a:cubicBezTo>
                  <a:cubicBezTo>
                    <a:pt x="54183" y="7235"/>
                    <a:pt x="53340" y="0"/>
                    <a:pt x="50041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5480702" y="4613777"/>
              <a:ext cx="279315" cy="35700"/>
            </a:xfrm>
            <a:custGeom>
              <a:avLst/>
              <a:gdLst/>
              <a:ahLst/>
              <a:cxnLst/>
              <a:rect l="l" t="t" r="r" b="b"/>
              <a:pathLst>
                <a:path w="3640" h="1089" extrusionOk="0">
                  <a:moveTo>
                    <a:pt x="1855" y="1"/>
                  </a:moveTo>
                  <a:cubicBezTo>
                    <a:pt x="1111" y="1"/>
                    <a:pt x="375" y="243"/>
                    <a:pt x="0" y="801"/>
                  </a:cubicBezTo>
                  <a:cubicBezTo>
                    <a:pt x="183" y="932"/>
                    <a:pt x="378" y="1023"/>
                    <a:pt x="587" y="1088"/>
                  </a:cubicBezTo>
                  <a:cubicBezTo>
                    <a:pt x="913" y="917"/>
                    <a:pt x="1233" y="877"/>
                    <a:pt x="1553" y="877"/>
                  </a:cubicBezTo>
                  <a:cubicBezTo>
                    <a:pt x="1838" y="877"/>
                    <a:pt x="2122" y="909"/>
                    <a:pt x="2411" y="909"/>
                  </a:cubicBezTo>
                  <a:cubicBezTo>
                    <a:pt x="2811" y="909"/>
                    <a:pt x="3217" y="847"/>
                    <a:pt x="3640" y="553"/>
                  </a:cubicBezTo>
                  <a:cubicBezTo>
                    <a:pt x="3222" y="204"/>
                    <a:pt x="2536" y="1"/>
                    <a:pt x="1855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5902130" y="4674229"/>
              <a:ext cx="203271" cy="39405"/>
            </a:xfrm>
            <a:custGeom>
              <a:avLst/>
              <a:gdLst/>
              <a:ahLst/>
              <a:cxnLst/>
              <a:rect l="l" t="t" r="r" b="b"/>
              <a:pathLst>
                <a:path w="2649" h="1202" extrusionOk="0">
                  <a:moveTo>
                    <a:pt x="2493" y="0"/>
                  </a:moveTo>
                  <a:cubicBezTo>
                    <a:pt x="1953" y="0"/>
                    <a:pt x="333" y="853"/>
                    <a:pt x="1" y="1162"/>
                  </a:cubicBezTo>
                  <a:cubicBezTo>
                    <a:pt x="171" y="1188"/>
                    <a:pt x="336" y="1202"/>
                    <a:pt x="496" y="1202"/>
                  </a:cubicBezTo>
                  <a:cubicBezTo>
                    <a:pt x="1317" y="1202"/>
                    <a:pt x="2004" y="857"/>
                    <a:pt x="2551" y="180"/>
                  </a:cubicBezTo>
                  <a:lnTo>
                    <a:pt x="2551" y="180"/>
                  </a:lnTo>
                  <a:cubicBezTo>
                    <a:pt x="2568" y="161"/>
                    <a:pt x="2599" y="122"/>
                    <a:pt x="2649" y="53"/>
                  </a:cubicBezTo>
                  <a:lnTo>
                    <a:pt x="2649" y="53"/>
                  </a:lnTo>
                  <a:cubicBezTo>
                    <a:pt x="2649" y="53"/>
                    <a:pt x="2649" y="53"/>
                    <a:pt x="2649" y="53"/>
                  </a:cubicBezTo>
                  <a:cubicBezTo>
                    <a:pt x="2649" y="53"/>
                    <a:pt x="2649" y="53"/>
                    <a:pt x="2648" y="52"/>
                  </a:cubicBezTo>
                  <a:lnTo>
                    <a:pt x="2648" y="52"/>
                  </a:lnTo>
                  <a:cubicBezTo>
                    <a:pt x="2621" y="16"/>
                    <a:pt x="2567" y="0"/>
                    <a:pt x="249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7748990" y="4555685"/>
              <a:ext cx="1498941" cy="568940"/>
            </a:xfrm>
            <a:custGeom>
              <a:avLst/>
              <a:gdLst/>
              <a:ahLst/>
              <a:cxnLst/>
              <a:rect l="l" t="t" r="r" b="b"/>
              <a:pathLst>
                <a:path w="19534" h="17355" extrusionOk="0">
                  <a:moveTo>
                    <a:pt x="6748" y="1"/>
                  </a:moveTo>
                  <a:cubicBezTo>
                    <a:pt x="3470" y="1"/>
                    <a:pt x="0" y="2940"/>
                    <a:pt x="1842" y="6422"/>
                  </a:cubicBezTo>
                  <a:cubicBezTo>
                    <a:pt x="2651" y="7961"/>
                    <a:pt x="7739" y="12123"/>
                    <a:pt x="6852" y="13232"/>
                  </a:cubicBezTo>
                  <a:cubicBezTo>
                    <a:pt x="7049" y="13245"/>
                    <a:pt x="7259" y="13250"/>
                    <a:pt x="7479" y="13250"/>
                  </a:cubicBezTo>
                  <a:cubicBezTo>
                    <a:pt x="8846" y="13250"/>
                    <a:pt x="10615" y="13040"/>
                    <a:pt x="12220" y="13040"/>
                  </a:cubicBezTo>
                  <a:cubicBezTo>
                    <a:pt x="13285" y="13040"/>
                    <a:pt x="14278" y="13132"/>
                    <a:pt x="15032" y="13441"/>
                  </a:cubicBezTo>
                  <a:cubicBezTo>
                    <a:pt x="19181" y="15137"/>
                    <a:pt x="16050" y="16324"/>
                    <a:pt x="18411" y="17355"/>
                  </a:cubicBezTo>
                  <a:cubicBezTo>
                    <a:pt x="18281" y="13741"/>
                    <a:pt x="19155" y="9475"/>
                    <a:pt x="19533" y="5796"/>
                  </a:cubicBezTo>
                  <a:lnTo>
                    <a:pt x="19533" y="5796"/>
                  </a:lnTo>
                  <a:cubicBezTo>
                    <a:pt x="19298" y="6187"/>
                    <a:pt x="18881" y="6435"/>
                    <a:pt x="18437" y="6448"/>
                  </a:cubicBezTo>
                  <a:cubicBezTo>
                    <a:pt x="18229" y="6466"/>
                    <a:pt x="18178" y="6472"/>
                    <a:pt x="18202" y="6472"/>
                  </a:cubicBezTo>
                  <a:cubicBezTo>
                    <a:pt x="18247" y="6472"/>
                    <a:pt x="18557" y="6451"/>
                    <a:pt x="18567" y="6451"/>
                  </a:cubicBezTo>
                  <a:cubicBezTo>
                    <a:pt x="18571" y="6451"/>
                    <a:pt x="18536" y="6454"/>
                    <a:pt x="18437" y="6461"/>
                  </a:cubicBezTo>
                  <a:cubicBezTo>
                    <a:pt x="17749" y="6509"/>
                    <a:pt x="16984" y="6580"/>
                    <a:pt x="16222" y="6580"/>
                  </a:cubicBezTo>
                  <a:cubicBezTo>
                    <a:pt x="16160" y="6580"/>
                    <a:pt x="16098" y="6579"/>
                    <a:pt x="16037" y="6579"/>
                  </a:cubicBezTo>
                  <a:lnTo>
                    <a:pt x="16037" y="6579"/>
                  </a:lnTo>
                  <a:cubicBezTo>
                    <a:pt x="16233" y="8392"/>
                    <a:pt x="18150" y="10362"/>
                    <a:pt x="15776" y="11066"/>
                  </a:cubicBezTo>
                  <a:cubicBezTo>
                    <a:pt x="18189" y="4778"/>
                    <a:pt x="10257" y="6683"/>
                    <a:pt x="9905" y="1203"/>
                  </a:cubicBezTo>
                  <a:cubicBezTo>
                    <a:pt x="9038" y="366"/>
                    <a:pt x="7905" y="1"/>
                    <a:pt x="6748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7499677" y="4910398"/>
              <a:ext cx="369939" cy="44453"/>
            </a:xfrm>
            <a:custGeom>
              <a:avLst/>
              <a:gdLst/>
              <a:ahLst/>
              <a:cxnLst/>
              <a:rect l="l" t="t" r="r" b="b"/>
              <a:pathLst>
                <a:path w="4821" h="1356" extrusionOk="0">
                  <a:moveTo>
                    <a:pt x="2651" y="1"/>
                  </a:moveTo>
                  <a:cubicBezTo>
                    <a:pt x="1439" y="1"/>
                    <a:pt x="84" y="349"/>
                    <a:pt x="17" y="1352"/>
                  </a:cubicBezTo>
                  <a:lnTo>
                    <a:pt x="17" y="1352"/>
                  </a:lnTo>
                  <a:cubicBezTo>
                    <a:pt x="291" y="1289"/>
                    <a:pt x="4821" y="558"/>
                    <a:pt x="4452" y="533"/>
                  </a:cubicBezTo>
                  <a:lnTo>
                    <a:pt x="4557" y="533"/>
                  </a:lnTo>
                  <a:cubicBezTo>
                    <a:pt x="4539" y="234"/>
                    <a:pt x="3643" y="1"/>
                    <a:pt x="2651" y="1"/>
                  </a:cubicBezTo>
                  <a:close/>
                  <a:moveTo>
                    <a:pt x="17" y="1352"/>
                  </a:moveTo>
                  <a:cubicBezTo>
                    <a:pt x="4" y="1355"/>
                    <a:pt x="1" y="1356"/>
                    <a:pt x="6" y="1356"/>
                  </a:cubicBezTo>
                  <a:cubicBezTo>
                    <a:pt x="8" y="1356"/>
                    <a:pt x="12" y="1356"/>
                    <a:pt x="16" y="1355"/>
                  </a:cubicBezTo>
                  <a:cubicBezTo>
                    <a:pt x="17" y="1354"/>
                    <a:pt x="17" y="1353"/>
                    <a:pt x="17" y="1352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6426691" y="5054874"/>
              <a:ext cx="247394" cy="51305"/>
            </a:xfrm>
            <a:custGeom>
              <a:avLst/>
              <a:gdLst/>
              <a:ahLst/>
              <a:cxnLst/>
              <a:rect l="l" t="t" r="r" b="b"/>
              <a:pathLst>
                <a:path w="3224" h="1565" extrusionOk="0">
                  <a:moveTo>
                    <a:pt x="2214" y="0"/>
                  </a:moveTo>
                  <a:cubicBezTo>
                    <a:pt x="1829" y="0"/>
                    <a:pt x="1428" y="142"/>
                    <a:pt x="1014" y="426"/>
                  </a:cubicBezTo>
                  <a:lnTo>
                    <a:pt x="1014" y="426"/>
                  </a:lnTo>
                  <a:cubicBezTo>
                    <a:pt x="1064" y="394"/>
                    <a:pt x="1115" y="361"/>
                    <a:pt x="1115" y="361"/>
                  </a:cubicBezTo>
                  <a:lnTo>
                    <a:pt x="1115" y="361"/>
                  </a:lnTo>
                  <a:cubicBezTo>
                    <a:pt x="1115" y="361"/>
                    <a:pt x="1086" y="380"/>
                    <a:pt x="1005" y="432"/>
                  </a:cubicBezTo>
                  <a:cubicBezTo>
                    <a:pt x="1008" y="430"/>
                    <a:pt x="1011" y="428"/>
                    <a:pt x="1014" y="426"/>
                  </a:cubicBezTo>
                  <a:lnTo>
                    <a:pt x="1014" y="426"/>
                  </a:lnTo>
                  <a:cubicBezTo>
                    <a:pt x="964" y="458"/>
                    <a:pt x="915" y="489"/>
                    <a:pt x="915" y="489"/>
                  </a:cubicBezTo>
                  <a:cubicBezTo>
                    <a:pt x="915" y="489"/>
                    <a:pt x="940" y="474"/>
                    <a:pt x="1005" y="432"/>
                  </a:cubicBezTo>
                  <a:lnTo>
                    <a:pt x="1005" y="432"/>
                  </a:lnTo>
                  <a:cubicBezTo>
                    <a:pt x="640" y="667"/>
                    <a:pt x="301" y="941"/>
                    <a:pt x="1" y="1254"/>
                  </a:cubicBezTo>
                  <a:cubicBezTo>
                    <a:pt x="866" y="1431"/>
                    <a:pt x="1477" y="1564"/>
                    <a:pt x="1930" y="1564"/>
                  </a:cubicBezTo>
                  <a:cubicBezTo>
                    <a:pt x="2610" y="1564"/>
                    <a:pt x="2933" y="1262"/>
                    <a:pt x="3223" y="353"/>
                  </a:cubicBezTo>
                  <a:cubicBezTo>
                    <a:pt x="2901" y="118"/>
                    <a:pt x="2564" y="0"/>
                    <a:pt x="2214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4830372" y="4679540"/>
              <a:ext cx="546430" cy="181353"/>
            </a:xfrm>
            <a:custGeom>
              <a:avLst/>
              <a:gdLst/>
              <a:ahLst/>
              <a:cxnLst/>
              <a:rect l="l" t="t" r="r" b="b"/>
              <a:pathLst>
                <a:path w="7121" h="5532" extrusionOk="0">
                  <a:moveTo>
                    <a:pt x="4519" y="1"/>
                  </a:moveTo>
                  <a:cubicBezTo>
                    <a:pt x="2778" y="1"/>
                    <a:pt x="0" y="2644"/>
                    <a:pt x="673" y="4784"/>
                  </a:cubicBezTo>
                  <a:cubicBezTo>
                    <a:pt x="2115" y="5206"/>
                    <a:pt x="3437" y="5531"/>
                    <a:pt x="4448" y="5531"/>
                  </a:cubicBezTo>
                  <a:cubicBezTo>
                    <a:pt x="6311" y="5531"/>
                    <a:pt x="7121" y="4427"/>
                    <a:pt x="5683" y="791"/>
                  </a:cubicBezTo>
                  <a:cubicBezTo>
                    <a:pt x="5467" y="236"/>
                    <a:pt x="5039" y="1"/>
                    <a:pt x="4519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7172556" y="4449501"/>
              <a:ext cx="309396" cy="85202"/>
            </a:xfrm>
            <a:custGeom>
              <a:avLst/>
              <a:gdLst/>
              <a:ahLst/>
              <a:cxnLst/>
              <a:rect l="l" t="t" r="r" b="b"/>
              <a:pathLst>
                <a:path w="4032" h="2599" extrusionOk="0">
                  <a:moveTo>
                    <a:pt x="2258" y="1"/>
                  </a:moveTo>
                  <a:cubicBezTo>
                    <a:pt x="1433" y="1"/>
                    <a:pt x="520" y="323"/>
                    <a:pt x="0" y="672"/>
                  </a:cubicBezTo>
                  <a:cubicBezTo>
                    <a:pt x="235" y="1468"/>
                    <a:pt x="809" y="2107"/>
                    <a:pt x="1566" y="2446"/>
                  </a:cubicBezTo>
                  <a:cubicBezTo>
                    <a:pt x="1863" y="2548"/>
                    <a:pt x="2142" y="2598"/>
                    <a:pt x="2405" y="2598"/>
                  </a:cubicBezTo>
                  <a:cubicBezTo>
                    <a:pt x="3053" y="2598"/>
                    <a:pt x="3595" y="2290"/>
                    <a:pt x="4032" y="1677"/>
                  </a:cubicBezTo>
                  <a:cubicBezTo>
                    <a:pt x="4018" y="415"/>
                    <a:pt x="3194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5514695" y="4397704"/>
              <a:ext cx="2296602" cy="685875"/>
            </a:xfrm>
            <a:custGeom>
              <a:avLst/>
              <a:gdLst/>
              <a:ahLst/>
              <a:cxnLst/>
              <a:rect l="l" t="t" r="r" b="b"/>
              <a:pathLst>
                <a:path w="29929" h="20922" extrusionOk="0">
                  <a:moveTo>
                    <a:pt x="10803" y="0"/>
                  </a:moveTo>
                  <a:cubicBezTo>
                    <a:pt x="8880" y="0"/>
                    <a:pt x="8312" y="1686"/>
                    <a:pt x="10503" y="6857"/>
                  </a:cubicBezTo>
                  <a:cubicBezTo>
                    <a:pt x="11940" y="6307"/>
                    <a:pt x="13097" y="6073"/>
                    <a:pt x="14014" y="6073"/>
                  </a:cubicBezTo>
                  <a:cubicBezTo>
                    <a:pt x="19212" y="6073"/>
                    <a:pt x="16717" y="13587"/>
                    <a:pt x="13978" y="13587"/>
                  </a:cubicBezTo>
                  <a:cubicBezTo>
                    <a:pt x="13524" y="13587"/>
                    <a:pt x="13063" y="13380"/>
                    <a:pt x="12629" y="12898"/>
                  </a:cubicBezTo>
                  <a:cubicBezTo>
                    <a:pt x="12356" y="12916"/>
                    <a:pt x="12101" y="12924"/>
                    <a:pt x="11861" y="12924"/>
                  </a:cubicBezTo>
                  <a:cubicBezTo>
                    <a:pt x="10070" y="12924"/>
                    <a:pt x="9124" y="12475"/>
                    <a:pt x="7593" y="12475"/>
                  </a:cubicBezTo>
                  <a:cubicBezTo>
                    <a:pt x="7130" y="12475"/>
                    <a:pt x="6613" y="12517"/>
                    <a:pt x="6002" y="12624"/>
                  </a:cubicBezTo>
                  <a:cubicBezTo>
                    <a:pt x="2401" y="13263"/>
                    <a:pt x="3406" y="14907"/>
                    <a:pt x="1" y="16538"/>
                  </a:cubicBezTo>
                  <a:cubicBezTo>
                    <a:pt x="1" y="17950"/>
                    <a:pt x="521" y="18391"/>
                    <a:pt x="1236" y="18391"/>
                  </a:cubicBezTo>
                  <a:cubicBezTo>
                    <a:pt x="2428" y="18391"/>
                    <a:pt x="4161" y="17166"/>
                    <a:pt x="4931" y="17166"/>
                  </a:cubicBezTo>
                  <a:cubicBezTo>
                    <a:pt x="5115" y="17166"/>
                    <a:pt x="5245" y="17236"/>
                    <a:pt x="5297" y="17412"/>
                  </a:cubicBezTo>
                  <a:cubicBezTo>
                    <a:pt x="5631" y="17282"/>
                    <a:pt x="5893" y="17225"/>
                    <a:pt x="6098" y="17225"/>
                  </a:cubicBezTo>
                  <a:cubicBezTo>
                    <a:pt x="7440" y="17225"/>
                    <a:pt x="6390" y="19684"/>
                    <a:pt x="7646" y="20465"/>
                  </a:cubicBezTo>
                  <a:cubicBezTo>
                    <a:pt x="7541" y="18703"/>
                    <a:pt x="8402" y="17399"/>
                    <a:pt x="10255" y="16564"/>
                  </a:cubicBezTo>
                  <a:cubicBezTo>
                    <a:pt x="9133" y="15755"/>
                    <a:pt x="9929" y="15794"/>
                    <a:pt x="10738" y="15155"/>
                  </a:cubicBezTo>
                  <a:cubicBezTo>
                    <a:pt x="11233" y="16551"/>
                    <a:pt x="23236" y="17842"/>
                    <a:pt x="21892" y="20921"/>
                  </a:cubicBezTo>
                  <a:cubicBezTo>
                    <a:pt x="24828" y="18364"/>
                    <a:pt x="22375" y="12833"/>
                    <a:pt x="27698" y="12089"/>
                  </a:cubicBezTo>
                  <a:cubicBezTo>
                    <a:pt x="27346" y="12089"/>
                    <a:pt x="26993" y="12115"/>
                    <a:pt x="26641" y="12154"/>
                  </a:cubicBezTo>
                  <a:cubicBezTo>
                    <a:pt x="26873" y="12128"/>
                    <a:pt x="27217" y="11844"/>
                    <a:pt x="27152" y="11844"/>
                  </a:cubicBezTo>
                  <a:cubicBezTo>
                    <a:pt x="27118" y="11844"/>
                    <a:pt x="26972" y="11921"/>
                    <a:pt x="26641" y="12154"/>
                  </a:cubicBezTo>
                  <a:cubicBezTo>
                    <a:pt x="29250" y="10132"/>
                    <a:pt x="29929" y="7444"/>
                    <a:pt x="28689" y="4105"/>
                  </a:cubicBezTo>
                  <a:lnTo>
                    <a:pt x="28689" y="4105"/>
                  </a:lnTo>
                  <a:cubicBezTo>
                    <a:pt x="28553" y="5418"/>
                    <a:pt x="27801" y="5926"/>
                    <a:pt x="26663" y="5926"/>
                  </a:cubicBezTo>
                  <a:cubicBezTo>
                    <a:pt x="22779" y="5926"/>
                    <a:pt x="14409" y="0"/>
                    <a:pt x="1080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5516844" y="4798772"/>
              <a:ext cx="63997" cy="43601"/>
            </a:xfrm>
            <a:custGeom>
              <a:avLst/>
              <a:gdLst/>
              <a:ahLst/>
              <a:cxnLst/>
              <a:rect l="l" t="t" r="r" b="b"/>
              <a:pathLst>
                <a:path w="834" h="1330" extrusionOk="0">
                  <a:moveTo>
                    <a:pt x="534" y="0"/>
                  </a:moveTo>
                  <a:cubicBezTo>
                    <a:pt x="136" y="0"/>
                    <a:pt x="1" y="441"/>
                    <a:pt x="129" y="1329"/>
                  </a:cubicBezTo>
                  <a:cubicBezTo>
                    <a:pt x="135" y="1325"/>
                    <a:pt x="140" y="1320"/>
                    <a:pt x="145" y="1315"/>
                  </a:cubicBezTo>
                  <a:lnTo>
                    <a:pt x="145" y="1315"/>
                  </a:lnTo>
                  <a:cubicBezTo>
                    <a:pt x="412" y="1076"/>
                    <a:pt x="642" y="601"/>
                    <a:pt x="834" y="64"/>
                  </a:cubicBezTo>
                  <a:cubicBezTo>
                    <a:pt x="721" y="22"/>
                    <a:pt x="621" y="0"/>
                    <a:pt x="534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7817284" y="5067725"/>
              <a:ext cx="96763" cy="37667"/>
            </a:xfrm>
            <a:custGeom>
              <a:avLst/>
              <a:gdLst/>
              <a:ahLst/>
              <a:cxnLst/>
              <a:rect l="l" t="t" r="r" b="b"/>
              <a:pathLst>
                <a:path w="1261" h="1149" extrusionOk="0">
                  <a:moveTo>
                    <a:pt x="980" y="0"/>
                  </a:moveTo>
                  <a:cubicBezTo>
                    <a:pt x="906" y="0"/>
                    <a:pt x="782" y="44"/>
                    <a:pt x="587" y="144"/>
                  </a:cubicBezTo>
                  <a:cubicBezTo>
                    <a:pt x="603" y="135"/>
                    <a:pt x="609" y="131"/>
                    <a:pt x="608" y="131"/>
                  </a:cubicBezTo>
                  <a:lnTo>
                    <a:pt x="608" y="131"/>
                  </a:lnTo>
                  <a:cubicBezTo>
                    <a:pt x="605" y="131"/>
                    <a:pt x="532" y="170"/>
                    <a:pt x="534" y="170"/>
                  </a:cubicBezTo>
                  <a:cubicBezTo>
                    <a:pt x="535" y="170"/>
                    <a:pt x="549" y="163"/>
                    <a:pt x="587" y="144"/>
                  </a:cubicBezTo>
                  <a:lnTo>
                    <a:pt x="587" y="144"/>
                  </a:lnTo>
                  <a:cubicBezTo>
                    <a:pt x="0" y="444"/>
                    <a:pt x="26" y="888"/>
                    <a:pt x="731" y="1149"/>
                  </a:cubicBezTo>
                  <a:cubicBezTo>
                    <a:pt x="803" y="632"/>
                    <a:pt x="1260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8524014" y="5072347"/>
              <a:ext cx="342468" cy="75826"/>
            </a:xfrm>
            <a:custGeom>
              <a:avLst/>
              <a:gdLst/>
              <a:ahLst/>
              <a:cxnLst/>
              <a:rect l="l" t="t" r="r" b="b"/>
              <a:pathLst>
                <a:path w="4463" h="2313" extrusionOk="0">
                  <a:moveTo>
                    <a:pt x="2136" y="0"/>
                  </a:moveTo>
                  <a:cubicBezTo>
                    <a:pt x="993" y="0"/>
                    <a:pt x="281" y="775"/>
                    <a:pt x="1" y="2312"/>
                  </a:cubicBezTo>
                  <a:cubicBezTo>
                    <a:pt x="1475" y="1934"/>
                    <a:pt x="3184" y="1699"/>
                    <a:pt x="4463" y="786"/>
                  </a:cubicBezTo>
                  <a:cubicBezTo>
                    <a:pt x="4436" y="747"/>
                    <a:pt x="4384" y="708"/>
                    <a:pt x="4345" y="668"/>
                  </a:cubicBezTo>
                  <a:lnTo>
                    <a:pt x="4345" y="668"/>
                  </a:lnTo>
                  <a:cubicBezTo>
                    <a:pt x="4346" y="669"/>
                    <a:pt x="4347" y="670"/>
                    <a:pt x="4347" y="670"/>
                  </a:cubicBezTo>
                  <a:cubicBezTo>
                    <a:pt x="4352" y="670"/>
                    <a:pt x="3947" y="306"/>
                    <a:pt x="3945" y="306"/>
                  </a:cubicBezTo>
                  <a:lnTo>
                    <a:pt x="3945" y="306"/>
                  </a:lnTo>
                  <a:cubicBezTo>
                    <a:pt x="3944" y="306"/>
                    <a:pt x="4044" y="397"/>
                    <a:pt x="4345" y="668"/>
                  </a:cubicBezTo>
                  <a:cubicBezTo>
                    <a:pt x="3485" y="223"/>
                    <a:pt x="2749" y="0"/>
                    <a:pt x="2136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8087545" y="5081362"/>
              <a:ext cx="176260" cy="32160"/>
            </a:xfrm>
            <a:custGeom>
              <a:avLst/>
              <a:gdLst/>
              <a:ahLst/>
              <a:cxnLst/>
              <a:rect l="l" t="t" r="r" b="b"/>
              <a:pathLst>
                <a:path w="2297" h="981" extrusionOk="0">
                  <a:moveTo>
                    <a:pt x="1727" y="0"/>
                  </a:moveTo>
                  <a:cubicBezTo>
                    <a:pt x="1507" y="0"/>
                    <a:pt x="1288" y="19"/>
                    <a:pt x="1071" y="56"/>
                  </a:cubicBezTo>
                  <a:lnTo>
                    <a:pt x="1071" y="56"/>
                  </a:lnTo>
                  <a:cubicBezTo>
                    <a:pt x="1101" y="47"/>
                    <a:pt x="1123" y="39"/>
                    <a:pt x="1115" y="39"/>
                  </a:cubicBezTo>
                  <a:cubicBezTo>
                    <a:pt x="1107" y="39"/>
                    <a:pt x="1059" y="50"/>
                    <a:pt x="940" y="80"/>
                  </a:cubicBezTo>
                  <a:cubicBezTo>
                    <a:pt x="614" y="446"/>
                    <a:pt x="183" y="367"/>
                    <a:pt x="1" y="981"/>
                  </a:cubicBezTo>
                  <a:cubicBezTo>
                    <a:pt x="1201" y="902"/>
                    <a:pt x="1605" y="941"/>
                    <a:pt x="2297" y="41"/>
                  </a:cubicBezTo>
                  <a:cubicBezTo>
                    <a:pt x="2106" y="14"/>
                    <a:pt x="1916" y="0"/>
                    <a:pt x="1727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8490097" y="4397966"/>
              <a:ext cx="747783" cy="149718"/>
            </a:xfrm>
            <a:custGeom>
              <a:avLst/>
              <a:gdLst/>
              <a:ahLst/>
              <a:cxnLst/>
              <a:rect l="l" t="t" r="r" b="b"/>
              <a:pathLst>
                <a:path w="9745" h="4567" extrusionOk="0">
                  <a:moveTo>
                    <a:pt x="5123" y="0"/>
                  </a:moveTo>
                  <a:cubicBezTo>
                    <a:pt x="2451" y="0"/>
                    <a:pt x="1" y="1015"/>
                    <a:pt x="482" y="4566"/>
                  </a:cubicBezTo>
                  <a:cubicBezTo>
                    <a:pt x="508" y="4501"/>
                    <a:pt x="534" y="4436"/>
                    <a:pt x="560" y="4358"/>
                  </a:cubicBezTo>
                  <a:lnTo>
                    <a:pt x="560" y="4358"/>
                  </a:lnTo>
                  <a:cubicBezTo>
                    <a:pt x="560" y="4359"/>
                    <a:pt x="560" y="4359"/>
                    <a:pt x="560" y="4359"/>
                  </a:cubicBezTo>
                  <a:cubicBezTo>
                    <a:pt x="561" y="4359"/>
                    <a:pt x="582" y="4310"/>
                    <a:pt x="615" y="4232"/>
                  </a:cubicBezTo>
                  <a:lnTo>
                    <a:pt x="615" y="4232"/>
                  </a:lnTo>
                  <a:cubicBezTo>
                    <a:pt x="598" y="4269"/>
                    <a:pt x="581" y="4307"/>
                    <a:pt x="565" y="4345"/>
                  </a:cubicBezTo>
                  <a:lnTo>
                    <a:pt x="565" y="4345"/>
                  </a:lnTo>
                  <a:cubicBezTo>
                    <a:pt x="564" y="4349"/>
                    <a:pt x="562" y="4353"/>
                    <a:pt x="560" y="4358"/>
                  </a:cubicBezTo>
                  <a:cubicBezTo>
                    <a:pt x="562" y="4353"/>
                    <a:pt x="564" y="4349"/>
                    <a:pt x="565" y="4345"/>
                  </a:cubicBezTo>
                  <a:lnTo>
                    <a:pt x="565" y="4345"/>
                  </a:lnTo>
                  <a:cubicBezTo>
                    <a:pt x="899" y="3546"/>
                    <a:pt x="1012" y="3279"/>
                    <a:pt x="1012" y="3279"/>
                  </a:cubicBezTo>
                  <a:lnTo>
                    <a:pt x="1012" y="3279"/>
                  </a:lnTo>
                  <a:cubicBezTo>
                    <a:pt x="1014" y="3279"/>
                    <a:pt x="736" y="3946"/>
                    <a:pt x="615" y="4232"/>
                  </a:cubicBezTo>
                  <a:lnTo>
                    <a:pt x="615" y="4232"/>
                  </a:lnTo>
                  <a:cubicBezTo>
                    <a:pt x="1474" y="2347"/>
                    <a:pt x="3321" y="2143"/>
                    <a:pt x="5142" y="2143"/>
                  </a:cubicBezTo>
                  <a:cubicBezTo>
                    <a:pt x="5644" y="2143"/>
                    <a:pt x="6143" y="2159"/>
                    <a:pt x="6619" y="2159"/>
                  </a:cubicBezTo>
                  <a:cubicBezTo>
                    <a:pt x="8085" y="2159"/>
                    <a:pt x="9332" y="2013"/>
                    <a:pt x="9745" y="822"/>
                  </a:cubicBezTo>
                  <a:cubicBezTo>
                    <a:pt x="8563" y="400"/>
                    <a:pt x="6799" y="0"/>
                    <a:pt x="5123" y="0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8816374" y="4587419"/>
              <a:ext cx="39135" cy="29963"/>
            </a:xfrm>
            <a:custGeom>
              <a:avLst/>
              <a:gdLst/>
              <a:ahLst/>
              <a:cxnLst/>
              <a:rect l="l" t="t" r="r" b="b"/>
              <a:pathLst>
                <a:path w="510" h="914" extrusionOk="0">
                  <a:moveTo>
                    <a:pt x="509" y="1"/>
                  </a:moveTo>
                  <a:lnTo>
                    <a:pt x="509" y="1"/>
                  </a:lnTo>
                  <a:cubicBezTo>
                    <a:pt x="300" y="248"/>
                    <a:pt x="131" y="535"/>
                    <a:pt x="0" y="836"/>
                  </a:cubicBezTo>
                  <a:cubicBezTo>
                    <a:pt x="79" y="862"/>
                    <a:pt x="170" y="888"/>
                    <a:pt x="248" y="914"/>
                  </a:cubicBezTo>
                  <a:cubicBezTo>
                    <a:pt x="248" y="823"/>
                    <a:pt x="261" y="731"/>
                    <a:pt x="287" y="653"/>
                  </a:cubicBezTo>
                  <a:cubicBezTo>
                    <a:pt x="353" y="431"/>
                    <a:pt x="431" y="209"/>
                    <a:pt x="509" y="1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263869" y="4145176"/>
              <a:ext cx="9434568" cy="448268"/>
            </a:xfrm>
            <a:custGeom>
              <a:avLst/>
              <a:gdLst/>
              <a:ahLst/>
              <a:cxnLst/>
              <a:rect l="l" t="t" r="r" b="b"/>
              <a:pathLst>
                <a:path w="122950" h="13674" extrusionOk="0">
                  <a:moveTo>
                    <a:pt x="122949" y="13673"/>
                  </a:moveTo>
                  <a:cubicBezTo>
                    <a:pt x="122271" y="13673"/>
                    <a:pt x="114743" y="12669"/>
                    <a:pt x="113973" y="11090"/>
                  </a:cubicBezTo>
                  <a:cubicBezTo>
                    <a:pt x="113334" y="9785"/>
                    <a:pt x="100731" y="5598"/>
                    <a:pt x="98448" y="6380"/>
                  </a:cubicBezTo>
                  <a:cubicBezTo>
                    <a:pt x="94652" y="7685"/>
                    <a:pt x="86145" y="1645"/>
                    <a:pt x="82440" y="3797"/>
                  </a:cubicBezTo>
                  <a:cubicBezTo>
                    <a:pt x="79831" y="5311"/>
                    <a:pt x="68520" y="3001"/>
                    <a:pt x="64945" y="2858"/>
                  </a:cubicBezTo>
                  <a:cubicBezTo>
                    <a:pt x="44397" y="2075"/>
                    <a:pt x="21710" y="2610"/>
                    <a:pt x="405" y="10620"/>
                  </a:cubicBezTo>
                  <a:cubicBezTo>
                    <a:pt x="1645" y="10151"/>
                    <a:pt x="1" y="9629"/>
                    <a:pt x="40" y="9616"/>
                  </a:cubicBezTo>
                  <a:cubicBezTo>
                    <a:pt x="4554" y="7920"/>
                    <a:pt x="13504" y="7568"/>
                    <a:pt x="19127" y="6406"/>
                  </a:cubicBezTo>
                  <a:cubicBezTo>
                    <a:pt x="22010" y="5806"/>
                    <a:pt x="31743" y="1997"/>
                    <a:pt x="33843" y="3001"/>
                  </a:cubicBezTo>
                  <a:cubicBezTo>
                    <a:pt x="37157" y="4606"/>
                    <a:pt x="46968" y="2062"/>
                    <a:pt x="51025" y="1919"/>
                  </a:cubicBezTo>
                  <a:cubicBezTo>
                    <a:pt x="53452" y="1827"/>
                    <a:pt x="64110" y="3040"/>
                    <a:pt x="65402" y="1945"/>
                  </a:cubicBezTo>
                  <a:cubicBezTo>
                    <a:pt x="67685" y="1"/>
                    <a:pt x="79309" y="2075"/>
                    <a:pt x="82466" y="2506"/>
                  </a:cubicBezTo>
                  <a:cubicBezTo>
                    <a:pt x="85624" y="2923"/>
                    <a:pt x="89407" y="4658"/>
                    <a:pt x="92695" y="5311"/>
                  </a:cubicBezTo>
                  <a:cubicBezTo>
                    <a:pt x="95930" y="5950"/>
                    <a:pt x="97444" y="4684"/>
                    <a:pt x="100744" y="5493"/>
                  </a:cubicBezTo>
                  <a:cubicBezTo>
                    <a:pt x="108246" y="7333"/>
                    <a:pt x="117404" y="13673"/>
                    <a:pt x="122949" y="13673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2"/>
            <p:cNvSpPr/>
            <p:nvPr/>
          </p:nvSpPr>
          <p:spPr>
            <a:xfrm>
              <a:off x="-691175" y="4319254"/>
              <a:ext cx="6388189" cy="473478"/>
            </a:xfrm>
            <a:custGeom>
              <a:avLst/>
              <a:gdLst/>
              <a:ahLst/>
              <a:cxnLst/>
              <a:rect l="l" t="t" r="r" b="b"/>
              <a:pathLst>
                <a:path w="83250" h="14443" extrusionOk="0">
                  <a:moveTo>
                    <a:pt x="77261" y="1957"/>
                  </a:moveTo>
                  <a:cubicBezTo>
                    <a:pt x="71442" y="1344"/>
                    <a:pt x="67059" y="1253"/>
                    <a:pt x="62505" y="1553"/>
                  </a:cubicBezTo>
                  <a:cubicBezTo>
                    <a:pt x="63132" y="1149"/>
                    <a:pt x="62453" y="548"/>
                    <a:pt x="59557" y="444"/>
                  </a:cubicBezTo>
                  <a:cubicBezTo>
                    <a:pt x="47202" y="1"/>
                    <a:pt x="42871" y="1892"/>
                    <a:pt x="23719" y="5663"/>
                  </a:cubicBezTo>
                  <a:cubicBezTo>
                    <a:pt x="20405" y="6315"/>
                    <a:pt x="13151" y="8168"/>
                    <a:pt x="9877" y="9342"/>
                  </a:cubicBezTo>
                  <a:cubicBezTo>
                    <a:pt x="7307" y="10281"/>
                    <a:pt x="1097" y="14378"/>
                    <a:pt x="1" y="14443"/>
                  </a:cubicBezTo>
                  <a:cubicBezTo>
                    <a:pt x="3589" y="14195"/>
                    <a:pt x="8937" y="10307"/>
                    <a:pt x="12160" y="9198"/>
                  </a:cubicBezTo>
                  <a:cubicBezTo>
                    <a:pt x="17809" y="7254"/>
                    <a:pt x="23810" y="6785"/>
                    <a:pt x="29329" y="5571"/>
                  </a:cubicBezTo>
                  <a:cubicBezTo>
                    <a:pt x="39374" y="3353"/>
                    <a:pt x="51625" y="1123"/>
                    <a:pt x="59192" y="1840"/>
                  </a:cubicBezTo>
                  <a:cubicBezTo>
                    <a:pt x="52825" y="2479"/>
                    <a:pt x="45441" y="3745"/>
                    <a:pt x="33112" y="5297"/>
                  </a:cubicBezTo>
                  <a:cubicBezTo>
                    <a:pt x="29003" y="5806"/>
                    <a:pt x="20014" y="7463"/>
                    <a:pt x="15930" y="8624"/>
                  </a:cubicBezTo>
                  <a:cubicBezTo>
                    <a:pt x="12721" y="9537"/>
                    <a:pt x="4802" y="14012"/>
                    <a:pt x="3458" y="14012"/>
                  </a:cubicBezTo>
                  <a:cubicBezTo>
                    <a:pt x="7868" y="14012"/>
                    <a:pt x="14704" y="9707"/>
                    <a:pt x="18722" y="8624"/>
                  </a:cubicBezTo>
                  <a:cubicBezTo>
                    <a:pt x="25767" y="6732"/>
                    <a:pt x="33125" y="6667"/>
                    <a:pt x="39948" y="5663"/>
                  </a:cubicBezTo>
                  <a:cubicBezTo>
                    <a:pt x="52603" y="3771"/>
                    <a:pt x="68037" y="2062"/>
                    <a:pt x="77143" y="3706"/>
                  </a:cubicBezTo>
                  <a:cubicBezTo>
                    <a:pt x="81305" y="4436"/>
                    <a:pt x="83249" y="2584"/>
                    <a:pt x="77261" y="1957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1216919" y="4521984"/>
              <a:ext cx="9181266" cy="604345"/>
            </a:xfrm>
            <a:custGeom>
              <a:avLst/>
              <a:gdLst/>
              <a:ahLst/>
              <a:cxnLst/>
              <a:rect l="l" t="t" r="r" b="b"/>
              <a:pathLst>
                <a:path w="119649" h="18435" extrusionOk="0">
                  <a:moveTo>
                    <a:pt x="118096" y="18422"/>
                  </a:moveTo>
                  <a:cubicBezTo>
                    <a:pt x="116909" y="18422"/>
                    <a:pt x="111925" y="14978"/>
                    <a:pt x="109955" y="14221"/>
                  </a:cubicBezTo>
                  <a:cubicBezTo>
                    <a:pt x="103732" y="11847"/>
                    <a:pt x="98305" y="11103"/>
                    <a:pt x="91338" y="9407"/>
                  </a:cubicBezTo>
                  <a:cubicBezTo>
                    <a:pt x="78031" y="6184"/>
                    <a:pt x="66707" y="4228"/>
                    <a:pt x="53973" y="3732"/>
                  </a:cubicBezTo>
                  <a:cubicBezTo>
                    <a:pt x="45245" y="3393"/>
                    <a:pt x="35526" y="3079"/>
                    <a:pt x="26981" y="3901"/>
                  </a:cubicBezTo>
                  <a:cubicBezTo>
                    <a:pt x="21162" y="4449"/>
                    <a:pt x="3080" y="10164"/>
                    <a:pt x="92" y="7593"/>
                  </a:cubicBezTo>
                  <a:cubicBezTo>
                    <a:pt x="484" y="7567"/>
                    <a:pt x="458" y="7346"/>
                    <a:pt x="1" y="6915"/>
                  </a:cubicBezTo>
                  <a:cubicBezTo>
                    <a:pt x="9642" y="4697"/>
                    <a:pt x="17470" y="4214"/>
                    <a:pt x="27072" y="3301"/>
                  </a:cubicBezTo>
                  <a:cubicBezTo>
                    <a:pt x="30725" y="2949"/>
                    <a:pt x="34221" y="2323"/>
                    <a:pt x="37940" y="2166"/>
                  </a:cubicBezTo>
                  <a:cubicBezTo>
                    <a:pt x="40092" y="2075"/>
                    <a:pt x="41553" y="2701"/>
                    <a:pt x="43406" y="2675"/>
                  </a:cubicBezTo>
                  <a:cubicBezTo>
                    <a:pt x="45976" y="2636"/>
                    <a:pt x="46380" y="1"/>
                    <a:pt x="48168" y="1227"/>
                  </a:cubicBezTo>
                  <a:cubicBezTo>
                    <a:pt x="48129" y="1201"/>
                    <a:pt x="54952" y="3014"/>
                    <a:pt x="54795" y="3014"/>
                  </a:cubicBezTo>
                  <a:cubicBezTo>
                    <a:pt x="58396" y="3184"/>
                    <a:pt x="61605" y="2936"/>
                    <a:pt x="65428" y="3314"/>
                  </a:cubicBezTo>
                  <a:cubicBezTo>
                    <a:pt x="69159" y="3680"/>
                    <a:pt x="84045" y="3706"/>
                    <a:pt x="85245" y="5741"/>
                  </a:cubicBezTo>
                  <a:cubicBezTo>
                    <a:pt x="87489" y="9524"/>
                    <a:pt x="119648" y="10477"/>
                    <a:pt x="119648" y="16843"/>
                  </a:cubicBezTo>
                  <a:cubicBezTo>
                    <a:pt x="119335" y="17535"/>
                    <a:pt x="118774" y="18096"/>
                    <a:pt x="118083" y="18435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7212612" y="4969342"/>
              <a:ext cx="2856230" cy="369557"/>
            </a:xfrm>
            <a:custGeom>
              <a:avLst/>
              <a:gdLst/>
              <a:ahLst/>
              <a:cxnLst/>
              <a:rect l="l" t="t" r="r" b="b"/>
              <a:pathLst>
                <a:path w="37222" h="11273" extrusionOk="0">
                  <a:moveTo>
                    <a:pt x="30476" y="7216"/>
                  </a:moveTo>
                  <a:cubicBezTo>
                    <a:pt x="29341" y="7933"/>
                    <a:pt x="23757" y="4672"/>
                    <a:pt x="21605" y="4150"/>
                  </a:cubicBezTo>
                  <a:cubicBezTo>
                    <a:pt x="19530" y="3641"/>
                    <a:pt x="2531" y="1"/>
                    <a:pt x="1892" y="640"/>
                  </a:cubicBezTo>
                  <a:cubicBezTo>
                    <a:pt x="1253" y="1279"/>
                    <a:pt x="613" y="1684"/>
                    <a:pt x="13" y="1880"/>
                  </a:cubicBezTo>
                  <a:cubicBezTo>
                    <a:pt x="13" y="1932"/>
                    <a:pt x="0" y="1984"/>
                    <a:pt x="0" y="2036"/>
                  </a:cubicBezTo>
                  <a:cubicBezTo>
                    <a:pt x="4384" y="2558"/>
                    <a:pt x="16543" y="3184"/>
                    <a:pt x="19478" y="6120"/>
                  </a:cubicBezTo>
                  <a:cubicBezTo>
                    <a:pt x="23431" y="10086"/>
                    <a:pt x="30633" y="7711"/>
                    <a:pt x="34103" y="8925"/>
                  </a:cubicBezTo>
                  <a:cubicBezTo>
                    <a:pt x="34077" y="9707"/>
                    <a:pt x="34051" y="10490"/>
                    <a:pt x="34025" y="11273"/>
                  </a:cubicBezTo>
                  <a:cubicBezTo>
                    <a:pt x="37221" y="11260"/>
                    <a:pt x="34181" y="4841"/>
                    <a:pt x="30476" y="7216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6801158" y="4428749"/>
              <a:ext cx="2902271" cy="351166"/>
            </a:xfrm>
            <a:custGeom>
              <a:avLst/>
              <a:gdLst/>
              <a:ahLst/>
              <a:cxnLst/>
              <a:rect l="l" t="t" r="r" b="b"/>
              <a:pathLst>
                <a:path w="37822" h="10712" extrusionOk="0">
                  <a:moveTo>
                    <a:pt x="31076" y="6667"/>
                  </a:moveTo>
                  <a:cubicBezTo>
                    <a:pt x="29941" y="7385"/>
                    <a:pt x="24358" y="4136"/>
                    <a:pt x="22205" y="3601"/>
                  </a:cubicBezTo>
                  <a:cubicBezTo>
                    <a:pt x="20131" y="3092"/>
                    <a:pt x="3379" y="0"/>
                    <a:pt x="2492" y="92"/>
                  </a:cubicBezTo>
                  <a:cubicBezTo>
                    <a:pt x="0" y="366"/>
                    <a:pt x="1005" y="835"/>
                    <a:pt x="613" y="1331"/>
                  </a:cubicBezTo>
                  <a:cubicBezTo>
                    <a:pt x="574" y="1370"/>
                    <a:pt x="548" y="1462"/>
                    <a:pt x="600" y="1488"/>
                  </a:cubicBezTo>
                  <a:cubicBezTo>
                    <a:pt x="5440" y="3484"/>
                    <a:pt x="17143" y="2623"/>
                    <a:pt x="20078" y="5558"/>
                  </a:cubicBezTo>
                  <a:cubicBezTo>
                    <a:pt x="24031" y="9537"/>
                    <a:pt x="31233" y="7163"/>
                    <a:pt x="34703" y="8363"/>
                  </a:cubicBezTo>
                  <a:cubicBezTo>
                    <a:pt x="34677" y="9146"/>
                    <a:pt x="34651" y="9929"/>
                    <a:pt x="34625" y="10711"/>
                  </a:cubicBezTo>
                  <a:cubicBezTo>
                    <a:pt x="37821" y="10711"/>
                    <a:pt x="34781" y="4293"/>
                    <a:pt x="31076" y="6667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-691175" y="4873124"/>
              <a:ext cx="7695600" cy="249376"/>
            </a:xfrm>
            <a:custGeom>
              <a:avLst/>
              <a:gdLst/>
              <a:ahLst/>
              <a:cxnLst/>
              <a:rect l="l" t="t" r="r" b="b"/>
              <a:pathLst>
                <a:path w="100288" h="7607" extrusionOk="0">
                  <a:moveTo>
                    <a:pt x="100287" y="4502"/>
                  </a:moveTo>
                  <a:cubicBezTo>
                    <a:pt x="98657" y="3719"/>
                    <a:pt x="97182" y="2179"/>
                    <a:pt x="95656" y="2023"/>
                  </a:cubicBezTo>
                  <a:cubicBezTo>
                    <a:pt x="93608" y="1827"/>
                    <a:pt x="87320" y="3406"/>
                    <a:pt x="86067" y="2023"/>
                  </a:cubicBezTo>
                  <a:cubicBezTo>
                    <a:pt x="84267" y="1"/>
                    <a:pt x="71325" y="1318"/>
                    <a:pt x="68207" y="1305"/>
                  </a:cubicBezTo>
                  <a:cubicBezTo>
                    <a:pt x="61775" y="1253"/>
                    <a:pt x="1" y="3914"/>
                    <a:pt x="653" y="7607"/>
                  </a:cubicBezTo>
                  <a:cubicBezTo>
                    <a:pt x="653" y="7593"/>
                    <a:pt x="65167" y="2362"/>
                    <a:pt x="73216" y="2532"/>
                  </a:cubicBezTo>
                  <a:cubicBezTo>
                    <a:pt x="83145" y="2753"/>
                    <a:pt x="91964" y="3601"/>
                    <a:pt x="100261" y="4619"/>
                  </a:cubicBezTo>
                  <a:cubicBezTo>
                    <a:pt x="100274" y="4580"/>
                    <a:pt x="100274" y="4541"/>
                    <a:pt x="100287" y="4502"/>
                  </a:cubicBezTo>
                  <a:close/>
                </a:path>
              </a:pathLst>
            </a:custGeom>
            <a:solidFill>
              <a:srgbClr val="FFFFFF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3" name="Google Shape;1413;p22"/>
          <p:cNvSpPr/>
          <p:nvPr/>
        </p:nvSpPr>
        <p:spPr>
          <a:xfrm flipH="1">
            <a:off x="-559171" y="858188"/>
            <a:ext cx="1692231" cy="677556"/>
          </a:xfrm>
          <a:custGeom>
            <a:avLst/>
            <a:gdLst/>
            <a:ahLst/>
            <a:cxnLst/>
            <a:rect l="l" t="t" r="r" b="b"/>
            <a:pathLst>
              <a:path w="26524" h="10620" extrusionOk="0">
                <a:moveTo>
                  <a:pt x="23654" y="4723"/>
                </a:moveTo>
                <a:lnTo>
                  <a:pt x="23549" y="4723"/>
                </a:lnTo>
                <a:cubicBezTo>
                  <a:pt x="22988" y="2936"/>
                  <a:pt x="21358" y="1722"/>
                  <a:pt x="19492" y="1722"/>
                </a:cubicBezTo>
                <a:cubicBezTo>
                  <a:pt x="18905" y="1722"/>
                  <a:pt x="18318" y="1840"/>
                  <a:pt x="17770" y="2087"/>
                </a:cubicBezTo>
                <a:cubicBezTo>
                  <a:pt x="16805" y="783"/>
                  <a:pt x="15278" y="0"/>
                  <a:pt x="13660" y="0"/>
                </a:cubicBezTo>
                <a:cubicBezTo>
                  <a:pt x="11260" y="13"/>
                  <a:pt x="9185" y="1683"/>
                  <a:pt x="8664" y="4018"/>
                </a:cubicBezTo>
                <a:cubicBezTo>
                  <a:pt x="8220" y="3836"/>
                  <a:pt x="7750" y="3744"/>
                  <a:pt x="7281" y="3744"/>
                </a:cubicBezTo>
                <a:cubicBezTo>
                  <a:pt x="5637" y="3757"/>
                  <a:pt x="4202" y="4840"/>
                  <a:pt x="3745" y="6419"/>
                </a:cubicBezTo>
                <a:cubicBezTo>
                  <a:pt x="3341" y="6080"/>
                  <a:pt x="2832" y="5897"/>
                  <a:pt x="2297" y="5897"/>
                </a:cubicBezTo>
                <a:cubicBezTo>
                  <a:pt x="1032" y="5897"/>
                  <a:pt x="1" y="6928"/>
                  <a:pt x="1" y="8193"/>
                </a:cubicBezTo>
                <a:cubicBezTo>
                  <a:pt x="1" y="9459"/>
                  <a:pt x="1032" y="10489"/>
                  <a:pt x="2297" y="10502"/>
                </a:cubicBezTo>
                <a:lnTo>
                  <a:pt x="23641" y="10620"/>
                </a:lnTo>
                <a:cubicBezTo>
                  <a:pt x="25245" y="10581"/>
                  <a:pt x="26524" y="9276"/>
                  <a:pt x="26524" y="7671"/>
                </a:cubicBezTo>
                <a:cubicBezTo>
                  <a:pt x="26524" y="6067"/>
                  <a:pt x="25245" y="4749"/>
                  <a:pt x="23641" y="4710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22"/>
          <p:cNvSpPr/>
          <p:nvPr/>
        </p:nvSpPr>
        <p:spPr>
          <a:xfrm rot="-9290087" flipH="1">
            <a:off x="6534022" y="-688775"/>
            <a:ext cx="3210765" cy="2474518"/>
          </a:xfrm>
          <a:custGeom>
            <a:avLst/>
            <a:gdLst/>
            <a:ahLst/>
            <a:cxnLst/>
            <a:rect l="l" t="t" r="r" b="b"/>
            <a:pathLst>
              <a:path w="43575" h="33583" extrusionOk="0">
                <a:moveTo>
                  <a:pt x="8363" y="29107"/>
                </a:moveTo>
                <a:cubicBezTo>
                  <a:pt x="8363" y="29107"/>
                  <a:pt x="14547" y="23523"/>
                  <a:pt x="19348" y="30046"/>
                </a:cubicBezTo>
                <a:cubicBezTo>
                  <a:pt x="19348" y="30046"/>
                  <a:pt x="24149" y="25885"/>
                  <a:pt x="28624" y="31116"/>
                </a:cubicBezTo>
                <a:cubicBezTo>
                  <a:pt x="28624" y="31116"/>
                  <a:pt x="32603" y="30307"/>
                  <a:pt x="32537" y="33582"/>
                </a:cubicBezTo>
                <a:cubicBezTo>
                  <a:pt x="35147" y="32564"/>
                  <a:pt x="38147" y="32434"/>
                  <a:pt x="40626" y="33204"/>
                </a:cubicBezTo>
                <a:cubicBezTo>
                  <a:pt x="33542" y="27111"/>
                  <a:pt x="42035" y="23471"/>
                  <a:pt x="42035" y="23471"/>
                </a:cubicBezTo>
                <a:cubicBezTo>
                  <a:pt x="42035" y="23471"/>
                  <a:pt x="41265" y="20157"/>
                  <a:pt x="43575" y="18018"/>
                </a:cubicBezTo>
                <a:lnTo>
                  <a:pt x="43522" y="17953"/>
                </a:lnTo>
                <a:cubicBezTo>
                  <a:pt x="39935" y="17105"/>
                  <a:pt x="38930" y="19805"/>
                  <a:pt x="38930" y="19805"/>
                </a:cubicBezTo>
                <a:cubicBezTo>
                  <a:pt x="38121" y="12838"/>
                  <a:pt x="30385" y="13321"/>
                  <a:pt x="30385" y="13321"/>
                </a:cubicBezTo>
                <a:cubicBezTo>
                  <a:pt x="30020" y="6681"/>
                  <a:pt x="23066" y="7803"/>
                  <a:pt x="23066" y="7803"/>
                </a:cubicBezTo>
                <a:cubicBezTo>
                  <a:pt x="22740" y="4097"/>
                  <a:pt x="16699" y="1"/>
                  <a:pt x="11781" y="3589"/>
                </a:cubicBezTo>
                <a:cubicBezTo>
                  <a:pt x="6849" y="7176"/>
                  <a:pt x="10150" y="12173"/>
                  <a:pt x="10150" y="12173"/>
                </a:cubicBezTo>
                <a:cubicBezTo>
                  <a:pt x="5401" y="11847"/>
                  <a:pt x="6993" y="16818"/>
                  <a:pt x="6993" y="16818"/>
                </a:cubicBezTo>
                <a:cubicBezTo>
                  <a:pt x="4984" y="14978"/>
                  <a:pt x="0" y="17822"/>
                  <a:pt x="3105" y="22153"/>
                </a:cubicBezTo>
                <a:cubicBezTo>
                  <a:pt x="6471" y="23015"/>
                  <a:pt x="8741" y="26093"/>
                  <a:pt x="8363" y="29107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5" name="Google Shape;1415;p22"/>
          <p:cNvGrpSpPr/>
          <p:nvPr/>
        </p:nvGrpSpPr>
        <p:grpSpPr>
          <a:xfrm>
            <a:off x="119956" y="101206"/>
            <a:ext cx="8769450" cy="2490280"/>
            <a:chOff x="119956" y="101206"/>
            <a:chExt cx="8769450" cy="2490280"/>
          </a:xfrm>
        </p:grpSpPr>
        <p:sp>
          <p:nvSpPr>
            <p:cNvPr id="1416" name="Google Shape;1416;p22"/>
            <p:cNvSpPr/>
            <p:nvPr/>
          </p:nvSpPr>
          <p:spPr>
            <a:xfrm>
              <a:off x="119956" y="536878"/>
              <a:ext cx="34285" cy="23212"/>
            </a:xfrm>
            <a:custGeom>
              <a:avLst/>
              <a:gdLst/>
              <a:ahLst/>
              <a:cxnLst/>
              <a:rect l="l" t="t" r="r" b="b"/>
              <a:pathLst>
                <a:path w="514" h="348" extrusionOk="0">
                  <a:moveTo>
                    <a:pt x="246" y="0"/>
                  </a:moveTo>
                  <a:cubicBezTo>
                    <a:pt x="160" y="0"/>
                    <a:pt x="75" y="46"/>
                    <a:pt x="38" y="144"/>
                  </a:cubicBezTo>
                  <a:cubicBezTo>
                    <a:pt x="1" y="257"/>
                    <a:pt x="183" y="348"/>
                    <a:pt x="325" y="348"/>
                  </a:cubicBezTo>
                  <a:cubicBezTo>
                    <a:pt x="430" y="348"/>
                    <a:pt x="513" y="298"/>
                    <a:pt x="469" y="170"/>
                  </a:cubicBezTo>
                  <a:cubicBezTo>
                    <a:pt x="441" y="59"/>
                    <a:pt x="343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970168" y="2022037"/>
              <a:ext cx="34218" cy="23412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27" y="0"/>
                  </a:moveTo>
                  <a:cubicBezTo>
                    <a:pt x="182" y="0"/>
                    <a:pt x="1" y="350"/>
                    <a:pt x="229" y="350"/>
                  </a:cubicBezTo>
                  <a:cubicBezTo>
                    <a:pt x="234" y="350"/>
                    <a:pt x="239" y="350"/>
                    <a:pt x="244" y="350"/>
                  </a:cubicBezTo>
                  <a:cubicBezTo>
                    <a:pt x="417" y="350"/>
                    <a:pt x="512" y="138"/>
                    <a:pt x="386" y="24"/>
                  </a:cubicBezTo>
                  <a:cubicBezTo>
                    <a:pt x="368" y="7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565117" y="699153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1287305" y="36018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1385318" y="998146"/>
              <a:ext cx="37754" cy="21878"/>
            </a:xfrm>
            <a:custGeom>
              <a:avLst/>
              <a:gdLst/>
              <a:ahLst/>
              <a:cxnLst/>
              <a:rect l="l" t="t" r="r" b="b"/>
              <a:pathLst>
                <a:path w="566" h="328" extrusionOk="0">
                  <a:moveTo>
                    <a:pt x="414" y="0"/>
                  </a:moveTo>
                  <a:cubicBezTo>
                    <a:pt x="256" y="0"/>
                    <a:pt x="0" y="194"/>
                    <a:pt x="201" y="294"/>
                  </a:cubicBezTo>
                  <a:cubicBezTo>
                    <a:pt x="245" y="318"/>
                    <a:pt x="288" y="328"/>
                    <a:pt x="327" y="328"/>
                  </a:cubicBezTo>
                  <a:cubicBezTo>
                    <a:pt x="466" y="328"/>
                    <a:pt x="565" y="202"/>
                    <a:pt x="514" y="60"/>
                  </a:cubicBezTo>
                  <a:cubicBezTo>
                    <a:pt x="500" y="18"/>
                    <a:pt x="461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1858502" y="446035"/>
              <a:ext cx="40689" cy="24679"/>
            </a:xfrm>
            <a:custGeom>
              <a:avLst/>
              <a:gdLst/>
              <a:ahLst/>
              <a:cxnLst/>
              <a:rect l="l" t="t" r="r" b="b"/>
              <a:pathLst>
                <a:path w="610" h="370" extrusionOk="0">
                  <a:moveTo>
                    <a:pt x="396" y="0"/>
                  </a:moveTo>
                  <a:cubicBezTo>
                    <a:pt x="214" y="0"/>
                    <a:pt x="0" y="110"/>
                    <a:pt x="157" y="267"/>
                  </a:cubicBezTo>
                  <a:cubicBezTo>
                    <a:pt x="224" y="338"/>
                    <a:pt x="302" y="369"/>
                    <a:pt x="374" y="369"/>
                  </a:cubicBezTo>
                  <a:cubicBezTo>
                    <a:pt x="501" y="369"/>
                    <a:pt x="609" y="273"/>
                    <a:pt x="601" y="123"/>
                  </a:cubicBezTo>
                  <a:cubicBezTo>
                    <a:pt x="596" y="37"/>
                    <a:pt x="501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1588432" y="189314"/>
              <a:ext cx="39221" cy="24879"/>
            </a:xfrm>
            <a:custGeom>
              <a:avLst/>
              <a:gdLst/>
              <a:ahLst/>
              <a:cxnLst/>
              <a:rect l="l" t="t" r="r" b="b"/>
              <a:pathLst>
                <a:path w="588" h="373" extrusionOk="0">
                  <a:moveTo>
                    <a:pt x="382" y="0"/>
                  </a:moveTo>
                  <a:cubicBezTo>
                    <a:pt x="207" y="0"/>
                    <a:pt x="0" y="110"/>
                    <a:pt x="149" y="267"/>
                  </a:cubicBezTo>
                  <a:cubicBezTo>
                    <a:pt x="213" y="341"/>
                    <a:pt x="288" y="372"/>
                    <a:pt x="356" y="372"/>
                  </a:cubicBezTo>
                  <a:cubicBezTo>
                    <a:pt x="482" y="372"/>
                    <a:pt x="588" y="267"/>
                    <a:pt x="579" y="124"/>
                  </a:cubicBezTo>
                  <a:cubicBezTo>
                    <a:pt x="575" y="37"/>
                    <a:pt x="484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529898" y="1678622"/>
              <a:ext cx="35219" cy="29748"/>
            </a:xfrm>
            <a:custGeom>
              <a:avLst/>
              <a:gdLst/>
              <a:ahLst/>
              <a:cxnLst/>
              <a:rect l="l" t="t" r="r" b="b"/>
              <a:pathLst>
                <a:path w="528" h="446" extrusionOk="0">
                  <a:moveTo>
                    <a:pt x="255" y="1"/>
                  </a:moveTo>
                  <a:cubicBezTo>
                    <a:pt x="223" y="1"/>
                    <a:pt x="189" y="8"/>
                    <a:pt x="156" y="24"/>
                  </a:cubicBezTo>
                  <a:cubicBezTo>
                    <a:pt x="0" y="86"/>
                    <a:pt x="183" y="446"/>
                    <a:pt x="330" y="446"/>
                  </a:cubicBezTo>
                  <a:cubicBezTo>
                    <a:pt x="368" y="446"/>
                    <a:pt x="403" y="422"/>
                    <a:pt x="430" y="363"/>
                  </a:cubicBezTo>
                  <a:cubicBezTo>
                    <a:pt x="527" y="169"/>
                    <a:pt x="41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2088451" y="247980"/>
              <a:ext cx="54496" cy="34751"/>
            </a:xfrm>
            <a:custGeom>
              <a:avLst/>
              <a:gdLst/>
              <a:ahLst/>
              <a:cxnLst/>
              <a:rect l="l" t="t" r="r" b="b"/>
              <a:pathLst>
                <a:path w="817" h="521" extrusionOk="0">
                  <a:moveTo>
                    <a:pt x="406" y="1"/>
                  </a:moveTo>
                  <a:cubicBezTo>
                    <a:pt x="129" y="1"/>
                    <a:pt x="1" y="277"/>
                    <a:pt x="160" y="474"/>
                  </a:cubicBezTo>
                  <a:cubicBezTo>
                    <a:pt x="187" y="506"/>
                    <a:pt x="221" y="520"/>
                    <a:pt x="259" y="520"/>
                  </a:cubicBezTo>
                  <a:cubicBezTo>
                    <a:pt x="479" y="520"/>
                    <a:pt x="816" y="49"/>
                    <a:pt x="460" y="4"/>
                  </a:cubicBezTo>
                  <a:cubicBezTo>
                    <a:pt x="441" y="2"/>
                    <a:pt x="423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2481551" y="2550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7612290" y="1463610"/>
              <a:ext cx="35086" cy="2748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81" y="1"/>
                  </a:moveTo>
                  <a:cubicBezTo>
                    <a:pt x="217" y="1"/>
                    <a:pt x="151" y="30"/>
                    <a:pt x="100" y="90"/>
                  </a:cubicBezTo>
                  <a:cubicBezTo>
                    <a:pt x="1" y="216"/>
                    <a:pt x="252" y="411"/>
                    <a:pt x="407" y="411"/>
                  </a:cubicBezTo>
                  <a:cubicBezTo>
                    <a:pt x="476" y="411"/>
                    <a:pt x="526" y="373"/>
                    <a:pt x="518" y="273"/>
                  </a:cubicBezTo>
                  <a:cubicBezTo>
                    <a:pt x="509" y="96"/>
                    <a:pt x="398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2811385" y="397412"/>
              <a:ext cx="26614" cy="21344"/>
            </a:xfrm>
            <a:custGeom>
              <a:avLst/>
              <a:gdLst/>
              <a:ahLst/>
              <a:cxnLst/>
              <a:rect l="l" t="t" r="r" b="b"/>
              <a:pathLst>
                <a:path w="399" h="320" extrusionOk="0">
                  <a:moveTo>
                    <a:pt x="85" y="0"/>
                  </a:moveTo>
                  <a:cubicBezTo>
                    <a:pt x="39" y="0"/>
                    <a:pt x="4" y="27"/>
                    <a:pt x="0" y="96"/>
                  </a:cubicBezTo>
                  <a:cubicBezTo>
                    <a:pt x="0" y="238"/>
                    <a:pt x="92" y="320"/>
                    <a:pt x="187" y="320"/>
                  </a:cubicBezTo>
                  <a:cubicBezTo>
                    <a:pt x="231" y="320"/>
                    <a:pt x="276" y="302"/>
                    <a:pt x="313" y="265"/>
                  </a:cubicBezTo>
                  <a:cubicBezTo>
                    <a:pt x="398" y="180"/>
                    <a:pt x="204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3956792" y="2456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7925405" y="86492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3390211" y="104741"/>
              <a:ext cx="34485" cy="25946"/>
            </a:xfrm>
            <a:custGeom>
              <a:avLst/>
              <a:gdLst/>
              <a:ahLst/>
              <a:cxnLst/>
              <a:rect l="l" t="t" r="r" b="b"/>
              <a:pathLst>
                <a:path w="517" h="389" extrusionOk="0">
                  <a:moveTo>
                    <a:pt x="263" y="0"/>
                  </a:moveTo>
                  <a:cubicBezTo>
                    <a:pt x="191" y="0"/>
                    <a:pt x="119" y="38"/>
                    <a:pt x="76" y="113"/>
                  </a:cubicBezTo>
                  <a:cubicBezTo>
                    <a:pt x="0" y="240"/>
                    <a:pt x="226" y="389"/>
                    <a:pt x="376" y="389"/>
                  </a:cubicBezTo>
                  <a:cubicBezTo>
                    <a:pt x="457" y="389"/>
                    <a:pt x="517" y="345"/>
                    <a:pt x="494" y="231"/>
                  </a:cubicBezTo>
                  <a:cubicBezTo>
                    <a:pt x="471" y="77"/>
                    <a:pt x="36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5695867" y="808926"/>
              <a:ext cx="46358" cy="29948"/>
            </a:xfrm>
            <a:custGeom>
              <a:avLst/>
              <a:gdLst/>
              <a:ahLst/>
              <a:cxnLst/>
              <a:rect l="l" t="t" r="r" b="b"/>
              <a:pathLst>
                <a:path w="695" h="449" extrusionOk="0">
                  <a:moveTo>
                    <a:pt x="332" y="0"/>
                  </a:moveTo>
                  <a:cubicBezTo>
                    <a:pt x="134" y="0"/>
                    <a:pt x="1" y="239"/>
                    <a:pt x="141" y="415"/>
                  </a:cubicBezTo>
                  <a:cubicBezTo>
                    <a:pt x="161" y="438"/>
                    <a:pt x="187" y="448"/>
                    <a:pt x="216" y="448"/>
                  </a:cubicBezTo>
                  <a:cubicBezTo>
                    <a:pt x="396" y="448"/>
                    <a:pt x="694" y="55"/>
                    <a:pt x="402" y="10"/>
                  </a:cubicBezTo>
                  <a:cubicBezTo>
                    <a:pt x="378" y="3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742137" y="302701"/>
              <a:ext cx="54229" cy="29682"/>
            </a:xfrm>
            <a:custGeom>
              <a:avLst/>
              <a:gdLst/>
              <a:ahLst/>
              <a:cxnLst/>
              <a:rect l="l" t="t" r="r" b="b"/>
              <a:pathLst>
                <a:path w="813" h="445" extrusionOk="0">
                  <a:moveTo>
                    <a:pt x="331" y="0"/>
                  </a:moveTo>
                  <a:cubicBezTo>
                    <a:pt x="76" y="0"/>
                    <a:pt x="0" y="212"/>
                    <a:pt x="182" y="394"/>
                  </a:cubicBezTo>
                  <a:cubicBezTo>
                    <a:pt x="218" y="429"/>
                    <a:pt x="262" y="444"/>
                    <a:pt x="308" y="444"/>
                  </a:cubicBezTo>
                  <a:cubicBezTo>
                    <a:pt x="533" y="444"/>
                    <a:pt x="813" y="91"/>
                    <a:pt x="456" y="15"/>
                  </a:cubicBezTo>
                  <a:cubicBezTo>
                    <a:pt x="410" y="5"/>
                    <a:pt x="368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4719466" y="8076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4462153" y="101206"/>
              <a:ext cx="44157" cy="26013"/>
            </a:xfrm>
            <a:custGeom>
              <a:avLst/>
              <a:gdLst/>
              <a:ahLst/>
              <a:cxnLst/>
              <a:rect l="l" t="t" r="r" b="b"/>
              <a:pathLst>
                <a:path w="662" h="390" extrusionOk="0">
                  <a:moveTo>
                    <a:pt x="481" y="0"/>
                  </a:moveTo>
                  <a:cubicBezTo>
                    <a:pt x="300" y="0"/>
                    <a:pt x="0" y="259"/>
                    <a:pt x="248" y="362"/>
                  </a:cubicBezTo>
                  <a:cubicBezTo>
                    <a:pt x="294" y="381"/>
                    <a:pt x="337" y="390"/>
                    <a:pt x="377" y="390"/>
                  </a:cubicBezTo>
                  <a:cubicBezTo>
                    <a:pt x="554" y="390"/>
                    <a:pt x="662" y="221"/>
                    <a:pt x="587" y="62"/>
                  </a:cubicBezTo>
                  <a:cubicBezTo>
                    <a:pt x="568" y="18"/>
                    <a:pt x="529" y="0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1024013" y="143559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5960810" y="446346"/>
              <a:ext cx="29082" cy="24079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224" y="1"/>
                  </a:moveTo>
                  <a:cubicBezTo>
                    <a:pt x="186" y="1"/>
                    <a:pt x="147" y="12"/>
                    <a:pt x="109" y="37"/>
                  </a:cubicBezTo>
                  <a:cubicBezTo>
                    <a:pt x="1" y="116"/>
                    <a:pt x="184" y="360"/>
                    <a:pt x="308" y="360"/>
                  </a:cubicBezTo>
                  <a:cubicBezTo>
                    <a:pt x="347" y="360"/>
                    <a:pt x="380" y="335"/>
                    <a:pt x="396" y="272"/>
                  </a:cubicBezTo>
                  <a:cubicBezTo>
                    <a:pt x="436" y="114"/>
                    <a:pt x="340" y="1"/>
                    <a:pt x="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2852806" y="102407"/>
              <a:ext cx="36820" cy="23478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238" y="1"/>
                  </a:moveTo>
                  <a:cubicBezTo>
                    <a:pt x="124" y="1"/>
                    <a:pt x="13" y="85"/>
                    <a:pt x="5" y="226"/>
                  </a:cubicBezTo>
                  <a:cubicBezTo>
                    <a:pt x="0" y="312"/>
                    <a:pt x="104" y="351"/>
                    <a:pt x="215" y="351"/>
                  </a:cubicBezTo>
                  <a:cubicBezTo>
                    <a:pt x="376" y="351"/>
                    <a:pt x="552" y="269"/>
                    <a:pt x="436" y="122"/>
                  </a:cubicBezTo>
                  <a:cubicBezTo>
                    <a:pt x="389" y="39"/>
                    <a:pt x="313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8233020" y="396638"/>
              <a:ext cx="38554" cy="22878"/>
            </a:xfrm>
            <a:custGeom>
              <a:avLst/>
              <a:gdLst/>
              <a:ahLst/>
              <a:cxnLst/>
              <a:rect l="l" t="t" r="r" b="b"/>
              <a:pathLst>
                <a:path w="578" h="343" extrusionOk="0">
                  <a:moveTo>
                    <a:pt x="245" y="0"/>
                  </a:moveTo>
                  <a:cubicBezTo>
                    <a:pt x="100" y="0"/>
                    <a:pt x="0" y="129"/>
                    <a:pt x="51" y="281"/>
                  </a:cubicBezTo>
                  <a:cubicBezTo>
                    <a:pt x="67" y="324"/>
                    <a:pt x="107" y="342"/>
                    <a:pt x="157" y="342"/>
                  </a:cubicBezTo>
                  <a:cubicBezTo>
                    <a:pt x="318" y="342"/>
                    <a:pt x="577" y="153"/>
                    <a:pt x="377" y="34"/>
                  </a:cubicBezTo>
                  <a:cubicBezTo>
                    <a:pt x="331" y="11"/>
                    <a:pt x="287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398508" y="305752"/>
              <a:ext cx="38421" cy="23545"/>
            </a:xfrm>
            <a:custGeom>
              <a:avLst/>
              <a:gdLst/>
              <a:ahLst/>
              <a:cxnLst/>
              <a:rect l="l" t="t" r="r" b="b"/>
              <a:pathLst>
                <a:path w="576" h="353" extrusionOk="0">
                  <a:moveTo>
                    <a:pt x="257" y="0"/>
                  </a:moveTo>
                  <a:cubicBezTo>
                    <a:pt x="121" y="0"/>
                    <a:pt x="1" y="136"/>
                    <a:pt x="51" y="287"/>
                  </a:cubicBezTo>
                  <a:cubicBezTo>
                    <a:pt x="67" y="334"/>
                    <a:pt x="108" y="353"/>
                    <a:pt x="159" y="353"/>
                  </a:cubicBezTo>
                  <a:cubicBezTo>
                    <a:pt x="321" y="353"/>
                    <a:pt x="576" y="158"/>
                    <a:pt x="377" y="39"/>
                  </a:cubicBezTo>
                  <a:cubicBezTo>
                    <a:pt x="339" y="12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5014924" y="302775"/>
              <a:ext cx="43423" cy="27680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8323001" y="1775338"/>
              <a:ext cx="57431" cy="33617"/>
            </a:xfrm>
            <a:custGeom>
              <a:avLst/>
              <a:gdLst/>
              <a:ahLst/>
              <a:cxnLst/>
              <a:rect l="l" t="t" r="r" b="b"/>
              <a:pathLst>
                <a:path w="861" h="504" extrusionOk="0">
                  <a:moveTo>
                    <a:pt x="624" y="1"/>
                  </a:moveTo>
                  <a:cubicBezTo>
                    <a:pt x="381" y="1"/>
                    <a:pt x="0" y="272"/>
                    <a:pt x="296" y="439"/>
                  </a:cubicBezTo>
                  <a:cubicBezTo>
                    <a:pt x="369" y="484"/>
                    <a:pt x="442" y="504"/>
                    <a:pt x="508" y="504"/>
                  </a:cubicBezTo>
                  <a:cubicBezTo>
                    <a:pt x="714" y="504"/>
                    <a:pt x="860" y="317"/>
                    <a:pt x="791" y="100"/>
                  </a:cubicBezTo>
                  <a:cubicBezTo>
                    <a:pt x="769" y="29"/>
                    <a:pt x="704" y="1"/>
                    <a:pt x="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1750349" y="2269734"/>
              <a:ext cx="60699" cy="55428"/>
            </a:xfrm>
            <a:custGeom>
              <a:avLst/>
              <a:gdLst/>
              <a:ahLst/>
              <a:cxnLst/>
              <a:rect l="l" t="t" r="r" b="b"/>
              <a:pathLst>
                <a:path w="910" h="831" extrusionOk="0">
                  <a:moveTo>
                    <a:pt x="382" y="1"/>
                  </a:moveTo>
                  <a:cubicBezTo>
                    <a:pt x="357" y="1"/>
                    <a:pt x="331" y="3"/>
                    <a:pt x="305" y="7"/>
                  </a:cubicBezTo>
                  <a:cubicBezTo>
                    <a:pt x="1" y="62"/>
                    <a:pt x="176" y="830"/>
                    <a:pt x="454" y="830"/>
                  </a:cubicBezTo>
                  <a:cubicBezTo>
                    <a:pt x="510" y="830"/>
                    <a:pt x="570" y="799"/>
                    <a:pt x="631" y="725"/>
                  </a:cubicBezTo>
                  <a:cubicBezTo>
                    <a:pt x="910" y="385"/>
                    <a:pt x="71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8723634" y="2244083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2"/>
            <p:cNvSpPr/>
            <p:nvPr/>
          </p:nvSpPr>
          <p:spPr>
            <a:xfrm>
              <a:off x="263869" y="1116286"/>
              <a:ext cx="46158" cy="41020"/>
            </a:xfrm>
            <a:custGeom>
              <a:avLst/>
              <a:gdLst/>
              <a:ahLst/>
              <a:cxnLst/>
              <a:rect l="l" t="t" r="r" b="b"/>
              <a:pathLst>
                <a:path w="692" h="615" extrusionOk="0">
                  <a:moveTo>
                    <a:pt x="424" y="0"/>
                  </a:moveTo>
                  <a:cubicBezTo>
                    <a:pt x="400" y="0"/>
                    <a:pt x="372" y="5"/>
                    <a:pt x="340" y="17"/>
                  </a:cubicBezTo>
                  <a:cubicBezTo>
                    <a:pt x="14" y="134"/>
                    <a:pt x="1" y="499"/>
                    <a:pt x="262" y="604"/>
                  </a:cubicBezTo>
                  <a:cubicBezTo>
                    <a:pt x="280" y="611"/>
                    <a:pt x="297" y="615"/>
                    <a:pt x="314" y="615"/>
                  </a:cubicBezTo>
                  <a:cubicBezTo>
                    <a:pt x="540" y="615"/>
                    <a:pt x="691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2"/>
            <p:cNvSpPr/>
            <p:nvPr/>
          </p:nvSpPr>
          <p:spPr>
            <a:xfrm>
              <a:off x="6305359" y="141958"/>
              <a:ext cx="38687" cy="29815"/>
            </a:xfrm>
            <a:custGeom>
              <a:avLst/>
              <a:gdLst/>
              <a:ahLst/>
              <a:cxnLst/>
              <a:rect l="l" t="t" r="r" b="b"/>
              <a:pathLst>
                <a:path w="580" h="447" extrusionOk="0">
                  <a:moveTo>
                    <a:pt x="145" y="1"/>
                  </a:moveTo>
                  <a:cubicBezTo>
                    <a:pt x="62" y="1"/>
                    <a:pt x="0" y="47"/>
                    <a:pt x="13" y="172"/>
                  </a:cubicBezTo>
                  <a:cubicBezTo>
                    <a:pt x="37" y="349"/>
                    <a:pt x="160" y="446"/>
                    <a:pt x="282" y="446"/>
                  </a:cubicBezTo>
                  <a:cubicBezTo>
                    <a:pt x="358" y="446"/>
                    <a:pt x="433" y="408"/>
                    <a:pt x="483" y="328"/>
                  </a:cubicBezTo>
                  <a:cubicBezTo>
                    <a:pt x="579" y="197"/>
                    <a:pt x="316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7429505" y="196212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8838579" y="908393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2"/>
            <p:cNvSpPr/>
            <p:nvPr/>
          </p:nvSpPr>
          <p:spPr>
            <a:xfrm>
              <a:off x="7996413" y="2313579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2"/>
            <p:cNvSpPr/>
            <p:nvPr/>
          </p:nvSpPr>
          <p:spPr>
            <a:xfrm>
              <a:off x="8720405" y="249475"/>
              <a:ext cx="45158" cy="31749"/>
            </a:xfrm>
            <a:custGeom>
              <a:avLst/>
              <a:gdLst/>
              <a:ahLst/>
              <a:cxnLst/>
              <a:rect l="l" t="t" r="r" b="b"/>
              <a:pathLst>
                <a:path w="677" h="476" extrusionOk="0">
                  <a:moveTo>
                    <a:pt x="320" y="1"/>
                  </a:moveTo>
                  <a:cubicBezTo>
                    <a:pt x="214" y="1"/>
                    <a:pt x="112" y="66"/>
                    <a:pt x="63" y="189"/>
                  </a:cubicBezTo>
                  <a:cubicBezTo>
                    <a:pt x="1" y="344"/>
                    <a:pt x="256" y="476"/>
                    <a:pt x="446" y="476"/>
                  </a:cubicBezTo>
                  <a:cubicBezTo>
                    <a:pt x="577" y="476"/>
                    <a:pt x="677" y="414"/>
                    <a:pt x="624" y="254"/>
                  </a:cubicBezTo>
                  <a:cubicBezTo>
                    <a:pt x="562" y="82"/>
                    <a:pt x="438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8390117" y="2552000"/>
              <a:ext cx="38221" cy="39486"/>
            </a:xfrm>
            <a:custGeom>
              <a:avLst/>
              <a:gdLst/>
              <a:ahLst/>
              <a:cxnLst/>
              <a:rect l="l" t="t" r="r" b="b"/>
              <a:pathLst>
                <a:path w="573" h="592" extrusionOk="0">
                  <a:moveTo>
                    <a:pt x="221" y="1"/>
                  </a:moveTo>
                  <a:cubicBezTo>
                    <a:pt x="5" y="1"/>
                    <a:pt x="1" y="592"/>
                    <a:pt x="215" y="592"/>
                  </a:cubicBezTo>
                  <a:cubicBezTo>
                    <a:pt x="247" y="592"/>
                    <a:pt x="283" y="579"/>
                    <a:pt x="325" y="549"/>
                  </a:cubicBezTo>
                  <a:cubicBezTo>
                    <a:pt x="573" y="367"/>
                    <a:pt x="494" y="40"/>
                    <a:pt x="233" y="1"/>
                  </a:cubicBezTo>
                  <a:cubicBezTo>
                    <a:pt x="229" y="1"/>
                    <a:pt x="225" y="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8476526" y="1123484"/>
              <a:ext cx="43890" cy="26613"/>
            </a:xfrm>
            <a:custGeom>
              <a:avLst/>
              <a:gdLst/>
              <a:ahLst/>
              <a:cxnLst/>
              <a:rect l="l" t="t" r="r" b="b"/>
              <a:pathLst>
                <a:path w="658" h="399" extrusionOk="0">
                  <a:moveTo>
                    <a:pt x="447" y="0"/>
                  </a:moveTo>
                  <a:cubicBezTo>
                    <a:pt x="251" y="0"/>
                    <a:pt x="1" y="136"/>
                    <a:pt x="183" y="301"/>
                  </a:cubicBezTo>
                  <a:cubicBezTo>
                    <a:pt x="251" y="369"/>
                    <a:pt x="327" y="398"/>
                    <a:pt x="396" y="398"/>
                  </a:cubicBezTo>
                  <a:cubicBezTo>
                    <a:pt x="539" y="398"/>
                    <a:pt x="657" y="276"/>
                    <a:pt x="639" y="118"/>
                  </a:cubicBezTo>
                  <a:cubicBezTo>
                    <a:pt x="631" y="35"/>
                    <a:pt x="546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2"/>
            <p:cNvSpPr/>
            <p:nvPr/>
          </p:nvSpPr>
          <p:spPr>
            <a:xfrm>
              <a:off x="2481224" y="2283600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2"/>
            <p:cNvSpPr/>
            <p:nvPr/>
          </p:nvSpPr>
          <p:spPr>
            <a:xfrm>
              <a:off x="6978091" y="864580"/>
              <a:ext cx="50827" cy="32416"/>
            </a:xfrm>
            <a:custGeom>
              <a:avLst/>
              <a:gdLst/>
              <a:ahLst/>
              <a:cxnLst/>
              <a:rect l="l" t="t" r="r" b="b"/>
              <a:pathLst>
                <a:path w="762" h="486" extrusionOk="0">
                  <a:moveTo>
                    <a:pt x="479" y="1"/>
                  </a:moveTo>
                  <a:cubicBezTo>
                    <a:pt x="253" y="1"/>
                    <a:pt x="1" y="129"/>
                    <a:pt x="175" y="335"/>
                  </a:cubicBezTo>
                  <a:cubicBezTo>
                    <a:pt x="264" y="439"/>
                    <a:pt x="370" y="485"/>
                    <a:pt x="468" y="485"/>
                  </a:cubicBezTo>
                  <a:cubicBezTo>
                    <a:pt x="627" y="485"/>
                    <a:pt x="762" y="364"/>
                    <a:pt x="762" y="178"/>
                  </a:cubicBezTo>
                  <a:cubicBezTo>
                    <a:pt x="762" y="55"/>
                    <a:pt x="62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6824638" y="307254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2"/>
            <p:cNvSpPr/>
            <p:nvPr/>
          </p:nvSpPr>
          <p:spPr>
            <a:xfrm>
              <a:off x="7930305" y="249232"/>
              <a:ext cx="35352" cy="32216"/>
            </a:xfrm>
            <a:custGeom>
              <a:avLst/>
              <a:gdLst/>
              <a:ahLst/>
              <a:cxnLst/>
              <a:rect l="l" t="t" r="r" b="b"/>
              <a:pathLst>
                <a:path w="530" h="483" extrusionOk="0">
                  <a:moveTo>
                    <a:pt x="265" y="1"/>
                  </a:moveTo>
                  <a:cubicBezTo>
                    <a:pt x="232" y="1"/>
                    <a:pt x="197" y="19"/>
                    <a:pt x="162" y="63"/>
                  </a:cubicBezTo>
                  <a:cubicBezTo>
                    <a:pt x="1" y="249"/>
                    <a:pt x="111" y="483"/>
                    <a:pt x="313" y="483"/>
                  </a:cubicBezTo>
                  <a:cubicBezTo>
                    <a:pt x="323" y="483"/>
                    <a:pt x="334" y="482"/>
                    <a:pt x="345" y="481"/>
                  </a:cubicBezTo>
                  <a:cubicBezTo>
                    <a:pt x="529" y="448"/>
                    <a:pt x="425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2"/>
            <p:cNvSpPr/>
            <p:nvPr/>
          </p:nvSpPr>
          <p:spPr>
            <a:xfrm>
              <a:off x="8765551" y="1754816"/>
              <a:ext cx="34085" cy="20544"/>
            </a:xfrm>
            <a:custGeom>
              <a:avLst/>
              <a:gdLst/>
              <a:ahLst/>
              <a:cxnLst/>
              <a:rect l="l" t="t" r="r" b="b"/>
              <a:pathLst>
                <a:path w="511" h="308" extrusionOk="0">
                  <a:moveTo>
                    <a:pt x="363" y="1"/>
                  </a:moveTo>
                  <a:cubicBezTo>
                    <a:pt x="214" y="1"/>
                    <a:pt x="1" y="127"/>
                    <a:pt x="157" y="247"/>
                  </a:cubicBezTo>
                  <a:cubicBezTo>
                    <a:pt x="196" y="289"/>
                    <a:pt x="244" y="308"/>
                    <a:pt x="292" y="308"/>
                  </a:cubicBezTo>
                  <a:cubicBezTo>
                    <a:pt x="403" y="308"/>
                    <a:pt x="511" y="205"/>
                    <a:pt x="483" y="77"/>
                  </a:cubicBezTo>
                  <a:cubicBezTo>
                    <a:pt x="476" y="23"/>
                    <a:pt x="425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2"/>
            <p:cNvSpPr/>
            <p:nvPr/>
          </p:nvSpPr>
          <p:spPr>
            <a:xfrm>
              <a:off x="6302999" y="898112"/>
              <a:ext cx="43423" cy="27681"/>
            </a:xfrm>
            <a:custGeom>
              <a:avLst/>
              <a:gdLst/>
              <a:ahLst/>
              <a:cxnLst/>
              <a:rect l="l" t="t" r="r" b="b"/>
              <a:pathLst>
                <a:path w="651" h="415" extrusionOk="0">
                  <a:moveTo>
                    <a:pt x="384" y="0"/>
                  </a:moveTo>
                  <a:cubicBezTo>
                    <a:pt x="197" y="0"/>
                    <a:pt x="1" y="98"/>
                    <a:pt x="137" y="280"/>
                  </a:cubicBezTo>
                  <a:cubicBezTo>
                    <a:pt x="209" y="373"/>
                    <a:pt x="301" y="415"/>
                    <a:pt x="386" y="415"/>
                  </a:cubicBezTo>
                  <a:cubicBezTo>
                    <a:pt x="515" y="415"/>
                    <a:pt x="630" y="319"/>
                    <a:pt x="645" y="162"/>
                  </a:cubicBezTo>
                  <a:cubicBezTo>
                    <a:pt x="651" y="52"/>
                    <a:pt x="520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reepster"/>
              <a:buNone/>
              <a:defRPr sz="3500">
                <a:solidFill>
                  <a:schemeClr val="lt2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reepster"/>
              <a:buNone/>
              <a:defRPr sz="2800">
                <a:solidFill>
                  <a:schemeClr val="accent3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●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○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■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●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○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■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●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○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Truculenta"/>
              <a:buChar char="■"/>
              <a:defRPr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7" r:id="rId8"/>
    <p:sldLayoutId id="2147483668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26"/>
          <p:cNvSpPr/>
          <p:nvPr/>
        </p:nvSpPr>
        <p:spPr>
          <a:xfrm>
            <a:off x="6686977" y="4341481"/>
            <a:ext cx="309396" cy="27898"/>
          </a:xfrm>
          <a:custGeom>
            <a:avLst/>
            <a:gdLst/>
            <a:ahLst/>
            <a:cxnLst/>
            <a:rect l="l" t="t" r="r" b="b"/>
            <a:pathLst>
              <a:path w="4032" h="851" extrusionOk="0">
                <a:moveTo>
                  <a:pt x="366" y="719"/>
                </a:moveTo>
                <a:lnTo>
                  <a:pt x="366" y="719"/>
                </a:lnTo>
                <a:cubicBezTo>
                  <a:pt x="367" y="719"/>
                  <a:pt x="367" y="720"/>
                  <a:pt x="368" y="720"/>
                </a:cubicBezTo>
                <a:lnTo>
                  <a:pt x="368" y="720"/>
                </a:lnTo>
                <a:cubicBezTo>
                  <a:pt x="367" y="720"/>
                  <a:pt x="367" y="719"/>
                  <a:pt x="366" y="719"/>
                </a:cubicBezTo>
                <a:close/>
                <a:moveTo>
                  <a:pt x="92" y="1"/>
                </a:moveTo>
                <a:cubicBezTo>
                  <a:pt x="1" y="223"/>
                  <a:pt x="66" y="484"/>
                  <a:pt x="366" y="719"/>
                </a:cubicBezTo>
                <a:cubicBezTo>
                  <a:pt x="316" y="679"/>
                  <a:pt x="296" y="664"/>
                  <a:pt x="295" y="664"/>
                </a:cubicBezTo>
                <a:lnTo>
                  <a:pt x="295" y="664"/>
                </a:lnTo>
                <a:cubicBezTo>
                  <a:pt x="290" y="664"/>
                  <a:pt x="519" y="851"/>
                  <a:pt x="522" y="851"/>
                </a:cubicBezTo>
                <a:cubicBezTo>
                  <a:pt x="523" y="851"/>
                  <a:pt x="484" y="817"/>
                  <a:pt x="368" y="720"/>
                </a:cubicBezTo>
                <a:lnTo>
                  <a:pt x="368" y="720"/>
                </a:lnTo>
                <a:cubicBezTo>
                  <a:pt x="413" y="755"/>
                  <a:pt x="595" y="772"/>
                  <a:pt x="833" y="772"/>
                </a:cubicBezTo>
                <a:cubicBezTo>
                  <a:pt x="1887" y="772"/>
                  <a:pt x="4032" y="447"/>
                  <a:pt x="92" y="1"/>
                </a:cubicBezTo>
                <a:close/>
              </a:path>
            </a:pathLst>
          </a:custGeom>
          <a:solidFill>
            <a:srgbClr val="FFFFFF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9" name="Google Shape;1469;p26"/>
          <p:cNvGrpSpPr/>
          <p:nvPr/>
        </p:nvGrpSpPr>
        <p:grpSpPr>
          <a:xfrm>
            <a:off x="5734813" y="3678599"/>
            <a:ext cx="473323" cy="2030650"/>
            <a:chOff x="5734813" y="3678599"/>
            <a:chExt cx="473323" cy="2030650"/>
          </a:xfrm>
        </p:grpSpPr>
        <p:sp>
          <p:nvSpPr>
            <p:cNvPr id="1470" name="Google Shape;1470;p26"/>
            <p:cNvSpPr/>
            <p:nvPr/>
          </p:nvSpPr>
          <p:spPr>
            <a:xfrm flipH="1">
              <a:off x="5770584" y="4688248"/>
              <a:ext cx="437552" cy="1021002"/>
            </a:xfrm>
            <a:custGeom>
              <a:avLst/>
              <a:gdLst/>
              <a:ahLst/>
              <a:cxnLst/>
              <a:rect l="l" t="t" r="r" b="b"/>
              <a:pathLst>
                <a:path w="6067" h="14156" extrusionOk="0">
                  <a:moveTo>
                    <a:pt x="6067" y="11612"/>
                  </a:moveTo>
                  <a:lnTo>
                    <a:pt x="4475" y="11781"/>
                  </a:lnTo>
                  <a:lnTo>
                    <a:pt x="4684" y="13934"/>
                  </a:lnTo>
                  <a:lnTo>
                    <a:pt x="2544" y="14156"/>
                  </a:lnTo>
                  <a:lnTo>
                    <a:pt x="2322" y="12003"/>
                  </a:lnTo>
                  <a:lnTo>
                    <a:pt x="222" y="12212"/>
                  </a:lnTo>
                  <a:lnTo>
                    <a:pt x="0" y="10072"/>
                  </a:lnTo>
                  <a:lnTo>
                    <a:pt x="2101" y="9851"/>
                  </a:lnTo>
                  <a:lnTo>
                    <a:pt x="1083" y="1"/>
                  </a:lnTo>
                  <a:lnTo>
                    <a:pt x="3705" y="183"/>
                  </a:lnTo>
                  <a:lnTo>
                    <a:pt x="4540" y="9564"/>
                  </a:lnTo>
                  <a:lnTo>
                    <a:pt x="5845" y="9472"/>
                  </a:ln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 flipH="1">
              <a:off x="5734813" y="3693673"/>
              <a:ext cx="432864" cy="1021002"/>
            </a:xfrm>
            <a:custGeom>
              <a:avLst/>
              <a:gdLst/>
              <a:ahLst/>
              <a:cxnLst/>
              <a:rect l="l" t="t" r="r" b="b"/>
              <a:pathLst>
                <a:path w="6002" h="14156" extrusionOk="0">
                  <a:moveTo>
                    <a:pt x="4123" y="1"/>
                  </a:moveTo>
                  <a:lnTo>
                    <a:pt x="2270" y="2127"/>
                  </a:lnTo>
                  <a:lnTo>
                    <a:pt x="170" y="1918"/>
                  </a:lnTo>
                  <a:lnTo>
                    <a:pt x="0" y="3549"/>
                  </a:lnTo>
                  <a:lnTo>
                    <a:pt x="2309" y="3797"/>
                  </a:lnTo>
                  <a:lnTo>
                    <a:pt x="2675" y="14156"/>
                  </a:lnTo>
                  <a:lnTo>
                    <a:pt x="3144" y="13973"/>
                  </a:lnTo>
                  <a:lnTo>
                    <a:pt x="4279" y="4358"/>
                  </a:lnTo>
                  <a:lnTo>
                    <a:pt x="5284" y="4462"/>
                  </a:lnTo>
                  <a:lnTo>
                    <a:pt x="5741" y="4410"/>
                  </a:lnTo>
                  <a:lnTo>
                    <a:pt x="6002" y="2519"/>
                  </a:lnTo>
                  <a:lnTo>
                    <a:pt x="5506" y="2323"/>
                  </a:lnTo>
                  <a:lnTo>
                    <a:pt x="4410" y="2349"/>
                  </a:lnTo>
                  <a:lnTo>
                    <a:pt x="4632" y="209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 flipH="1">
              <a:off x="5770584" y="3678599"/>
              <a:ext cx="437552" cy="1036076"/>
            </a:xfrm>
            <a:custGeom>
              <a:avLst/>
              <a:gdLst/>
              <a:ahLst/>
              <a:cxnLst/>
              <a:rect l="l" t="t" r="r" b="b"/>
              <a:pathLst>
                <a:path w="6067" h="14365" extrusionOk="0">
                  <a:moveTo>
                    <a:pt x="2544" y="1"/>
                  </a:moveTo>
                  <a:lnTo>
                    <a:pt x="2322" y="2141"/>
                  </a:lnTo>
                  <a:lnTo>
                    <a:pt x="222" y="1932"/>
                  </a:lnTo>
                  <a:lnTo>
                    <a:pt x="0" y="4071"/>
                  </a:lnTo>
                  <a:lnTo>
                    <a:pt x="2101" y="4293"/>
                  </a:lnTo>
                  <a:lnTo>
                    <a:pt x="1083" y="14156"/>
                  </a:lnTo>
                  <a:lnTo>
                    <a:pt x="3236" y="14365"/>
                  </a:lnTo>
                  <a:lnTo>
                    <a:pt x="4253" y="4515"/>
                  </a:lnTo>
                  <a:lnTo>
                    <a:pt x="5845" y="4671"/>
                  </a:lnTo>
                  <a:lnTo>
                    <a:pt x="6067" y="2532"/>
                  </a:lnTo>
                  <a:lnTo>
                    <a:pt x="4475" y="2362"/>
                  </a:lnTo>
                  <a:lnTo>
                    <a:pt x="4684" y="210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26"/>
          <p:cNvGrpSpPr/>
          <p:nvPr/>
        </p:nvGrpSpPr>
        <p:grpSpPr>
          <a:xfrm>
            <a:off x="7671975" y="3669407"/>
            <a:ext cx="852047" cy="1226488"/>
            <a:chOff x="7671975" y="3669407"/>
            <a:chExt cx="852047" cy="1226488"/>
          </a:xfrm>
        </p:grpSpPr>
        <p:sp>
          <p:nvSpPr>
            <p:cNvPr id="1474" name="Google Shape;1474;p26"/>
            <p:cNvSpPr/>
            <p:nvPr/>
          </p:nvSpPr>
          <p:spPr>
            <a:xfrm rot="-1402959">
              <a:off x="7999363" y="4243436"/>
              <a:ext cx="424501" cy="592557"/>
            </a:xfrm>
            <a:custGeom>
              <a:avLst/>
              <a:gdLst/>
              <a:ahLst/>
              <a:cxnLst/>
              <a:rect l="l" t="t" r="r" b="b"/>
              <a:pathLst>
                <a:path w="7150" h="9981" extrusionOk="0">
                  <a:moveTo>
                    <a:pt x="0" y="1"/>
                  </a:moveTo>
                  <a:lnTo>
                    <a:pt x="1996" y="8507"/>
                  </a:lnTo>
                  <a:cubicBezTo>
                    <a:pt x="1996" y="8507"/>
                    <a:pt x="4762" y="9981"/>
                    <a:pt x="5545" y="9903"/>
                  </a:cubicBezTo>
                  <a:cubicBezTo>
                    <a:pt x="6341" y="9824"/>
                    <a:pt x="7150" y="6824"/>
                    <a:pt x="7150" y="6824"/>
                  </a:cubicBezTo>
                  <a:lnTo>
                    <a:pt x="3718" y="1449"/>
                  </a:ln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 rot="-1402959">
              <a:off x="7774428" y="3733466"/>
              <a:ext cx="347082" cy="588105"/>
            </a:xfrm>
            <a:custGeom>
              <a:avLst/>
              <a:gdLst/>
              <a:ahLst/>
              <a:cxnLst/>
              <a:rect l="l" t="t" r="r" b="b"/>
              <a:pathLst>
                <a:path w="5846" h="9906" extrusionOk="0">
                  <a:moveTo>
                    <a:pt x="4997" y="0"/>
                  </a:moveTo>
                  <a:cubicBezTo>
                    <a:pt x="4126" y="0"/>
                    <a:pt x="1514" y="1399"/>
                    <a:pt x="1514" y="1399"/>
                  </a:cubicBezTo>
                  <a:lnTo>
                    <a:pt x="0" y="9645"/>
                  </a:lnTo>
                  <a:lnTo>
                    <a:pt x="496" y="9905"/>
                  </a:lnTo>
                  <a:lnTo>
                    <a:pt x="5780" y="329"/>
                  </a:lnTo>
                  <a:cubicBezTo>
                    <a:pt x="5780" y="329"/>
                    <a:pt x="5845" y="69"/>
                    <a:pt x="5062" y="3"/>
                  </a:cubicBezTo>
                  <a:cubicBezTo>
                    <a:pt x="5042" y="1"/>
                    <a:pt x="5020" y="0"/>
                    <a:pt x="4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 rot="-1402959">
              <a:off x="7815933" y="3721264"/>
              <a:ext cx="395054" cy="646167"/>
            </a:xfrm>
            <a:custGeom>
              <a:avLst/>
              <a:gdLst/>
              <a:ahLst/>
              <a:cxnLst/>
              <a:rect l="l" t="t" r="r" b="b"/>
              <a:pathLst>
                <a:path w="6654" h="10884" extrusionOk="0">
                  <a:moveTo>
                    <a:pt x="4995" y="1"/>
                  </a:moveTo>
                  <a:cubicBezTo>
                    <a:pt x="4147" y="1"/>
                    <a:pt x="1500" y="1399"/>
                    <a:pt x="1500" y="1399"/>
                  </a:cubicBezTo>
                  <a:lnTo>
                    <a:pt x="0" y="9657"/>
                  </a:lnTo>
                  <a:lnTo>
                    <a:pt x="3222" y="10884"/>
                  </a:lnTo>
                  <a:lnTo>
                    <a:pt x="6654" y="3082"/>
                  </a:lnTo>
                  <a:cubicBezTo>
                    <a:pt x="6654" y="3082"/>
                    <a:pt x="5845" y="81"/>
                    <a:pt x="5049" y="3"/>
                  </a:cubicBezTo>
                  <a:cubicBezTo>
                    <a:pt x="5032" y="2"/>
                    <a:pt x="5014" y="1"/>
                    <a:pt x="4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26"/>
          <p:cNvGrpSpPr/>
          <p:nvPr/>
        </p:nvGrpSpPr>
        <p:grpSpPr>
          <a:xfrm>
            <a:off x="4485269" y="3442855"/>
            <a:ext cx="651832" cy="2098490"/>
            <a:chOff x="2574054" y="5520827"/>
            <a:chExt cx="1074036" cy="3457719"/>
          </a:xfrm>
        </p:grpSpPr>
        <p:sp>
          <p:nvSpPr>
            <p:cNvPr id="1478" name="Google Shape;1478;p26"/>
            <p:cNvSpPr/>
            <p:nvPr/>
          </p:nvSpPr>
          <p:spPr>
            <a:xfrm>
              <a:off x="2847051" y="6815022"/>
              <a:ext cx="801039" cy="2163525"/>
            </a:xfrm>
            <a:custGeom>
              <a:avLst/>
              <a:gdLst/>
              <a:ahLst/>
              <a:cxnLst/>
              <a:rect l="l" t="t" r="r" b="b"/>
              <a:pathLst>
                <a:path w="13477" h="36400" extrusionOk="0">
                  <a:moveTo>
                    <a:pt x="10555" y="20744"/>
                  </a:moveTo>
                  <a:cubicBezTo>
                    <a:pt x="10502" y="21122"/>
                    <a:pt x="10176" y="21200"/>
                    <a:pt x="9928" y="21174"/>
                  </a:cubicBezTo>
                  <a:cubicBezTo>
                    <a:pt x="9393" y="21135"/>
                    <a:pt x="9015" y="20861"/>
                    <a:pt x="8728" y="20952"/>
                  </a:cubicBezTo>
                  <a:cubicBezTo>
                    <a:pt x="8298" y="21096"/>
                    <a:pt x="8076" y="21761"/>
                    <a:pt x="7671" y="22805"/>
                  </a:cubicBezTo>
                  <a:cubicBezTo>
                    <a:pt x="7750" y="23236"/>
                    <a:pt x="8376" y="24070"/>
                    <a:pt x="9250" y="24879"/>
                  </a:cubicBezTo>
                  <a:cubicBezTo>
                    <a:pt x="10789" y="26288"/>
                    <a:pt x="12864" y="27815"/>
                    <a:pt x="12498" y="28441"/>
                  </a:cubicBezTo>
                  <a:cubicBezTo>
                    <a:pt x="12146" y="29015"/>
                    <a:pt x="9106" y="27006"/>
                    <a:pt x="8363" y="27319"/>
                  </a:cubicBezTo>
                  <a:cubicBezTo>
                    <a:pt x="8076" y="27449"/>
                    <a:pt x="8206" y="28024"/>
                    <a:pt x="8767" y="28976"/>
                  </a:cubicBezTo>
                  <a:cubicBezTo>
                    <a:pt x="9798" y="30737"/>
                    <a:pt x="11063" y="32211"/>
                    <a:pt x="12237" y="33751"/>
                  </a:cubicBezTo>
                  <a:cubicBezTo>
                    <a:pt x="13477" y="35342"/>
                    <a:pt x="12968" y="35238"/>
                    <a:pt x="11911" y="34638"/>
                  </a:cubicBezTo>
                  <a:cubicBezTo>
                    <a:pt x="10659" y="33920"/>
                    <a:pt x="9393" y="32785"/>
                    <a:pt x="8245" y="31611"/>
                  </a:cubicBezTo>
                  <a:cubicBezTo>
                    <a:pt x="7202" y="30541"/>
                    <a:pt x="6745" y="28297"/>
                    <a:pt x="6197" y="29602"/>
                  </a:cubicBezTo>
                  <a:lnTo>
                    <a:pt x="6197" y="29602"/>
                  </a:lnTo>
                  <a:cubicBezTo>
                    <a:pt x="5701" y="30763"/>
                    <a:pt x="6197" y="32094"/>
                    <a:pt x="6928" y="33085"/>
                  </a:cubicBezTo>
                  <a:lnTo>
                    <a:pt x="6928" y="33085"/>
                  </a:lnTo>
                  <a:cubicBezTo>
                    <a:pt x="7110" y="33320"/>
                    <a:pt x="9276" y="35812"/>
                    <a:pt x="8741" y="36347"/>
                  </a:cubicBezTo>
                  <a:cubicBezTo>
                    <a:pt x="8689" y="36399"/>
                    <a:pt x="6771" y="34860"/>
                    <a:pt x="6458" y="34716"/>
                  </a:cubicBezTo>
                  <a:lnTo>
                    <a:pt x="6458" y="34716"/>
                  </a:lnTo>
                  <a:cubicBezTo>
                    <a:pt x="4971" y="34312"/>
                    <a:pt x="4501" y="33151"/>
                    <a:pt x="4449" y="31207"/>
                  </a:cubicBezTo>
                  <a:lnTo>
                    <a:pt x="4423" y="31207"/>
                  </a:lnTo>
                  <a:cubicBezTo>
                    <a:pt x="3001" y="29980"/>
                    <a:pt x="2714" y="29250"/>
                    <a:pt x="2949" y="28480"/>
                  </a:cubicBezTo>
                  <a:cubicBezTo>
                    <a:pt x="3092" y="28010"/>
                    <a:pt x="3470" y="27632"/>
                    <a:pt x="3770" y="26875"/>
                  </a:cubicBezTo>
                  <a:cubicBezTo>
                    <a:pt x="3914" y="26510"/>
                    <a:pt x="4253" y="24566"/>
                    <a:pt x="4371" y="22870"/>
                  </a:cubicBezTo>
                  <a:lnTo>
                    <a:pt x="4384" y="22870"/>
                  </a:lnTo>
                  <a:cubicBezTo>
                    <a:pt x="4331" y="22492"/>
                    <a:pt x="4279" y="22114"/>
                    <a:pt x="4214" y="21761"/>
                  </a:cubicBezTo>
                  <a:lnTo>
                    <a:pt x="4214" y="21761"/>
                  </a:lnTo>
                  <a:cubicBezTo>
                    <a:pt x="3927" y="20183"/>
                    <a:pt x="3418" y="18774"/>
                    <a:pt x="3001" y="17195"/>
                  </a:cubicBezTo>
                  <a:cubicBezTo>
                    <a:pt x="2427" y="15055"/>
                    <a:pt x="1944" y="12733"/>
                    <a:pt x="1526" y="10554"/>
                  </a:cubicBezTo>
                  <a:lnTo>
                    <a:pt x="1526" y="10554"/>
                  </a:lnTo>
                  <a:cubicBezTo>
                    <a:pt x="731" y="6367"/>
                    <a:pt x="274" y="2701"/>
                    <a:pt x="0" y="65"/>
                  </a:cubicBezTo>
                  <a:cubicBezTo>
                    <a:pt x="365" y="39"/>
                    <a:pt x="731" y="26"/>
                    <a:pt x="1109" y="13"/>
                  </a:cubicBezTo>
                  <a:lnTo>
                    <a:pt x="1109" y="52"/>
                  </a:lnTo>
                  <a:cubicBezTo>
                    <a:pt x="1709" y="39"/>
                    <a:pt x="2322" y="0"/>
                    <a:pt x="2935" y="26"/>
                  </a:cubicBezTo>
                  <a:cubicBezTo>
                    <a:pt x="3001" y="496"/>
                    <a:pt x="3079" y="1031"/>
                    <a:pt x="3157" y="1605"/>
                  </a:cubicBezTo>
                  <a:lnTo>
                    <a:pt x="3157" y="1605"/>
                  </a:lnTo>
                  <a:cubicBezTo>
                    <a:pt x="3418" y="3301"/>
                    <a:pt x="3757" y="5362"/>
                    <a:pt x="4136" y="7463"/>
                  </a:cubicBezTo>
                  <a:lnTo>
                    <a:pt x="4136" y="7463"/>
                  </a:lnTo>
                  <a:cubicBezTo>
                    <a:pt x="4553" y="9785"/>
                    <a:pt x="4997" y="12107"/>
                    <a:pt x="5493" y="14416"/>
                  </a:cubicBezTo>
                  <a:lnTo>
                    <a:pt x="5493" y="14416"/>
                  </a:lnTo>
                  <a:cubicBezTo>
                    <a:pt x="5636" y="15069"/>
                    <a:pt x="6549" y="20418"/>
                    <a:pt x="7476" y="19282"/>
                  </a:cubicBezTo>
                  <a:cubicBezTo>
                    <a:pt x="7671" y="19048"/>
                    <a:pt x="7841" y="18552"/>
                    <a:pt x="8258" y="18500"/>
                  </a:cubicBezTo>
                  <a:cubicBezTo>
                    <a:pt x="9237" y="18382"/>
                    <a:pt x="10541" y="19909"/>
                    <a:pt x="10568" y="20744"/>
                  </a:cubicBezTo>
                  <a:cubicBezTo>
                    <a:pt x="10555" y="20835"/>
                    <a:pt x="10555" y="20731"/>
                    <a:pt x="10555" y="20744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2833856" y="5521362"/>
              <a:ext cx="753430" cy="1374314"/>
            </a:xfrm>
            <a:custGeom>
              <a:avLst/>
              <a:gdLst/>
              <a:ahLst/>
              <a:cxnLst/>
              <a:rect l="l" t="t" r="r" b="b"/>
              <a:pathLst>
                <a:path w="12676" h="23122" extrusionOk="0">
                  <a:moveTo>
                    <a:pt x="8487" y="1"/>
                  </a:moveTo>
                  <a:cubicBezTo>
                    <a:pt x="8238" y="1"/>
                    <a:pt x="7450" y="565"/>
                    <a:pt x="6367" y="630"/>
                  </a:cubicBezTo>
                  <a:cubicBezTo>
                    <a:pt x="4827" y="721"/>
                    <a:pt x="4775" y="1061"/>
                    <a:pt x="4462" y="1974"/>
                  </a:cubicBezTo>
                  <a:cubicBezTo>
                    <a:pt x="4410" y="2169"/>
                    <a:pt x="4384" y="2365"/>
                    <a:pt x="4384" y="2561"/>
                  </a:cubicBezTo>
                  <a:cubicBezTo>
                    <a:pt x="4332" y="3774"/>
                    <a:pt x="4593" y="6240"/>
                    <a:pt x="4279" y="8119"/>
                  </a:cubicBezTo>
                  <a:cubicBezTo>
                    <a:pt x="4214" y="8588"/>
                    <a:pt x="4084" y="9032"/>
                    <a:pt x="3901" y="9462"/>
                  </a:cubicBezTo>
                  <a:cubicBezTo>
                    <a:pt x="1475" y="14576"/>
                    <a:pt x="470" y="19495"/>
                    <a:pt x="0" y="22483"/>
                  </a:cubicBezTo>
                  <a:cubicBezTo>
                    <a:pt x="940" y="22730"/>
                    <a:pt x="1879" y="22939"/>
                    <a:pt x="2831" y="23122"/>
                  </a:cubicBezTo>
                  <a:cubicBezTo>
                    <a:pt x="3575" y="19534"/>
                    <a:pt x="5858" y="11419"/>
                    <a:pt x="6693" y="11015"/>
                  </a:cubicBezTo>
                  <a:cubicBezTo>
                    <a:pt x="6765" y="10980"/>
                    <a:pt x="6830" y="10964"/>
                    <a:pt x="6889" y="10964"/>
                  </a:cubicBezTo>
                  <a:cubicBezTo>
                    <a:pt x="7357" y="10964"/>
                    <a:pt x="7514" y="11929"/>
                    <a:pt x="8401" y="11929"/>
                  </a:cubicBezTo>
                  <a:cubicBezTo>
                    <a:pt x="8529" y="11929"/>
                    <a:pt x="8671" y="11909"/>
                    <a:pt x="8833" y="11863"/>
                  </a:cubicBezTo>
                  <a:cubicBezTo>
                    <a:pt x="10726" y="11329"/>
                    <a:pt x="10478" y="10387"/>
                    <a:pt x="9378" y="10387"/>
                  </a:cubicBezTo>
                  <a:cubicBezTo>
                    <a:pt x="9349" y="10387"/>
                    <a:pt x="9320" y="10387"/>
                    <a:pt x="9289" y="10389"/>
                  </a:cubicBezTo>
                  <a:cubicBezTo>
                    <a:pt x="9219" y="10391"/>
                    <a:pt x="9153" y="10393"/>
                    <a:pt x="9090" y="10393"/>
                  </a:cubicBezTo>
                  <a:cubicBezTo>
                    <a:pt x="8293" y="10393"/>
                    <a:pt x="8080" y="10132"/>
                    <a:pt x="7463" y="8862"/>
                  </a:cubicBezTo>
                  <a:cubicBezTo>
                    <a:pt x="7789" y="7714"/>
                    <a:pt x="12133" y="7049"/>
                    <a:pt x="12172" y="6227"/>
                  </a:cubicBezTo>
                  <a:cubicBezTo>
                    <a:pt x="12183" y="6000"/>
                    <a:pt x="11863" y="5931"/>
                    <a:pt x="11396" y="5931"/>
                  </a:cubicBezTo>
                  <a:cubicBezTo>
                    <a:pt x="10682" y="5931"/>
                    <a:pt x="9625" y="6091"/>
                    <a:pt x="8882" y="6091"/>
                  </a:cubicBezTo>
                  <a:cubicBezTo>
                    <a:pt x="8353" y="6091"/>
                    <a:pt x="7983" y="6010"/>
                    <a:pt x="8011" y="5731"/>
                  </a:cubicBezTo>
                  <a:cubicBezTo>
                    <a:pt x="8089" y="4805"/>
                    <a:pt x="11572" y="2874"/>
                    <a:pt x="12473" y="2013"/>
                  </a:cubicBezTo>
                  <a:cubicBezTo>
                    <a:pt x="12676" y="1818"/>
                    <a:pt x="12562" y="1733"/>
                    <a:pt x="12255" y="1733"/>
                  </a:cubicBezTo>
                  <a:cubicBezTo>
                    <a:pt x="11202" y="1733"/>
                    <a:pt x="7877" y="2734"/>
                    <a:pt x="7241" y="3774"/>
                  </a:cubicBezTo>
                  <a:cubicBezTo>
                    <a:pt x="6984" y="4194"/>
                    <a:pt x="6737" y="4362"/>
                    <a:pt x="6526" y="4362"/>
                  </a:cubicBezTo>
                  <a:cubicBezTo>
                    <a:pt x="6063" y="4362"/>
                    <a:pt x="5775" y="3552"/>
                    <a:pt x="5936" y="2835"/>
                  </a:cubicBezTo>
                  <a:cubicBezTo>
                    <a:pt x="6184" y="1791"/>
                    <a:pt x="8180" y="1269"/>
                    <a:pt x="8506" y="356"/>
                  </a:cubicBezTo>
                  <a:cubicBezTo>
                    <a:pt x="8601" y="95"/>
                    <a:pt x="8589" y="1"/>
                    <a:pt x="8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2966461" y="6614182"/>
              <a:ext cx="104729" cy="236561"/>
            </a:xfrm>
            <a:custGeom>
              <a:avLst/>
              <a:gdLst/>
              <a:ahLst/>
              <a:cxnLst/>
              <a:rect l="l" t="t" r="r" b="b"/>
              <a:pathLst>
                <a:path w="1762" h="3980" extrusionOk="0">
                  <a:moveTo>
                    <a:pt x="1761" y="0"/>
                  </a:moveTo>
                  <a:lnTo>
                    <a:pt x="1761" y="0"/>
                  </a:lnTo>
                  <a:cubicBezTo>
                    <a:pt x="1409" y="209"/>
                    <a:pt x="1018" y="378"/>
                    <a:pt x="626" y="509"/>
                  </a:cubicBezTo>
                  <a:cubicBezTo>
                    <a:pt x="574" y="509"/>
                    <a:pt x="535" y="522"/>
                    <a:pt x="483" y="535"/>
                  </a:cubicBezTo>
                  <a:cubicBezTo>
                    <a:pt x="496" y="574"/>
                    <a:pt x="509" y="600"/>
                    <a:pt x="522" y="639"/>
                  </a:cubicBezTo>
                  <a:cubicBezTo>
                    <a:pt x="626" y="1018"/>
                    <a:pt x="444" y="1696"/>
                    <a:pt x="105" y="2427"/>
                  </a:cubicBezTo>
                  <a:cubicBezTo>
                    <a:pt x="131" y="2479"/>
                    <a:pt x="157" y="2531"/>
                    <a:pt x="170" y="2583"/>
                  </a:cubicBezTo>
                  <a:cubicBezTo>
                    <a:pt x="287" y="3053"/>
                    <a:pt x="235" y="3549"/>
                    <a:pt x="0" y="3979"/>
                  </a:cubicBezTo>
                  <a:cubicBezTo>
                    <a:pt x="248" y="3836"/>
                    <a:pt x="535" y="3757"/>
                    <a:pt x="809" y="3731"/>
                  </a:cubicBezTo>
                  <a:cubicBezTo>
                    <a:pt x="1070" y="2635"/>
                    <a:pt x="1396" y="1344"/>
                    <a:pt x="1761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2923012" y="6045780"/>
              <a:ext cx="280010" cy="414874"/>
            </a:xfrm>
            <a:custGeom>
              <a:avLst/>
              <a:gdLst/>
              <a:ahLst/>
              <a:cxnLst/>
              <a:rect l="l" t="t" r="r" b="b"/>
              <a:pathLst>
                <a:path w="4711" h="6980" extrusionOk="0">
                  <a:moveTo>
                    <a:pt x="2623" y="0"/>
                  </a:moveTo>
                  <a:cubicBezTo>
                    <a:pt x="2571" y="222"/>
                    <a:pt x="2492" y="444"/>
                    <a:pt x="2401" y="639"/>
                  </a:cubicBezTo>
                  <a:cubicBezTo>
                    <a:pt x="2062" y="1357"/>
                    <a:pt x="1762" y="2048"/>
                    <a:pt x="1475" y="2753"/>
                  </a:cubicBezTo>
                  <a:cubicBezTo>
                    <a:pt x="1631" y="2818"/>
                    <a:pt x="1749" y="2949"/>
                    <a:pt x="1801" y="3105"/>
                  </a:cubicBezTo>
                  <a:cubicBezTo>
                    <a:pt x="2010" y="3627"/>
                    <a:pt x="1984" y="4201"/>
                    <a:pt x="1749" y="4710"/>
                  </a:cubicBezTo>
                  <a:cubicBezTo>
                    <a:pt x="1644" y="5336"/>
                    <a:pt x="1357" y="5923"/>
                    <a:pt x="796" y="6249"/>
                  </a:cubicBezTo>
                  <a:cubicBezTo>
                    <a:pt x="650" y="6344"/>
                    <a:pt x="477" y="6387"/>
                    <a:pt x="300" y="6387"/>
                  </a:cubicBezTo>
                  <a:cubicBezTo>
                    <a:pt x="257" y="6387"/>
                    <a:pt x="214" y="6385"/>
                    <a:pt x="170" y="6380"/>
                  </a:cubicBezTo>
                  <a:cubicBezTo>
                    <a:pt x="105" y="6575"/>
                    <a:pt x="53" y="6771"/>
                    <a:pt x="1" y="6954"/>
                  </a:cubicBezTo>
                  <a:cubicBezTo>
                    <a:pt x="79" y="6954"/>
                    <a:pt x="157" y="6954"/>
                    <a:pt x="235" y="6980"/>
                  </a:cubicBezTo>
                  <a:cubicBezTo>
                    <a:pt x="1064" y="6566"/>
                    <a:pt x="2109" y="6405"/>
                    <a:pt x="3082" y="6405"/>
                  </a:cubicBezTo>
                  <a:cubicBezTo>
                    <a:pt x="3120" y="6405"/>
                    <a:pt x="3159" y="6405"/>
                    <a:pt x="3197" y="6406"/>
                  </a:cubicBezTo>
                  <a:cubicBezTo>
                    <a:pt x="3288" y="6367"/>
                    <a:pt x="3380" y="6314"/>
                    <a:pt x="3471" y="6275"/>
                  </a:cubicBezTo>
                  <a:cubicBezTo>
                    <a:pt x="3588" y="5897"/>
                    <a:pt x="3706" y="5532"/>
                    <a:pt x="3823" y="5192"/>
                  </a:cubicBezTo>
                  <a:cubicBezTo>
                    <a:pt x="3458" y="4879"/>
                    <a:pt x="3197" y="4462"/>
                    <a:pt x="3080" y="3992"/>
                  </a:cubicBezTo>
                  <a:cubicBezTo>
                    <a:pt x="3014" y="3836"/>
                    <a:pt x="2949" y="3666"/>
                    <a:pt x="2910" y="3496"/>
                  </a:cubicBezTo>
                  <a:cubicBezTo>
                    <a:pt x="2766" y="2909"/>
                    <a:pt x="2936" y="2296"/>
                    <a:pt x="3367" y="1866"/>
                  </a:cubicBezTo>
                  <a:cubicBezTo>
                    <a:pt x="3627" y="1331"/>
                    <a:pt x="4123" y="952"/>
                    <a:pt x="4697" y="835"/>
                  </a:cubicBezTo>
                  <a:cubicBezTo>
                    <a:pt x="4697" y="796"/>
                    <a:pt x="4697" y="757"/>
                    <a:pt x="4710" y="718"/>
                  </a:cubicBezTo>
                  <a:lnTo>
                    <a:pt x="4710" y="718"/>
                  </a:lnTo>
                  <a:cubicBezTo>
                    <a:pt x="4503" y="835"/>
                    <a:pt x="4290" y="908"/>
                    <a:pt x="4087" y="908"/>
                  </a:cubicBezTo>
                  <a:cubicBezTo>
                    <a:pt x="3997" y="908"/>
                    <a:pt x="3908" y="893"/>
                    <a:pt x="3823" y="861"/>
                  </a:cubicBezTo>
                  <a:cubicBezTo>
                    <a:pt x="3627" y="757"/>
                    <a:pt x="3471" y="587"/>
                    <a:pt x="3406" y="365"/>
                  </a:cubicBezTo>
                  <a:lnTo>
                    <a:pt x="3380" y="365"/>
                  </a:lnTo>
                  <a:cubicBezTo>
                    <a:pt x="3367" y="365"/>
                    <a:pt x="3353" y="365"/>
                    <a:pt x="3327" y="352"/>
                  </a:cubicBezTo>
                  <a:cubicBezTo>
                    <a:pt x="3053" y="339"/>
                    <a:pt x="2806" y="209"/>
                    <a:pt x="262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2833856" y="5520827"/>
              <a:ext cx="510212" cy="1352381"/>
            </a:xfrm>
            <a:custGeom>
              <a:avLst/>
              <a:gdLst/>
              <a:ahLst/>
              <a:cxnLst/>
              <a:rect l="l" t="t" r="r" b="b"/>
              <a:pathLst>
                <a:path w="8584" h="22753" extrusionOk="0">
                  <a:moveTo>
                    <a:pt x="8469" y="1"/>
                  </a:moveTo>
                  <a:cubicBezTo>
                    <a:pt x="8217" y="1"/>
                    <a:pt x="7438" y="559"/>
                    <a:pt x="6354" y="626"/>
                  </a:cubicBezTo>
                  <a:cubicBezTo>
                    <a:pt x="4814" y="730"/>
                    <a:pt x="4775" y="1070"/>
                    <a:pt x="4462" y="1983"/>
                  </a:cubicBezTo>
                  <a:cubicBezTo>
                    <a:pt x="4410" y="2178"/>
                    <a:pt x="4384" y="2374"/>
                    <a:pt x="4384" y="2570"/>
                  </a:cubicBezTo>
                  <a:cubicBezTo>
                    <a:pt x="4332" y="3783"/>
                    <a:pt x="4593" y="6249"/>
                    <a:pt x="4279" y="8128"/>
                  </a:cubicBezTo>
                  <a:cubicBezTo>
                    <a:pt x="4214" y="8597"/>
                    <a:pt x="4084" y="9041"/>
                    <a:pt x="3901" y="9471"/>
                  </a:cubicBezTo>
                  <a:cubicBezTo>
                    <a:pt x="1475" y="14585"/>
                    <a:pt x="470" y="19504"/>
                    <a:pt x="0" y="22492"/>
                  </a:cubicBezTo>
                  <a:cubicBezTo>
                    <a:pt x="353" y="22583"/>
                    <a:pt x="705" y="22674"/>
                    <a:pt x="1057" y="22752"/>
                  </a:cubicBezTo>
                  <a:cubicBezTo>
                    <a:pt x="2062" y="17730"/>
                    <a:pt x="4749" y="9184"/>
                    <a:pt x="5349" y="7658"/>
                  </a:cubicBezTo>
                  <a:cubicBezTo>
                    <a:pt x="5349" y="7658"/>
                    <a:pt x="4697" y="2335"/>
                    <a:pt x="5532" y="1487"/>
                  </a:cubicBezTo>
                  <a:cubicBezTo>
                    <a:pt x="6184" y="809"/>
                    <a:pt x="7267" y="835"/>
                    <a:pt x="8520" y="287"/>
                  </a:cubicBezTo>
                  <a:cubicBezTo>
                    <a:pt x="8583" y="78"/>
                    <a:pt x="8562" y="1"/>
                    <a:pt x="8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2574054" y="6711838"/>
              <a:ext cx="731319" cy="221107"/>
            </a:xfrm>
            <a:custGeom>
              <a:avLst/>
              <a:gdLst/>
              <a:ahLst/>
              <a:cxnLst/>
              <a:rect l="l" t="t" r="r" b="b"/>
              <a:pathLst>
                <a:path w="12304" h="3720" extrusionOk="0">
                  <a:moveTo>
                    <a:pt x="6615" y="1"/>
                  </a:moveTo>
                  <a:cubicBezTo>
                    <a:pt x="5258" y="1"/>
                    <a:pt x="4097" y="784"/>
                    <a:pt x="3641" y="1866"/>
                  </a:cubicBezTo>
                  <a:cubicBezTo>
                    <a:pt x="3236" y="1527"/>
                    <a:pt x="2740" y="1345"/>
                    <a:pt x="2206" y="1345"/>
                  </a:cubicBezTo>
                  <a:cubicBezTo>
                    <a:pt x="2198" y="1345"/>
                    <a:pt x="2190" y="1344"/>
                    <a:pt x="2182" y="1344"/>
                  </a:cubicBezTo>
                  <a:cubicBezTo>
                    <a:pt x="992" y="1344"/>
                    <a:pt x="14" y="2305"/>
                    <a:pt x="1" y="3510"/>
                  </a:cubicBezTo>
                  <a:cubicBezTo>
                    <a:pt x="1" y="3576"/>
                    <a:pt x="14" y="3654"/>
                    <a:pt x="14" y="3719"/>
                  </a:cubicBezTo>
                  <a:lnTo>
                    <a:pt x="12277" y="3719"/>
                  </a:lnTo>
                  <a:cubicBezTo>
                    <a:pt x="12290" y="3654"/>
                    <a:pt x="12303" y="3576"/>
                    <a:pt x="12303" y="3510"/>
                  </a:cubicBezTo>
                  <a:cubicBezTo>
                    <a:pt x="12303" y="2688"/>
                    <a:pt x="11573" y="2036"/>
                    <a:pt x="10673" y="2036"/>
                  </a:cubicBezTo>
                  <a:cubicBezTo>
                    <a:pt x="10346" y="2036"/>
                    <a:pt x="10020" y="2127"/>
                    <a:pt x="9733" y="2297"/>
                  </a:cubicBezTo>
                  <a:cubicBezTo>
                    <a:pt x="9446" y="992"/>
                    <a:pt x="8168" y="1"/>
                    <a:pt x="6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4" name="Google Shape;1484;p26"/>
          <p:cNvSpPr txBox="1">
            <a:spLocks noGrp="1"/>
          </p:cNvSpPr>
          <p:nvPr>
            <p:ph type="ctrTitle"/>
          </p:nvPr>
        </p:nvSpPr>
        <p:spPr>
          <a:xfrm>
            <a:off x="724200" y="-18055"/>
            <a:ext cx="7695600" cy="26938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000" dirty="0"/>
              <a:t>P</a:t>
            </a:r>
            <a:r>
              <a:rPr lang="en" sz="6000" dirty="0"/>
              <a:t>etualangan </a:t>
            </a:r>
            <a:br>
              <a:rPr lang="en" sz="6000" dirty="0"/>
            </a:br>
            <a:r>
              <a:rPr lang="en" sz="6000" dirty="0">
                <a:solidFill>
                  <a:schemeClr val="accent1"/>
                </a:solidFill>
              </a:rPr>
              <a:t>si pele</a:t>
            </a:r>
            <a:endParaRPr sz="6000" dirty="0">
              <a:solidFill>
                <a:schemeClr val="accent1"/>
              </a:solidFill>
            </a:endParaRPr>
          </a:p>
        </p:txBody>
      </p:sp>
      <p:grpSp>
        <p:nvGrpSpPr>
          <p:cNvPr id="1486" name="Google Shape;1486;p26"/>
          <p:cNvGrpSpPr/>
          <p:nvPr/>
        </p:nvGrpSpPr>
        <p:grpSpPr>
          <a:xfrm>
            <a:off x="1670724" y="3779121"/>
            <a:ext cx="796340" cy="1826256"/>
            <a:chOff x="1670724" y="3779121"/>
            <a:chExt cx="796340" cy="1826256"/>
          </a:xfrm>
        </p:grpSpPr>
        <p:sp>
          <p:nvSpPr>
            <p:cNvPr id="1487" name="Google Shape;1487;p26"/>
            <p:cNvSpPr/>
            <p:nvPr/>
          </p:nvSpPr>
          <p:spPr>
            <a:xfrm>
              <a:off x="1705196" y="4587307"/>
              <a:ext cx="747770" cy="1018070"/>
            </a:xfrm>
            <a:custGeom>
              <a:avLst/>
              <a:gdLst/>
              <a:ahLst/>
              <a:cxnLst/>
              <a:rect l="l" t="t" r="r" b="b"/>
              <a:pathLst>
                <a:path w="12343" h="16804" extrusionOk="0">
                  <a:moveTo>
                    <a:pt x="4293" y="339"/>
                  </a:moveTo>
                  <a:cubicBezTo>
                    <a:pt x="4293" y="339"/>
                    <a:pt x="0" y="13425"/>
                    <a:pt x="4827" y="15303"/>
                  </a:cubicBezTo>
                  <a:cubicBezTo>
                    <a:pt x="8702" y="16804"/>
                    <a:pt x="11703" y="4827"/>
                    <a:pt x="12342" y="0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670724" y="3787350"/>
              <a:ext cx="796340" cy="815656"/>
            </a:xfrm>
            <a:custGeom>
              <a:avLst/>
              <a:gdLst/>
              <a:ahLst/>
              <a:cxnLst/>
              <a:rect l="l" t="t" r="r" b="b"/>
              <a:pathLst>
                <a:path w="11600" h="13463" extrusionOk="0">
                  <a:moveTo>
                    <a:pt x="5502" y="0"/>
                  </a:moveTo>
                  <a:cubicBezTo>
                    <a:pt x="5283" y="0"/>
                    <a:pt x="5059" y="38"/>
                    <a:pt x="4828" y="116"/>
                  </a:cubicBezTo>
                  <a:cubicBezTo>
                    <a:pt x="1" y="1747"/>
                    <a:pt x="10895" y="13463"/>
                    <a:pt x="10895" y="13463"/>
                  </a:cubicBezTo>
                  <a:lnTo>
                    <a:pt x="11599" y="13306"/>
                  </a:lnTo>
                  <a:cubicBezTo>
                    <a:pt x="10998" y="9331"/>
                    <a:pt x="8966" y="0"/>
                    <a:pt x="5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705200" y="3779121"/>
              <a:ext cx="705059" cy="832135"/>
            </a:xfrm>
            <a:custGeom>
              <a:avLst/>
              <a:gdLst/>
              <a:ahLst/>
              <a:cxnLst/>
              <a:rect l="l" t="t" r="r" b="b"/>
              <a:pathLst>
                <a:path w="11638" h="13735" extrusionOk="0">
                  <a:moveTo>
                    <a:pt x="5488" y="1"/>
                  </a:moveTo>
                  <a:cubicBezTo>
                    <a:pt x="5273" y="1"/>
                    <a:pt x="5053" y="37"/>
                    <a:pt x="4827" y="114"/>
                  </a:cubicBezTo>
                  <a:cubicBezTo>
                    <a:pt x="0" y="1758"/>
                    <a:pt x="4293" y="13734"/>
                    <a:pt x="4293" y="13734"/>
                  </a:cubicBezTo>
                  <a:lnTo>
                    <a:pt x="11638" y="13552"/>
                  </a:lnTo>
                  <a:cubicBezTo>
                    <a:pt x="11036" y="9571"/>
                    <a:pt x="8964" y="1"/>
                    <a:pt x="5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26"/>
          <p:cNvGrpSpPr/>
          <p:nvPr/>
        </p:nvGrpSpPr>
        <p:grpSpPr>
          <a:xfrm>
            <a:off x="6615963" y="2038212"/>
            <a:ext cx="967650" cy="5740462"/>
            <a:chOff x="6566150" y="2100877"/>
            <a:chExt cx="967650" cy="5740462"/>
          </a:xfrm>
        </p:grpSpPr>
        <p:sp>
          <p:nvSpPr>
            <p:cNvPr id="1491" name="Google Shape;1491;p26"/>
            <p:cNvSpPr/>
            <p:nvPr/>
          </p:nvSpPr>
          <p:spPr>
            <a:xfrm>
              <a:off x="6613600" y="4774475"/>
              <a:ext cx="903123" cy="3066864"/>
            </a:xfrm>
            <a:custGeom>
              <a:avLst/>
              <a:gdLst/>
              <a:ahLst/>
              <a:cxnLst/>
              <a:rect l="l" t="t" r="r" b="b"/>
              <a:pathLst>
                <a:path w="12160" h="33817" extrusionOk="0">
                  <a:moveTo>
                    <a:pt x="11873" y="7489"/>
                  </a:moveTo>
                  <a:cubicBezTo>
                    <a:pt x="12016" y="9967"/>
                    <a:pt x="11560" y="12459"/>
                    <a:pt x="12016" y="14925"/>
                  </a:cubicBezTo>
                  <a:cubicBezTo>
                    <a:pt x="11964" y="14938"/>
                    <a:pt x="11899" y="14964"/>
                    <a:pt x="11834" y="14990"/>
                  </a:cubicBezTo>
                  <a:cubicBezTo>
                    <a:pt x="11977" y="15616"/>
                    <a:pt x="11912" y="16347"/>
                    <a:pt x="11925" y="16986"/>
                  </a:cubicBezTo>
                  <a:cubicBezTo>
                    <a:pt x="11964" y="18160"/>
                    <a:pt x="11990" y="19335"/>
                    <a:pt x="12016" y="20509"/>
                  </a:cubicBezTo>
                  <a:cubicBezTo>
                    <a:pt x="12016" y="20965"/>
                    <a:pt x="12029" y="21422"/>
                    <a:pt x="12029" y="21879"/>
                  </a:cubicBezTo>
                  <a:cubicBezTo>
                    <a:pt x="12042" y="22114"/>
                    <a:pt x="12029" y="22335"/>
                    <a:pt x="12003" y="22570"/>
                  </a:cubicBezTo>
                  <a:cubicBezTo>
                    <a:pt x="11847" y="23249"/>
                    <a:pt x="11520" y="23953"/>
                    <a:pt x="11246" y="24618"/>
                  </a:cubicBezTo>
                  <a:cubicBezTo>
                    <a:pt x="11012" y="25219"/>
                    <a:pt x="10803" y="25897"/>
                    <a:pt x="9994" y="25727"/>
                  </a:cubicBezTo>
                  <a:cubicBezTo>
                    <a:pt x="10151" y="26223"/>
                    <a:pt x="10255" y="26732"/>
                    <a:pt x="10346" y="27228"/>
                  </a:cubicBezTo>
                  <a:cubicBezTo>
                    <a:pt x="10464" y="27032"/>
                    <a:pt x="10777" y="27306"/>
                    <a:pt x="10855" y="27397"/>
                  </a:cubicBezTo>
                  <a:cubicBezTo>
                    <a:pt x="11025" y="27606"/>
                    <a:pt x="11090" y="27867"/>
                    <a:pt x="11038" y="28128"/>
                  </a:cubicBezTo>
                  <a:lnTo>
                    <a:pt x="11038" y="28128"/>
                  </a:lnTo>
                  <a:cubicBezTo>
                    <a:pt x="10959" y="28532"/>
                    <a:pt x="10620" y="28728"/>
                    <a:pt x="10333" y="28363"/>
                  </a:cubicBezTo>
                  <a:cubicBezTo>
                    <a:pt x="10346" y="28598"/>
                    <a:pt x="10372" y="28832"/>
                    <a:pt x="10385" y="29067"/>
                  </a:cubicBezTo>
                  <a:cubicBezTo>
                    <a:pt x="10385" y="29159"/>
                    <a:pt x="10438" y="29185"/>
                    <a:pt x="10464" y="29276"/>
                  </a:cubicBezTo>
                  <a:cubicBezTo>
                    <a:pt x="10529" y="29537"/>
                    <a:pt x="10555" y="29824"/>
                    <a:pt x="10529" y="30098"/>
                  </a:cubicBezTo>
                  <a:cubicBezTo>
                    <a:pt x="10659" y="29941"/>
                    <a:pt x="10738" y="29772"/>
                    <a:pt x="10790" y="29589"/>
                  </a:cubicBezTo>
                  <a:cubicBezTo>
                    <a:pt x="10777" y="29811"/>
                    <a:pt x="10712" y="30020"/>
                    <a:pt x="10594" y="30215"/>
                  </a:cubicBezTo>
                  <a:cubicBezTo>
                    <a:pt x="10464" y="30398"/>
                    <a:pt x="10425" y="30620"/>
                    <a:pt x="10281" y="30802"/>
                  </a:cubicBezTo>
                  <a:cubicBezTo>
                    <a:pt x="10712" y="30789"/>
                    <a:pt x="11038" y="30476"/>
                    <a:pt x="11233" y="30111"/>
                  </a:cubicBezTo>
                  <a:cubicBezTo>
                    <a:pt x="11129" y="30450"/>
                    <a:pt x="10894" y="30737"/>
                    <a:pt x="10581" y="30920"/>
                  </a:cubicBezTo>
                  <a:cubicBezTo>
                    <a:pt x="10229" y="31089"/>
                    <a:pt x="9824" y="31129"/>
                    <a:pt x="9446" y="31037"/>
                  </a:cubicBezTo>
                  <a:cubicBezTo>
                    <a:pt x="9968" y="32172"/>
                    <a:pt x="10725" y="32303"/>
                    <a:pt x="10725" y="32303"/>
                  </a:cubicBezTo>
                  <a:cubicBezTo>
                    <a:pt x="10568" y="32394"/>
                    <a:pt x="10385" y="32459"/>
                    <a:pt x="10203" y="32485"/>
                  </a:cubicBezTo>
                  <a:cubicBezTo>
                    <a:pt x="9837" y="32211"/>
                    <a:pt x="9550" y="31846"/>
                    <a:pt x="9381" y="31416"/>
                  </a:cubicBezTo>
                  <a:cubicBezTo>
                    <a:pt x="9394" y="31703"/>
                    <a:pt x="9381" y="32003"/>
                    <a:pt x="9355" y="32290"/>
                  </a:cubicBezTo>
                  <a:cubicBezTo>
                    <a:pt x="9355" y="32290"/>
                    <a:pt x="8963" y="32329"/>
                    <a:pt x="8898" y="32211"/>
                  </a:cubicBezTo>
                  <a:cubicBezTo>
                    <a:pt x="9002" y="32068"/>
                    <a:pt x="9133" y="32055"/>
                    <a:pt x="9172" y="31885"/>
                  </a:cubicBezTo>
                  <a:cubicBezTo>
                    <a:pt x="9237" y="31585"/>
                    <a:pt x="9276" y="31272"/>
                    <a:pt x="9290" y="30972"/>
                  </a:cubicBezTo>
                  <a:cubicBezTo>
                    <a:pt x="9276" y="30959"/>
                    <a:pt x="9263" y="30959"/>
                    <a:pt x="9250" y="30959"/>
                  </a:cubicBezTo>
                  <a:cubicBezTo>
                    <a:pt x="9172" y="31142"/>
                    <a:pt x="9042" y="31285"/>
                    <a:pt x="8976" y="31468"/>
                  </a:cubicBezTo>
                  <a:cubicBezTo>
                    <a:pt x="8872" y="31703"/>
                    <a:pt x="8768" y="31950"/>
                    <a:pt x="8650" y="32172"/>
                  </a:cubicBezTo>
                  <a:cubicBezTo>
                    <a:pt x="8376" y="32681"/>
                    <a:pt x="8024" y="33242"/>
                    <a:pt x="7489" y="33516"/>
                  </a:cubicBezTo>
                  <a:cubicBezTo>
                    <a:pt x="8050" y="33151"/>
                    <a:pt x="8363" y="32446"/>
                    <a:pt x="8572" y="31833"/>
                  </a:cubicBezTo>
                  <a:cubicBezTo>
                    <a:pt x="8259" y="32146"/>
                    <a:pt x="7881" y="32394"/>
                    <a:pt x="7567" y="32720"/>
                  </a:cubicBezTo>
                  <a:cubicBezTo>
                    <a:pt x="7437" y="32864"/>
                    <a:pt x="7293" y="32994"/>
                    <a:pt x="7137" y="33125"/>
                  </a:cubicBezTo>
                  <a:cubicBezTo>
                    <a:pt x="7046" y="33359"/>
                    <a:pt x="6941" y="33581"/>
                    <a:pt x="6824" y="33790"/>
                  </a:cubicBezTo>
                  <a:cubicBezTo>
                    <a:pt x="6902" y="33607"/>
                    <a:pt x="6954" y="33425"/>
                    <a:pt x="7006" y="33229"/>
                  </a:cubicBezTo>
                  <a:cubicBezTo>
                    <a:pt x="6589" y="33555"/>
                    <a:pt x="6093" y="33816"/>
                    <a:pt x="5558" y="33790"/>
                  </a:cubicBezTo>
                  <a:cubicBezTo>
                    <a:pt x="6054" y="33764"/>
                    <a:pt x="6485" y="33490"/>
                    <a:pt x="6863" y="33164"/>
                  </a:cubicBezTo>
                  <a:cubicBezTo>
                    <a:pt x="6589" y="33333"/>
                    <a:pt x="6276" y="33425"/>
                    <a:pt x="5950" y="33438"/>
                  </a:cubicBezTo>
                  <a:cubicBezTo>
                    <a:pt x="5806" y="33438"/>
                    <a:pt x="5676" y="33412"/>
                    <a:pt x="5532" y="33372"/>
                  </a:cubicBezTo>
                  <a:cubicBezTo>
                    <a:pt x="5323" y="33425"/>
                    <a:pt x="5115" y="33451"/>
                    <a:pt x="4906" y="33477"/>
                  </a:cubicBezTo>
                  <a:cubicBezTo>
                    <a:pt x="4254" y="33542"/>
                    <a:pt x="3523" y="33607"/>
                    <a:pt x="2884" y="33438"/>
                  </a:cubicBezTo>
                  <a:cubicBezTo>
                    <a:pt x="3236" y="33503"/>
                    <a:pt x="3601" y="33516"/>
                    <a:pt x="3954" y="33451"/>
                  </a:cubicBezTo>
                  <a:cubicBezTo>
                    <a:pt x="3601" y="33412"/>
                    <a:pt x="3275" y="33281"/>
                    <a:pt x="2988" y="33099"/>
                  </a:cubicBezTo>
                  <a:cubicBezTo>
                    <a:pt x="3575" y="33438"/>
                    <a:pt x="4293" y="33464"/>
                    <a:pt x="4906" y="33164"/>
                  </a:cubicBezTo>
                  <a:lnTo>
                    <a:pt x="4736" y="33099"/>
                  </a:lnTo>
                  <a:lnTo>
                    <a:pt x="4736" y="33099"/>
                  </a:lnTo>
                  <a:cubicBezTo>
                    <a:pt x="4410" y="33046"/>
                    <a:pt x="4084" y="32981"/>
                    <a:pt x="3758" y="32903"/>
                  </a:cubicBezTo>
                  <a:cubicBezTo>
                    <a:pt x="3380" y="32890"/>
                    <a:pt x="3001" y="32838"/>
                    <a:pt x="2623" y="32746"/>
                  </a:cubicBezTo>
                  <a:cubicBezTo>
                    <a:pt x="1944" y="32564"/>
                    <a:pt x="1253" y="32603"/>
                    <a:pt x="666" y="32146"/>
                  </a:cubicBezTo>
                  <a:cubicBezTo>
                    <a:pt x="1123" y="32420"/>
                    <a:pt x="1644" y="32590"/>
                    <a:pt x="2179" y="32603"/>
                  </a:cubicBezTo>
                  <a:cubicBezTo>
                    <a:pt x="1710" y="32446"/>
                    <a:pt x="1292" y="32185"/>
                    <a:pt x="914" y="31859"/>
                  </a:cubicBezTo>
                  <a:cubicBezTo>
                    <a:pt x="1410" y="32251"/>
                    <a:pt x="2153" y="32629"/>
                    <a:pt x="2792" y="32629"/>
                  </a:cubicBezTo>
                  <a:cubicBezTo>
                    <a:pt x="2492" y="32524"/>
                    <a:pt x="1697" y="32368"/>
                    <a:pt x="1553" y="32029"/>
                  </a:cubicBezTo>
                  <a:cubicBezTo>
                    <a:pt x="1449" y="31768"/>
                    <a:pt x="979" y="31650"/>
                    <a:pt x="744" y="31494"/>
                  </a:cubicBezTo>
                  <a:cubicBezTo>
                    <a:pt x="444" y="31298"/>
                    <a:pt x="196" y="31063"/>
                    <a:pt x="1" y="30776"/>
                  </a:cubicBezTo>
                  <a:cubicBezTo>
                    <a:pt x="392" y="31246"/>
                    <a:pt x="914" y="31585"/>
                    <a:pt x="1501" y="31768"/>
                  </a:cubicBezTo>
                  <a:cubicBezTo>
                    <a:pt x="1501" y="31703"/>
                    <a:pt x="1501" y="31637"/>
                    <a:pt x="1501" y="31572"/>
                  </a:cubicBezTo>
                  <a:cubicBezTo>
                    <a:pt x="1344" y="31546"/>
                    <a:pt x="1201" y="31520"/>
                    <a:pt x="1057" y="31481"/>
                  </a:cubicBezTo>
                  <a:cubicBezTo>
                    <a:pt x="1201" y="31507"/>
                    <a:pt x="1357" y="31533"/>
                    <a:pt x="1501" y="31546"/>
                  </a:cubicBezTo>
                  <a:cubicBezTo>
                    <a:pt x="1501" y="31468"/>
                    <a:pt x="1514" y="31389"/>
                    <a:pt x="1527" y="31311"/>
                  </a:cubicBezTo>
                  <a:cubicBezTo>
                    <a:pt x="1436" y="31233"/>
                    <a:pt x="1344" y="31155"/>
                    <a:pt x="1266" y="31063"/>
                  </a:cubicBezTo>
                  <a:cubicBezTo>
                    <a:pt x="1109" y="30881"/>
                    <a:pt x="770" y="30842"/>
                    <a:pt x="562" y="30698"/>
                  </a:cubicBezTo>
                  <a:cubicBezTo>
                    <a:pt x="744" y="30789"/>
                    <a:pt x="940" y="30855"/>
                    <a:pt x="1149" y="30894"/>
                  </a:cubicBezTo>
                  <a:cubicBezTo>
                    <a:pt x="1031" y="30737"/>
                    <a:pt x="953" y="30541"/>
                    <a:pt x="927" y="30346"/>
                  </a:cubicBezTo>
                  <a:cubicBezTo>
                    <a:pt x="966" y="30554"/>
                    <a:pt x="1083" y="30894"/>
                    <a:pt x="1318" y="30933"/>
                  </a:cubicBezTo>
                  <a:cubicBezTo>
                    <a:pt x="1136" y="30659"/>
                    <a:pt x="1527" y="30372"/>
                    <a:pt x="1710" y="30163"/>
                  </a:cubicBezTo>
                  <a:cubicBezTo>
                    <a:pt x="1462" y="30059"/>
                    <a:pt x="1240" y="29902"/>
                    <a:pt x="1057" y="29693"/>
                  </a:cubicBezTo>
                  <a:cubicBezTo>
                    <a:pt x="1253" y="29889"/>
                    <a:pt x="1488" y="30033"/>
                    <a:pt x="1749" y="30124"/>
                  </a:cubicBezTo>
                  <a:cubicBezTo>
                    <a:pt x="1827" y="30033"/>
                    <a:pt x="1918" y="29941"/>
                    <a:pt x="1997" y="29850"/>
                  </a:cubicBezTo>
                  <a:cubicBezTo>
                    <a:pt x="1918" y="29798"/>
                    <a:pt x="1840" y="29746"/>
                    <a:pt x="1749" y="29693"/>
                  </a:cubicBezTo>
                  <a:cubicBezTo>
                    <a:pt x="1840" y="29733"/>
                    <a:pt x="1931" y="29772"/>
                    <a:pt x="2023" y="29811"/>
                  </a:cubicBezTo>
                  <a:cubicBezTo>
                    <a:pt x="2192" y="29654"/>
                    <a:pt x="2349" y="29472"/>
                    <a:pt x="2532" y="29315"/>
                  </a:cubicBezTo>
                  <a:cubicBezTo>
                    <a:pt x="2362" y="29250"/>
                    <a:pt x="2166" y="29237"/>
                    <a:pt x="1984" y="29250"/>
                  </a:cubicBezTo>
                  <a:cubicBezTo>
                    <a:pt x="2179" y="29211"/>
                    <a:pt x="2388" y="29211"/>
                    <a:pt x="2584" y="29250"/>
                  </a:cubicBezTo>
                  <a:cubicBezTo>
                    <a:pt x="2662" y="29263"/>
                    <a:pt x="2936" y="28989"/>
                    <a:pt x="3014" y="28937"/>
                  </a:cubicBezTo>
                  <a:cubicBezTo>
                    <a:pt x="2675" y="28832"/>
                    <a:pt x="2323" y="28832"/>
                    <a:pt x="1984" y="28924"/>
                  </a:cubicBezTo>
                  <a:cubicBezTo>
                    <a:pt x="2349" y="28780"/>
                    <a:pt x="2740" y="28754"/>
                    <a:pt x="3132" y="28845"/>
                  </a:cubicBezTo>
                  <a:cubicBezTo>
                    <a:pt x="3145" y="28532"/>
                    <a:pt x="3510" y="28063"/>
                    <a:pt x="3393" y="27828"/>
                  </a:cubicBezTo>
                  <a:cubicBezTo>
                    <a:pt x="3419" y="27867"/>
                    <a:pt x="3432" y="27893"/>
                    <a:pt x="3458" y="27932"/>
                  </a:cubicBezTo>
                  <a:cubicBezTo>
                    <a:pt x="3575" y="27750"/>
                    <a:pt x="3706" y="27567"/>
                    <a:pt x="3862" y="27397"/>
                  </a:cubicBezTo>
                  <a:cubicBezTo>
                    <a:pt x="3575" y="27436"/>
                    <a:pt x="3484" y="27136"/>
                    <a:pt x="3510" y="26915"/>
                  </a:cubicBezTo>
                  <a:cubicBezTo>
                    <a:pt x="3575" y="26523"/>
                    <a:pt x="3862" y="26210"/>
                    <a:pt x="4241" y="26119"/>
                  </a:cubicBezTo>
                  <a:cubicBezTo>
                    <a:pt x="4188" y="25988"/>
                    <a:pt x="4136" y="25858"/>
                    <a:pt x="4110" y="25727"/>
                  </a:cubicBezTo>
                  <a:lnTo>
                    <a:pt x="4149" y="25727"/>
                  </a:lnTo>
                  <a:cubicBezTo>
                    <a:pt x="4254" y="25688"/>
                    <a:pt x="4332" y="25597"/>
                    <a:pt x="4358" y="25493"/>
                  </a:cubicBezTo>
                  <a:cubicBezTo>
                    <a:pt x="4358" y="25362"/>
                    <a:pt x="4515" y="25349"/>
                    <a:pt x="4488" y="25192"/>
                  </a:cubicBezTo>
                  <a:cubicBezTo>
                    <a:pt x="4488" y="25192"/>
                    <a:pt x="4488" y="25036"/>
                    <a:pt x="4358" y="25010"/>
                  </a:cubicBezTo>
                  <a:cubicBezTo>
                    <a:pt x="4241" y="25088"/>
                    <a:pt x="4228" y="25336"/>
                    <a:pt x="4136" y="25453"/>
                  </a:cubicBezTo>
                  <a:cubicBezTo>
                    <a:pt x="4032" y="25597"/>
                    <a:pt x="3849" y="25649"/>
                    <a:pt x="3680" y="25571"/>
                  </a:cubicBezTo>
                  <a:cubicBezTo>
                    <a:pt x="3588" y="25519"/>
                    <a:pt x="3236" y="25166"/>
                    <a:pt x="3419" y="25036"/>
                  </a:cubicBezTo>
                  <a:cubicBezTo>
                    <a:pt x="3575" y="24945"/>
                    <a:pt x="3680" y="25166"/>
                    <a:pt x="3745" y="25271"/>
                  </a:cubicBezTo>
                  <a:cubicBezTo>
                    <a:pt x="3914" y="25427"/>
                    <a:pt x="4097" y="24762"/>
                    <a:pt x="4306" y="24723"/>
                  </a:cubicBezTo>
                  <a:cubicBezTo>
                    <a:pt x="4241" y="24645"/>
                    <a:pt x="4136" y="24671"/>
                    <a:pt x="4084" y="24618"/>
                  </a:cubicBezTo>
                  <a:cubicBezTo>
                    <a:pt x="4110" y="24462"/>
                    <a:pt x="4162" y="24305"/>
                    <a:pt x="4215" y="24162"/>
                  </a:cubicBezTo>
                  <a:lnTo>
                    <a:pt x="4215" y="24162"/>
                  </a:lnTo>
                  <a:cubicBezTo>
                    <a:pt x="4280" y="23992"/>
                    <a:pt x="4345" y="23849"/>
                    <a:pt x="4436" y="23705"/>
                  </a:cubicBezTo>
                  <a:cubicBezTo>
                    <a:pt x="3823" y="23444"/>
                    <a:pt x="3640" y="22701"/>
                    <a:pt x="3575" y="22114"/>
                  </a:cubicBezTo>
                  <a:cubicBezTo>
                    <a:pt x="3445" y="20887"/>
                    <a:pt x="3719" y="19700"/>
                    <a:pt x="3888" y="18487"/>
                  </a:cubicBezTo>
                  <a:cubicBezTo>
                    <a:pt x="4032" y="17443"/>
                    <a:pt x="3888" y="16334"/>
                    <a:pt x="3745" y="15290"/>
                  </a:cubicBezTo>
                  <a:cubicBezTo>
                    <a:pt x="3654" y="14534"/>
                    <a:pt x="3523" y="13777"/>
                    <a:pt x="3367" y="13020"/>
                  </a:cubicBezTo>
                  <a:cubicBezTo>
                    <a:pt x="3367" y="13020"/>
                    <a:pt x="3471" y="13072"/>
                    <a:pt x="3654" y="13151"/>
                  </a:cubicBezTo>
                  <a:cubicBezTo>
                    <a:pt x="3562" y="12890"/>
                    <a:pt x="3497" y="12629"/>
                    <a:pt x="3458" y="12355"/>
                  </a:cubicBezTo>
                  <a:lnTo>
                    <a:pt x="3458" y="12355"/>
                  </a:lnTo>
                  <a:cubicBezTo>
                    <a:pt x="3432" y="12185"/>
                    <a:pt x="3419" y="12016"/>
                    <a:pt x="3445" y="11846"/>
                  </a:cubicBezTo>
                  <a:lnTo>
                    <a:pt x="3445" y="11846"/>
                  </a:lnTo>
                  <a:cubicBezTo>
                    <a:pt x="3523" y="11546"/>
                    <a:pt x="3680" y="11272"/>
                    <a:pt x="3901" y="11063"/>
                  </a:cubicBezTo>
                  <a:cubicBezTo>
                    <a:pt x="4071" y="10920"/>
                    <a:pt x="4097" y="10985"/>
                    <a:pt x="4032" y="11155"/>
                  </a:cubicBezTo>
                  <a:lnTo>
                    <a:pt x="4032" y="11155"/>
                  </a:lnTo>
                  <a:cubicBezTo>
                    <a:pt x="4006" y="11246"/>
                    <a:pt x="3980" y="11337"/>
                    <a:pt x="3954" y="11416"/>
                  </a:cubicBezTo>
                  <a:lnTo>
                    <a:pt x="3954" y="11416"/>
                  </a:lnTo>
                  <a:cubicBezTo>
                    <a:pt x="3941" y="11455"/>
                    <a:pt x="3927" y="11494"/>
                    <a:pt x="3914" y="11533"/>
                  </a:cubicBezTo>
                  <a:lnTo>
                    <a:pt x="3914" y="11533"/>
                  </a:lnTo>
                  <a:cubicBezTo>
                    <a:pt x="3849" y="11768"/>
                    <a:pt x="3914" y="12029"/>
                    <a:pt x="4071" y="12211"/>
                  </a:cubicBezTo>
                  <a:cubicBezTo>
                    <a:pt x="4071" y="12172"/>
                    <a:pt x="4071" y="11468"/>
                    <a:pt x="4371" y="11194"/>
                  </a:cubicBezTo>
                  <a:lnTo>
                    <a:pt x="4371" y="11194"/>
                  </a:lnTo>
                  <a:cubicBezTo>
                    <a:pt x="4462" y="11129"/>
                    <a:pt x="4789" y="11011"/>
                    <a:pt x="4828" y="11194"/>
                  </a:cubicBezTo>
                  <a:cubicBezTo>
                    <a:pt x="4945" y="11520"/>
                    <a:pt x="4293" y="11872"/>
                    <a:pt x="4645" y="12211"/>
                  </a:cubicBezTo>
                  <a:cubicBezTo>
                    <a:pt x="4645" y="12211"/>
                    <a:pt x="4762" y="12003"/>
                    <a:pt x="4893" y="11781"/>
                  </a:cubicBezTo>
                  <a:lnTo>
                    <a:pt x="4893" y="11781"/>
                  </a:lnTo>
                  <a:cubicBezTo>
                    <a:pt x="4971" y="11663"/>
                    <a:pt x="5167" y="11324"/>
                    <a:pt x="5336" y="11350"/>
                  </a:cubicBezTo>
                  <a:cubicBezTo>
                    <a:pt x="5728" y="11389"/>
                    <a:pt x="5115" y="12316"/>
                    <a:pt x="5180" y="12485"/>
                  </a:cubicBezTo>
                  <a:cubicBezTo>
                    <a:pt x="5284" y="12694"/>
                    <a:pt x="5689" y="12055"/>
                    <a:pt x="5676" y="12055"/>
                  </a:cubicBezTo>
                  <a:cubicBezTo>
                    <a:pt x="5976" y="11911"/>
                    <a:pt x="5897" y="12303"/>
                    <a:pt x="5832" y="12459"/>
                  </a:cubicBezTo>
                  <a:cubicBezTo>
                    <a:pt x="5676" y="12825"/>
                    <a:pt x="5480" y="13164"/>
                    <a:pt x="5232" y="13490"/>
                  </a:cubicBezTo>
                  <a:cubicBezTo>
                    <a:pt x="5376" y="13477"/>
                    <a:pt x="5519" y="13451"/>
                    <a:pt x="5663" y="13412"/>
                  </a:cubicBezTo>
                  <a:cubicBezTo>
                    <a:pt x="5624" y="14612"/>
                    <a:pt x="5428" y="15799"/>
                    <a:pt x="5402" y="16999"/>
                  </a:cubicBezTo>
                  <a:cubicBezTo>
                    <a:pt x="5389" y="17887"/>
                    <a:pt x="5402" y="18774"/>
                    <a:pt x="5454" y="19661"/>
                  </a:cubicBezTo>
                  <a:cubicBezTo>
                    <a:pt x="5480" y="20013"/>
                    <a:pt x="5454" y="21266"/>
                    <a:pt x="5871" y="21448"/>
                  </a:cubicBezTo>
                  <a:cubicBezTo>
                    <a:pt x="5871" y="21448"/>
                    <a:pt x="5950" y="15956"/>
                    <a:pt x="6380" y="14521"/>
                  </a:cubicBezTo>
                  <a:lnTo>
                    <a:pt x="6380" y="14521"/>
                  </a:lnTo>
                  <a:cubicBezTo>
                    <a:pt x="6406" y="14442"/>
                    <a:pt x="6432" y="14364"/>
                    <a:pt x="6472" y="14299"/>
                  </a:cubicBezTo>
                  <a:cubicBezTo>
                    <a:pt x="6419" y="14273"/>
                    <a:pt x="6354" y="14234"/>
                    <a:pt x="6302" y="14207"/>
                  </a:cubicBezTo>
                  <a:cubicBezTo>
                    <a:pt x="6524" y="13646"/>
                    <a:pt x="6458" y="13177"/>
                    <a:pt x="6445" y="12603"/>
                  </a:cubicBezTo>
                  <a:cubicBezTo>
                    <a:pt x="6393" y="11716"/>
                    <a:pt x="6354" y="10815"/>
                    <a:pt x="6302" y="9928"/>
                  </a:cubicBezTo>
                  <a:cubicBezTo>
                    <a:pt x="6263" y="9145"/>
                    <a:pt x="6224" y="8363"/>
                    <a:pt x="6184" y="7593"/>
                  </a:cubicBezTo>
                  <a:cubicBezTo>
                    <a:pt x="6132" y="6614"/>
                    <a:pt x="5963" y="5636"/>
                    <a:pt x="5845" y="4658"/>
                  </a:cubicBezTo>
                  <a:cubicBezTo>
                    <a:pt x="6002" y="4866"/>
                    <a:pt x="6132" y="5101"/>
                    <a:pt x="6237" y="5349"/>
                  </a:cubicBezTo>
                  <a:cubicBezTo>
                    <a:pt x="6263" y="5192"/>
                    <a:pt x="6302" y="5023"/>
                    <a:pt x="6315" y="4853"/>
                  </a:cubicBezTo>
                  <a:cubicBezTo>
                    <a:pt x="6367" y="4918"/>
                    <a:pt x="6432" y="4958"/>
                    <a:pt x="6511" y="4971"/>
                  </a:cubicBezTo>
                  <a:cubicBezTo>
                    <a:pt x="6537" y="4853"/>
                    <a:pt x="6550" y="4723"/>
                    <a:pt x="6537" y="4592"/>
                  </a:cubicBezTo>
                  <a:cubicBezTo>
                    <a:pt x="6563" y="4723"/>
                    <a:pt x="6602" y="4853"/>
                    <a:pt x="6628" y="4984"/>
                  </a:cubicBezTo>
                  <a:cubicBezTo>
                    <a:pt x="6980" y="4958"/>
                    <a:pt x="6759" y="3966"/>
                    <a:pt x="6732" y="3679"/>
                  </a:cubicBezTo>
                  <a:cubicBezTo>
                    <a:pt x="6693" y="3249"/>
                    <a:pt x="6719" y="2518"/>
                    <a:pt x="6445" y="2179"/>
                  </a:cubicBezTo>
                  <a:cubicBezTo>
                    <a:pt x="6393" y="2114"/>
                    <a:pt x="6354" y="2035"/>
                    <a:pt x="6328" y="1944"/>
                  </a:cubicBezTo>
                  <a:cubicBezTo>
                    <a:pt x="6328" y="1983"/>
                    <a:pt x="6132" y="1905"/>
                    <a:pt x="6132" y="1918"/>
                  </a:cubicBezTo>
                  <a:cubicBezTo>
                    <a:pt x="6015" y="1853"/>
                    <a:pt x="5924" y="1761"/>
                    <a:pt x="5884" y="1644"/>
                  </a:cubicBezTo>
                  <a:cubicBezTo>
                    <a:pt x="5819" y="1461"/>
                    <a:pt x="5911" y="1318"/>
                    <a:pt x="5715" y="1252"/>
                  </a:cubicBezTo>
                  <a:cubicBezTo>
                    <a:pt x="5415" y="1135"/>
                    <a:pt x="5141" y="965"/>
                    <a:pt x="4919" y="731"/>
                  </a:cubicBezTo>
                  <a:cubicBezTo>
                    <a:pt x="4267" y="104"/>
                    <a:pt x="5467" y="130"/>
                    <a:pt x="5845" y="117"/>
                  </a:cubicBezTo>
                  <a:cubicBezTo>
                    <a:pt x="6406" y="91"/>
                    <a:pt x="6967" y="91"/>
                    <a:pt x="7528" y="104"/>
                  </a:cubicBezTo>
                  <a:cubicBezTo>
                    <a:pt x="7750" y="104"/>
                    <a:pt x="7933" y="209"/>
                    <a:pt x="7776" y="457"/>
                  </a:cubicBezTo>
                  <a:lnTo>
                    <a:pt x="7776" y="457"/>
                  </a:lnTo>
                  <a:cubicBezTo>
                    <a:pt x="7672" y="600"/>
                    <a:pt x="7528" y="718"/>
                    <a:pt x="7359" y="783"/>
                  </a:cubicBezTo>
                  <a:cubicBezTo>
                    <a:pt x="7502" y="1135"/>
                    <a:pt x="7854" y="1735"/>
                    <a:pt x="7241" y="1840"/>
                  </a:cubicBezTo>
                  <a:cubicBezTo>
                    <a:pt x="7241" y="1892"/>
                    <a:pt x="7267" y="1931"/>
                    <a:pt x="7267" y="1983"/>
                  </a:cubicBezTo>
                  <a:lnTo>
                    <a:pt x="7267" y="1983"/>
                  </a:lnTo>
                  <a:cubicBezTo>
                    <a:pt x="7359" y="2401"/>
                    <a:pt x="7424" y="2818"/>
                    <a:pt x="7463" y="3249"/>
                  </a:cubicBezTo>
                  <a:cubicBezTo>
                    <a:pt x="7502" y="3249"/>
                    <a:pt x="7554" y="3222"/>
                    <a:pt x="7580" y="3183"/>
                  </a:cubicBezTo>
                  <a:cubicBezTo>
                    <a:pt x="7633" y="3144"/>
                    <a:pt x="7659" y="3079"/>
                    <a:pt x="7659" y="3001"/>
                  </a:cubicBezTo>
                  <a:cubicBezTo>
                    <a:pt x="7841" y="3262"/>
                    <a:pt x="7920" y="3575"/>
                    <a:pt x="7867" y="3888"/>
                  </a:cubicBezTo>
                  <a:lnTo>
                    <a:pt x="7867" y="3888"/>
                  </a:lnTo>
                  <a:cubicBezTo>
                    <a:pt x="7854" y="4136"/>
                    <a:pt x="8063" y="4266"/>
                    <a:pt x="8115" y="4488"/>
                  </a:cubicBezTo>
                  <a:cubicBezTo>
                    <a:pt x="7933" y="4449"/>
                    <a:pt x="7854" y="4592"/>
                    <a:pt x="7854" y="4762"/>
                  </a:cubicBezTo>
                  <a:lnTo>
                    <a:pt x="7854" y="4762"/>
                  </a:lnTo>
                  <a:cubicBezTo>
                    <a:pt x="7841" y="4971"/>
                    <a:pt x="7894" y="5179"/>
                    <a:pt x="8011" y="5349"/>
                  </a:cubicBezTo>
                  <a:cubicBezTo>
                    <a:pt x="7959" y="5571"/>
                    <a:pt x="7933" y="5793"/>
                    <a:pt x="7946" y="6001"/>
                  </a:cubicBezTo>
                  <a:lnTo>
                    <a:pt x="7946" y="6001"/>
                  </a:lnTo>
                  <a:cubicBezTo>
                    <a:pt x="7920" y="6249"/>
                    <a:pt x="7972" y="6484"/>
                    <a:pt x="8102" y="6693"/>
                  </a:cubicBezTo>
                  <a:cubicBezTo>
                    <a:pt x="8233" y="6954"/>
                    <a:pt x="8181" y="7332"/>
                    <a:pt x="8181" y="7619"/>
                  </a:cubicBezTo>
                  <a:cubicBezTo>
                    <a:pt x="8207" y="8206"/>
                    <a:pt x="8220" y="8806"/>
                    <a:pt x="8246" y="9393"/>
                  </a:cubicBezTo>
                  <a:cubicBezTo>
                    <a:pt x="8272" y="10046"/>
                    <a:pt x="8207" y="10907"/>
                    <a:pt x="8455" y="11520"/>
                  </a:cubicBezTo>
                  <a:cubicBezTo>
                    <a:pt x="8572" y="11559"/>
                    <a:pt x="8676" y="11598"/>
                    <a:pt x="8794" y="11624"/>
                  </a:cubicBezTo>
                  <a:cubicBezTo>
                    <a:pt x="8924" y="11676"/>
                    <a:pt x="9068" y="11663"/>
                    <a:pt x="9198" y="11598"/>
                  </a:cubicBezTo>
                  <a:cubicBezTo>
                    <a:pt x="9290" y="11533"/>
                    <a:pt x="9407" y="11507"/>
                    <a:pt x="9524" y="11520"/>
                  </a:cubicBezTo>
                  <a:cubicBezTo>
                    <a:pt x="9524" y="11376"/>
                    <a:pt x="9577" y="11246"/>
                    <a:pt x="9655" y="11142"/>
                  </a:cubicBezTo>
                  <a:cubicBezTo>
                    <a:pt x="9772" y="10998"/>
                    <a:pt x="9864" y="10828"/>
                    <a:pt x="9890" y="10659"/>
                  </a:cubicBezTo>
                  <a:cubicBezTo>
                    <a:pt x="9929" y="10411"/>
                    <a:pt x="9955" y="10176"/>
                    <a:pt x="9968" y="9941"/>
                  </a:cubicBezTo>
                  <a:cubicBezTo>
                    <a:pt x="10020" y="9328"/>
                    <a:pt x="10046" y="8728"/>
                    <a:pt x="10033" y="8115"/>
                  </a:cubicBezTo>
                  <a:cubicBezTo>
                    <a:pt x="9981" y="8193"/>
                    <a:pt x="9916" y="8271"/>
                    <a:pt x="9850" y="8350"/>
                  </a:cubicBezTo>
                  <a:cubicBezTo>
                    <a:pt x="9655" y="8063"/>
                    <a:pt x="9759" y="7502"/>
                    <a:pt x="9759" y="7162"/>
                  </a:cubicBezTo>
                  <a:cubicBezTo>
                    <a:pt x="9759" y="6771"/>
                    <a:pt x="9733" y="6367"/>
                    <a:pt x="9720" y="5975"/>
                  </a:cubicBezTo>
                  <a:cubicBezTo>
                    <a:pt x="9681" y="5205"/>
                    <a:pt x="9629" y="4449"/>
                    <a:pt x="9563" y="3692"/>
                  </a:cubicBezTo>
                  <a:cubicBezTo>
                    <a:pt x="9498" y="2922"/>
                    <a:pt x="9420" y="2166"/>
                    <a:pt x="9329" y="1409"/>
                  </a:cubicBezTo>
                  <a:cubicBezTo>
                    <a:pt x="9068" y="1305"/>
                    <a:pt x="8950" y="1057"/>
                    <a:pt x="8794" y="835"/>
                  </a:cubicBezTo>
                  <a:cubicBezTo>
                    <a:pt x="8846" y="861"/>
                    <a:pt x="8898" y="887"/>
                    <a:pt x="8950" y="913"/>
                  </a:cubicBezTo>
                  <a:cubicBezTo>
                    <a:pt x="8833" y="796"/>
                    <a:pt x="8402" y="326"/>
                    <a:pt x="8676" y="183"/>
                  </a:cubicBezTo>
                  <a:cubicBezTo>
                    <a:pt x="8898" y="52"/>
                    <a:pt x="9250" y="91"/>
                    <a:pt x="9511" y="91"/>
                  </a:cubicBezTo>
                  <a:cubicBezTo>
                    <a:pt x="9877" y="91"/>
                    <a:pt x="10242" y="130"/>
                    <a:pt x="10607" y="117"/>
                  </a:cubicBezTo>
                  <a:cubicBezTo>
                    <a:pt x="10829" y="117"/>
                    <a:pt x="11429" y="0"/>
                    <a:pt x="11520" y="287"/>
                  </a:cubicBezTo>
                  <a:cubicBezTo>
                    <a:pt x="11533" y="339"/>
                    <a:pt x="11547" y="391"/>
                    <a:pt x="11533" y="444"/>
                  </a:cubicBezTo>
                  <a:cubicBezTo>
                    <a:pt x="11612" y="352"/>
                    <a:pt x="11677" y="248"/>
                    <a:pt x="11716" y="117"/>
                  </a:cubicBezTo>
                  <a:cubicBezTo>
                    <a:pt x="11912" y="117"/>
                    <a:pt x="11886" y="691"/>
                    <a:pt x="11834" y="822"/>
                  </a:cubicBezTo>
                  <a:lnTo>
                    <a:pt x="11873" y="835"/>
                  </a:lnTo>
                  <a:cubicBezTo>
                    <a:pt x="12160" y="1983"/>
                    <a:pt x="11847" y="6928"/>
                    <a:pt x="11873" y="7476"/>
                  </a:cubicBezTo>
                  <a:close/>
                  <a:moveTo>
                    <a:pt x="1397" y="31050"/>
                  </a:moveTo>
                  <a:lnTo>
                    <a:pt x="1318" y="31024"/>
                  </a:lnTo>
                  <a:cubicBezTo>
                    <a:pt x="1383" y="31089"/>
                    <a:pt x="1462" y="31155"/>
                    <a:pt x="1540" y="31207"/>
                  </a:cubicBezTo>
                  <a:cubicBezTo>
                    <a:pt x="1540" y="31181"/>
                    <a:pt x="1423" y="31076"/>
                    <a:pt x="1397" y="31050"/>
                  </a:cubicBezTo>
                  <a:cubicBezTo>
                    <a:pt x="1383" y="31024"/>
                    <a:pt x="1436" y="31102"/>
                    <a:pt x="1397" y="31050"/>
                  </a:cubicBezTo>
                  <a:close/>
                  <a:moveTo>
                    <a:pt x="5089" y="33229"/>
                  </a:moveTo>
                  <a:cubicBezTo>
                    <a:pt x="5010" y="33268"/>
                    <a:pt x="4932" y="33294"/>
                    <a:pt x="4854" y="33320"/>
                  </a:cubicBezTo>
                  <a:cubicBezTo>
                    <a:pt x="4958" y="33307"/>
                    <a:pt x="5063" y="33281"/>
                    <a:pt x="5154" y="33255"/>
                  </a:cubicBezTo>
                  <a:lnTo>
                    <a:pt x="5089" y="33229"/>
                  </a:lnTo>
                  <a:cubicBezTo>
                    <a:pt x="5010" y="33268"/>
                    <a:pt x="5115" y="33242"/>
                    <a:pt x="5089" y="33229"/>
                  </a:cubicBezTo>
                  <a:close/>
                  <a:moveTo>
                    <a:pt x="7528" y="4918"/>
                  </a:moveTo>
                  <a:cubicBezTo>
                    <a:pt x="7554" y="4918"/>
                    <a:pt x="7567" y="4918"/>
                    <a:pt x="7593" y="4905"/>
                  </a:cubicBezTo>
                  <a:cubicBezTo>
                    <a:pt x="7580" y="4892"/>
                    <a:pt x="7567" y="4879"/>
                    <a:pt x="7567" y="4866"/>
                  </a:cubicBezTo>
                  <a:lnTo>
                    <a:pt x="7567" y="4866"/>
                  </a:lnTo>
                  <a:cubicBezTo>
                    <a:pt x="7554" y="4840"/>
                    <a:pt x="7541" y="4814"/>
                    <a:pt x="7528" y="4788"/>
                  </a:cubicBezTo>
                  <a:lnTo>
                    <a:pt x="7528" y="4918"/>
                  </a:lnTo>
                  <a:cubicBezTo>
                    <a:pt x="7554" y="4918"/>
                    <a:pt x="7528" y="4879"/>
                    <a:pt x="7528" y="4918"/>
                  </a:cubicBezTo>
                  <a:close/>
                  <a:moveTo>
                    <a:pt x="7737" y="3927"/>
                  </a:moveTo>
                  <a:cubicBezTo>
                    <a:pt x="7711" y="3862"/>
                    <a:pt x="7646" y="3823"/>
                    <a:pt x="7580" y="3849"/>
                  </a:cubicBezTo>
                  <a:cubicBezTo>
                    <a:pt x="7580" y="3783"/>
                    <a:pt x="7580" y="3718"/>
                    <a:pt x="7580" y="3666"/>
                  </a:cubicBezTo>
                  <a:cubicBezTo>
                    <a:pt x="7567" y="3666"/>
                    <a:pt x="7541" y="3679"/>
                    <a:pt x="7528" y="3679"/>
                  </a:cubicBezTo>
                  <a:cubicBezTo>
                    <a:pt x="7567" y="3575"/>
                    <a:pt x="7593" y="3431"/>
                    <a:pt x="7463" y="3366"/>
                  </a:cubicBezTo>
                  <a:cubicBezTo>
                    <a:pt x="7489" y="3679"/>
                    <a:pt x="7515" y="3979"/>
                    <a:pt x="7528" y="4279"/>
                  </a:cubicBezTo>
                  <a:cubicBezTo>
                    <a:pt x="7528" y="4214"/>
                    <a:pt x="7541" y="4149"/>
                    <a:pt x="7554" y="4084"/>
                  </a:cubicBezTo>
                  <a:cubicBezTo>
                    <a:pt x="7659" y="4149"/>
                    <a:pt x="7789" y="4044"/>
                    <a:pt x="7750" y="3927"/>
                  </a:cubicBezTo>
                  <a:cubicBezTo>
                    <a:pt x="7750" y="3927"/>
                    <a:pt x="7750" y="3940"/>
                    <a:pt x="7737" y="3927"/>
                  </a:cubicBezTo>
                  <a:close/>
                  <a:moveTo>
                    <a:pt x="7541" y="5010"/>
                  </a:moveTo>
                  <a:cubicBezTo>
                    <a:pt x="7528" y="5166"/>
                    <a:pt x="7528" y="5310"/>
                    <a:pt x="7554" y="5466"/>
                  </a:cubicBezTo>
                  <a:cubicBezTo>
                    <a:pt x="7802" y="5336"/>
                    <a:pt x="7828" y="5153"/>
                    <a:pt x="7541" y="5010"/>
                  </a:cubicBezTo>
                  <a:cubicBezTo>
                    <a:pt x="7541" y="5140"/>
                    <a:pt x="7646" y="5062"/>
                    <a:pt x="7541" y="5010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2" name="Google Shape;149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66150" y="2100877"/>
              <a:ext cx="967650" cy="27036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3" name="Google Shape;1493;p26"/>
          <p:cNvGrpSpPr/>
          <p:nvPr/>
        </p:nvGrpSpPr>
        <p:grpSpPr>
          <a:xfrm>
            <a:off x="168310" y="2243185"/>
            <a:ext cx="695571" cy="5283278"/>
            <a:chOff x="651905" y="2244065"/>
            <a:chExt cx="695571" cy="5283278"/>
          </a:xfrm>
        </p:grpSpPr>
        <p:sp>
          <p:nvSpPr>
            <p:cNvPr id="1494" name="Google Shape;1494;p26"/>
            <p:cNvSpPr/>
            <p:nvPr/>
          </p:nvSpPr>
          <p:spPr>
            <a:xfrm>
              <a:off x="676725" y="4309829"/>
              <a:ext cx="670751" cy="3217514"/>
            </a:xfrm>
            <a:custGeom>
              <a:avLst/>
              <a:gdLst/>
              <a:ahLst/>
              <a:cxnLst/>
              <a:rect l="l" t="t" r="r" b="b"/>
              <a:pathLst>
                <a:path w="7764" h="29798" extrusionOk="0">
                  <a:moveTo>
                    <a:pt x="7698" y="23001"/>
                  </a:moveTo>
                  <a:cubicBezTo>
                    <a:pt x="7672" y="23079"/>
                    <a:pt x="7515" y="23040"/>
                    <a:pt x="7476" y="23040"/>
                  </a:cubicBezTo>
                  <a:cubicBezTo>
                    <a:pt x="7502" y="23196"/>
                    <a:pt x="7594" y="24018"/>
                    <a:pt x="7202" y="23731"/>
                  </a:cubicBezTo>
                  <a:cubicBezTo>
                    <a:pt x="7007" y="24162"/>
                    <a:pt x="6772" y="24057"/>
                    <a:pt x="6550" y="23705"/>
                  </a:cubicBezTo>
                  <a:cubicBezTo>
                    <a:pt x="6537" y="23718"/>
                    <a:pt x="6498" y="23744"/>
                    <a:pt x="6472" y="23770"/>
                  </a:cubicBezTo>
                  <a:lnTo>
                    <a:pt x="6472" y="23770"/>
                  </a:lnTo>
                  <a:cubicBezTo>
                    <a:pt x="6433" y="23810"/>
                    <a:pt x="6302" y="23940"/>
                    <a:pt x="6250" y="23940"/>
                  </a:cubicBezTo>
                  <a:cubicBezTo>
                    <a:pt x="6485" y="24070"/>
                    <a:pt x="6667" y="24240"/>
                    <a:pt x="6811" y="24462"/>
                  </a:cubicBezTo>
                  <a:cubicBezTo>
                    <a:pt x="6915" y="24397"/>
                    <a:pt x="7020" y="24331"/>
                    <a:pt x="7124" y="24266"/>
                  </a:cubicBezTo>
                  <a:cubicBezTo>
                    <a:pt x="7020" y="24331"/>
                    <a:pt x="6928" y="24410"/>
                    <a:pt x="6824" y="24475"/>
                  </a:cubicBezTo>
                  <a:cubicBezTo>
                    <a:pt x="6967" y="24710"/>
                    <a:pt x="7150" y="24879"/>
                    <a:pt x="7307" y="25101"/>
                  </a:cubicBezTo>
                  <a:cubicBezTo>
                    <a:pt x="7163" y="24997"/>
                    <a:pt x="7007" y="24918"/>
                    <a:pt x="6837" y="24866"/>
                  </a:cubicBezTo>
                  <a:cubicBezTo>
                    <a:pt x="7085" y="25140"/>
                    <a:pt x="7254" y="25479"/>
                    <a:pt x="7333" y="25832"/>
                  </a:cubicBezTo>
                  <a:cubicBezTo>
                    <a:pt x="7202" y="25740"/>
                    <a:pt x="7059" y="25662"/>
                    <a:pt x="6915" y="25610"/>
                  </a:cubicBezTo>
                  <a:cubicBezTo>
                    <a:pt x="7059" y="25740"/>
                    <a:pt x="7150" y="25910"/>
                    <a:pt x="7202" y="26093"/>
                  </a:cubicBezTo>
                  <a:cubicBezTo>
                    <a:pt x="7007" y="25923"/>
                    <a:pt x="6746" y="25832"/>
                    <a:pt x="6485" y="25832"/>
                  </a:cubicBezTo>
                  <a:cubicBezTo>
                    <a:pt x="6459" y="26145"/>
                    <a:pt x="6380" y="26445"/>
                    <a:pt x="6263" y="26745"/>
                  </a:cubicBezTo>
                  <a:cubicBezTo>
                    <a:pt x="6198" y="26902"/>
                    <a:pt x="6406" y="27084"/>
                    <a:pt x="6446" y="27228"/>
                  </a:cubicBezTo>
                  <a:cubicBezTo>
                    <a:pt x="6550" y="26967"/>
                    <a:pt x="6628" y="26706"/>
                    <a:pt x="6641" y="26432"/>
                  </a:cubicBezTo>
                  <a:cubicBezTo>
                    <a:pt x="6641" y="26693"/>
                    <a:pt x="6602" y="26954"/>
                    <a:pt x="6524" y="27215"/>
                  </a:cubicBezTo>
                  <a:cubicBezTo>
                    <a:pt x="6433" y="27476"/>
                    <a:pt x="6472" y="27776"/>
                    <a:pt x="6380" y="28050"/>
                  </a:cubicBezTo>
                  <a:cubicBezTo>
                    <a:pt x="6419" y="27867"/>
                    <a:pt x="6433" y="27671"/>
                    <a:pt x="6406" y="27476"/>
                  </a:cubicBezTo>
                  <a:cubicBezTo>
                    <a:pt x="6237" y="27763"/>
                    <a:pt x="6041" y="28037"/>
                    <a:pt x="5819" y="28297"/>
                  </a:cubicBezTo>
                  <a:cubicBezTo>
                    <a:pt x="6576" y="28324"/>
                    <a:pt x="7124" y="27828"/>
                    <a:pt x="7489" y="27202"/>
                  </a:cubicBezTo>
                  <a:cubicBezTo>
                    <a:pt x="7307" y="27619"/>
                    <a:pt x="7007" y="27971"/>
                    <a:pt x="6628" y="28219"/>
                  </a:cubicBezTo>
                  <a:cubicBezTo>
                    <a:pt x="6406" y="28350"/>
                    <a:pt x="6159" y="28428"/>
                    <a:pt x="5911" y="28454"/>
                  </a:cubicBezTo>
                  <a:cubicBezTo>
                    <a:pt x="5650" y="28480"/>
                    <a:pt x="5558" y="28624"/>
                    <a:pt x="5311" y="28689"/>
                  </a:cubicBezTo>
                  <a:cubicBezTo>
                    <a:pt x="5767" y="29093"/>
                    <a:pt x="6341" y="28741"/>
                    <a:pt x="6720" y="28402"/>
                  </a:cubicBezTo>
                  <a:cubicBezTo>
                    <a:pt x="6433" y="28702"/>
                    <a:pt x="6041" y="29041"/>
                    <a:pt x="5598" y="28976"/>
                  </a:cubicBezTo>
                  <a:cubicBezTo>
                    <a:pt x="5428" y="28950"/>
                    <a:pt x="5271" y="28872"/>
                    <a:pt x="5141" y="28754"/>
                  </a:cubicBezTo>
                  <a:cubicBezTo>
                    <a:pt x="4997" y="28624"/>
                    <a:pt x="4789" y="28585"/>
                    <a:pt x="4645" y="28428"/>
                  </a:cubicBezTo>
                  <a:cubicBezTo>
                    <a:pt x="4463" y="28663"/>
                    <a:pt x="4332" y="28793"/>
                    <a:pt x="4515" y="29080"/>
                  </a:cubicBezTo>
                  <a:cubicBezTo>
                    <a:pt x="4697" y="29380"/>
                    <a:pt x="5141" y="29485"/>
                    <a:pt x="5493" y="29524"/>
                  </a:cubicBezTo>
                  <a:cubicBezTo>
                    <a:pt x="5010" y="29524"/>
                    <a:pt x="4423" y="29419"/>
                    <a:pt x="4280" y="28885"/>
                  </a:cubicBezTo>
                  <a:cubicBezTo>
                    <a:pt x="4175" y="29015"/>
                    <a:pt x="4045" y="29132"/>
                    <a:pt x="3888" y="29211"/>
                  </a:cubicBezTo>
                  <a:cubicBezTo>
                    <a:pt x="3719" y="29289"/>
                    <a:pt x="3588" y="29211"/>
                    <a:pt x="3419" y="29341"/>
                  </a:cubicBezTo>
                  <a:cubicBezTo>
                    <a:pt x="3080" y="29563"/>
                    <a:pt x="2675" y="29641"/>
                    <a:pt x="2284" y="29563"/>
                  </a:cubicBezTo>
                  <a:cubicBezTo>
                    <a:pt x="2388" y="29641"/>
                    <a:pt x="2493" y="29733"/>
                    <a:pt x="2610" y="29798"/>
                  </a:cubicBezTo>
                  <a:cubicBezTo>
                    <a:pt x="2310" y="29654"/>
                    <a:pt x="2036" y="29524"/>
                    <a:pt x="1736" y="29393"/>
                  </a:cubicBezTo>
                  <a:cubicBezTo>
                    <a:pt x="1853" y="29433"/>
                    <a:pt x="1984" y="29472"/>
                    <a:pt x="2114" y="29498"/>
                  </a:cubicBezTo>
                  <a:cubicBezTo>
                    <a:pt x="1918" y="29328"/>
                    <a:pt x="1892" y="29041"/>
                    <a:pt x="1697" y="28911"/>
                  </a:cubicBezTo>
                  <a:cubicBezTo>
                    <a:pt x="1423" y="28728"/>
                    <a:pt x="1162" y="28506"/>
                    <a:pt x="927" y="28258"/>
                  </a:cubicBezTo>
                  <a:cubicBezTo>
                    <a:pt x="1201" y="28506"/>
                    <a:pt x="1488" y="28728"/>
                    <a:pt x="1814" y="28898"/>
                  </a:cubicBezTo>
                  <a:cubicBezTo>
                    <a:pt x="1814" y="28793"/>
                    <a:pt x="1840" y="28689"/>
                    <a:pt x="1892" y="28598"/>
                  </a:cubicBezTo>
                  <a:cubicBezTo>
                    <a:pt x="1553" y="28454"/>
                    <a:pt x="1305" y="28154"/>
                    <a:pt x="1227" y="27789"/>
                  </a:cubicBezTo>
                  <a:cubicBezTo>
                    <a:pt x="1188" y="27580"/>
                    <a:pt x="1227" y="27567"/>
                    <a:pt x="1084" y="27436"/>
                  </a:cubicBezTo>
                  <a:cubicBezTo>
                    <a:pt x="940" y="27332"/>
                    <a:pt x="783" y="27267"/>
                    <a:pt x="627" y="27241"/>
                  </a:cubicBezTo>
                  <a:cubicBezTo>
                    <a:pt x="718" y="27254"/>
                    <a:pt x="823" y="27280"/>
                    <a:pt x="927" y="27293"/>
                  </a:cubicBezTo>
                  <a:cubicBezTo>
                    <a:pt x="640" y="26967"/>
                    <a:pt x="431" y="26575"/>
                    <a:pt x="327" y="26158"/>
                  </a:cubicBezTo>
                  <a:cubicBezTo>
                    <a:pt x="496" y="26615"/>
                    <a:pt x="797" y="27019"/>
                    <a:pt x="1188" y="27306"/>
                  </a:cubicBezTo>
                  <a:cubicBezTo>
                    <a:pt x="1162" y="27123"/>
                    <a:pt x="1110" y="26954"/>
                    <a:pt x="1031" y="26797"/>
                  </a:cubicBezTo>
                  <a:cubicBezTo>
                    <a:pt x="927" y="26549"/>
                    <a:pt x="875" y="26275"/>
                    <a:pt x="849" y="26001"/>
                  </a:cubicBezTo>
                  <a:cubicBezTo>
                    <a:pt x="901" y="26301"/>
                    <a:pt x="992" y="26601"/>
                    <a:pt x="1149" y="26875"/>
                  </a:cubicBezTo>
                  <a:cubicBezTo>
                    <a:pt x="1162" y="26745"/>
                    <a:pt x="1162" y="26601"/>
                    <a:pt x="1175" y="26458"/>
                  </a:cubicBezTo>
                  <a:cubicBezTo>
                    <a:pt x="1188" y="26223"/>
                    <a:pt x="1044" y="26106"/>
                    <a:pt x="953" y="25897"/>
                  </a:cubicBezTo>
                  <a:cubicBezTo>
                    <a:pt x="770" y="25532"/>
                    <a:pt x="783" y="25114"/>
                    <a:pt x="992" y="24775"/>
                  </a:cubicBezTo>
                  <a:cubicBezTo>
                    <a:pt x="797" y="24605"/>
                    <a:pt x="536" y="24540"/>
                    <a:pt x="288" y="24605"/>
                  </a:cubicBezTo>
                  <a:cubicBezTo>
                    <a:pt x="288" y="24605"/>
                    <a:pt x="575" y="24240"/>
                    <a:pt x="1175" y="24436"/>
                  </a:cubicBezTo>
                  <a:cubicBezTo>
                    <a:pt x="823" y="24201"/>
                    <a:pt x="418" y="24044"/>
                    <a:pt x="1" y="24005"/>
                  </a:cubicBezTo>
                  <a:cubicBezTo>
                    <a:pt x="1" y="24005"/>
                    <a:pt x="470" y="23744"/>
                    <a:pt x="1279" y="24005"/>
                  </a:cubicBezTo>
                  <a:cubicBezTo>
                    <a:pt x="1136" y="23836"/>
                    <a:pt x="953" y="23692"/>
                    <a:pt x="757" y="23588"/>
                  </a:cubicBezTo>
                  <a:cubicBezTo>
                    <a:pt x="940" y="23575"/>
                    <a:pt x="1123" y="23588"/>
                    <a:pt x="1305" y="23627"/>
                  </a:cubicBezTo>
                  <a:lnTo>
                    <a:pt x="1253" y="23509"/>
                  </a:lnTo>
                  <a:cubicBezTo>
                    <a:pt x="1149" y="23614"/>
                    <a:pt x="992" y="23601"/>
                    <a:pt x="901" y="23483"/>
                  </a:cubicBezTo>
                  <a:cubicBezTo>
                    <a:pt x="757" y="23327"/>
                    <a:pt x="875" y="23157"/>
                    <a:pt x="940" y="23001"/>
                  </a:cubicBezTo>
                  <a:cubicBezTo>
                    <a:pt x="1031" y="22753"/>
                    <a:pt x="1123" y="22505"/>
                    <a:pt x="1227" y="22270"/>
                  </a:cubicBezTo>
                  <a:cubicBezTo>
                    <a:pt x="1240" y="22231"/>
                    <a:pt x="1462" y="21931"/>
                    <a:pt x="1449" y="21905"/>
                  </a:cubicBezTo>
                  <a:lnTo>
                    <a:pt x="1449" y="21905"/>
                  </a:lnTo>
                  <a:cubicBezTo>
                    <a:pt x="1305" y="21200"/>
                    <a:pt x="1162" y="20483"/>
                    <a:pt x="1044" y="19765"/>
                  </a:cubicBezTo>
                  <a:cubicBezTo>
                    <a:pt x="1031" y="19622"/>
                    <a:pt x="705" y="18187"/>
                    <a:pt x="953" y="18108"/>
                  </a:cubicBezTo>
                  <a:cubicBezTo>
                    <a:pt x="1214" y="18030"/>
                    <a:pt x="1579" y="18708"/>
                    <a:pt x="1671" y="18839"/>
                  </a:cubicBezTo>
                  <a:cubicBezTo>
                    <a:pt x="2153" y="19556"/>
                    <a:pt x="2532" y="20339"/>
                    <a:pt x="2793" y="21161"/>
                  </a:cubicBezTo>
                  <a:cubicBezTo>
                    <a:pt x="2936" y="20235"/>
                    <a:pt x="2858" y="19256"/>
                    <a:pt x="2897" y="18317"/>
                  </a:cubicBezTo>
                  <a:cubicBezTo>
                    <a:pt x="2910" y="18069"/>
                    <a:pt x="2871" y="16204"/>
                    <a:pt x="3223" y="16151"/>
                  </a:cubicBezTo>
                  <a:lnTo>
                    <a:pt x="3171" y="16125"/>
                  </a:lnTo>
                  <a:cubicBezTo>
                    <a:pt x="3184" y="16073"/>
                    <a:pt x="3210" y="16021"/>
                    <a:pt x="3249" y="15982"/>
                  </a:cubicBezTo>
                  <a:cubicBezTo>
                    <a:pt x="3288" y="15969"/>
                    <a:pt x="3171" y="15708"/>
                    <a:pt x="3145" y="15656"/>
                  </a:cubicBezTo>
                  <a:cubicBezTo>
                    <a:pt x="3054" y="15369"/>
                    <a:pt x="2962" y="15069"/>
                    <a:pt x="2897" y="14768"/>
                  </a:cubicBezTo>
                  <a:cubicBezTo>
                    <a:pt x="2819" y="14455"/>
                    <a:pt x="2766" y="14155"/>
                    <a:pt x="2740" y="13842"/>
                  </a:cubicBezTo>
                  <a:lnTo>
                    <a:pt x="2949" y="13855"/>
                  </a:lnTo>
                  <a:cubicBezTo>
                    <a:pt x="2858" y="12459"/>
                    <a:pt x="2766" y="11063"/>
                    <a:pt x="2740" y="9654"/>
                  </a:cubicBezTo>
                  <a:cubicBezTo>
                    <a:pt x="2714" y="8924"/>
                    <a:pt x="2884" y="8141"/>
                    <a:pt x="3001" y="7410"/>
                  </a:cubicBezTo>
                  <a:lnTo>
                    <a:pt x="3001" y="7410"/>
                  </a:lnTo>
                  <a:cubicBezTo>
                    <a:pt x="3145" y="6575"/>
                    <a:pt x="3327" y="5740"/>
                    <a:pt x="3406" y="4892"/>
                  </a:cubicBezTo>
                  <a:lnTo>
                    <a:pt x="3406" y="4892"/>
                  </a:lnTo>
                  <a:cubicBezTo>
                    <a:pt x="3406" y="4775"/>
                    <a:pt x="3406" y="4658"/>
                    <a:pt x="3406" y="4553"/>
                  </a:cubicBezTo>
                  <a:lnTo>
                    <a:pt x="3406" y="4553"/>
                  </a:lnTo>
                  <a:cubicBezTo>
                    <a:pt x="3380" y="3992"/>
                    <a:pt x="2871" y="2701"/>
                    <a:pt x="3262" y="2231"/>
                  </a:cubicBezTo>
                  <a:cubicBezTo>
                    <a:pt x="3380" y="2100"/>
                    <a:pt x="3484" y="1526"/>
                    <a:pt x="3641" y="1657"/>
                  </a:cubicBezTo>
                  <a:cubicBezTo>
                    <a:pt x="3967" y="1944"/>
                    <a:pt x="3967" y="2896"/>
                    <a:pt x="3875" y="3327"/>
                  </a:cubicBezTo>
                  <a:cubicBezTo>
                    <a:pt x="3875" y="3327"/>
                    <a:pt x="3836" y="3640"/>
                    <a:pt x="3836" y="3744"/>
                  </a:cubicBezTo>
                  <a:cubicBezTo>
                    <a:pt x="3836" y="3744"/>
                    <a:pt x="3745" y="3940"/>
                    <a:pt x="3836" y="4436"/>
                  </a:cubicBezTo>
                  <a:cubicBezTo>
                    <a:pt x="3836" y="4762"/>
                    <a:pt x="3823" y="5140"/>
                    <a:pt x="3784" y="5453"/>
                  </a:cubicBezTo>
                  <a:lnTo>
                    <a:pt x="3784" y="5453"/>
                  </a:lnTo>
                  <a:cubicBezTo>
                    <a:pt x="3732" y="5923"/>
                    <a:pt x="3784" y="6393"/>
                    <a:pt x="3758" y="6849"/>
                  </a:cubicBezTo>
                  <a:lnTo>
                    <a:pt x="3758" y="6849"/>
                  </a:lnTo>
                  <a:cubicBezTo>
                    <a:pt x="3732" y="7175"/>
                    <a:pt x="3693" y="7489"/>
                    <a:pt x="3641" y="7815"/>
                  </a:cubicBezTo>
                  <a:lnTo>
                    <a:pt x="3641" y="7815"/>
                  </a:lnTo>
                  <a:cubicBezTo>
                    <a:pt x="3628" y="7932"/>
                    <a:pt x="3601" y="8037"/>
                    <a:pt x="3575" y="8154"/>
                  </a:cubicBezTo>
                  <a:lnTo>
                    <a:pt x="3575" y="8154"/>
                  </a:lnTo>
                  <a:cubicBezTo>
                    <a:pt x="3549" y="8258"/>
                    <a:pt x="3536" y="8376"/>
                    <a:pt x="3510" y="8480"/>
                  </a:cubicBezTo>
                  <a:lnTo>
                    <a:pt x="3510" y="8480"/>
                  </a:lnTo>
                  <a:cubicBezTo>
                    <a:pt x="3497" y="8532"/>
                    <a:pt x="3484" y="8571"/>
                    <a:pt x="3471" y="8624"/>
                  </a:cubicBezTo>
                  <a:lnTo>
                    <a:pt x="3471" y="8624"/>
                  </a:lnTo>
                  <a:cubicBezTo>
                    <a:pt x="3445" y="8728"/>
                    <a:pt x="3419" y="8832"/>
                    <a:pt x="3393" y="8937"/>
                  </a:cubicBezTo>
                  <a:lnTo>
                    <a:pt x="3393" y="8937"/>
                  </a:lnTo>
                  <a:lnTo>
                    <a:pt x="3301" y="9289"/>
                  </a:lnTo>
                  <a:lnTo>
                    <a:pt x="3301" y="9289"/>
                  </a:lnTo>
                  <a:cubicBezTo>
                    <a:pt x="3145" y="9824"/>
                    <a:pt x="3406" y="9876"/>
                    <a:pt x="3510" y="10398"/>
                  </a:cubicBezTo>
                  <a:lnTo>
                    <a:pt x="3510" y="10398"/>
                  </a:lnTo>
                  <a:cubicBezTo>
                    <a:pt x="3628" y="10959"/>
                    <a:pt x="3745" y="11520"/>
                    <a:pt x="3836" y="12081"/>
                  </a:cubicBezTo>
                  <a:lnTo>
                    <a:pt x="3836" y="12081"/>
                  </a:lnTo>
                  <a:lnTo>
                    <a:pt x="3928" y="12629"/>
                  </a:lnTo>
                  <a:lnTo>
                    <a:pt x="3928" y="12629"/>
                  </a:lnTo>
                  <a:cubicBezTo>
                    <a:pt x="3941" y="12707"/>
                    <a:pt x="3954" y="12798"/>
                    <a:pt x="3967" y="12864"/>
                  </a:cubicBezTo>
                  <a:lnTo>
                    <a:pt x="3967" y="12864"/>
                  </a:lnTo>
                  <a:cubicBezTo>
                    <a:pt x="3980" y="12955"/>
                    <a:pt x="4006" y="13046"/>
                    <a:pt x="4019" y="13138"/>
                  </a:cubicBezTo>
                  <a:cubicBezTo>
                    <a:pt x="4358" y="13125"/>
                    <a:pt x="4710" y="12459"/>
                    <a:pt x="4997" y="12446"/>
                  </a:cubicBezTo>
                  <a:lnTo>
                    <a:pt x="4997" y="12433"/>
                  </a:lnTo>
                  <a:lnTo>
                    <a:pt x="4997" y="12433"/>
                  </a:lnTo>
                  <a:cubicBezTo>
                    <a:pt x="5010" y="11663"/>
                    <a:pt x="5024" y="10907"/>
                    <a:pt x="5037" y="10150"/>
                  </a:cubicBezTo>
                  <a:lnTo>
                    <a:pt x="5037" y="10150"/>
                  </a:lnTo>
                  <a:cubicBezTo>
                    <a:pt x="5063" y="9498"/>
                    <a:pt x="5010" y="4527"/>
                    <a:pt x="5324" y="3953"/>
                  </a:cubicBezTo>
                  <a:cubicBezTo>
                    <a:pt x="5689" y="3275"/>
                    <a:pt x="6054" y="2583"/>
                    <a:pt x="6211" y="1813"/>
                  </a:cubicBezTo>
                  <a:lnTo>
                    <a:pt x="6211" y="1813"/>
                  </a:lnTo>
                  <a:cubicBezTo>
                    <a:pt x="6289" y="1409"/>
                    <a:pt x="6119" y="1018"/>
                    <a:pt x="5963" y="639"/>
                  </a:cubicBezTo>
                  <a:cubicBezTo>
                    <a:pt x="5898" y="457"/>
                    <a:pt x="5650" y="600"/>
                    <a:pt x="5624" y="417"/>
                  </a:cubicBezTo>
                  <a:cubicBezTo>
                    <a:pt x="5611" y="248"/>
                    <a:pt x="6028" y="26"/>
                    <a:pt x="6080" y="26"/>
                  </a:cubicBezTo>
                  <a:cubicBezTo>
                    <a:pt x="6772" y="0"/>
                    <a:pt x="6602" y="470"/>
                    <a:pt x="6811" y="965"/>
                  </a:cubicBezTo>
                  <a:lnTo>
                    <a:pt x="6811" y="965"/>
                  </a:lnTo>
                  <a:cubicBezTo>
                    <a:pt x="6954" y="1292"/>
                    <a:pt x="6706" y="1474"/>
                    <a:pt x="6628" y="1787"/>
                  </a:cubicBezTo>
                  <a:cubicBezTo>
                    <a:pt x="6393" y="2596"/>
                    <a:pt x="6446" y="3470"/>
                    <a:pt x="5976" y="4201"/>
                  </a:cubicBezTo>
                  <a:lnTo>
                    <a:pt x="5976" y="4201"/>
                  </a:lnTo>
                  <a:cubicBezTo>
                    <a:pt x="5924" y="4266"/>
                    <a:pt x="5650" y="4527"/>
                    <a:pt x="5650" y="4579"/>
                  </a:cubicBezTo>
                  <a:cubicBezTo>
                    <a:pt x="5663" y="4723"/>
                    <a:pt x="5676" y="4853"/>
                    <a:pt x="5689" y="4997"/>
                  </a:cubicBezTo>
                  <a:cubicBezTo>
                    <a:pt x="5741" y="5532"/>
                    <a:pt x="5806" y="10411"/>
                    <a:pt x="5872" y="10933"/>
                  </a:cubicBezTo>
                  <a:lnTo>
                    <a:pt x="5872" y="10933"/>
                  </a:lnTo>
                  <a:cubicBezTo>
                    <a:pt x="5924" y="11429"/>
                    <a:pt x="5976" y="11937"/>
                    <a:pt x="6067" y="12433"/>
                  </a:cubicBezTo>
                  <a:lnTo>
                    <a:pt x="6145" y="12407"/>
                  </a:lnTo>
                  <a:cubicBezTo>
                    <a:pt x="6172" y="12798"/>
                    <a:pt x="6172" y="13203"/>
                    <a:pt x="6145" y="13594"/>
                  </a:cubicBezTo>
                  <a:cubicBezTo>
                    <a:pt x="6119" y="13960"/>
                    <a:pt x="6080" y="15643"/>
                    <a:pt x="5989" y="16008"/>
                  </a:cubicBezTo>
                  <a:cubicBezTo>
                    <a:pt x="5976" y="16099"/>
                    <a:pt x="5702" y="16725"/>
                    <a:pt x="5767" y="16765"/>
                  </a:cubicBezTo>
                  <a:lnTo>
                    <a:pt x="5767" y="16765"/>
                  </a:lnTo>
                  <a:lnTo>
                    <a:pt x="5767" y="16960"/>
                  </a:lnTo>
                  <a:lnTo>
                    <a:pt x="5637" y="16960"/>
                  </a:lnTo>
                  <a:cubicBezTo>
                    <a:pt x="5780" y="17195"/>
                    <a:pt x="5780" y="17521"/>
                    <a:pt x="5793" y="17795"/>
                  </a:cubicBezTo>
                  <a:lnTo>
                    <a:pt x="5793" y="17795"/>
                  </a:lnTo>
                  <a:cubicBezTo>
                    <a:pt x="5806" y="18069"/>
                    <a:pt x="5793" y="18382"/>
                    <a:pt x="5793" y="18695"/>
                  </a:cubicBezTo>
                  <a:lnTo>
                    <a:pt x="5793" y="18695"/>
                  </a:lnTo>
                  <a:cubicBezTo>
                    <a:pt x="5780" y="18982"/>
                    <a:pt x="5754" y="19282"/>
                    <a:pt x="5741" y="19569"/>
                  </a:cubicBezTo>
                  <a:lnTo>
                    <a:pt x="5741" y="19569"/>
                  </a:lnTo>
                  <a:cubicBezTo>
                    <a:pt x="5689" y="20104"/>
                    <a:pt x="5611" y="20639"/>
                    <a:pt x="5532" y="21174"/>
                  </a:cubicBezTo>
                  <a:cubicBezTo>
                    <a:pt x="5832" y="20313"/>
                    <a:pt x="6289" y="19517"/>
                    <a:pt x="6876" y="18800"/>
                  </a:cubicBezTo>
                  <a:cubicBezTo>
                    <a:pt x="6954" y="18708"/>
                    <a:pt x="7215" y="18395"/>
                    <a:pt x="7359" y="18474"/>
                  </a:cubicBezTo>
                  <a:cubicBezTo>
                    <a:pt x="7659" y="18617"/>
                    <a:pt x="7463" y="19661"/>
                    <a:pt x="7450" y="19922"/>
                  </a:cubicBezTo>
                  <a:lnTo>
                    <a:pt x="7450" y="19922"/>
                  </a:lnTo>
                  <a:cubicBezTo>
                    <a:pt x="7437" y="20170"/>
                    <a:pt x="7411" y="20431"/>
                    <a:pt x="7372" y="20691"/>
                  </a:cubicBezTo>
                  <a:lnTo>
                    <a:pt x="7372" y="20691"/>
                  </a:lnTo>
                  <a:cubicBezTo>
                    <a:pt x="7333" y="21070"/>
                    <a:pt x="7281" y="21448"/>
                    <a:pt x="7228" y="21827"/>
                  </a:cubicBezTo>
                  <a:cubicBezTo>
                    <a:pt x="7189" y="22048"/>
                    <a:pt x="7281" y="22179"/>
                    <a:pt x="7385" y="22387"/>
                  </a:cubicBezTo>
                  <a:cubicBezTo>
                    <a:pt x="7450" y="22531"/>
                    <a:pt x="7763" y="22870"/>
                    <a:pt x="7698" y="23040"/>
                  </a:cubicBezTo>
                  <a:cubicBezTo>
                    <a:pt x="7698" y="23014"/>
                    <a:pt x="7724" y="22922"/>
                    <a:pt x="7698" y="23001"/>
                  </a:cubicBezTo>
                  <a:close/>
                  <a:moveTo>
                    <a:pt x="6380" y="27345"/>
                  </a:moveTo>
                  <a:cubicBezTo>
                    <a:pt x="6380" y="27293"/>
                    <a:pt x="6354" y="27254"/>
                    <a:pt x="6328" y="27215"/>
                  </a:cubicBezTo>
                  <a:cubicBezTo>
                    <a:pt x="6341" y="27306"/>
                    <a:pt x="6328" y="27384"/>
                    <a:pt x="6302" y="27476"/>
                  </a:cubicBezTo>
                  <a:cubicBezTo>
                    <a:pt x="6328" y="27436"/>
                    <a:pt x="6354" y="27384"/>
                    <a:pt x="6380" y="27345"/>
                  </a:cubicBezTo>
                  <a:cubicBezTo>
                    <a:pt x="6380" y="27306"/>
                    <a:pt x="6354" y="27384"/>
                    <a:pt x="6380" y="27345"/>
                  </a:cubicBezTo>
                  <a:close/>
                  <a:moveTo>
                    <a:pt x="1266" y="23496"/>
                  </a:moveTo>
                  <a:lnTo>
                    <a:pt x="1266" y="23496"/>
                  </a:lnTo>
                  <a:lnTo>
                    <a:pt x="1266" y="23496"/>
                  </a:lnTo>
                  <a:lnTo>
                    <a:pt x="1266" y="23483"/>
                  </a:lnTo>
                  <a:close/>
                  <a:moveTo>
                    <a:pt x="1240" y="27319"/>
                  </a:moveTo>
                  <a:lnTo>
                    <a:pt x="1305" y="27358"/>
                  </a:lnTo>
                  <a:lnTo>
                    <a:pt x="1240" y="27254"/>
                  </a:lnTo>
                  <a:lnTo>
                    <a:pt x="1240" y="27319"/>
                  </a:lnTo>
                  <a:cubicBezTo>
                    <a:pt x="1240" y="27345"/>
                    <a:pt x="1240" y="27306"/>
                    <a:pt x="1240" y="27319"/>
                  </a:cubicBezTo>
                  <a:close/>
                  <a:moveTo>
                    <a:pt x="1005" y="24762"/>
                  </a:moveTo>
                  <a:cubicBezTo>
                    <a:pt x="783" y="25206"/>
                    <a:pt x="901" y="25662"/>
                    <a:pt x="1175" y="26040"/>
                  </a:cubicBezTo>
                  <a:cubicBezTo>
                    <a:pt x="1201" y="25988"/>
                    <a:pt x="1201" y="25936"/>
                    <a:pt x="1162" y="25910"/>
                  </a:cubicBezTo>
                  <a:lnTo>
                    <a:pt x="1162" y="25897"/>
                  </a:lnTo>
                  <a:lnTo>
                    <a:pt x="1162" y="25897"/>
                  </a:lnTo>
                  <a:cubicBezTo>
                    <a:pt x="1149" y="25766"/>
                    <a:pt x="1149" y="25427"/>
                    <a:pt x="1031" y="25336"/>
                  </a:cubicBezTo>
                  <a:lnTo>
                    <a:pt x="1031" y="25336"/>
                  </a:lnTo>
                  <a:lnTo>
                    <a:pt x="1031" y="25336"/>
                  </a:lnTo>
                  <a:lnTo>
                    <a:pt x="1031" y="25336"/>
                  </a:lnTo>
                  <a:cubicBezTo>
                    <a:pt x="1031" y="25336"/>
                    <a:pt x="1149" y="25362"/>
                    <a:pt x="1331" y="25401"/>
                  </a:cubicBezTo>
                  <a:cubicBezTo>
                    <a:pt x="1279" y="25153"/>
                    <a:pt x="1162" y="24932"/>
                    <a:pt x="979" y="24762"/>
                  </a:cubicBezTo>
                  <a:cubicBezTo>
                    <a:pt x="940" y="24879"/>
                    <a:pt x="1266" y="25010"/>
                    <a:pt x="1005" y="24762"/>
                  </a:cubicBezTo>
                  <a:close/>
                  <a:moveTo>
                    <a:pt x="1488" y="27671"/>
                  </a:moveTo>
                  <a:cubicBezTo>
                    <a:pt x="1410" y="27645"/>
                    <a:pt x="1331" y="27593"/>
                    <a:pt x="1253" y="27554"/>
                  </a:cubicBezTo>
                  <a:cubicBezTo>
                    <a:pt x="1292" y="27932"/>
                    <a:pt x="1527" y="28258"/>
                    <a:pt x="1879" y="28415"/>
                  </a:cubicBezTo>
                  <a:cubicBezTo>
                    <a:pt x="1775" y="28193"/>
                    <a:pt x="1631" y="27932"/>
                    <a:pt x="1488" y="27671"/>
                  </a:cubicBezTo>
                  <a:cubicBezTo>
                    <a:pt x="1423" y="27632"/>
                    <a:pt x="1645" y="27919"/>
                    <a:pt x="1501" y="27671"/>
                  </a:cubicBezTo>
                  <a:close/>
                  <a:moveTo>
                    <a:pt x="2127" y="28937"/>
                  </a:moveTo>
                  <a:lnTo>
                    <a:pt x="2023" y="28702"/>
                  </a:lnTo>
                  <a:cubicBezTo>
                    <a:pt x="1971" y="28780"/>
                    <a:pt x="1945" y="28858"/>
                    <a:pt x="1945" y="28950"/>
                  </a:cubicBezTo>
                  <a:cubicBezTo>
                    <a:pt x="2036" y="28989"/>
                    <a:pt x="2140" y="29028"/>
                    <a:pt x="2245" y="29054"/>
                  </a:cubicBezTo>
                  <a:cubicBezTo>
                    <a:pt x="2192" y="29028"/>
                    <a:pt x="2153" y="28989"/>
                    <a:pt x="2127" y="28937"/>
                  </a:cubicBezTo>
                  <a:cubicBezTo>
                    <a:pt x="2101" y="28872"/>
                    <a:pt x="2153" y="28989"/>
                    <a:pt x="2127" y="28937"/>
                  </a:cubicBezTo>
                  <a:close/>
                  <a:moveTo>
                    <a:pt x="2858" y="29198"/>
                  </a:moveTo>
                  <a:cubicBezTo>
                    <a:pt x="2545" y="29250"/>
                    <a:pt x="2219" y="29198"/>
                    <a:pt x="1945" y="29041"/>
                  </a:cubicBezTo>
                  <a:cubicBezTo>
                    <a:pt x="2062" y="29733"/>
                    <a:pt x="2910" y="29537"/>
                    <a:pt x="3314" y="29224"/>
                  </a:cubicBezTo>
                  <a:cubicBezTo>
                    <a:pt x="3171" y="29224"/>
                    <a:pt x="3014" y="29224"/>
                    <a:pt x="2858" y="29198"/>
                  </a:cubicBezTo>
                  <a:cubicBezTo>
                    <a:pt x="2845" y="29198"/>
                    <a:pt x="3014" y="29211"/>
                    <a:pt x="2858" y="29198"/>
                  </a:cubicBezTo>
                  <a:close/>
                  <a:moveTo>
                    <a:pt x="5702" y="23183"/>
                  </a:moveTo>
                  <a:lnTo>
                    <a:pt x="5702" y="23157"/>
                  </a:lnTo>
                  <a:cubicBezTo>
                    <a:pt x="5624" y="23288"/>
                    <a:pt x="5480" y="23366"/>
                    <a:pt x="5324" y="23340"/>
                  </a:cubicBezTo>
                  <a:cubicBezTo>
                    <a:pt x="5402" y="23457"/>
                    <a:pt x="5480" y="23588"/>
                    <a:pt x="5545" y="23718"/>
                  </a:cubicBezTo>
                  <a:cubicBezTo>
                    <a:pt x="5676" y="23731"/>
                    <a:pt x="5819" y="23757"/>
                    <a:pt x="5950" y="23810"/>
                  </a:cubicBezTo>
                  <a:cubicBezTo>
                    <a:pt x="5832" y="23614"/>
                    <a:pt x="5754" y="23405"/>
                    <a:pt x="5715" y="23183"/>
                  </a:cubicBezTo>
                  <a:cubicBezTo>
                    <a:pt x="5715" y="23183"/>
                    <a:pt x="5715" y="23209"/>
                    <a:pt x="5715" y="23183"/>
                  </a:cubicBezTo>
                  <a:close/>
                  <a:moveTo>
                    <a:pt x="5728" y="23092"/>
                  </a:moveTo>
                  <a:cubicBezTo>
                    <a:pt x="5728" y="23092"/>
                    <a:pt x="5728" y="23105"/>
                    <a:pt x="5728" y="23118"/>
                  </a:cubicBezTo>
                  <a:lnTo>
                    <a:pt x="5754" y="23079"/>
                  </a:lnTo>
                  <a:cubicBezTo>
                    <a:pt x="5741" y="23079"/>
                    <a:pt x="5741" y="23079"/>
                    <a:pt x="5728" y="23079"/>
                  </a:cubicBezTo>
                  <a:cubicBezTo>
                    <a:pt x="5728" y="23079"/>
                    <a:pt x="5741" y="23092"/>
                    <a:pt x="5741" y="23092"/>
                  </a:cubicBezTo>
                  <a:close/>
                  <a:moveTo>
                    <a:pt x="5989" y="22675"/>
                  </a:moveTo>
                  <a:close/>
                  <a:moveTo>
                    <a:pt x="6067" y="22818"/>
                  </a:moveTo>
                  <a:cubicBezTo>
                    <a:pt x="6054" y="22766"/>
                    <a:pt x="6028" y="22714"/>
                    <a:pt x="5989" y="22688"/>
                  </a:cubicBezTo>
                  <a:lnTo>
                    <a:pt x="5989" y="22688"/>
                  </a:lnTo>
                  <a:cubicBezTo>
                    <a:pt x="5937" y="22661"/>
                    <a:pt x="5872" y="22661"/>
                    <a:pt x="5819" y="22688"/>
                  </a:cubicBezTo>
                  <a:cubicBezTo>
                    <a:pt x="5819" y="22818"/>
                    <a:pt x="5793" y="22935"/>
                    <a:pt x="5754" y="23053"/>
                  </a:cubicBezTo>
                  <a:cubicBezTo>
                    <a:pt x="5858" y="23053"/>
                    <a:pt x="5963" y="23092"/>
                    <a:pt x="6041" y="23183"/>
                  </a:cubicBezTo>
                  <a:cubicBezTo>
                    <a:pt x="6080" y="23066"/>
                    <a:pt x="6080" y="22948"/>
                    <a:pt x="6067" y="22818"/>
                  </a:cubicBezTo>
                  <a:cubicBezTo>
                    <a:pt x="6067" y="22766"/>
                    <a:pt x="6093" y="22870"/>
                    <a:pt x="6080" y="22818"/>
                  </a:cubicBezTo>
                  <a:close/>
                  <a:moveTo>
                    <a:pt x="6028" y="26014"/>
                  </a:moveTo>
                  <a:cubicBezTo>
                    <a:pt x="6106" y="26197"/>
                    <a:pt x="6159" y="26380"/>
                    <a:pt x="6211" y="26575"/>
                  </a:cubicBezTo>
                  <a:cubicBezTo>
                    <a:pt x="6315" y="26327"/>
                    <a:pt x="6393" y="26080"/>
                    <a:pt x="6433" y="25832"/>
                  </a:cubicBezTo>
                  <a:cubicBezTo>
                    <a:pt x="6289" y="25845"/>
                    <a:pt x="6145" y="25910"/>
                    <a:pt x="6028" y="26014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5" name="Google Shape;149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1905" y="2244065"/>
              <a:ext cx="670747" cy="23644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6" name="Google Shape;1496;p26"/>
          <p:cNvGrpSpPr/>
          <p:nvPr/>
        </p:nvGrpSpPr>
        <p:grpSpPr>
          <a:xfrm>
            <a:off x="1592210" y="2424168"/>
            <a:ext cx="1270392" cy="4374175"/>
            <a:chOff x="2948809" y="2207872"/>
            <a:chExt cx="1270392" cy="4374175"/>
          </a:xfrm>
        </p:grpSpPr>
        <p:sp>
          <p:nvSpPr>
            <p:cNvPr id="1497" name="Google Shape;1497;p26"/>
            <p:cNvSpPr/>
            <p:nvPr/>
          </p:nvSpPr>
          <p:spPr>
            <a:xfrm flipH="1">
              <a:off x="2948809" y="4392920"/>
              <a:ext cx="1184703" cy="2189127"/>
            </a:xfrm>
            <a:custGeom>
              <a:avLst/>
              <a:gdLst/>
              <a:ahLst/>
              <a:cxnLst/>
              <a:rect l="l" t="t" r="r" b="b"/>
              <a:pathLst>
                <a:path w="40375" h="74606" extrusionOk="0">
                  <a:moveTo>
                    <a:pt x="40226" y="21069"/>
                  </a:moveTo>
                  <a:cubicBezTo>
                    <a:pt x="40178" y="21307"/>
                    <a:pt x="40097" y="21537"/>
                    <a:pt x="39945" y="21736"/>
                  </a:cubicBezTo>
                  <a:cubicBezTo>
                    <a:pt x="40049" y="21742"/>
                    <a:pt x="40153" y="21742"/>
                    <a:pt x="40256" y="21742"/>
                  </a:cubicBezTo>
                  <a:lnTo>
                    <a:pt x="39597" y="23130"/>
                  </a:lnTo>
                  <a:cubicBezTo>
                    <a:pt x="39415" y="23125"/>
                    <a:pt x="39244" y="23119"/>
                    <a:pt x="39061" y="23100"/>
                  </a:cubicBezTo>
                  <a:cubicBezTo>
                    <a:pt x="38397" y="24917"/>
                    <a:pt x="37729" y="26735"/>
                    <a:pt x="37056" y="28550"/>
                  </a:cubicBezTo>
                  <a:lnTo>
                    <a:pt x="37056" y="28550"/>
                  </a:lnTo>
                  <a:cubicBezTo>
                    <a:pt x="36688" y="29552"/>
                    <a:pt x="36262" y="30539"/>
                    <a:pt x="35928" y="31552"/>
                  </a:cubicBezTo>
                  <a:cubicBezTo>
                    <a:pt x="35953" y="31560"/>
                    <a:pt x="35981" y="31566"/>
                    <a:pt x="36006" y="31569"/>
                  </a:cubicBezTo>
                  <a:cubicBezTo>
                    <a:pt x="35731" y="31760"/>
                    <a:pt x="35616" y="32228"/>
                    <a:pt x="35482" y="32520"/>
                  </a:cubicBezTo>
                  <a:cubicBezTo>
                    <a:pt x="35207" y="33154"/>
                    <a:pt x="34952" y="33793"/>
                    <a:pt x="34724" y="34447"/>
                  </a:cubicBezTo>
                  <a:cubicBezTo>
                    <a:pt x="34219" y="35872"/>
                    <a:pt x="33888" y="37367"/>
                    <a:pt x="33580" y="38849"/>
                  </a:cubicBezTo>
                  <a:lnTo>
                    <a:pt x="33580" y="38849"/>
                  </a:lnTo>
                  <a:cubicBezTo>
                    <a:pt x="33226" y="40574"/>
                    <a:pt x="32957" y="42319"/>
                    <a:pt x="32822" y="44075"/>
                  </a:cubicBezTo>
                  <a:cubicBezTo>
                    <a:pt x="32707" y="45660"/>
                    <a:pt x="32901" y="47203"/>
                    <a:pt x="32901" y="48774"/>
                  </a:cubicBezTo>
                  <a:lnTo>
                    <a:pt x="32901" y="48774"/>
                  </a:lnTo>
                  <a:cubicBezTo>
                    <a:pt x="33170" y="50794"/>
                    <a:pt x="34281" y="52690"/>
                    <a:pt x="34281" y="54743"/>
                  </a:cubicBezTo>
                  <a:cubicBezTo>
                    <a:pt x="34318" y="55633"/>
                    <a:pt x="34116" y="56780"/>
                    <a:pt x="33190" y="57176"/>
                  </a:cubicBezTo>
                  <a:cubicBezTo>
                    <a:pt x="33737" y="57451"/>
                    <a:pt x="34060" y="57658"/>
                    <a:pt x="34346" y="57077"/>
                  </a:cubicBezTo>
                  <a:cubicBezTo>
                    <a:pt x="34699" y="57288"/>
                    <a:pt x="35033" y="57526"/>
                    <a:pt x="35347" y="57793"/>
                  </a:cubicBezTo>
                  <a:cubicBezTo>
                    <a:pt x="35577" y="57159"/>
                    <a:pt x="35768" y="56500"/>
                    <a:pt x="35827" y="55823"/>
                  </a:cubicBezTo>
                  <a:cubicBezTo>
                    <a:pt x="35816" y="56371"/>
                    <a:pt x="35723" y="56915"/>
                    <a:pt x="35597" y="57445"/>
                  </a:cubicBezTo>
                  <a:cubicBezTo>
                    <a:pt x="35431" y="58023"/>
                    <a:pt x="35785" y="58205"/>
                    <a:pt x="36180" y="58609"/>
                  </a:cubicBezTo>
                  <a:cubicBezTo>
                    <a:pt x="36890" y="57902"/>
                    <a:pt x="37176" y="56469"/>
                    <a:pt x="37053" y="55512"/>
                  </a:cubicBezTo>
                  <a:cubicBezTo>
                    <a:pt x="37255" y="56463"/>
                    <a:pt x="37058" y="57451"/>
                    <a:pt x="36663" y="58317"/>
                  </a:cubicBezTo>
                  <a:cubicBezTo>
                    <a:pt x="36340" y="59013"/>
                    <a:pt x="36408" y="58665"/>
                    <a:pt x="36725" y="59310"/>
                  </a:cubicBezTo>
                  <a:cubicBezTo>
                    <a:pt x="36859" y="59512"/>
                    <a:pt x="37950" y="59123"/>
                    <a:pt x="38150" y="59092"/>
                  </a:cubicBezTo>
                  <a:cubicBezTo>
                    <a:pt x="37723" y="59195"/>
                    <a:pt x="37266" y="59341"/>
                    <a:pt x="36870" y="59538"/>
                  </a:cubicBezTo>
                  <a:cubicBezTo>
                    <a:pt x="36921" y="59619"/>
                    <a:pt x="36969" y="59703"/>
                    <a:pt x="37011" y="59793"/>
                  </a:cubicBezTo>
                  <a:cubicBezTo>
                    <a:pt x="36612" y="59989"/>
                    <a:pt x="36267" y="60298"/>
                    <a:pt x="35950" y="60598"/>
                  </a:cubicBezTo>
                  <a:lnTo>
                    <a:pt x="35950" y="60593"/>
                  </a:lnTo>
                  <a:cubicBezTo>
                    <a:pt x="35877" y="60665"/>
                    <a:pt x="35796" y="60738"/>
                    <a:pt x="35723" y="60811"/>
                  </a:cubicBezTo>
                  <a:cubicBezTo>
                    <a:pt x="36486" y="61165"/>
                    <a:pt x="36741" y="61701"/>
                    <a:pt x="36741" y="61701"/>
                  </a:cubicBezTo>
                  <a:cubicBezTo>
                    <a:pt x="36438" y="61861"/>
                    <a:pt x="36158" y="62057"/>
                    <a:pt x="35905" y="62287"/>
                  </a:cubicBezTo>
                  <a:cubicBezTo>
                    <a:pt x="36666" y="62304"/>
                    <a:pt x="37423" y="62427"/>
                    <a:pt x="38150" y="62657"/>
                  </a:cubicBezTo>
                  <a:cubicBezTo>
                    <a:pt x="37510" y="62537"/>
                    <a:pt x="35931" y="62214"/>
                    <a:pt x="35417" y="62764"/>
                  </a:cubicBezTo>
                  <a:cubicBezTo>
                    <a:pt x="34772" y="63451"/>
                    <a:pt x="34236" y="64225"/>
                    <a:pt x="33987" y="65148"/>
                  </a:cubicBezTo>
                  <a:cubicBezTo>
                    <a:pt x="34368" y="64764"/>
                    <a:pt x="35381" y="64582"/>
                    <a:pt x="35900" y="64447"/>
                  </a:cubicBezTo>
                  <a:cubicBezTo>
                    <a:pt x="35367" y="64646"/>
                    <a:pt x="34848" y="64887"/>
                    <a:pt x="34351" y="65168"/>
                  </a:cubicBezTo>
                  <a:cubicBezTo>
                    <a:pt x="33748" y="65507"/>
                    <a:pt x="33723" y="65942"/>
                    <a:pt x="33462" y="66573"/>
                  </a:cubicBezTo>
                  <a:cubicBezTo>
                    <a:pt x="32859" y="67976"/>
                    <a:pt x="32107" y="69592"/>
                    <a:pt x="31016" y="70683"/>
                  </a:cubicBezTo>
                  <a:cubicBezTo>
                    <a:pt x="32542" y="69982"/>
                    <a:pt x="33510" y="68130"/>
                    <a:pt x="34284" y="66728"/>
                  </a:cubicBezTo>
                  <a:cubicBezTo>
                    <a:pt x="33633" y="68245"/>
                    <a:pt x="32216" y="72153"/>
                    <a:pt x="29919" y="71317"/>
                  </a:cubicBezTo>
                  <a:cubicBezTo>
                    <a:pt x="30152" y="71640"/>
                    <a:pt x="30948" y="72622"/>
                    <a:pt x="31437" y="72386"/>
                  </a:cubicBezTo>
                  <a:cubicBezTo>
                    <a:pt x="32132" y="72066"/>
                    <a:pt x="32693" y="71519"/>
                    <a:pt x="33145" y="70916"/>
                  </a:cubicBezTo>
                  <a:cubicBezTo>
                    <a:pt x="32724" y="71572"/>
                    <a:pt x="32180" y="72195"/>
                    <a:pt x="31484" y="72563"/>
                  </a:cubicBezTo>
                  <a:cubicBezTo>
                    <a:pt x="32127" y="72885"/>
                    <a:pt x="32907" y="73006"/>
                    <a:pt x="33608" y="73057"/>
                  </a:cubicBezTo>
                  <a:cubicBezTo>
                    <a:pt x="33089" y="73071"/>
                    <a:pt x="32570" y="73028"/>
                    <a:pt x="32059" y="72933"/>
                  </a:cubicBezTo>
                  <a:cubicBezTo>
                    <a:pt x="31633" y="72849"/>
                    <a:pt x="31316" y="72689"/>
                    <a:pt x="30881" y="72818"/>
                  </a:cubicBezTo>
                  <a:cubicBezTo>
                    <a:pt x="30345" y="72986"/>
                    <a:pt x="29776" y="73034"/>
                    <a:pt x="29218" y="72953"/>
                  </a:cubicBezTo>
                  <a:cubicBezTo>
                    <a:pt x="28516" y="72855"/>
                    <a:pt x="28662" y="72835"/>
                    <a:pt x="28157" y="73261"/>
                  </a:cubicBezTo>
                  <a:cubicBezTo>
                    <a:pt x="28469" y="73494"/>
                    <a:pt x="28802" y="73699"/>
                    <a:pt x="29150" y="73873"/>
                  </a:cubicBezTo>
                  <a:cubicBezTo>
                    <a:pt x="28889" y="73786"/>
                    <a:pt x="28267" y="73385"/>
                    <a:pt x="28011" y="73385"/>
                  </a:cubicBezTo>
                  <a:cubicBezTo>
                    <a:pt x="27745" y="73601"/>
                    <a:pt x="27456" y="73783"/>
                    <a:pt x="27144" y="73926"/>
                  </a:cubicBezTo>
                  <a:cubicBezTo>
                    <a:pt x="26230" y="74347"/>
                    <a:pt x="25279" y="74288"/>
                    <a:pt x="24347" y="73946"/>
                  </a:cubicBezTo>
                  <a:cubicBezTo>
                    <a:pt x="24614" y="74249"/>
                    <a:pt x="24959" y="74476"/>
                    <a:pt x="25346" y="74605"/>
                  </a:cubicBezTo>
                  <a:cubicBezTo>
                    <a:pt x="24583" y="74440"/>
                    <a:pt x="24073" y="73878"/>
                    <a:pt x="23402" y="73517"/>
                  </a:cubicBezTo>
                  <a:cubicBezTo>
                    <a:pt x="22653" y="73113"/>
                    <a:pt x="21957" y="72616"/>
                    <a:pt x="21335" y="72035"/>
                  </a:cubicBezTo>
                  <a:cubicBezTo>
                    <a:pt x="20897" y="71634"/>
                    <a:pt x="20504" y="71188"/>
                    <a:pt x="20165" y="70700"/>
                  </a:cubicBezTo>
                  <a:cubicBezTo>
                    <a:pt x="20005" y="70473"/>
                    <a:pt x="19862" y="70232"/>
                    <a:pt x="19736" y="69982"/>
                  </a:cubicBezTo>
                  <a:cubicBezTo>
                    <a:pt x="19480" y="69847"/>
                    <a:pt x="19236" y="69707"/>
                    <a:pt x="18992" y="69555"/>
                  </a:cubicBezTo>
                  <a:cubicBezTo>
                    <a:pt x="18097" y="68989"/>
                    <a:pt x="17286" y="68279"/>
                    <a:pt x="16549" y="67519"/>
                  </a:cubicBezTo>
                  <a:cubicBezTo>
                    <a:pt x="17452" y="68310"/>
                    <a:pt x="18451" y="69017"/>
                    <a:pt x="19542" y="69530"/>
                  </a:cubicBezTo>
                  <a:cubicBezTo>
                    <a:pt x="19376" y="69093"/>
                    <a:pt x="19242" y="68641"/>
                    <a:pt x="19048" y="68212"/>
                  </a:cubicBezTo>
                  <a:cubicBezTo>
                    <a:pt x="18846" y="67780"/>
                    <a:pt x="18353" y="67555"/>
                    <a:pt x="17979" y="67275"/>
                  </a:cubicBezTo>
                  <a:cubicBezTo>
                    <a:pt x="16986" y="66604"/>
                    <a:pt x="16066" y="65763"/>
                    <a:pt x="15183" y="64946"/>
                  </a:cubicBezTo>
                  <a:cubicBezTo>
                    <a:pt x="16285" y="65852"/>
                    <a:pt x="17452" y="66750"/>
                    <a:pt x="18675" y="67488"/>
                  </a:cubicBezTo>
                  <a:cubicBezTo>
                    <a:pt x="17730" y="65768"/>
                    <a:pt x="16481" y="64225"/>
                    <a:pt x="15213" y="62739"/>
                  </a:cubicBezTo>
                  <a:cubicBezTo>
                    <a:pt x="15323" y="62797"/>
                    <a:pt x="16305" y="63342"/>
                    <a:pt x="17438" y="64122"/>
                  </a:cubicBezTo>
                  <a:cubicBezTo>
                    <a:pt x="15926" y="62733"/>
                    <a:pt x="14414" y="61361"/>
                    <a:pt x="12848" y="60037"/>
                  </a:cubicBezTo>
                  <a:cubicBezTo>
                    <a:pt x="13342" y="60405"/>
                    <a:pt x="17761" y="63965"/>
                    <a:pt x="17873" y="63830"/>
                  </a:cubicBezTo>
                  <a:cubicBezTo>
                    <a:pt x="16933" y="62764"/>
                    <a:pt x="15937" y="61701"/>
                    <a:pt x="14823" y="60817"/>
                  </a:cubicBezTo>
                  <a:cubicBezTo>
                    <a:pt x="14913" y="60842"/>
                    <a:pt x="16383" y="61288"/>
                    <a:pt x="18263" y="62116"/>
                  </a:cubicBezTo>
                  <a:cubicBezTo>
                    <a:pt x="18476" y="61395"/>
                    <a:pt x="17884" y="60517"/>
                    <a:pt x="17348" y="60079"/>
                  </a:cubicBezTo>
                  <a:cubicBezTo>
                    <a:pt x="17348" y="60079"/>
                    <a:pt x="17817" y="59793"/>
                    <a:pt x="18263" y="59793"/>
                  </a:cubicBezTo>
                  <a:cubicBezTo>
                    <a:pt x="17620" y="58432"/>
                    <a:pt x="16263" y="58000"/>
                    <a:pt x="14823" y="58323"/>
                  </a:cubicBezTo>
                  <a:cubicBezTo>
                    <a:pt x="15598" y="57975"/>
                    <a:pt x="16310" y="58048"/>
                    <a:pt x="17121" y="58048"/>
                  </a:cubicBezTo>
                  <a:cubicBezTo>
                    <a:pt x="16434" y="57352"/>
                    <a:pt x="15023" y="57627"/>
                    <a:pt x="14102" y="57560"/>
                  </a:cubicBezTo>
                  <a:lnTo>
                    <a:pt x="14102" y="57560"/>
                  </a:lnTo>
                  <a:cubicBezTo>
                    <a:pt x="13342" y="57456"/>
                    <a:pt x="12708" y="57487"/>
                    <a:pt x="12055" y="57086"/>
                  </a:cubicBezTo>
                  <a:cubicBezTo>
                    <a:pt x="11359" y="56659"/>
                    <a:pt x="10677" y="56225"/>
                    <a:pt x="10007" y="55762"/>
                  </a:cubicBezTo>
                  <a:cubicBezTo>
                    <a:pt x="8949" y="55032"/>
                    <a:pt x="7942" y="54236"/>
                    <a:pt x="6988" y="53377"/>
                  </a:cubicBezTo>
                  <a:cubicBezTo>
                    <a:pt x="6062" y="52541"/>
                    <a:pt x="5288" y="51481"/>
                    <a:pt x="4329" y="50695"/>
                  </a:cubicBezTo>
                  <a:lnTo>
                    <a:pt x="4329" y="50695"/>
                  </a:lnTo>
                  <a:cubicBezTo>
                    <a:pt x="4214" y="50603"/>
                    <a:pt x="4093" y="50513"/>
                    <a:pt x="3970" y="50432"/>
                  </a:cubicBezTo>
                  <a:lnTo>
                    <a:pt x="3970" y="50432"/>
                  </a:lnTo>
                  <a:cubicBezTo>
                    <a:pt x="3540" y="50294"/>
                    <a:pt x="3103" y="50188"/>
                    <a:pt x="2660" y="50118"/>
                  </a:cubicBezTo>
                  <a:cubicBezTo>
                    <a:pt x="2219" y="50050"/>
                    <a:pt x="1860" y="50179"/>
                    <a:pt x="1428" y="50185"/>
                  </a:cubicBezTo>
                  <a:cubicBezTo>
                    <a:pt x="856" y="50216"/>
                    <a:pt x="769" y="49391"/>
                    <a:pt x="873" y="48995"/>
                  </a:cubicBezTo>
                  <a:cubicBezTo>
                    <a:pt x="317" y="48720"/>
                    <a:pt x="0" y="48283"/>
                    <a:pt x="185" y="47666"/>
                  </a:cubicBezTo>
                  <a:cubicBezTo>
                    <a:pt x="227" y="47520"/>
                    <a:pt x="354" y="46159"/>
                    <a:pt x="452" y="46069"/>
                  </a:cubicBezTo>
                  <a:lnTo>
                    <a:pt x="452" y="46069"/>
                  </a:lnTo>
                  <a:cubicBezTo>
                    <a:pt x="530" y="45820"/>
                    <a:pt x="940" y="46855"/>
                    <a:pt x="951" y="46891"/>
                  </a:cubicBezTo>
                  <a:cubicBezTo>
                    <a:pt x="1063" y="47525"/>
                    <a:pt x="1268" y="48569"/>
                    <a:pt x="2155" y="48401"/>
                  </a:cubicBezTo>
                  <a:cubicBezTo>
                    <a:pt x="2508" y="48302"/>
                    <a:pt x="2031" y="46619"/>
                    <a:pt x="2042" y="46260"/>
                  </a:cubicBezTo>
                  <a:cubicBezTo>
                    <a:pt x="2056" y="45994"/>
                    <a:pt x="2087" y="44333"/>
                    <a:pt x="2477" y="44224"/>
                  </a:cubicBezTo>
                  <a:cubicBezTo>
                    <a:pt x="2856" y="44078"/>
                    <a:pt x="3061" y="50095"/>
                    <a:pt x="4225" y="46659"/>
                  </a:cubicBezTo>
                  <a:cubicBezTo>
                    <a:pt x="4256" y="46572"/>
                    <a:pt x="4836" y="44919"/>
                    <a:pt x="4994" y="45780"/>
                  </a:cubicBezTo>
                  <a:cubicBezTo>
                    <a:pt x="5139" y="46549"/>
                    <a:pt x="4500" y="48274"/>
                    <a:pt x="5170" y="48830"/>
                  </a:cubicBezTo>
                  <a:cubicBezTo>
                    <a:pt x="5524" y="48816"/>
                    <a:pt x="5925" y="48816"/>
                    <a:pt x="6200" y="48561"/>
                  </a:cubicBezTo>
                  <a:cubicBezTo>
                    <a:pt x="6413" y="48364"/>
                    <a:pt x="6486" y="48056"/>
                    <a:pt x="6699" y="47865"/>
                  </a:cubicBezTo>
                  <a:cubicBezTo>
                    <a:pt x="7120" y="47506"/>
                    <a:pt x="7243" y="48260"/>
                    <a:pt x="7232" y="48535"/>
                  </a:cubicBezTo>
                  <a:lnTo>
                    <a:pt x="7224" y="48535"/>
                  </a:lnTo>
                  <a:cubicBezTo>
                    <a:pt x="7224" y="48945"/>
                    <a:pt x="7103" y="49304"/>
                    <a:pt x="6694" y="49444"/>
                  </a:cubicBezTo>
                  <a:cubicBezTo>
                    <a:pt x="6189" y="49621"/>
                    <a:pt x="6152" y="49840"/>
                    <a:pt x="6475" y="50252"/>
                  </a:cubicBezTo>
                  <a:cubicBezTo>
                    <a:pt x="7395" y="51335"/>
                    <a:pt x="8573" y="52250"/>
                    <a:pt x="9664" y="53153"/>
                  </a:cubicBezTo>
                  <a:lnTo>
                    <a:pt x="9664" y="53147"/>
                  </a:lnTo>
                  <a:cubicBezTo>
                    <a:pt x="10579" y="53896"/>
                    <a:pt x="11718" y="55105"/>
                    <a:pt x="12851" y="55512"/>
                  </a:cubicBezTo>
                  <a:cubicBezTo>
                    <a:pt x="13182" y="55641"/>
                    <a:pt x="13707" y="55554"/>
                    <a:pt x="14052" y="55568"/>
                  </a:cubicBezTo>
                  <a:cubicBezTo>
                    <a:pt x="14779" y="55568"/>
                    <a:pt x="15511" y="55602"/>
                    <a:pt x="16235" y="55610"/>
                  </a:cubicBezTo>
                  <a:cubicBezTo>
                    <a:pt x="17589" y="55627"/>
                    <a:pt x="18956" y="55636"/>
                    <a:pt x="20308" y="55579"/>
                  </a:cubicBezTo>
                  <a:cubicBezTo>
                    <a:pt x="20880" y="55532"/>
                    <a:pt x="20942" y="51646"/>
                    <a:pt x="20395" y="51343"/>
                  </a:cubicBezTo>
                  <a:lnTo>
                    <a:pt x="20395" y="51343"/>
                  </a:lnTo>
                  <a:cubicBezTo>
                    <a:pt x="19606" y="50850"/>
                    <a:pt x="19124" y="50342"/>
                    <a:pt x="18465" y="49685"/>
                  </a:cubicBezTo>
                  <a:lnTo>
                    <a:pt x="18465" y="49691"/>
                  </a:lnTo>
                  <a:cubicBezTo>
                    <a:pt x="18294" y="49478"/>
                    <a:pt x="18125" y="49256"/>
                    <a:pt x="17954" y="49037"/>
                  </a:cubicBezTo>
                  <a:lnTo>
                    <a:pt x="17954" y="49037"/>
                  </a:lnTo>
                  <a:cubicBezTo>
                    <a:pt x="17660" y="48667"/>
                    <a:pt x="17368" y="48277"/>
                    <a:pt x="17093" y="47884"/>
                  </a:cubicBezTo>
                  <a:lnTo>
                    <a:pt x="17093" y="47884"/>
                  </a:lnTo>
                  <a:cubicBezTo>
                    <a:pt x="16509" y="47074"/>
                    <a:pt x="15937" y="46263"/>
                    <a:pt x="15337" y="45466"/>
                  </a:cubicBezTo>
                  <a:cubicBezTo>
                    <a:pt x="14801" y="44748"/>
                    <a:pt x="14282" y="43862"/>
                    <a:pt x="13278" y="43850"/>
                  </a:cubicBezTo>
                  <a:cubicBezTo>
                    <a:pt x="12453" y="43845"/>
                    <a:pt x="11679" y="44535"/>
                    <a:pt x="10874" y="44703"/>
                  </a:cubicBezTo>
                  <a:cubicBezTo>
                    <a:pt x="10419" y="44801"/>
                    <a:pt x="9162" y="44546"/>
                    <a:pt x="9162" y="43839"/>
                  </a:cubicBezTo>
                  <a:cubicBezTo>
                    <a:pt x="8997" y="43284"/>
                    <a:pt x="10338" y="43850"/>
                    <a:pt x="10467" y="43912"/>
                  </a:cubicBezTo>
                  <a:cubicBezTo>
                    <a:pt x="10753" y="44058"/>
                    <a:pt x="11174" y="43747"/>
                    <a:pt x="11356" y="43564"/>
                  </a:cubicBezTo>
                  <a:cubicBezTo>
                    <a:pt x="10601" y="43564"/>
                    <a:pt x="9667" y="43643"/>
                    <a:pt x="8991" y="43247"/>
                  </a:cubicBezTo>
                  <a:cubicBezTo>
                    <a:pt x="8430" y="42913"/>
                    <a:pt x="8242" y="42052"/>
                    <a:pt x="8065" y="41469"/>
                  </a:cubicBezTo>
                  <a:cubicBezTo>
                    <a:pt x="7734" y="40456"/>
                    <a:pt x="8868" y="41603"/>
                    <a:pt x="9039" y="41864"/>
                  </a:cubicBezTo>
                  <a:cubicBezTo>
                    <a:pt x="9527" y="42602"/>
                    <a:pt x="10478" y="43107"/>
                    <a:pt x="11210" y="42237"/>
                  </a:cubicBezTo>
                  <a:cubicBezTo>
                    <a:pt x="10411" y="41772"/>
                    <a:pt x="9729" y="41340"/>
                    <a:pt x="9583" y="40394"/>
                  </a:cubicBezTo>
                  <a:cubicBezTo>
                    <a:pt x="9533" y="40072"/>
                    <a:pt x="9204" y="38248"/>
                    <a:pt x="9765" y="38310"/>
                  </a:cubicBezTo>
                  <a:cubicBezTo>
                    <a:pt x="10587" y="38139"/>
                    <a:pt x="10638" y="39651"/>
                    <a:pt x="10660" y="40077"/>
                  </a:cubicBezTo>
                  <a:cubicBezTo>
                    <a:pt x="10711" y="40997"/>
                    <a:pt x="11143" y="41730"/>
                    <a:pt x="12167" y="41707"/>
                  </a:cubicBezTo>
                  <a:cubicBezTo>
                    <a:pt x="12301" y="41671"/>
                    <a:pt x="11752" y="39828"/>
                    <a:pt x="11819" y="39449"/>
                  </a:cubicBezTo>
                  <a:cubicBezTo>
                    <a:pt x="11822" y="39460"/>
                    <a:pt x="11825" y="39471"/>
                    <a:pt x="11825" y="39480"/>
                  </a:cubicBezTo>
                  <a:cubicBezTo>
                    <a:pt x="11844" y="39340"/>
                    <a:pt x="12119" y="38097"/>
                    <a:pt x="12229" y="38164"/>
                  </a:cubicBezTo>
                  <a:cubicBezTo>
                    <a:pt x="12649" y="38512"/>
                    <a:pt x="12593" y="39536"/>
                    <a:pt x="12784" y="40010"/>
                  </a:cubicBezTo>
                  <a:cubicBezTo>
                    <a:pt x="13059" y="40694"/>
                    <a:pt x="13704" y="41084"/>
                    <a:pt x="14436" y="41042"/>
                  </a:cubicBezTo>
                  <a:cubicBezTo>
                    <a:pt x="15222" y="40955"/>
                    <a:pt x="14599" y="39870"/>
                    <a:pt x="14391" y="39463"/>
                  </a:cubicBezTo>
                  <a:cubicBezTo>
                    <a:pt x="14276" y="39233"/>
                    <a:pt x="13746" y="38548"/>
                    <a:pt x="14344" y="38610"/>
                  </a:cubicBezTo>
                  <a:cubicBezTo>
                    <a:pt x="14922" y="38669"/>
                    <a:pt x="15326" y="39219"/>
                    <a:pt x="15539" y="39718"/>
                  </a:cubicBezTo>
                  <a:cubicBezTo>
                    <a:pt x="15923" y="40622"/>
                    <a:pt x="15873" y="41676"/>
                    <a:pt x="15990" y="42633"/>
                  </a:cubicBezTo>
                  <a:cubicBezTo>
                    <a:pt x="16069" y="43480"/>
                    <a:pt x="16417" y="43786"/>
                    <a:pt x="16972" y="44414"/>
                  </a:cubicBezTo>
                  <a:lnTo>
                    <a:pt x="16972" y="44414"/>
                  </a:lnTo>
                  <a:cubicBezTo>
                    <a:pt x="18246" y="45688"/>
                    <a:pt x="19362" y="47211"/>
                    <a:pt x="20442" y="48656"/>
                  </a:cubicBezTo>
                  <a:cubicBezTo>
                    <a:pt x="20499" y="48454"/>
                    <a:pt x="20611" y="48272"/>
                    <a:pt x="20765" y="48126"/>
                  </a:cubicBezTo>
                  <a:cubicBezTo>
                    <a:pt x="20288" y="47761"/>
                    <a:pt x="19929" y="47194"/>
                    <a:pt x="20058" y="46572"/>
                  </a:cubicBezTo>
                  <a:cubicBezTo>
                    <a:pt x="20106" y="46328"/>
                    <a:pt x="20485" y="45968"/>
                    <a:pt x="20392" y="45766"/>
                  </a:cubicBezTo>
                  <a:cubicBezTo>
                    <a:pt x="20044" y="44970"/>
                    <a:pt x="20325" y="44195"/>
                    <a:pt x="21082" y="43811"/>
                  </a:cubicBezTo>
                  <a:cubicBezTo>
                    <a:pt x="21082" y="42804"/>
                    <a:pt x="21525" y="42274"/>
                    <a:pt x="22485" y="41901"/>
                  </a:cubicBezTo>
                  <a:cubicBezTo>
                    <a:pt x="23265" y="41609"/>
                    <a:pt x="24143" y="41702"/>
                    <a:pt x="24802" y="41166"/>
                  </a:cubicBezTo>
                  <a:cubicBezTo>
                    <a:pt x="24376" y="40978"/>
                    <a:pt x="24325" y="40585"/>
                    <a:pt x="24502" y="40195"/>
                  </a:cubicBezTo>
                  <a:lnTo>
                    <a:pt x="24502" y="40195"/>
                  </a:lnTo>
                  <a:cubicBezTo>
                    <a:pt x="24662" y="39884"/>
                    <a:pt x="25167" y="39415"/>
                    <a:pt x="25183" y="39062"/>
                  </a:cubicBezTo>
                  <a:cubicBezTo>
                    <a:pt x="24923" y="39202"/>
                    <a:pt x="24580" y="39258"/>
                    <a:pt x="24289" y="39275"/>
                  </a:cubicBezTo>
                  <a:lnTo>
                    <a:pt x="24289" y="39281"/>
                  </a:lnTo>
                  <a:cubicBezTo>
                    <a:pt x="23991" y="39306"/>
                    <a:pt x="23666" y="39264"/>
                    <a:pt x="23422" y="39067"/>
                  </a:cubicBezTo>
                  <a:cubicBezTo>
                    <a:pt x="23150" y="38837"/>
                    <a:pt x="23217" y="38276"/>
                    <a:pt x="22875" y="38167"/>
                  </a:cubicBezTo>
                  <a:cubicBezTo>
                    <a:pt x="22546" y="38063"/>
                    <a:pt x="22227" y="38209"/>
                    <a:pt x="22058" y="37836"/>
                  </a:cubicBezTo>
                  <a:cubicBezTo>
                    <a:pt x="21898" y="37502"/>
                    <a:pt x="21935" y="37081"/>
                    <a:pt x="22075" y="36750"/>
                  </a:cubicBezTo>
                  <a:cubicBezTo>
                    <a:pt x="22044" y="36775"/>
                    <a:pt x="22008" y="36795"/>
                    <a:pt x="21980" y="36818"/>
                  </a:cubicBezTo>
                  <a:cubicBezTo>
                    <a:pt x="21935" y="36141"/>
                    <a:pt x="21898" y="35524"/>
                    <a:pt x="21868" y="35008"/>
                  </a:cubicBezTo>
                  <a:lnTo>
                    <a:pt x="21868" y="35008"/>
                  </a:lnTo>
                  <a:cubicBezTo>
                    <a:pt x="21868" y="34610"/>
                    <a:pt x="21820" y="34209"/>
                    <a:pt x="21789" y="33813"/>
                  </a:cubicBezTo>
                  <a:cubicBezTo>
                    <a:pt x="21764" y="33398"/>
                    <a:pt x="21654" y="33373"/>
                    <a:pt x="21295" y="33154"/>
                  </a:cubicBezTo>
                  <a:cubicBezTo>
                    <a:pt x="20333" y="32562"/>
                    <a:pt x="19374" y="31964"/>
                    <a:pt x="18411" y="31361"/>
                  </a:cubicBezTo>
                  <a:cubicBezTo>
                    <a:pt x="17267" y="30643"/>
                    <a:pt x="16125" y="29914"/>
                    <a:pt x="14986" y="29179"/>
                  </a:cubicBezTo>
                  <a:cubicBezTo>
                    <a:pt x="14405" y="28800"/>
                    <a:pt x="13819" y="28416"/>
                    <a:pt x="13266" y="27989"/>
                  </a:cubicBezTo>
                  <a:cubicBezTo>
                    <a:pt x="13017" y="27801"/>
                    <a:pt x="12913" y="27770"/>
                    <a:pt x="12675" y="28026"/>
                  </a:cubicBezTo>
                  <a:cubicBezTo>
                    <a:pt x="12304" y="27678"/>
                    <a:pt x="11926" y="27324"/>
                    <a:pt x="11552" y="26971"/>
                  </a:cubicBezTo>
                  <a:cubicBezTo>
                    <a:pt x="11634" y="26918"/>
                    <a:pt x="11718" y="26861"/>
                    <a:pt x="11791" y="26803"/>
                  </a:cubicBezTo>
                  <a:cubicBezTo>
                    <a:pt x="11140" y="26180"/>
                    <a:pt x="10388" y="25636"/>
                    <a:pt x="9760" y="24990"/>
                  </a:cubicBezTo>
                  <a:cubicBezTo>
                    <a:pt x="9103" y="24309"/>
                    <a:pt x="9639" y="24009"/>
                    <a:pt x="9639" y="23296"/>
                  </a:cubicBezTo>
                  <a:cubicBezTo>
                    <a:pt x="10200" y="21790"/>
                    <a:pt x="10994" y="20538"/>
                    <a:pt x="11853" y="19175"/>
                  </a:cubicBezTo>
                  <a:cubicBezTo>
                    <a:pt x="13163" y="17088"/>
                    <a:pt x="14487" y="15015"/>
                    <a:pt x="15791" y="12933"/>
                  </a:cubicBezTo>
                  <a:cubicBezTo>
                    <a:pt x="16436" y="11884"/>
                    <a:pt x="17085" y="10835"/>
                    <a:pt x="17719" y="9780"/>
                  </a:cubicBezTo>
                  <a:cubicBezTo>
                    <a:pt x="18064" y="9208"/>
                    <a:pt x="18406" y="8627"/>
                    <a:pt x="18748" y="8049"/>
                  </a:cubicBezTo>
                  <a:cubicBezTo>
                    <a:pt x="18998" y="7614"/>
                    <a:pt x="19236" y="6938"/>
                    <a:pt x="19590" y="6590"/>
                  </a:cubicBezTo>
                  <a:lnTo>
                    <a:pt x="19584" y="6590"/>
                  </a:lnTo>
                  <a:cubicBezTo>
                    <a:pt x="20058" y="5757"/>
                    <a:pt x="20521" y="4907"/>
                    <a:pt x="20956" y="4054"/>
                  </a:cubicBezTo>
                  <a:cubicBezTo>
                    <a:pt x="21278" y="3415"/>
                    <a:pt x="22005" y="2433"/>
                    <a:pt x="21175" y="1970"/>
                  </a:cubicBezTo>
                  <a:cubicBezTo>
                    <a:pt x="20417" y="1555"/>
                    <a:pt x="19601" y="1336"/>
                    <a:pt x="18815" y="999"/>
                  </a:cubicBezTo>
                  <a:cubicBezTo>
                    <a:pt x="18650" y="926"/>
                    <a:pt x="17963" y="623"/>
                    <a:pt x="18338" y="385"/>
                  </a:cubicBezTo>
                  <a:cubicBezTo>
                    <a:pt x="18930" y="1"/>
                    <a:pt x="19808" y="234"/>
                    <a:pt x="20454" y="262"/>
                  </a:cubicBezTo>
                  <a:cubicBezTo>
                    <a:pt x="21351" y="306"/>
                    <a:pt x="22255" y="219"/>
                    <a:pt x="23150" y="306"/>
                  </a:cubicBezTo>
                  <a:cubicBezTo>
                    <a:pt x="24681" y="427"/>
                    <a:pt x="22692" y="3751"/>
                    <a:pt x="22692" y="4548"/>
                  </a:cubicBezTo>
                  <a:lnTo>
                    <a:pt x="22692" y="4548"/>
                  </a:lnTo>
                  <a:cubicBezTo>
                    <a:pt x="22235" y="5732"/>
                    <a:pt x="21710" y="6882"/>
                    <a:pt x="21175" y="8029"/>
                  </a:cubicBezTo>
                  <a:lnTo>
                    <a:pt x="21169" y="8029"/>
                  </a:lnTo>
                  <a:cubicBezTo>
                    <a:pt x="20869" y="8669"/>
                    <a:pt x="20558" y="9309"/>
                    <a:pt x="20246" y="9951"/>
                  </a:cubicBezTo>
                  <a:lnTo>
                    <a:pt x="20246" y="9951"/>
                  </a:lnTo>
                  <a:cubicBezTo>
                    <a:pt x="19918" y="10622"/>
                    <a:pt x="19584" y="11286"/>
                    <a:pt x="19253" y="11948"/>
                  </a:cubicBezTo>
                  <a:lnTo>
                    <a:pt x="19253" y="11948"/>
                  </a:lnTo>
                  <a:cubicBezTo>
                    <a:pt x="17547" y="15332"/>
                    <a:pt x="15746" y="18662"/>
                    <a:pt x="13973" y="22008"/>
                  </a:cubicBezTo>
                  <a:lnTo>
                    <a:pt x="13973" y="22008"/>
                  </a:lnTo>
                  <a:cubicBezTo>
                    <a:pt x="13802" y="22320"/>
                    <a:pt x="13101" y="23217"/>
                    <a:pt x="13438" y="23551"/>
                  </a:cubicBezTo>
                  <a:cubicBezTo>
                    <a:pt x="13662" y="23795"/>
                    <a:pt x="13979" y="23992"/>
                    <a:pt x="14274" y="24149"/>
                  </a:cubicBezTo>
                  <a:cubicBezTo>
                    <a:pt x="14504" y="23807"/>
                    <a:pt x="14621" y="23588"/>
                    <a:pt x="14621" y="23588"/>
                  </a:cubicBezTo>
                  <a:lnTo>
                    <a:pt x="15965" y="24404"/>
                  </a:lnTo>
                  <a:cubicBezTo>
                    <a:pt x="15704" y="24884"/>
                    <a:pt x="16167" y="24988"/>
                    <a:pt x="16552" y="25277"/>
                  </a:cubicBezTo>
                  <a:cubicBezTo>
                    <a:pt x="17020" y="25641"/>
                    <a:pt x="17508" y="25983"/>
                    <a:pt x="17991" y="26337"/>
                  </a:cubicBezTo>
                  <a:cubicBezTo>
                    <a:pt x="18964" y="27044"/>
                    <a:pt x="19966" y="27709"/>
                    <a:pt x="21006" y="28317"/>
                  </a:cubicBezTo>
                  <a:cubicBezTo>
                    <a:pt x="22664" y="29280"/>
                    <a:pt x="24451" y="30023"/>
                    <a:pt x="26325" y="30444"/>
                  </a:cubicBezTo>
                  <a:cubicBezTo>
                    <a:pt x="28098" y="30837"/>
                    <a:pt x="29812" y="30988"/>
                    <a:pt x="31246" y="29743"/>
                  </a:cubicBezTo>
                  <a:cubicBezTo>
                    <a:pt x="32688" y="28494"/>
                    <a:pt x="33653" y="26688"/>
                    <a:pt x="34427" y="24965"/>
                  </a:cubicBezTo>
                  <a:cubicBezTo>
                    <a:pt x="34514" y="25310"/>
                    <a:pt x="34556" y="25666"/>
                    <a:pt x="34553" y="26026"/>
                  </a:cubicBezTo>
                  <a:cubicBezTo>
                    <a:pt x="35274" y="25664"/>
                    <a:pt x="36085" y="23574"/>
                    <a:pt x="36085" y="23574"/>
                  </a:cubicBezTo>
                  <a:cubicBezTo>
                    <a:pt x="35956" y="24087"/>
                    <a:pt x="35866" y="24623"/>
                    <a:pt x="35858" y="25159"/>
                  </a:cubicBezTo>
                  <a:cubicBezTo>
                    <a:pt x="36256" y="24281"/>
                    <a:pt x="36567" y="23372"/>
                    <a:pt x="36834" y="22446"/>
                  </a:cubicBezTo>
                  <a:cubicBezTo>
                    <a:pt x="36231" y="22244"/>
                    <a:pt x="35507" y="21703"/>
                    <a:pt x="35078" y="21226"/>
                  </a:cubicBezTo>
                  <a:lnTo>
                    <a:pt x="35670" y="20140"/>
                  </a:lnTo>
                  <a:cubicBezTo>
                    <a:pt x="35945" y="20334"/>
                    <a:pt x="36228" y="20510"/>
                    <a:pt x="36520" y="20673"/>
                  </a:cubicBezTo>
                  <a:cubicBezTo>
                    <a:pt x="34873" y="17868"/>
                    <a:pt x="33874" y="14703"/>
                    <a:pt x="32763" y="11660"/>
                  </a:cubicBezTo>
                  <a:cubicBezTo>
                    <a:pt x="31692" y="8734"/>
                    <a:pt x="30704" y="5777"/>
                    <a:pt x="29636" y="2851"/>
                  </a:cubicBezTo>
                  <a:lnTo>
                    <a:pt x="29636" y="2851"/>
                  </a:lnTo>
                  <a:cubicBezTo>
                    <a:pt x="29333" y="2088"/>
                    <a:pt x="28808" y="1252"/>
                    <a:pt x="28923" y="399"/>
                  </a:cubicBezTo>
                  <a:cubicBezTo>
                    <a:pt x="29515" y="315"/>
                    <a:pt x="31863" y="399"/>
                    <a:pt x="31863" y="399"/>
                  </a:cubicBezTo>
                  <a:cubicBezTo>
                    <a:pt x="31941" y="649"/>
                    <a:pt x="31832" y="960"/>
                    <a:pt x="31723" y="1179"/>
                  </a:cubicBezTo>
                  <a:lnTo>
                    <a:pt x="31723" y="1179"/>
                  </a:lnTo>
                  <a:cubicBezTo>
                    <a:pt x="31546" y="1563"/>
                    <a:pt x="31288" y="1917"/>
                    <a:pt x="31021" y="2242"/>
                  </a:cubicBezTo>
                  <a:cubicBezTo>
                    <a:pt x="30704" y="2626"/>
                    <a:pt x="31703" y="3990"/>
                    <a:pt x="31911" y="4394"/>
                  </a:cubicBezTo>
                  <a:cubicBezTo>
                    <a:pt x="32960" y="6419"/>
                    <a:pt x="34001" y="8447"/>
                    <a:pt x="35069" y="10464"/>
                  </a:cubicBezTo>
                  <a:cubicBezTo>
                    <a:pt x="36124" y="12484"/>
                    <a:pt x="37179" y="14507"/>
                    <a:pt x="38256" y="16521"/>
                  </a:cubicBezTo>
                  <a:cubicBezTo>
                    <a:pt x="38691" y="17323"/>
                    <a:pt x="39092" y="18179"/>
                    <a:pt x="39600" y="18948"/>
                  </a:cubicBezTo>
                  <a:cubicBezTo>
                    <a:pt x="39984" y="19537"/>
                    <a:pt x="40374" y="20336"/>
                    <a:pt x="40226" y="21069"/>
                  </a:cubicBezTo>
                  <a:close/>
                  <a:moveTo>
                    <a:pt x="22336" y="46249"/>
                  </a:moveTo>
                  <a:cubicBezTo>
                    <a:pt x="22356" y="45553"/>
                    <a:pt x="22636" y="45890"/>
                    <a:pt x="23099" y="45713"/>
                  </a:cubicBezTo>
                  <a:cubicBezTo>
                    <a:pt x="22521" y="45480"/>
                    <a:pt x="22123" y="45626"/>
                    <a:pt x="21587" y="45912"/>
                  </a:cubicBezTo>
                  <a:cubicBezTo>
                    <a:pt x="21826" y="46072"/>
                    <a:pt x="22086" y="46126"/>
                    <a:pt x="22336" y="46249"/>
                  </a:cubicBezTo>
                  <a:close/>
                  <a:moveTo>
                    <a:pt x="20880" y="46894"/>
                  </a:moveTo>
                  <a:cubicBezTo>
                    <a:pt x="21088" y="47469"/>
                    <a:pt x="21727" y="47610"/>
                    <a:pt x="22154" y="47183"/>
                  </a:cubicBezTo>
                  <a:cubicBezTo>
                    <a:pt x="21710" y="47006"/>
                    <a:pt x="21284" y="46779"/>
                    <a:pt x="20922" y="46462"/>
                  </a:cubicBezTo>
                  <a:cubicBezTo>
                    <a:pt x="20844" y="46591"/>
                    <a:pt x="20830" y="46751"/>
                    <a:pt x="20880" y="46894"/>
                  </a:cubicBezTo>
                  <a:cubicBezTo>
                    <a:pt x="20880" y="46900"/>
                    <a:pt x="20832" y="46762"/>
                    <a:pt x="20880" y="46894"/>
                  </a:cubicBezTo>
                  <a:close/>
                  <a:moveTo>
                    <a:pt x="21337" y="44414"/>
                  </a:moveTo>
                  <a:cubicBezTo>
                    <a:pt x="21393" y="44541"/>
                    <a:pt x="21228" y="44383"/>
                    <a:pt x="21295" y="44336"/>
                  </a:cubicBezTo>
                  <a:lnTo>
                    <a:pt x="21295" y="44336"/>
                  </a:lnTo>
                  <a:cubicBezTo>
                    <a:pt x="20973" y="44658"/>
                    <a:pt x="20818" y="45006"/>
                    <a:pt x="21071" y="45438"/>
                  </a:cubicBezTo>
                  <a:cubicBezTo>
                    <a:pt x="21368" y="45438"/>
                    <a:pt x="21685" y="45102"/>
                    <a:pt x="22008" y="45102"/>
                  </a:cubicBezTo>
                  <a:cubicBezTo>
                    <a:pt x="21747" y="44908"/>
                    <a:pt x="21514" y="44695"/>
                    <a:pt x="21337" y="44414"/>
                  </a:cubicBezTo>
                  <a:cubicBezTo>
                    <a:pt x="21391" y="44541"/>
                    <a:pt x="21489" y="44644"/>
                    <a:pt x="21337" y="44414"/>
                  </a:cubicBezTo>
                  <a:close/>
                  <a:moveTo>
                    <a:pt x="23357" y="42066"/>
                  </a:moveTo>
                  <a:cubicBezTo>
                    <a:pt x="22760" y="42254"/>
                    <a:pt x="21520" y="42726"/>
                    <a:pt x="21733" y="43567"/>
                  </a:cubicBezTo>
                  <a:cubicBezTo>
                    <a:pt x="22232" y="43432"/>
                    <a:pt x="22746" y="43354"/>
                    <a:pt x="23265" y="43334"/>
                  </a:cubicBezTo>
                  <a:cubicBezTo>
                    <a:pt x="22959" y="43028"/>
                    <a:pt x="23209" y="42347"/>
                    <a:pt x="23363" y="42061"/>
                  </a:cubicBezTo>
                  <a:lnTo>
                    <a:pt x="23357" y="42066"/>
                  </a:lnTo>
                  <a:cubicBezTo>
                    <a:pt x="22928" y="42201"/>
                    <a:pt x="23354" y="42061"/>
                    <a:pt x="23354" y="42066"/>
                  </a:cubicBezTo>
                  <a:close/>
                  <a:moveTo>
                    <a:pt x="23624" y="43640"/>
                  </a:moveTo>
                  <a:cubicBezTo>
                    <a:pt x="23057" y="43713"/>
                    <a:pt x="22521" y="43859"/>
                    <a:pt x="21971" y="44010"/>
                  </a:cubicBezTo>
                  <a:cubicBezTo>
                    <a:pt x="22033" y="43988"/>
                    <a:pt x="22100" y="43977"/>
                    <a:pt x="22162" y="43957"/>
                  </a:cubicBezTo>
                  <a:cubicBezTo>
                    <a:pt x="22288" y="43937"/>
                    <a:pt x="22064" y="44120"/>
                    <a:pt x="21971" y="44010"/>
                  </a:cubicBezTo>
                  <a:cubicBezTo>
                    <a:pt x="22283" y="44383"/>
                    <a:pt x="22807" y="44426"/>
                    <a:pt x="23113" y="44731"/>
                  </a:cubicBezTo>
                  <a:cubicBezTo>
                    <a:pt x="22942" y="44311"/>
                    <a:pt x="23363" y="43901"/>
                    <a:pt x="23624" y="43640"/>
                  </a:cubicBezTo>
                  <a:close/>
                  <a:moveTo>
                    <a:pt x="29812" y="71808"/>
                  </a:moveTo>
                  <a:cubicBezTo>
                    <a:pt x="29706" y="71702"/>
                    <a:pt x="29607" y="71589"/>
                    <a:pt x="29515" y="71472"/>
                  </a:cubicBezTo>
                  <a:cubicBezTo>
                    <a:pt x="29689" y="71696"/>
                    <a:pt x="29484" y="71539"/>
                    <a:pt x="29515" y="71472"/>
                  </a:cubicBezTo>
                  <a:cubicBezTo>
                    <a:pt x="29349" y="71800"/>
                    <a:pt x="29142" y="72221"/>
                    <a:pt x="28887" y="72479"/>
                  </a:cubicBezTo>
                  <a:cubicBezTo>
                    <a:pt x="29537" y="72692"/>
                    <a:pt x="30264" y="72751"/>
                    <a:pt x="30934" y="72568"/>
                  </a:cubicBezTo>
                  <a:cubicBezTo>
                    <a:pt x="30519" y="72383"/>
                    <a:pt x="30140" y="72125"/>
                    <a:pt x="29812" y="71808"/>
                  </a:cubicBezTo>
                  <a:close/>
                  <a:moveTo>
                    <a:pt x="30295" y="70728"/>
                  </a:moveTo>
                  <a:cubicBezTo>
                    <a:pt x="30171" y="70650"/>
                    <a:pt x="30051" y="70582"/>
                    <a:pt x="29927" y="70495"/>
                  </a:cubicBezTo>
                  <a:cubicBezTo>
                    <a:pt x="30014" y="70644"/>
                    <a:pt x="30208" y="70748"/>
                    <a:pt x="30373" y="70770"/>
                  </a:cubicBezTo>
                  <a:cubicBezTo>
                    <a:pt x="30348" y="70759"/>
                    <a:pt x="30317" y="70739"/>
                    <a:pt x="30295" y="70728"/>
                  </a:cubicBezTo>
                  <a:cubicBezTo>
                    <a:pt x="30281" y="70722"/>
                    <a:pt x="30317" y="70739"/>
                    <a:pt x="30295" y="70728"/>
                  </a:cubicBezTo>
                  <a:close/>
                  <a:moveTo>
                    <a:pt x="38764" y="23049"/>
                  </a:moveTo>
                  <a:cubicBezTo>
                    <a:pt x="38534" y="23018"/>
                    <a:pt x="38307" y="22973"/>
                    <a:pt x="38082" y="22917"/>
                  </a:cubicBezTo>
                  <a:cubicBezTo>
                    <a:pt x="38167" y="22945"/>
                    <a:pt x="38178" y="22990"/>
                    <a:pt x="38124" y="23049"/>
                  </a:cubicBezTo>
                  <a:cubicBezTo>
                    <a:pt x="38040" y="23074"/>
                    <a:pt x="38026" y="23027"/>
                    <a:pt x="38074" y="22917"/>
                  </a:cubicBezTo>
                  <a:cubicBezTo>
                    <a:pt x="37984" y="23229"/>
                    <a:pt x="37886" y="23537"/>
                    <a:pt x="37788" y="23849"/>
                  </a:cubicBezTo>
                  <a:lnTo>
                    <a:pt x="37782" y="23849"/>
                  </a:lnTo>
                  <a:cubicBezTo>
                    <a:pt x="37692" y="24140"/>
                    <a:pt x="37600" y="24429"/>
                    <a:pt x="37507" y="24721"/>
                  </a:cubicBezTo>
                  <a:cubicBezTo>
                    <a:pt x="38001" y="24225"/>
                    <a:pt x="38425" y="23661"/>
                    <a:pt x="38764" y="23049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3034500" y="2207872"/>
              <a:ext cx="1184701" cy="2195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0"/>
          <p:cNvSpPr txBox="1">
            <a:spLocks noGrp="1"/>
          </p:cNvSpPr>
          <p:nvPr>
            <p:ph type="title"/>
          </p:nvPr>
        </p:nvSpPr>
        <p:spPr>
          <a:xfrm>
            <a:off x="1702387" y="367979"/>
            <a:ext cx="5739225" cy="6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lang="en" dirty="0"/>
              <a:t>mplementasi kelas </a:t>
            </a: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rintangan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83" name="Google Shape;1583;p30"/>
          <p:cNvSpPr txBox="1">
            <a:spLocks noGrp="1"/>
          </p:cNvSpPr>
          <p:nvPr>
            <p:ph type="subTitle" idx="1"/>
          </p:nvPr>
        </p:nvSpPr>
        <p:spPr>
          <a:xfrm>
            <a:off x="1060037" y="2103322"/>
            <a:ext cx="3969600" cy="10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</a:t>
            </a:r>
            <a:r>
              <a:rPr lang="en" dirty="0"/>
              <a:t>elas Rintangan merupakan anak kelas dari kelas Global yang mengatur dan mengelola tampilan Rintangan</a:t>
            </a:r>
            <a:endParaRPr dirty="0"/>
          </a:p>
        </p:txBody>
      </p:sp>
      <p:grpSp>
        <p:nvGrpSpPr>
          <p:cNvPr id="1585" name="Google Shape;1585;p30"/>
          <p:cNvGrpSpPr/>
          <p:nvPr/>
        </p:nvGrpSpPr>
        <p:grpSpPr>
          <a:xfrm>
            <a:off x="196274" y="2425775"/>
            <a:ext cx="908985" cy="4219847"/>
            <a:chOff x="5131725" y="2005050"/>
            <a:chExt cx="889248" cy="5133895"/>
          </a:xfrm>
        </p:grpSpPr>
        <p:sp>
          <p:nvSpPr>
            <p:cNvPr id="1586" name="Google Shape;1586;p30"/>
            <p:cNvSpPr/>
            <p:nvPr/>
          </p:nvSpPr>
          <p:spPr>
            <a:xfrm>
              <a:off x="5131725" y="4714500"/>
              <a:ext cx="889248" cy="2424445"/>
            </a:xfrm>
            <a:custGeom>
              <a:avLst/>
              <a:gdLst/>
              <a:ahLst/>
              <a:cxnLst/>
              <a:rect l="l" t="t" r="r" b="b"/>
              <a:pathLst>
                <a:path w="4554" h="12108" extrusionOk="0">
                  <a:moveTo>
                    <a:pt x="209" y="4488"/>
                  </a:moveTo>
                  <a:cubicBezTo>
                    <a:pt x="313" y="4553"/>
                    <a:pt x="392" y="4658"/>
                    <a:pt x="418" y="4775"/>
                  </a:cubicBezTo>
                  <a:cubicBezTo>
                    <a:pt x="431" y="4879"/>
                    <a:pt x="379" y="4997"/>
                    <a:pt x="261" y="4879"/>
                  </a:cubicBezTo>
                  <a:cubicBezTo>
                    <a:pt x="248" y="4853"/>
                    <a:pt x="157" y="4736"/>
                    <a:pt x="105" y="4749"/>
                  </a:cubicBezTo>
                  <a:cubicBezTo>
                    <a:pt x="39" y="4762"/>
                    <a:pt x="131" y="4879"/>
                    <a:pt x="144" y="4905"/>
                  </a:cubicBezTo>
                  <a:cubicBezTo>
                    <a:pt x="183" y="4971"/>
                    <a:pt x="248" y="5036"/>
                    <a:pt x="313" y="5062"/>
                  </a:cubicBezTo>
                  <a:cubicBezTo>
                    <a:pt x="444" y="5114"/>
                    <a:pt x="666" y="5075"/>
                    <a:pt x="744" y="5193"/>
                  </a:cubicBezTo>
                  <a:cubicBezTo>
                    <a:pt x="770" y="5245"/>
                    <a:pt x="783" y="5310"/>
                    <a:pt x="796" y="5362"/>
                  </a:cubicBezTo>
                  <a:cubicBezTo>
                    <a:pt x="835" y="5584"/>
                    <a:pt x="887" y="5793"/>
                    <a:pt x="940" y="6014"/>
                  </a:cubicBezTo>
                  <a:cubicBezTo>
                    <a:pt x="1057" y="6536"/>
                    <a:pt x="1135" y="7071"/>
                    <a:pt x="1253" y="7593"/>
                  </a:cubicBezTo>
                  <a:cubicBezTo>
                    <a:pt x="1318" y="7919"/>
                    <a:pt x="1422" y="8245"/>
                    <a:pt x="1579" y="8545"/>
                  </a:cubicBezTo>
                  <a:cubicBezTo>
                    <a:pt x="1435" y="8650"/>
                    <a:pt x="1305" y="8780"/>
                    <a:pt x="1214" y="8937"/>
                  </a:cubicBezTo>
                  <a:cubicBezTo>
                    <a:pt x="1148" y="9080"/>
                    <a:pt x="1109" y="9224"/>
                    <a:pt x="1109" y="9380"/>
                  </a:cubicBezTo>
                  <a:cubicBezTo>
                    <a:pt x="966" y="9354"/>
                    <a:pt x="835" y="9302"/>
                    <a:pt x="705" y="9250"/>
                  </a:cubicBezTo>
                  <a:cubicBezTo>
                    <a:pt x="783" y="9289"/>
                    <a:pt x="861" y="9328"/>
                    <a:pt x="940" y="9380"/>
                  </a:cubicBezTo>
                  <a:lnTo>
                    <a:pt x="901" y="9380"/>
                  </a:lnTo>
                  <a:cubicBezTo>
                    <a:pt x="887" y="9511"/>
                    <a:pt x="887" y="9641"/>
                    <a:pt x="901" y="9772"/>
                  </a:cubicBezTo>
                  <a:cubicBezTo>
                    <a:pt x="783" y="9759"/>
                    <a:pt x="666" y="9733"/>
                    <a:pt x="574" y="9680"/>
                  </a:cubicBezTo>
                  <a:cubicBezTo>
                    <a:pt x="666" y="9746"/>
                    <a:pt x="783" y="9798"/>
                    <a:pt x="901" y="9811"/>
                  </a:cubicBezTo>
                  <a:lnTo>
                    <a:pt x="901" y="9863"/>
                  </a:lnTo>
                  <a:cubicBezTo>
                    <a:pt x="757" y="9954"/>
                    <a:pt x="522" y="10072"/>
                    <a:pt x="522" y="10228"/>
                  </a:cubicBezTo>
                  <a:cubicBezTo>
                    <a:pt x="548" y="10085"/>
                    <a:pt x="770" y="9994"/>
                    <a:pt x="901" y="9928"/>
                  </a:cubicBezTo>
                  <a:cubicBezTo>
                    <a:pt x="914" y="10007"/>
                    <a:pt x="953" y="10085"/>
                    <a:pt x="992" y="10163"/>
                  </a:cubicBezTo>
                  <a:cubicBezTo>
                    <a:pt x="914" y="10176"/>
                    <a:pt x="835" y="10176"/>
                    <a:pt x="770" y="10163"/>
                  </a:cubicBezTo>
                  <a:cubicBezTo>
                    <a:pt x="848" y="10176"/>
                    <a:pt x="927" y="10189"/>
                    <a:pt x="1005" y="10176"/>
                  </a:cubicBezTo>
                  <a:cubicBezTo>
                    <a:pt x="1070" y="10241"/>
                    <a:pt x="1148" y="10281"/>
                    <a:pt x="1227" y="10307"/>
                  </a:cubicBezTo>
                  <a:cubicBezTo>
                    <a:pt x="1240" y="10320"/>
                    <a:pt x="1266" y="10346"/>
                    <a:pt x="1279" y="10359"/>
                  </a:cubicBezTo>
                  <a:cubicBezTo>
                    <a:pt x="1083" y="10489"/>
                    <a:pt x="848" y="10541"/>
                    <a:pt x="613" y="10528"/>
                  </a:cubicBezTo>
                  <a:cubicBezTo>
                    <a:pt x="861" y="10568"/>
                    <a:pt x="1109" y="10515"/>
                    <a:pt x="1318" y="10398"/>
                  </a:cubicBezTo>
                  <a:lnTo>
                    <a:pt x="1448" y="10515"/>
                  </a:lnTo>
                  <a:cubicBezTo>
                    <a:pt x="1331" y="10528"/>
                    <a:pt x="1148" y="10620"/>
                    <a:pt x="1044" y="10594"/>
                  </a:cubicBezTo>
                  <a:lnTo>
                    <a:pt x="1083" y="10607"/>
                  </a:lnTo>
                  <a:cubicBezTo>
                    <a:pt x="992" y="10646"/>
                    <a:pt x="940" y="10737"/>
                    <a:pt x="953" y="10842"/>
                  </a:cubicBezTo>
                  <a:cubicBezTo>
                    <a:pt x="861" y="10802"/>
                    <a:pt x="770" y="10750"/>
                    <a:pt x="692" y="10685"/>
                  </a:cubicBezTo>
                  <a:cubicBezTo>
                    <a:pt x="770" y="10776"/>
                    <a:pt x="861" y="10842"/>
                    <a:pt x="966" y="10894"/>
                  </a:cubicBezTo>
                  <a:cubicBezTo>
                    <a:pt x="992" y="10946"/>
                    <a:pt x="1044" y="10985"/>
                    <a:pt x="1044" y="11037"/>
                  </a:cubicBezTo>
                  <a:cubicBezTo>
                    <a:pt x="1057" y="11089"/>
                    <a:pt x="1083" y="11142"/>
                    <a:pt x="1122" y="11194"/>
                  </a:cubicBezTo>
                  <a:cubicBezTo>
                    <a:pt x="914" y="11207"/>
                    <a:pt x="731" y="11116"/>
                    <a:pt x="613" y="10959"/>
                  </a:cubicBezTo>
                  <a:cubicBezTo>
                    <a:pt x="718" y="11168"/>
                    <a:pt x="940" y="11285"/>
                    <a:pt x="1188" y="11259"/>
                  </a:cubicBezTo>
                  <a:cubicBezTo>
                    <a:pt x="1188" y="11272"/>
                    <a:pt x="1161" y="11363"/>
                    <a:pt x="1161" y="11390"/>
                  </a:cubicBezTo>
                  <a:cubicBezTo>
                    <a:pt x="1174" y="11416"/>
                    <a:pt x="1174" y="11455"/>
                    <a:pt x="1188" y="11481"/>
                  </a:cubicBezTo>
                  <a:cubicBezTo>
                    <a:pt x="1161" y="11520"/>
                    <a:pt x="1148" y="11572"/>
                    <a:pt x="1148" y="11624"/>
                  </a:cubicBezTo>
                  <a:cubicBezTo>
                    <a:pt x="1148" y="11572"/>
                    <a:pt x="1174" y="11533"/>
                    <a:pt x="1201" y="11507"/>
                  </a:cubicBezTo>
                  <a:cubicBezTo>
                    <a:pt x="1279" y="11624"/>
                    <a:pt x="1396" y="11716"/>
                    <a:pt x="1527" y="11742"/>
                  </a:cubicBezTo>
                  <a:cubicBezTo>
                    <a:pt x="1605" y="11768"/>
                    <a:pt x="1683" y="11781"/>
                    <a:pt x="1749" y="11781"/>
                  </a:cubicBezTo>
                  <a:cubicBezTo>
                    <a:pt x="1827" y="11794"/>
                    <a:pt x="1905" y="11820"/>
                    <a:pt x="1983" y="11833"/>
                  </a:cubicBezTo>
                  <a:cubicBezTo>
                    <a:pt x="1970" y="11951"/>
                    <a:pt x="1905" y="12042"/>
                    <a:pt x="1801" y="12107"/>
                  </a:cubicBezTo>
                  <a:cubicBezTo>
                    <a:pt x="1918" y="12055"/>
                    <a:pt x="2009" y="11964"/>
                    <a:pt x="2049" y="11846"/>
                  </a:cubicBezTo>
                  <a:cubicBezTo>
                    <a:pt x="2166" y="11846"/>
                    <a:pt x="2270" y="11924"/>
                    <a:pt x="2388" y="11951"/>
                  </a:cubicBezTo>
                  <a:cubicBezTo>
                    <a:pt x="2518" y="11964"/>
                    <a:pt x="2701" y="11898"/>
                    <a:pt x="2792" y="11964"/>
                  </a:cubicBezTo>
                  <a:lnTo>
                    <a:pt x="2766" y="11924"/>
                  </a:lnTo>
                  <a:cubicBezTo>
                    <a:pt x="2871" y="11911"/>
                    <a:pt x="2975" y="11872"/>
                    <a:pt x="3092" y="11846"/>
                  </a:cubicBezTo>
                  <a:cubicBezTo>
                    <a:pt x="3053" y="11898"/>
                    <a:pt x="3040" y="11977"/>
                    <a:pt x="3079" y="12042"/>
                  </a:cubicBezTo>
                  <a:cubicBezTo>
                    <a:pt x="3040" y="11937"/>
                    <a:pt x="3118" y="11833"/>
                    <a:pt x="3197" y="11768"/>
                  </a:cubicBezTo>
                  <a:cubicBezTo>
                    <a:pt x="3210" y="11820"/>
                    <a:pt x="3210" y="11872"/>
                    <a:pt x="3197" y="11924"/>
                  </a:cubicBezTo>
                  <a:cubicBezTo>
                    <a:pt x="3236" y="11807"/>
                    <a:pt x="3197" y="11768"/>
                    <a:pt x="3314" y="11677"/>
                  </a:cubicBezTo>
                  <a:cubicBezTo>
                    <a:pt x="3379" y="11703"/>
                    <a:pt x="3431" y="11716"/>
                    <a:pt x="3497" y="11729"/>
                  </a:cubicBezTo>
                  <a:cubicBezTo>
                    <a:pt x="3536" y="11768"/>
                    <a:pt x="3588" y="11807"/>
                    <a:pt x="3640" y="11820"/>
                  </a:cubicBezTo>
                  <a:cubicBezTo>
                    <a:pt x="3771" y="11846"/>
                    <a:pt x="3914" y="11846"/>
                    <a:pt x="4045" y="11820"/>
                  </a:cubicBezTo>
                  <a:cubicBezTo>
                    <a:pt x="3888" y="11820"/>
                    <a:pt x="3523" y="11820"/>
                    <a:pt x="3536" y="11637"/>
                  </a:cubicBezTo>
                  <a:cubicBezTo>
                    <a:pt x="3588" y="11637"/>
                    <a:pt x="3627" y="11611"/>
                    <a:pt x="3666" y="11572"/>
                  </a:cubicBezTo>
                  <a:cubicBezTo>
                    <a:pt x="3797" y="11598"/>
                    <a:pt x="3927" y="11598"/>
                    <a:pt x="4045" y="11559"/>
                  </a:cubicBezTo>
                  <a:cubicBezTo>
                    <a:pt x="3927" y="11572"/>
                    <a:pt x="3823" y="11559"/>
                    <a:pt x="3719" y="11520"/>
                  </a:cubicBezTo>
                  <a:cubicBezTo>
                    <a:pt x="3810" y="11416"/>
                    <a:pt x="3966" y="11220"/>
                    <a:pt x="4175" y="11324"/>
                  </a:cubicBezTo>
                  <a:cubicBezTo>
                    <a:pt x="4084" y="11285"/>
                    <a:pt x="3966" y="11272"/>
                    <a:pt x="3875" y="11311"/>
                  </a:cubicBezTo>
                  <a:cubicBezTo>
                    <a:pt x="3914" y="11259"/>
                    <a:pt x="3927" y="11220"/>
                    <a:pt x="4006" y="11194"/>
                  </a:cubicBezTo>
                  <a:cubicBezTo>
                    <a:pt x="4097" y="11155"/>
                    <a:pt x="4175" y="11116"/>
                    <a:pt x="4253" y="11063"/>
                  </a:cubicBezTo>
                  <a:cubicBezTo>
                    <a:pt x="4162" y="11116"/>
                    <a:pt x="4071" y="11155"/>
                    <a:pt x="3966" y="11168"/>
                  </a:cubicBezTo>
                  <a:cubicBezTo>
                    <a:pt x="4019" y="11089"/>
                    <a:pt x="4071" y="10998"/>
                    <a:pt x="4110" y="10907"/>
                  </a:cubicBezTo>
                  <a:cubicBezTo>
                    <a:pt x="4227" y="10907"/>
                    <a:pt x="4345" y="10881"/>
                    <a:pt x="4436" y="10829"/>
                  </a:cubicBezTo>
                  <a:cubicBezTo>
                    <a:pt x="4345" y="10868"/>
                    <a:pt x="4240" y="10894"/>
                    <a:pt x="4123" y="10881"/>
                  </a:cubicBezTo>
                  <a:cubicBezTo>
                    <a:pt x="4162" y="10815"/>
                    <a:pt x="4201" y="10737"/>
                    <a:pt x="4227" y="10659"/>
                  </a:cubicBezTo>
                  <a:cubicBezTo>
                    <a:pt x="4436" y="10737"/>
                    <a:pt x="4514" y="10881"/>
                    <a:pt x="4436" y="11063"/>
                  </a:cubicBezTo>
                  <a:cubicBezTo>
                    <a:pt x="4553" y="10868"/>
                    <a:pt x="4462" y="10698"/>
                    <a:pt x="4240" y="10607"/>
                  </a:cubicBezTo>
                  <a:cubicBezTo>
                    <a:pt x="4253" y="10541"/>
                    <a:pt x="4188" y="10489"/>
                    <a:pt x="4136" y="10463"/>
                  </a:cubicBezTo>
                  <a:cubicBezTo>
                    <a:pt x="4253" y="10450"/>
                    <a:pt x="4384" y="10463"/>
                    <a:pt x="4501" y="10476"/>
                  </a:cubicBezTo>
                  <a:cubicBezTo>
                    <a:pt x="4410" y="10463"/>
                    <a:pt x="4319" y="10437"/>
                    <a:pt x="4227" y="10437"/>
                  </a:cubicBezTo>
                  <a:cubicBezTo>
                    <a:pt x="4175" y="10437"/>
                    <a:pt x="4123" y="10437"/>
                    <a:pt x="4071" y="10424"/>
                  </a:cubicBezTo>
                  <a:cubicBezTo>
                    <a:pt x="4136" y="10307"/>
                    <a:pt x="4123" y="10163"/>
                    <a:pt x="4045" y="10072"/>
                  </a:cubicBezTo>
                  <a:cubicBezTo>
                    <a:pt x="4097" y="10163"/>
                    <a:pt x="4097" y="10294"/>
                    <a:pt x="4032" y="10398"/>
                  </a:cubicBezTo>
                  <a:lnTo>
                    <a:pt x="3953" y="10359"/>
                  </a:lnTo>
                  <a:lnTo>
                    <a:pt x="3953" y="10359"/>
                  </a:lnTo>
                  <a:cubicBezTo>
                    <a:pt x="3888" y="10320"/>
                    <a:pt x="3823" y="10294"/>
                    <a:pt x="3771" y="10268"/>
                  </a:cubicBezTo>
                  <a:cubicBezTo>
                    <a:pt x="3875" y="10189"/>
                    <a:pt x="3927" y="10059"/>
                    <a:pt x="3927" y="9928"/>
                  </a:cubicBezTo>
                  <a:cubicBezTo>
                    <a:pt x="4071" y="9915"/>
                    <a:pt x="4214" y="9967"/>
                    <a:pt x="4319" y="10072"/>
                  </a:cubicBezTo>
                  <a:cubicBezTo>
                    <a:pt x="4266" y="9981"/>
                    <a:pt x="4136" y="9928"/>
                    <a:pt x="4032" y="9876"/>
                  </a:cubicBezTo>
                  <a:cubicBezTo>
                    <a:pt x="4071" y="9850"/>
                    <a:pt x="4110" y="9811"/>
                    <a:pt x="4149" y="9772"/>
                  </a:cubicBezTo>
                  <a:cubicBezTo>
                    <a:pt x="4110" y="9811"/>
                    <a:pt x="4058" y="9850"/>
                    <a:pt x="4006" y="9876"/>
                  </a:cubicBezTo>
                  <a:lnTo>
                    <a:pt x="3914" y="9837"/>
                  </a:lnTo>
                  <a:lnTo>
                    <a:pt x="3914" y="9641"/>
                  </a:lnTo>
                  <a:cubicBezTo>
                    <a:pt x="4045" y="9641"/>
                    <a:pt x="4266" y="9615"/>
                    <a:pt x="4319" y="9498"/>
                  </a:cubicBezTo>
                  <a:cubicBezTo>
                    <a:pt x="4240" y="9602"/>
                    <a:pt x="4032" y="9589"/>
                    <a:pt x="3914" y="9576"/>
                  </a:cubicBezTo>
                  <a:cubicBezTo>
                    <a:pt x="3914" y="9524"/>
                    <a:pt x="3901" y="9472"/>
                    <a:pt x="3888" y="9420"/>
                  </a:cubicBezTo>
                  <a:cubicBezTo>
                    <a:pt x="3953" y="9406"/>
                    <a:pt x="4032" y="9406"/>
                    <a:pt x="4097" y="9420"/>
                  </a:cubicBezTo>
                  <a:cubicBezTo>
                    <a:pt x="4032" y="9393"/>
                    <a:pt x="3953" y="9393"/>
                    <a:pt x="3888" y="9393"/>
                  </a:cubicBezTo>
                  <a:cubicBezTo>
                    <a:pt x="3875" y="9354"/>
                    <a:pt x="3823" y="9263"/>
                    <a:pt x="3836" y="9224"/>
                  </a:cubicBezTo>
                  <a:cubicBezTo>
                    <a:pt x="3914" y="9172"/>
                    <a:pt x="3940" y="9067"/>
                    <a:pt x="3888" y="9002"/>
                  </a:cubicBezTo>
                  <a:cubicBezTo>
                    <a:pt x="3823" y="8911"/>
                    <a:pt x="3692" y="8963"/>
                    <a:pt x="3601" y="8911"/>
                  </a:cubicBezTo>
                  <a:cubicBezTo>
                    <a:pt x="3953" y="8637"/>
                    <a:pt x="4019" y="8298"/>
                    <a:pt x="4097" y="7932"/>
                  </a:cubicBezTo>
                  <a:cubicBezTo>
                    <a:pt x="4266" y="7110"/>
                    <a:pt x="4306" y="6262"/>
                    <a:pt x="4201" y="5414"/>
                  </a:cubicBezTo>
                  <a:lnTo>
                    <a:pt x="4201" y="5414"/>
                  </a:lnTo>
                  <a:cubicBezTo>
                    <a:pt x="4175" y="4958"/>
                    <a:pt x="4071" y="4514"/>
                    <a:pt x="3914" y="4084"/>
                  </a:cubicBezTo>
                  <a:lnTo>
                    <a:pt x="3862" y="4110"/>
                  </a:lnTo>
                  <a:lnTo>
                    <a:pt x="3862" y="4110"/>
                  </a:lnTo>
                  <a:lnTo>
                    <a:pt x="3875" y="4110"/>
                  </a:lnTo>
                  <a:cubicBezTo>
                    <a:pt x="3849" y="4005"/>
                    <a:pt x="3823" y="3901"/>
                    <a:pt x="3797" y="3810"/>
                  </a:cubicBezTo>
                  <a:lnTo>
                    <a:pt x="3797" y="3810"/>
                  </a:lnTo>
                  <a:cubicBezTo>
                    <a:pt x="3705" y="3549"/>
                    <a:pt x="3640" y="3288"/>
                    <a:pt x="3588" y="3027"/>
                  </a:cubicBezTo>
                  <a:cubicBezTo>
                    <a:pt x="3588" y="2935"/>
                    <a:pt x="3614" y="2831"/>
                    <a:pt x="3653" y="2753"/>
                  </a:cubicBezTo>
                  <a:cubicBezTo>
                    <a:pt x="3705" y="2609"/>
                    <a:pt x="3732" y="2466"/>
                    <a:pt x="3745" y="2309"/>
                  </a:cubicBezTo>
                  <a:cubicBezTo>
                    <a:pt x="3823" y="1735"/>
                    <a:pt x="3653" y="1187"/>
                    <a:pt x="3588" y="613"/>
                  </a:cubicBezTo>
                  <a:lnTo>
                    <a:pt x="3588" y="613"/>
                  </a:lnTo>
                  <a:cubicBezTo>
                    <a:pt x="3575" y="444"/>
                    <a:pt x="3601" y="300"/>
                    <a:pt x="3588" y="144"/>
                  </a:cubicBezTo>
                  <a:cubicBezTo>
                    <a:pt x="3588" y="78"/>
                    <a:pt x="3549" y="26"/>
                    <a:pt x="3458" y="26"/>
                  </a:cubicBezTo>
                  <a:cubicBezTo>
                    <a:pt x="3301" y="26"/>
                    <a:pt x="3144" y="26"/>
                    <a:pt x="2988" y="39"/>
                  </a:cubicBezTo>
                  <a:cubicBezTo>
                    <a:pt x="2897" y="39"/>
                    <a:pt x="2871" y="196"/>
                    <a:pt x="2923" y="209"/>
                  </a:cubicBezTo>
                  <a:cubicBezTo>
                    <a:pt x="3066" y="274"/>
                    <a:pt x="3197" y="378"/>
                    <a:pt x="3288" y="509"/>
                  </a:cubicBezTo>
                  <a:cubicBezTo>
                    <a:pt x="3340" y="639"/>
                    <a:pt x="3366" y="796"/>
                    <a:pt x="3366" y="939"/>
                  </a:cubicBezTo>
                  <a:cubicBezTo>
                    <a:pt x="3418" y="1474"/>
                    <a:pt x="3392" y="2022"/>
                    <a:pt x="3301" y="2557"/>
                  </a:cubicBezTo>
                  <a:cubicBezTo>
                    <a:pt x="3288" y="2635"/>
                    <a:pt x="3249" y="2701"/>
                    <a:pt x="3210" y="2766"/>
                  </a:cubicBezTo>
                  <a:cubicBezTo>
                    <a:pt x="3131" y="2883"/>
                    <a:pt x="3210" y="3053"/>
                    <a:pt x="3197" y="3170"/>
                  </a:cubicBezTo>
                  <a:cubicBezTo>
                    <a:pt x="3197" y="3262"/>
                    <a:pt x="3197" y="3666"/>
                    <a:pt x="3118" y="3692"/>
                  </a:cubicBezTo>
                  <a:cubicBezTo>
                    <a:pt x="3131" y="3836"/>
                    <a:pt x="3118" y="3992"/>
                    <a:pt x="3105" y="4136"/>
                  </a:cubicBezTo>
                  <a:cubicBezTo>
                    <a:pt x="3040" y="4149"/>
                    <a:pt x="3066" y="4018"/>
                    <a:pt x="3014" y="4005"/>
                  </a:cubicBezTo>
                  <a:cubicBezTo>
                    <a:pt x="2936" y="3979"/>
                    <a:pt x="2962" y="4149"/>
                    <a:pt x="2962" y="4175"/>
                  </a:cubicBezTo>
                  <a:lnTo>
                    <a:pt x="2949" y="4175"/>
                  </a:lnTo>
                  <a:cubicBezTo>
                    <a:pt x="2962" y="4175"/>
                    <a:pt x="2988" y="4240"/>
                    <a:pt x="2949" y="4227"/>
                  </a:cubicBezTo>
                  <a:cubicBezTo>
                    <a:pt x="2962" y="4227"/>
                    <a:pt x="2975" y="4240"/>
                    <a:pt x="2975" y="4253"/>
                  </a:cubicBezTo>
                  <a:cubicBezTo>
                    <a:pt x="2975" y="4266"/>
                    <a:pt x="2936" y="4227"/>
                    <a:pt x="2923" y="4253"/>
                  </a:cubicBezTo>
                  <a:lnTo>
                    <a:pt x="2910" y="4214"/>
                  </a:lnTo>
                  <a:cubicBezTo>
                    <a:pt x="2910" y="4266"/>
                    <a:pt x="2897" y="4253"/>
                    <a:pt x="2871" y="4292"/>
                  </a:cubicBezTo>
                  <a:cubicBezTo>
                    <a:pt x="2857" y="4266"/>
                    <a:pt x="2844" y="4227"/>
                    <a:pt x="2818" y="4214"/>
                  </a:cubicBezTo>
                  <a:cubicBezTo>
                    <a:pt x="2818" y="4227"/>
                    <a:pt x="2831" y="4253"/>
                    <a:pt x="2805" y="4253"/>
                  </a:cubicBezTo>
                  <a:cubicBezTo>
                    <a:pt x="2779" y="4240"/>
                    <a:pt x="2805" y="4227"/>
                    <a:pt x="2805" y="4227"/>
                  </a:cubicBezTo>
                  <a:cubicBezTo>
                    <a:pt x="2753" y="4227"/>
                    <a:pt x="2701" y="4201"/>
                    <a:pt x="2662" y="4227"/>
                  </a:cubicBezTo>
                  <a:cubicBezTo>
                    <a:pt x="2688" y="4240"/>
                    <a:pt x="2662" y="4266"/>
                    <a:pt x="2675" y="4292"/>
                  </a:cubicBezTo>
                  <a:lnTo>
                    <a:pt x="2623" y="4292"/>
                  </a:lnTo>
                  <a:cubicBezTo>
                    <a:pt x="2649" y="4305"/>
                    <a:pt x="2805" y="4371"/>
                    <a:pt x="2727" y="4423"/>
                  </a:cubicBezTo>
                  <a:cubicBezTo>
                    <a:pt x="2714" y="4410"/>
                    <a:pt x="2727" y="4397"/>
                    <a:pt x="2701" y="4384"/>
                  </a:cubicBezTo>
                  <a:cubicBezTo>
                    <a:pt x="2701" y="4397"/>
                    <a:pt x="2688" y="4397"/>
                    <a:pt x="2675" y="4397"/>
                  </a:cubicBezTo>
                  <a:cubicBezTo>
                    <a:pt x="2662" y="4397"/>
                    <a:pt x="2701" y="4423"/>
                    <a:pt x="2701" y="4436"/>
                  </a:cubicBezTo>
                  <a:lnTo>
                    <a:pt x="2701" y="4436"/>
                  </a:lnTo>
                  <a:cubicBezTo>
                    <a:pt x="2688" y="4436"/>
                    <a:pt x="2675" y="4410"/>
                    <a:pt x="2675" y="4410"/>
                  </a:cubicBezTo>
                  <a:cubicBezTo>
                    <a:pt x="2662" y="4397"/>
                    <a:pt x="2675" y="4423"/>
                    <a:pt x="2675" y="4436"/>
                  </a:cubicBezTo>
                  <a:cubicBezTo>
                    <a:pt x="2662" y="4436"/>
                    <a:pt x="2649" y="4397"/>
                    <a:pt x="2636" y="4384"/>
                  </a:cubicBezTo>
                  <a:cubicBezTo>
                    <a:pt x="2636" y="4410"/>
                    <a:pt x="2636" y="4462"/>
                    <a:pt x="2610" y="4423"/>
                  </a:cubicBezTo>
                  <a:lnTo>
                    <a:pt x="2623" y="4449"/>
                  </a:lnTo>
                  <a:cubicBezTo>
                    <a:pt x="2597" y="4462"/>
                    <a:pt x="2570" y="4266"/>
                    <a:pt x="2570" y="4214"/>
                  </a:cubicBezTo>
                  <a:cubicBezTo>
                    <a:pt x="2531" y="4031"/>
                    <a:pt x="2492" y="3836"/>
                    <a:pt x="2453" y="3640"/>
                  </a:cubicBezTo>
                  <a:cubicBezTo>
                    <a:pt x="2427" y="3496"/>
                    <a:pt x="2414" y="3353"/>
                    <a:pt x="2401" y="3223"/>
                  </a:cubicBezTo>
                  <a:cubicBezTo>
                    <a:pt x="2401" y="3118"/>
                    <a:pt x="2466" y="3040"/>
                    <a:pt x="2414" y="2949"/>
                  </a:cubicBezTo>
                  <a:cubicBezTo>
                    <a:pt x="2375" y="2844"/>
                    <a:pt x="2257" y="2753"/>
                    <a:pt x="2179" y="2648"/>
                  </a:cubicBezTo>
                  <a:cubicBezTo>
                    <a:pt x="2101" y="2505"/>
                    <a:pt x="2022" y="2361"/>
                    <a:pt x="1944" y="2218"/>
                  </a:cubicBezTo>
                  <a:cubicBezTo>
                    <a:pt x="1749" y="1918"/>
                    <a:pt x="1566" y="1605"/>
                    <a:pt x="1396" y="1279"/>
                  </a:cubicBezTo>
                  <a:cubicBezTo>
                    <a:pt x="1279" y="1057"/>
                    <a:pt x="1240" y="796"/>
                    <a:pt x="1279" y="535"/>
                  </a:cubicBezTo>
                  <a:cubicBezTo>
                    <a:pt x="1305" y="391"/>
                    <a:pt x="1409" y="274"/>
                    <a:pt x="1553" y="235"/>
                  </a:cubicBezTo>
                  <a:cubicBezTo>
                    <a:pt x="1618" y="222"/>
                    <a:pt x="1475" y="39"/>
                    <a:pt x="1331" y="39"/>
                  </a:cubicBezTo>
                  <a:cubicBezTo>
                    <a:pt x="1214" y="39"/>
                    <a:pt x="835" y="0"/>
                    <a:pt x="835" y="144"/>
                  </a:cubicBezTo>
                  <a:cubicBezTo>
                    <a:pt x="835" y="287"/>
                    <a:pt x="940" y="431"/>
                    <a:pt x="953" y="574"/>
                  </a:cubicBezTo>
                  <a:cubicBezTo>
                    <a:pt x="1005" y="1031"/>
                    <a:pt x="1122" y="1474"/>
                    <a:pt x="1279" y="1892"/>
                  </a:cubicBezTo>
                  <a:cubicBezTo>
                    <a:pt x="1370" y="2153"/>
                    <a:pt x="1514" y="2401"/>
                    <a:pt x="1683" y="2622"/>
                  </a:cubicBezTo>
                  <a:cubicBezTo>
                    <a:pt x="1801" y="2740"/>
                    <a:pt x="1879" y="2896"/>
                    <a:pt x="1918" y="3066"/>
                  </a:cubicBezTo>
                  <a:cubicBezTo>
                    <a:pt x="1931" y="3470"/>
                    <a:pt x="1905" y="3875"/>
                    <a:pt x="1879" y="4266"/>
                  </a:cubicBezTo>
                  <a:cubicBezTo>
                    <a:pt x="1840" y="4736"/>
                    <a:pt x="1892" y="5206"/>
                    <a:pt x="1996" y="5649"/>
                  </a:cubicBezTo>
                  <a:lnTo>
                    <a:pt x="1996" y="5649"/>
                  </a:lnTo>
                  <a:cubicBezTo>
                    <a:pt x="2009" y="5727"/>
                    <a:pt x="2036" y="5793"/>
                    <a:pt x="2062" y="5858"/>
                  </a:cubicBezTo>
                  <a:lnTo>
                    <a:pt x="2062" y="5858"/>
                  </a:lnTo>
                  <a:cubicBezTo>
                    <a:pt x="2218" y="6171"/>
                    <a:pt x="2583" y="6406"/>
                    <a:pt x="2675" y="6732"/>
                  </a:cubicBezTo>
                  <a:cubicBezTo>
                    <a:pt x="2740" y="6993"/>
                    <a:pt x="2544" y="7319"/>
                    <a:pt x="2401" y="7554"/>
                  </a:cubicBezTo>
                  <a:lnTo>
                    <a:pt x="2401" y="7554"/>
                  </a:lnTo>
                  <a:cubicBezTo>
                    <a:pt x="2323" y="7671"/>
                    <a:pt x="2166" y="7671"/>
                    <a:pt x="2114" y="7815"/>
                  </a:cubicBezTo>
                  <a:cubicBezTo>
                    <a:pt x="2088" y="7893"/>
                    <a:pt x="2088" y="7971"/>
                    <a:pt x="2088" y="8037"/>
                  </a:cubicBezTo>
                  <a:cubicBezTo>
                    <a:pt x="1970" y="8037"/>
                    <a:pt x="1866" y="8102"/>
                    <a:pt x="1814" y="8206"/>
                  </a:cubicBezTo>
                  <a:cubicBezTo>
                    <a:pt x="1422" y="7345"/>
                    <a:pt x="1266" y="6445"/>
                    <a:pt x="1044" y="5558"/>
                  </a:cubicBezTo>
                  <a:cubicBezTo>
                    <a:pt x="1005" y="5414"/>
                    <a:pt x="966" y="5271"/>
                    <a:pt x="940" y="5127"/>
                  </a:cubicBezTo>
                  <a:cubicBezTo>
                    <a:pt x="927" y="4945"/>
                    <a:pt x="927" y="4762"/>
                    <a:pt x="940" y="4579"/>
                  </a:cubicBezTo>
                  <a:cubicBezTo>
                    <a:pt x="927" y="4462"/>
                    <a:pt x="848" y="4358"/>
                    <a:pt x="744" y="4318"/>
                  </a:cubicBezTo>
                  <a:cubicBezTo>
                    <a:pt x="653" y="4266"/>
                    <a:pt x="640" y="4279"/>
                    <a:pt x="705" y="4344"/>
                  </a:cubicBezTo>
                  <a:cubicBezTo>
                    <a:pt x="809" y="4462"/>
                    <a:pt x="861" y="4527"/>
                    <a:pt x="783" y="4671"/>
                  </a:cubicBezTo>
                  <a:cubicBezTo>
                    <a:pt x="757" y="4475"/>
                    <a:pt x="600" y="4305"/>
                    <a:pt x="405" y="4253"/>
                  </a:cubicBezTo>
                  <a:cubicBezTo>
                    <a:pt x="340" y="4227"/>
                    <a:pt x="405" y="4305"/>
                    <a:pt x="431" y="4305"/>
                  </a:cubicBezTo>
                  <a:cubicBezTo>
                    <a:pt x="444" y="4318"/>
                    <a:pt x="653" y="4501"/>
                    <a:pt x="574" y="4540"/>
                  </a:cubicBezTo>
                  <a:cubicBezTo>
                    <a:pt x="457" y="4410"/>
                    <a:pt x="300" y="4318"/>
                    <a:pt x="118" y="4279"/>
                  </a:cubicBezTo>
                  <a:cubicBezTo>
                    <a:pt x="92" y="4279"/>
                    <a:pt x="66" y="4279"/>
                    <a:pt x="92" y="4305"/>
                  </a:cubicBezTo>
                  <a:cubicBezTo>
                    <a:pt x="196" y="4384"/>
                    <a:pt x="300" y="4449"/>
                    <a:pt x="392" y="4540"/>
                  </a:cubicBezTo>
                  <a:cubicBezTo>
                    <a:pt x="313" y="4488"/>
                    <a:pt x="235" y="4449"/>
                    <a:pt x="144" y="4436"/>
                  </a:cubicBezTo>
                  <a:cubicBezTo>
                    <a:pt x="0" y="4397"/>
                    <a:pt x="157" y="4488"/>
                    <a:pt x="196" y="4514"/>
                  </a:cubicBezTo>
                  <a:close/>
                  <a:moveTo>
                    <a:pt x="3940" y="9902"/>
                  </a:moveTo>
                  <a:lnTo>
                    <a:pt x="3927" y="9902"/>
                  </a:lnTo>
                  <a:lnTo>
                    <a:pt x="3927" y="9902"/>
                  </a:lnTo>
                  <a:lnTo>
                    <a:pt x="3940" y="9902"/>
                  </a:lnTo>
                  <a:cubicBezTo>
                    <a:pt x="3940" y="9902"/>
                    <a:pt x="3927" y="9902"/>
                    <a:pt x="3940" y="9902"/>
                  </a:cubicBezTo>
                  <a:close/>
                  <a:moveTo>
                    <a:pt x="2610" y="4449"/>
                  </a:moveTo>
                  <a:close/>
                  <a:moveTo>
                    <a:pt x="3210" y="11677"/>
                  </a:moveTo>
                  <a:lnTo>
                    <a:pt x="3210" y="11677"/>
                  </a:lnTo>
                  <a:lnTo>
                    <a:pt x="3210" y="11677"/>
                  </a:lnTo>
                  <a:close/>
                  <a:moveTo>
                    <a:pt x="3458" y="11650"/>
                  </a:moveTo>
                  <a:cubicBezTo>
                    <a:pt x="3471" y="11663"/>
                    <a:pt x="3471" y="11690"/>
                    <a:pt x="3484" y="11716"/>
                  </a:cubicBezTo>
                  <a:cubicBezTo>
                    <a:pt x="3431" y="11690"/>
                    <a:pt x="3392" y="11677"/>
                    <a:pt x="3340" y="11650"/>
                  </a:cubicBezTo>
                  <a:cubicBezTo>
                    <a:pt x="3379" y="11650"/>
                    <a:pt x="3418" y="11650"/>
                    <a:pt x="3458" y="11650"/>
                  </a:cubicBezTo>
                  <a:cubicBezTo>
                    <a:pt x="3471" y="11663"/>
                    <a:pt x="3418" y="11650"/>
                    <a:pt x="3471" y="11650"/>
                  </a:cubicBezTo>
                  <a:close/>
                  <a:moveTo>
                    <a:pt x="2975" y="11585"/>
                  </a:moveTo>
                  <a:cubicBezTo>
                    <a:pt x="3014" y="11598"/>
                    <a:pt x="3092" y="11598"/>
                    <a:pt x="3118" y="11624"/>
                  </a:cubicBezTo>
                  <a:cubicBezTo>
                    <a:pt x="3053" y="11637"/>
                    <a:pt x="2975" y="11637"/>
                    <a:pt x="2910" y="11624"/>
                  </a:cubicBezTo>
                  <a:lnTo>
                    <a:pt x="2975" y="11585"/>
                  </a:lnTo>
                  <a:close/>
                  <a:moveTo>
                    <a:pt x="2792" y="11677"/>
                  </a:moveTo>
                  <a:cubicBezTo>
                    <a:pt x="2910" y="11703"/>
                    <a:pt x="3040" y="11703"/>
                    <a:pt x="3158" y="11677"/>
                  </a:cubicBezTo>
                  <a:cubicBezTo>
                    <a:pt x="3184" y="11729"/>
                    <a:pt x="3079" y="11820"/>
                    <a:pt x="3027" y="11833"/>
                  </a:cubicBezTo>
                  <a:cubicBezTo>
                    <a:pt x="2936" y="11859"/>
                    <a:pt x="2831" y="11885"/>
                    <a:pt x="2740" y="11898"/>
                  </a:cubicBezTo>
                  <a:cubicBezTo>
                    <a:pt x="2688" y="11846"/>
                    <a:pt x="2649" y="11794"/>
                    <a:pt x="2623" y="11742"/>
                  </a:cubicBezTo>
                  <a:cubicBezTo>
                    <a:pt x="2688" y="11716"/>
                    <a:pt x="2740" y="11690"/>
                    <a:pt x="2792" y="11663"/>
                  </a:cubicBezTo>
                  <a:cubicBezTo>
                    <a:pt x="2844" y="11690"/>
                    <a:pt x="2740" y="11703"/>
                    <a:pt x="2805" y="11677"/>
                  </a:cubicBezTo>
                  <a:close/>
                  <a:moveTo>
                    <a:pt x="2570" y="11768"/>
                  </a:moveTo>
                  <a:cubicBezTo>
                    <a:pt x="2610" y="11820"/>
                    <a:pt x="2662" y="11859"/>
                    <a:pt x="2714" y="11898"/>
                  </a:cubicBezTo>
                  <a:cubicBezTo>
                    <a:pt x="2544" y="11924"/>
                    <a:pt x="2375" y="11898"/>
                    <a:pt x="2218" y="11833"/>
                  </a:cubicBezTo>
                  <a:cubicBezTo>
                    <a:pt x="2336" y="11820"/>
                    <a:pt x="2453" y="11794"/>
                    <a:pt x="2570" y="11768"/>
                  </a:cubicBezTo>
                  <a:cubicBezTo>
                    <a:pt x="2570" y="11768"/>
                    <a:pt x="2440" y="11807"/>
                    <a:pt x="2570" y="11768"/>
                  </a:cubicBezTo>
                  <a:close/>
                  <a:moveTo>
                    <a:pt x="1462" y="10528"/>
                  </a:moveTo>
                  <a:lnTo>
                    <a:pt x="1475" y="10541"/>
                  </a:lnTo>
                  <a:lnTo>
                    <a:pt x="1396" y="10594"/>
                  </a:lnTo>
                  <a:lnTo>
                    <a:pt x="1396" y="10594"/>
                  </a:lnTo>
                  <a:cubicBezTo>
                    <a:pt x="1370" y="10633"/>
                    <a:pt x="1331" y="10659"/>
                    <a:pt x="1305" y="10685"/>
                  </a:cubicBezTo>
                  <a:cubicBezTo>
                    <a:pt x="1240" y="10672"/>
                    <a:pt x="1188" y="10646"/>
                    <a:pt x="1135" y="10620"/>
                  </a:cubicBezTo>
                  <a:cubicBezTo>
                    <a:pt x="1240" y="10581"/>
                    <a:pt x="1344" y="10541"/>
                    <a:pt x="1462" y="10528"/>
                  </a:cubicBezTo>
                  <a:cubicBezTo>
                    <a:pt x="1462" y="10528"/>
                    <a:pt x="1344" y="10541"/>
                    <a:pt x="1462" y="10528"/>
                  </a:cubicBezTo>
                  <a:close/>
                  <a:moveTo>
                    <a:pt x="1083" y="10959"/>
                  </a:moveTo>
                  <a:lnTo>
                    <a:pt x="1070" y="10933"/>
                  </a:lnTo>
                  <a:lnTo>
                    <a:pt x="1083" y="10933"/>
                  </a:lnTo>
                  <a:lnTo>
                    <a:pt x="1083" y="10946"/>
                  </a:lnTo>
                  <a:cubicBezTo>
                    <a:pt x="1083" y="10946"/>
                    <a:pt x="1083" y="10946"/>
                    <a:pt x="1083" y="10959"/>
                  </a:cubicBezTo>
                  <a:close/>
                  <a:moveTo>
                    <a:pt x="1188" y="10802"/>
                  </a:moveTo>
                  <a:cubicBezTo>
                    <a:pt x="1161" y="10829"/>
                    <a:pt x="1135" y="10868"/>
                    <a:pt x="1122" y="10894"/>
                  </a:cubicBezTo>
                  <a:cubicBezTo>
                    <a:pt x="1083" y="10881"/>
                    <a:pt x="1057" y="10881"/>
                    <a:pt x="1031" y="10868"/>
                  </a:cubicBezTo>
                  <a:cubicBezTo>
                    <a:pt x="979" y="10776"/>
                    <a:pt x="1031" y="10672"/>
                    <a:pt x="1122" y="10633"/>
                  </a:cubicBezTo>
                  <a:cubicBezTo>
                    <a:pt x="1174" y="10659"/>
                    <a:pt x="1214" y="10698"/>
                    <a:pt x="1266" y="10724"/>
                  </a:cubicBezTo>
                  <a:cubicBezTo>
                    <a:pt x="1240" y="10750"/>
                    <a:pt x="1214" y="10776"/>
                    <a:pt x="1188" y="10802"/>
                  </a:cubicBezTo>
                  <a:cubicBezTo>
                    <a:pt x="1161" y="10829"/>
                    <a:pt x="1188" y="10802"/>
                    <a:pt x="1188" y="10802"/>
                  </a:cubicBezTo>
                  <a:close/>
                  <a:moveTo>
                    <a:pt x="1188" y="11298"/>
                  </a:moveTo>
                  <a:lnTo>
                    <a:pt x="1188" y="11285"/>
                  </a:lnTo>
                  <a:cubicBezTo>
                    <a:pt x="1227" y="11311"/>
                    <a:pt x="1253" y="11350"/>
                    <a:pt x="1292" y="11376"/>
                  </a:cubicBezTo>
                  <a:cubicBezTo>
                    <a:pt x="1266" y="11390"/>
                    <a:pt x="1240" y="11416"/>
                    <a:pt x="1214" y="11442"/>
                  </a:cubicBezTo>
                  <a:cubicBezTo>
                    <a:pt x="1188" y="11390"/>
                    <a:pt x="1188" y="11337"/>
                    <a:pt x="1188" y="11298"/>
                  </a:cubicBezTo>
                  <a:cubicBezTo>
                    <a:pt x="1188" y="11298"/>
                    <a:pt x="1188" y="11350"/>
                    <a:pt x="1201" y="11298"/>
                  </a:cubicBezTo>
                  <a:close/>
                  <a:moveTo>
                    <a:pt x="1370" y="11611"/>
                  </a:moveTo>
                  <a:cubicBezTo>
                    <a:pt x="1318" y="11572"/>
                    <a:pt x="1266" y="11533"/>
                    <a:pt x="1227" y="11468"/>
                  </a:cubicBezTo>
                  <a:cubicBezTo>
                    <a:pt x="1266" y="11442"/>
                    <a:pt x="1292" y="11429"/>
                    <a:pt x="1331" y="11416"/>
                  </a:cubicBezTo>
                  <a:cubicBezTo>
                    <a:pt x="1448" y="11520"/>
                    <a:pt x="1566" y="11611"/>
                    <a:pt x="1696" y="11703"/>
                  </a:cubicBezTo>
                  <a:cubicBezTo>
                    <a:pt x="1579" y="11703"/>
                    <a:pt x="1475" y="11663"/>
                    <a:pt x="1370" y="11611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87" name="Google Shape;158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75975" y="2005050"/>
              <a:ext cx="800758" cy="274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8" name="Google Shape;1588;p30"/>
          <p:cNvGrpSpPr/>
          <p:nvPr/>
        </p:nvGrpSpPr>
        <p:grpSpPr>
          <a:xfrm>
            <a:off x="1060246" y="3554671"/>
            <a:ext cx="761887" cy="1829606"/>
            <a:chOff x="1060246" y="3554671"/>
            <a:chExt cx="761887" cy="1829606"/>
          </a:xfrm>
        </p:grpSpPr>
        <p:sp>
          <p:nvSpPr>
            <p:cNvPr id="1589" name="Google Shape;1589;p30"/>
            <p:cNvSpPr/>
            <p:nvPr/>
          </p:nvSpPr>
          <p:spPr>
            <a:xfrm>
              <a:off x="1060246" y="4366207"/>
              <a:ext cx="747770" cy="1018070"/>
            </a:xfrm>
            <a:custGeom>
              <a:avLst/>
              <a:gdLst/>
              <a:ahLst/>
              <a:cxnLst/>
              <a:rect l="l" t="t" r="r" b="b"/>
              <a:pathLst>
                <a:path w="12343" h="16804" extrusionOk="0">
                  <a:moveTo>
                    <a:pt x="4293" y="339"/>
                  </a:moveTo>
                  <a:cubicBezTo>
                    <a:pt x="4293" y="339"/>
                    <a:pt x="0" y="13425"/>
                    <a:pt x="4827" y="15303"/>
                  </a:cubicBezTo>
                  <a:cubicBezTo>
                    <a:pt x="8702" y="16804"/>
                    <a:pt x="11703" y="4827"/>
                    <a:pt x="12342" y="0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0" name="Google Shape;1590;p30"/>
            <p:cNvGrpSpPr/>
            <p:nvPr/>
          </p:nvGrpSpPr>
          <p:grpSpPr>
            <a:xfrm>
              <a:off x="1060250" y="3554671"/>
              <a:ext cx="761883" cy="832135"/>
              <a:chOff x="1060250" y="3554671"/>
              <a:chExt cx="761883" cy="832135"/>
            </a:xfrm>
          </p:grpSpPr>
          <p:sp>
            <p:nvSpPr>
              <p:cNvPr id="1591" name="Google Shape;1591;p30"/>
              <p:cNvSpPr/>
              <p:nvPr/>
            </p:nvSpPr>
            <p:spPr>
              <a:xfrm>
                <a:off x="1119376" y="3562901"/>
                <a:ext cx="702757" cy="815656"/>
              </a:xfrm>
              <a:custGeom>
                <a:avLst/>
                <a:gdLst/>
                <a:ahLst/>
                <a:cxnLst/>
                <a:rect l="l" t="t" r="r" b="b"/>
                <a:pathLst>
                  <a:path w="11600" h="13463" extrusionOk="0">
                    <a:moveTo>
                      <a:pt x="5502" y="0"/>
                    </a:moveTo>
                    <a:cubicBezTo>
                      <a:pt x="5283" y="0"/>
                      <a:pt x="5059" y="38"/>
                      <a:pt x="4828" y="116"/>
                    </a:cubicBezTo>
                    <a:cubicBezTo>
                      <a:pt x="1" y="1747"/>
                      <a:pt x="10895" y="13463"/>
                      <a:pt x="10895" y="13463"/>
                    </a:cubicBezTo>
                    <a:lnTo>
                      <a:pt x="11599" y="13306"/>
                    </a:lnTo>
                    <a:cubicBezTo>
                      <a:pt x="10998" y="9331"/>
                      <a:pt x="8966" y="0"/>
                      <a:pt x="5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0"/>
              <p:cNvSpPr/>
              <p:nvPr/>
            </p:nvSpPr>
            <p:spPr>
              <a:xfrm>
                <a:off x="1060250" y="3554671"/>
                <a:ext cx="705059" cy="832135"/>
              </a:xfrm>
              <a:custGeom>
                <a:avLst/>
                <a:gdLst/>
                <a:ahLst/>
                <a:cxnLst/>
                <a:rect l="l" t="t" r="r" b="b"/>
                <a:pathLst>
                  <a:path w="11638" h="13735" extrusionOk="0">
                    <a:moveTo>
                      <a:pt x="5488" y="1"/>
                    </a:moveTo>
                    <a:cubicBezTo>
                      <a:pt x="5273" y="1"/>
                      <a:pt x="5053" y="37"/>
                      <a:pt x="4827" y="114"/>
                    </a:cubicBezTo>
                    <a:cubicBezTo>
                      <a:pt x="0" y="1758"/>
                      <a:pt x="4293" y="13734"/>
                      <a:pt x="4293" y="13734"/>
                    </a:cubicBezTo>
                    <a:lnTo>
                      <a:pt x="11638" y="13552"/>
                    </a:lnTo>
                    <a:cubicBezTo>
                      <a:pt x="11036" y="9571"/>
                      <a:pt x="8964" y="1"/>
                      <a:pt x="5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93" name="Google Shape;1593;p30"/>
          <p:cNvSpPr/>
          <p:nvPr/>
        </p:nvSpPr>
        <p:spPr>
          <a:xfrm rot="-9290087" flipH="1">
            <a:off x="6394722" y="-670838"/>
            <a:ext cx="3210765" cy="2474518"/>
          </a:xfrm>
          <a:custGeom>
            <a:avLst/>
            <a:gdLst/>
            <a:ahLst/>
            <a:cxnLst/>
            <a:rect l="l" t="t" r="r" b="b"/>
            <a:pathLst>
              <a:path w="43575" h="33583" extrusionOk="0">
                <a:moveTo>
                  <a:pt x="8363" y="29107"/>
                </a:moveTo>
                <a:cubicBezTo>
                  <a:pt x="8363" y="29107"/>
                  <a:pt x="14547" y="23523"/>
                  <a:pt x="19348" y="30046"/>
                </a:cubicBezTo>
                <a:cubicBezTo>
                  <a:pt x="19348" y="30046"/>
                  <a:pt x="24149" y="25885"/>
                  <a:pt x="28624" y="31116"/>
                </a:cubicBezTo>
                <a:cubicBezTo>
                  <a:pt x="28624" y="31116"/>
                  <a:pt x="32603" y="30307"/>
                  <a:pt x="32537" y="33582"/>
                </a:cubicBezTo>
                <a:cubicBezTo>
                  <a:pt x="35147" y="32564"/>
                  <a:pt x="38147" y="32434"/>
                  <a:pt x="40626" y="33204"/>
                </a:cubicBezTo>
                <a:cubicBezTo>
                  <a:pt x="33542" y="27111"/>
                  <a:pt x="42035" y="23471"/>
                  <a:pt x="42035" y="23471"/>
                </a:cubicBezTo>
                <a:cubicBezTo>
                  <a:pt x="42035" y="23471"/>
                  <a:pt x="41265" y="20157"/>
                  <a:pt x="43575" y="18018"/>
                </a:cubicBezTo>
                <a:lnTo>
                  <a:pt x="43522" y="17953"/>
                </a:lnTo>
                <a:cubicBezTo>
                  <a:pt x="39935" y="17105"/>
                  <a:pt x="38930" y="19805"/>
                  <a:pt x="38930" y="19805"/>
                </a:cubicBezTo>
                <a:cubicBezTo>
                  <a:pt x="38121" y="12838"/>
                  <a:pt x="30385" y="13321"/>
                  <a:pt x="30385" y="13321"/>
                </a:cubicBezTo>
                <a:cubicBezTo>
                  <a:pt x="30020" y="6681"/>
                  <a:pt x="23066" y="7803"/>
                  <a:pt x="23066" y="7803"/>
                </a:cubicBezTo>
                <a:cubicBezTo>
                  <a:pt x="22740" y="4097"/>
                  <a:pt x="16699" y="1"/>
                  <a:pt x="11781" y="3589"/>
                </a:cubicBezTo>
                <a:cubicBezTo>
                  <a:pt x="6849" y="7176"/>
                  <a:pt x="10150" y="12173"/>
                  <a:pt x="10150" y="12173"/>
                </a:cubicBezTo>
                <a:cubicBezTo>
                  <a:pt x="5401" y="11847"/>
                  <a:pt x="6993" y="16818"/>
                  <a:pt x="6993" y="16818"/>
                </a:cubicBezTo>
                <a:cubicBezTo>
                  <a:pt x="4984" y="14978"/>
                  <a:pt x="0" y="17822"/>
                  <a:pt x="3105" y="22153"/>
                </a:cubicBezTo>
                <a:cubicBezTo>
                  <a:pt x="6471" y="23015"/>
                  <a:pt x="8741" y="26093"/>
                  <a:pt x="8363" y="29107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2035;p44">
            <a:extLst>
              <a:ext uri="{FF2B5EF4-FFF2-40B4-BE49-F238E27FC236}">
                <a16:creationId xmlns:a16="http://schemas.microsoft.com/office/drawing/2014/main" id="{DB3B452B-DD1E-4677-85A7-66357360603A}"/>
              </a:ext>
            </a:extLst>
          </p:cNvPr>
          <p:cNvGrpSpPr/>
          <p:nvPr/>
        </p:nvGrpSpPr>
        <p:grpSpPr>
          <a:xfrm>
            <a:off x="5276614" y="1149502"/>
            <a:ext cx="3295461" cy="6805046"/>
            <a:chOff x="4711850" y="1454952"/>
            <a:chExt cx="3461362" cy="6244605"/>
          </a:xfrm>
        </p:grpSpPr>
        <p:grpSp>
          <p:nvGrpSpPr>
            <p:cNvPr id="15" name="Google Shape;2036;p44">
              <a:extLst>
                <a:ext uri="{FF2B5EF4-FFF2-40B4-BE49-F238E27FC236}">
                  <a16:creationId xmlns:a16="http://schemas.microsoft.com/office/drawing/2014/main" id="{2FF3DD77-B0CF-4847-91CA-BC57E4574D7C}"/>
                </a:ext>
              </a:extLst>
            </p:cNvPr>
            <p:cNvGrpSpPr/>
            <p:nvPr/>
          </p:nvGrpSpPr>
          <p:grpSpPr>
            <a:xfrm rot="10800000">
              <a:off x="4734014" y="4211699"/>
              <a:ext cx="3439198" cy="3487858"/>
              <a:chOff x="4572029" y="1415284"/>
              <a:chExt cx="2875343" cy="2325084"/>
            </a:xfrm>
          </p:grpSpPr>
          <p:grpSp>
            <p:nvGrpSpPr>
              <p:cNvPr id="23" name="Google Shape;2037;p44">
                <a:extLst>
                  <a:ext uri="{FF2B5EF4-FFF2-40B4-BE49-F238E27FC236}">
                    <a16:creationId xmlns:a16="http://schemas.microsoft.com/office/drawing/2014/main" id="{EDFA76EF-7BA9-45BB-B6C1-91B94EDD0E1E}"/>
                  </a:ext>
                </a:extLst>
              </p:cNvPr>
              <p:cNvGrpSpPr/>
              <p:nvPr/>
            </p:nvGrpSpPr>
            <p:grpSpPr>
              <a:xfrm>
                <a:off x="4572029" y="1415284"/>
                <a:ext cx="2875343" cy="2034503"/>
                <a:chOff x="518720" y="252435"/>
                <a:chExt cx="6524255" cy="4540471"/>
              </a:xfrm>
            </p:grpSpPr>
            <p:sp>
              <p:nvSpPr>
                <p:cNvPr id="25" name="Google Shape;2038;p44">
                  <a:extLst>
                    <a:ext uri="{FF2B5EF4-FFF2-40B4-BE49-F238E27FC236}">
                      <a16:creationId xmlns:a16="http://schemas.microsoft.com/office/drawing/2014/main" id="{028807D3-FB40-47C5-91E6-FFE8213AF9E5}"/>
                    </a:ext>
                  </a:extLst>
                </p:cNvPr>
                <p:cNvSpPr/>
                <p:nvPr/>
              </p:nvSpPr>
              <p:spPr>
                <a:xfrm>
                  <a:off x="518720" y="4064753"/>
                  <a:ext cx="6524250" cy="72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039;p44">
                  <a:extLst>
                    <a:ext uri="{FF2B5EF4-FFF2-40B4-BE49-F238E27FC236}">
                      <a16:creationId xmlns:a16="http://schemas.microsoft.com/office/drawing/2014/main" id="{DDD8B13D-AAF4-446D-8E06-F2986F2B5319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" name="Google Shape;2040;p44">
                <a:extLst>
                  <a:ext uri="{FF2B5EF4-FFF2-40B4-BE49-F238E27FC236}">
                    <a16:creationId xmlns:a16="http://schemas.microsoft.com/office/drawing/2014/main" id="{777C4546-70D6-4432-B7FE-4BDC39D6743A}"/>
                  </a:ext>
                </a:extLst>
              </p:cNvPr>
              <p:cNvSpPr/>
              <p:nvPr/>
            </p:nvSpPr>
            <p:spPr>
              <a:xfrm>
                <a:off x="5498909" y="341409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2041;p44">
              <a:extLst>
                <a:ext uri="{FF2B5EF4-FFF2-40B4-BE49-F238E27FC236}">
                  <a16:creationId xmlns:a16="http://schemas.microsoft.com/office/drawing/2014/main" id="{E8FBE475-3079-48D3-8419-1B18DB735E8D}"/>
                </a:ext>
              </a:extLst>
            </p:cNvPr>
            <p:cNvGrpSpPr/>
            <p:nvPr/>
          </p:nvGrpSpPr>
          <p:grpSpPr>
            <a:xfrm>
              <a:off x="4711850" y="1454952"/>
              <a:ext cx="3439198" cy="2782660"/>
              <a:chOff x="4572029" y="1415284"/>
              <a:chExt cx="2875343" cy="2325084"/>
            </a:xfrm>
          </p:grpSpPr>
          <p:grpSp>
            <p:nvGrpSpPr>
              <p:cNvPr id="17" name="Google Shape;2042;p44">
                <a:extLst>
                  <a:ext uri="{FF2B5EF4-FFF2-40B4-BE49-F238E27FC236}">
                    <a16:creationId xmlns:a16="http://schemas.microsoft.com/office/drawing/2014/main" id="{D028B12C-393A-4584-BA09-D94C2CB38723}"/>
                  </a:ext>
                </a:extLst>
              </p:cNvPr>
              <p:cNvGrpSpPr/>
              <p:nvPr/>
            </p:nvGrpSpPr>
            <p:grpSpPr>
              <a:xfrm>
                <a:off x="4572029" y="1415284"/>
                <a:ext cx="2875343" cy="2034503"/>
                <a:chOff x="3665856" y="822037"/>
                <a:chExt cx="4758139" cy="3311365"/>
              </a:xfrm>
            </p:grpSpPr>
            <p:grpSp>
              <p:nvGrpSpPr>
                <p:cNvPr id="19" name="Google Shape;2043;p44">
                  <a:extLst>
                    <a:ext uri="{FF2B5EF4-FFF2-40B4-BE49-F238E27FC236}">
                      <a16:creationId xmlns:a16="http://schemas.microsoft.com/office/drawing/2014/main" id="{3335DE25-216E-44F5-BDE1-B4CCC312FD5F}"/>
                    </a:ext>
                  </a:extLst>
                </p:cNvPr>
                <p:cNvGrpSpPr/>
                <p:nvPr/>
              </p:nvGrpSpPr>
              <p:grpSpPr>
                <a:xfrm>
                  <a:off x="3665856" y="822037"/>
                  <a:ext cx="4758139" cy="3311365"/>
                  <a:chOff x="518720" y="252435"/>
                  <a:chExt cx="6524255" cy="4540471"/>
                </a:xfrm>
              </p:grpSpPr>
              <p:sp>
                <p:nvSpPr>
                  <p:cNvPr id="21" name="Google Shape;2044;p44">
                    <a:extLst>
                      <a:ext uri="{FF2B5EF4-FFF2-40B4-BE49-F238E27FC236}">
                        <a16:creationId xmlns:a16="http://schemas.microsoft.com/office/drawing/2014/main" id="{C9DF7A84-3E11-4FE8-A8C9-F9865B92BD39}"/>
                      </a:ext>
                    </a:extLst>
                  </p:cNvPr>
                  <p:cNvSpPr/>
                  <p:nvPr/>
                </p:nvSpPr>
                <p:spPr>
                  <a:xfrm>
                    <a:off x="518720" y="4064753"/>
                    <a:ext cx="6524250" cy="7281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0013" algn="bl" rotWithShape="0">
                      <a:schemeClr val="accent2"/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045;p44">
                    <a:extLst>
                      <a:ext uri="{FF2B5EF4-FFF2-40B4-BE49-F238E27FC236}">
                        <a16:creationId xmlns:a16="http://schemas.microsoft.com/office/drawing/2014/main" id="{3775A6DE-CC15-4382-BDB8-4C0890E0707A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0013" algn="bl" rotWithShape="0">
                      <a:schemeClr val="accent2"/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" name="Google Shape;2046;p44">
                  <a:extLst>
                    <a:ext uri="{FF2B5EF4-FFF2-40B4-BE49-F238E27FC236}">
                      <a16:creationId xmlns:a16="http://schemas.microsoft.com/office/drawing/2014/main" id="{548887E1-E801-4310-AA14-C3077EFB0E63}"/>
                    </a:ext>
                  </a:extLst>
                </p:cNvPr>
                <p:cNvSpPr/>
                <p:nvPr/>
              </p:nvSpPr>
              <p:spPr>
                <a:xfrm>
                  <a:off x="5947879" y="3788170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71438" algn="bl" rotWithShape="0">
                    <a:schemeClr val="accen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" name="Google Shape;2047;p44">
                <a:extLst>
                  <a:ext uri="{FF2B5EF4-FFF2-40B4-BE49-F238E27FC236}">
                    <a16:creationId xmlns:a16="http://schemas.microsoft.com/office/drawing/2014/main" id="{D8BF9BA8-1042-4139-9DBD-C096ACAF0AFF}"/>
                  </a:ext>
                </a:extLst>
              </p:cNvPr>
              <p:cNvSpPr/>
              <p:nvPr/>
            </p:nvSpPr>
            <p:spPr>
              <a:xfrm>
                <a:off x="5498909" y="341409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100013" algn="bl" rotWithShape="0">
                  <a:schemeClr val="accen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557A81B-A758-4542-B060-3879BF36D7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05"/>
          <a:stretch/>
        </p:blipFill>
        <p:spPr>
          <a:xfrm>
            <a:off x="5383085" y="1269667"/>
            <a:ext cx="3094487" cy="2178429"/>
          </a:xfrm>
          <a:prstGeom prst="rect">
            <a:avLst/>
          </a:prstGeom>
        </p:spPr>
      </p:pic>
      <p:sp>
        <p:nvSpPr>
          <p:cNvPr id="35" name="Google Shape;1790;p36">
            <a:extLst>
              <a:ext uri="{FF2B5EF4-FFF2-40B4-BE49-F238E27FC236}">
                <a16:creationId xmlns:a16="http://schemas.microsoft.com/office/drawing/2014/main" id="{761F4A24-8DD7-4C87-A6B4-CAC29BFC260F}"/>
              </a:ext>
            </a:extLst>
          </p:cNvPr>
          <p:cNvSpPr txBox="1">
            <a:spLocks/>
          </p:cNvSpPr>
          <p:nvPr/>
        </p:nvSpPr>
        <p:spPr>
          <a:xfrm>
            <a:off x="1743737" y="1639715"/>
            <a:ext cx="2602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500" b="1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pPr marL="0" indent="0"/>
            <a:r>
              <a:rPr lang="en-ID" dirty="0" err="1"/>
              <a:t>Rintangan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935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" grpId="0"/>
      <p:bldP spid="1583" grpId="0" build="p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8"/>
          <p:cNvSpPr txBox="1">
            <a:spLocks noGrp="1"/>
          </p:cNvSpPr>
          <p:nvPr>
            <p:ph type="title"/>
          </p:nvPr>
        </p:nvSpPr>
        <p:spPr>
          <a:xfrm>
            <a:off x="734700" y="337226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lang="en" dirty="0"/>
              <a:t>mplementasi kelas </a:t>
            </a: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item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510" name="Google Shape;1510;p28"/>
          <p:cNvGrpSpPr/>
          <p:nvPr/>
        </p:nvGrpSpPr>
        <p:grpSpPr>
          <a:xfrm>
            <a:off x="5678698" y="3206410"/>
            <a:ext cx="1068826" cy="2758315"/>
            <a:chOff x="1316875" y="2188050"/>
            <a:chExt cx="941200" cy="2758315"/>
          </a:xfrm>
        </p:grpSpPr>
        <p:grpSp>
          <p:nvGrpSpPr>
            <p:cNvPr id="1511" name="Google Shape;1511;p28"/>
            <p:cNvGrpSpPr/>
            <p:nvPr/>
          </p:nvGrpSpPr>
          <p:grpSpPr>
            <a:xfrm>
              <a:off x="1316875" y="2188050"/>
              <a:ext cx="874090" cy="1410845"/>
              <a:chOff x="1316875" y="2188050"/>
              <a:chExt cx="874090" cy="1410845"/>
            </a:xfrm>
          </p:grpSpPr>
          <p:sp>
            <p:nvSpPr>
              <p:cNvPr id="1512" name="Google Shape;1512;p28"/>
              <p:cNvSpPr/>
              <p:nvPr/>
            </p:nvSpPr>
            <p:spPr>
              <a:xfrm flipH="1">
                <a:off x="1341350" y="2188050"/>
                <a:ext cx="84961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8"/>
              <p:cNvSpPr/>
              <p:nvPr/>
            </p:nvSpPr>
            <p:spPr>
              <a:xfrm flipH="1">
                <a:off x="1316875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28"/>
            <p:cNvSpPr/>
            <p:nvPr/>
          </p:nvSpPr>
          <p:spPr>
            <a:xfrm rot="10800000" flipH="1">
              <a:off x="1408480" y="3535520"/>
              <a:ext cx="849595" cy="1410845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28"/>
          <p:cNvGrpSpPr/>
          <p:nvPr/>
        </p:nvGrpSpPr>
        <p:grpSpPr>
          <a:xfrm flipH="1">
            <a:off x="125233" y="3289675"/>
            <a:ext cx="1060975" cy="2741050"/>
            <a:chOff x="1316875" y="2188042"/>
            <a:chExt cx="934286" cy="2741050"/>
          </a:xfrm>
        </p:grpSpPr>
        <p:grpSp>
          <p:nvGrpSpPr>
            <p:cNvPr id="1524" name="Google Shape;1524;p28"/>
            <p:cNvGrpSpPr/>
            <p:nvPr/>
          </p:nvGrpSpPr>
          <p:grpSpPr>
            <a:xfrm>
              <a:off x="1316875" y="2188042"/>
              <a:ext cx="874087" cy="1410853"/>
              <a:chOff x="1316875" y="2188042"/>
              <a:chExt cx="874087" cy="1410853"/>
            </a:xfrm>
          </p:grpSpPr>
          <p:sp>
            <p:nvSpPr>
              <p:cNvPr id="1525" name="Google Shape;1525;p28"/>
              <p:cNvSpPr/>
              <p:nvPr/>
            </p:nvSpPr>
            <p:spPr>
              <a:xfrm flipH="1">
                <a:off x="1341347" y="2188042"/>
                <a:ext cx="849615" cy="1402370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8"/>
              <p:cNvSpPr/>
              <p:nvPr/>
            </p:nvSpPr>
            <p:spPr>
              <a:xfrm flipH="1">
                <a:off x="1316875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28"/>
            <p:cNvSpPr/>
            <p:nvPr/>
          </p:nvSpPr>
          <p:spPr>
            <a:xfrm rot="10800000" flipH="1">
              <a:off x="1401566" y="3518248"/>
              <a:ext cx="849595" cy="1410845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28"/>
          <p:cNvGrpSpPr/>
          <p:nvPr/>
        </p:nvGrpSpPr>
        <p:grpSpPr>
          <a:xfrm flipH="1">
            <a:off x="7685654" y="2798442"/>
            <a:ext cx="1064857" cy="2759885"/>
            <a:chOff x="1316875" y="2188050"/>
            <a:chExt cx="937705" cy="2759885"/>
          </a:xfrm>
        </p:grpSpPr>
        <p:grpSp>
          <p:nvGrpSpPr>
            <p:cNvPr id="1529" name="Google Shape;1529;p28"/>
            <p:cNvGrpSpPr/>
            <p:nvPr/>
          </p:nvGrpSpPr>
          <p:grpSpPr>
            <a:xfrm>
              <a:off x="1316875" y="2188050"/>
              <a:ext cx="874090" cy="1410845"/>
              <a:chOff x="1316875" y="2188050"/>
              <a:chExt cx="874090" cy="1410845"/>
            </a:xfrm>
          </p:grpSpPr>
          <p:sp>
            <p:nvSpPr>
              <p:cNvPr id="1530" name="Google Shape;1530;p28"/>
              <p:cNvSpPr/>
              <p:nvPr/>
            </p:nvSpPr>
            <p:spPr>
              <a:xfrm flipH="1">
                <a:off x="1341350" y="2188050"/>
                <a:ext cx="84961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8"/>
              <p:cNvSpPr/>
              <p:nvPr/>
            </p:nvSpPr>
            <p:spPr>
              <a:xfrm flipH="1">
                <a:off x="1316875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28"/>
            <p:cNvSpPr/>
            <p:nvPr/>
          </p:nvSpPr>
          <p:spPr>
            <a:xfrm rot="10800000" flipH="1">
              <a:off x="1404985" y="3537090"/>
              <a:ext cx="849595" cy="1410845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28"/>
          <p:cNvGrpSpPr/>
          <p:nvPr/>
        </p:nvGrpSpPr>
        <p:grpSpPr>
          <a:xfrm>
            <a:off x="4332564" y="2334122"/>
            <a:ext cx="480245" cy="1535635"/>
            <a:chOff x="6014401" y="2760199"/>
            <a:chExt cx="967650" cy="3094168"/>
          </a:xfrm>
        </p:grpSpPr>
        <p:sp>
          <p:nvSpPr>
            <p:cNvPr id="1535" name="Google Shape;1535;p28"/>
            <p:cNvSpPr/>
            <p:nvPr/>
          </p:nvSpPr>
          <p:spPr>
            <a:xfrm>
              <a:off x="6092375" y="4343547"/>
              <a:ext cx="747821" cy="1510820"/>
            </a:xfrm>
            <a:custGeom>
              <a:avLst/>
              <a:gdLst/>
              <a:ahLst/>
              <a:cxnLst/>
              <a:rect l="l" t="t" r="r" b="b"/>
              <a:pathLst>
                <a:path w="23797" h="48077" extrusionOk="0">
                  <a:moveTo>
                    <a:pt x="18904" y="29225"/>
                  </a:moveTo>
                  <a:cubicBezTo>
                    <a:pt x="19505" y="29172"/>
                    <a:pt x="20013" y="28794"/>
                    <a:pt x="20600" y="28716"/>
                  </a:cubicBezTo>
                  <a:cubicBezTo>
                    <a:pt x="21161" y="28638"/>
                    <a:pt x="21696" y="29094"/>
                    <a:pt x="22231" y="29212"/>
                  </a:cubicBezTo>
                  <a:cubicBezTo>
                    <a:pt x="22479" y="29264"/>
                    <a:pt x="23797" y="29629"/>
                    <a:pt x="23405" y="30151"/>
                  </a:cubicBezTo>
                  <a:lnTo>
                    <a:pt x="23392" y="30151"/>
                  </a:lnTo>
                  <a:lnTo>
                    <a:pt x="23405" y="30151"/>
                  </a:lnTo>
                  <a:cubicBezTo>
                    <a:pt x="23314" y="30255"/>
                    <a:pt x="23040" y="30138"/>
                    <a:pt x="22936" y="30125"/>
                  </a:cubicBezTo>
                  <a:cubicBezTo>
                    <a:pt x="22518" y="30060"/>
                    <a:pt x="22101" y="30112"/>
                    <a:pt x="21736" y="30307"/>
                  </a:cubicBezTo>
                  <a:cubicBezTo>
                    <a:pt x="22466" y="30895"/>
                    <a:pt x="22257" y="32304"/>
                    <a:pt x="22101" y="33152"/>
                  </a:cubicBezTo>
                  <a:cubicBezTo>
                    <a:pt x="21879" y="34443"/>
                    <a:pt x="21488" y="35696"/>
                    <a:pt x="21083" y="36935"/>
                  </a:cubicBezTo>
                  <a:cubicBezTo>
                    <a:pt x="20914" y="37483"/>
                    <a:pt x="20731" y="38018"/>
                    <a:pt x="20744" y="38605"/>
                  </a:cubicBezTo>
                  <a:cubicBezTo>
                    <a:pt x="20757" y="39401"/>
                    <a:pt x="20979" y="40210"/>
                    <a:pt x="20822" y="41005"/>
                  </a:cubicBezTo>
                  <a:cubicBezTo>
                    <a:pt x="20600" y="42219"/>
                    <a:pt x="19492" y="42675"/>
                    <a:pt x="18396" y="42362"/>
                  </a:cubicBezTo>
                  <a:lnTo>
                    <a:pt x="18396" y="42362"/>
                  </a:lnTo>
                  <a:cubicBezTo>
                    <a:pt x="18083" y="42284"/>
                    <a:pt x="17574" y="42258"/>
                    <a:pt x="17391" y="42010"/>
                  </a:cubicBezTo>
                  <a:cubicBezTo>
                    <a:pt x="17391" y="42741"/>
                    <a:pt x="17404" y="46120"/>
                    <a:pt x="16504" y="46107"/>
                  </a:cubicBezTo>
                  <a:cubicBezTo>
                    <a:pt x="16478" y="46094"/>
                    <a:pt x="16452" y="46080"/>
                    <a:pt x="16439" y="46067"/>
                  </a:cubicBezTo>
                  <a:cubicBezTo>
                    <a:pt x="16400" y="46394"/>
                    <a:pt x="16217" y="46707"/>
                    <a:pt x="15865" y="46759"/>
                  </a:cubicBezTo>
                  <a:cubicBezTo>
                    <a:pt x="15747" y="46772"/>
                    <a:pt x="15617" y="47242"/>
                    <a:pt x="15434" y="47346"/>
                  </a:cubicBezTo>
                  <a:cubicBezTo>
                    <a:pt x="15160" y="47489"/>
                    <a:pt x="14886" y="47320"/>
                    <a:pt x="14625" y="47372"/>
                  </a:cubicBezTo>
                  <a:cubicBezTo>
                    <a:pt x="14351" y="47620"/>
                    <a:pt x="13986" y="47803"/>
                    <a:pt x="13621" y="47724"/>
                  </a:cubicBezTo>
                  <a:cubicBezTo>
                    <a:pt x="13203" y="47659"/>
                    <a:pt x="12877" y="47333"/>
                    <a:pt x="12655" y="46981"/>
                  </a:cubicBezTo>
                  <a:lnTo>
                    <a:pt x="12655" y="46981"/>
                  </a:lnTo>
                  <a:cubicBezTo>
                    <a:pt x="12642" y="46968"/>
                    <a:pt x="12642" y="46955"/>
                    <a:pt x="12629" y="46942"/>
                  </a:cubicBezTo>
                  <a:cubicBezTo>
                    <a:pt x="12264" y="47829"/>
                    <a:pt x="11403" y="47894"/>
                    <a:pt x="10685" y="47372"/>
                  </a:cubicBezTo>
                  <a:cubicBezTo>
                    <a:pt x="10711" y="47463"/>
                    <a:pt x="10724" y="47555"/>
                    <a:pt x="10724" y="47633"/>
                  </a:cubicBezTo>
                  <a:cubicBezTo>
                    <a:pt x="10738" y="47790"/>
                    <a:pt x="10711" y="47946"/>
                    <a:pt x="10646" y="48077"/>
                  </a:cubicBezTo>
                  <a:cubicBezTo>
                    <a:pt x="9837" y="47620"/>
                    <a:pt x="9055" y="47111"/>
                    <a:pt x="8298" y="46563"/>
                  </a:cubicBezTo>
                  <a:cubicBezTo>
                    <a:pt x="7424" y="45924"/>
                    <a:pt x="6576" y="45298"/>
                    <a:pt x="6641" y="44110"/>
                  </a:cubicBezTo>
                  <a:lnTo>
                    <a:pt x="6641" y="44110"/>
                  </a:lnTo>
                  <a:cubicBezTo>
                    <a:pt x="6680" y="43706"/>
                    <a:pt x="6693" y="43341"/>
                    <a:pt x="6680" y="43041"/>
                  </a:cubicBezTo>
                  <a:lnTo>
                    <a:pt x="6445" y="43041"/>
                  </a:lnTo>
                  <a:cubicBezTo>
                    <a:pt x="6302" y="43041"/>
                    <a:pt x="6145" y="43028"/>
                    <a:pt x="6002" y="43028"/>
                  </a:cubicBezTo>
                  <a:cubicBezTo>
                    <a:pt x="5428" y="42988"/>
                    <a:pt x="4841" y="42871"/>
                    <a:pt x="4358" y="42558"/>
                  </a:cubicBezTo>
                  <a:lnTo>
                    <a:pt x="4358" y="42558"/>
                  </a:lnTo>
                  <a:cubicBezTo>
                    <a:pt x="3666" y="41866"/>
                    <a:pt x="3706" y="41071"/>
                    <a:pt x="3536" y="40118"/>
                  </a:cubicBezTo>
                  <a:cubicBezTo>
                    <a:pt x="3484" y="39701"/>
                    <a:pt x="3366" y="39283"/>
                    <a:pt x="3210" y="38892"/>
                  </a:cubicBezTo>
                  <a:cubicBezTo>
                    <a:pt x="3040" y="38487"/>
                    <a:pt x="2701" y="38227"/>
                    <a:pt x="2531" y="37822"/>
                  </a:cubicBezTo>
                  <a:cubicBezTo>
                    <a:pt x="2257" y="37118"/>
                    <a:pt x="2088" y="36374"/>
                    <a:pt x="2010" y="35617"/>
                  </a:cubicBezTo>
                  <a:lnTo>
                    <a:pt x="2010" y="35617"/>
                  </a:lnTo>
                  <a:cubicBezTo>
                    <a:pt x="1983" y="35382"/>
                    <a:pt x="1957" y="35135"/>
                    <a:pt x="1944" y="34900"/>
                  </a:cubicBezTo>
                  <a:cubicBezTo>
                    <a:pt x="1605" y="34861"/>
                    <a:pt x="157" y="34795"/>
                    <a:pt x="13" y="34430"/>
                  </a:cubicBezTo>
                  <a:lnTo>
                    <a:pt x="0" y="34430"/>
                  </a:lnTo>
                  <a:cubicBezTo>
                    <a:pt x="27" y="34260"/>
                    <a:pt x="692" y="34300"/>
                    <a:pt x="835" y="34287"/>
                  </a:cubicBezTo>
                  <a:cubicBezTo>
                    <a:pt x="1253" y="34247"/>
                    <a:pt x="1905" y="34326"/>
                    <a:pt x="1918" y="33817"/>
                  </a:cubicBezTo>
                  <a:cubicBezTo>
                    <a:pt x="1957" y="32969"/>
                    <a:pt x="2049" y="31834"/>
                    <a:pt x="2818" y="31312"/>
                  </a:cubicBezTo>
                  <a:cubicBezTo>
                    <a:pt x="4371" y="30281"/>
                    <a:pt x="6223" y="32604"/>
                    <a:pt x="7319" y="33386"/>
                  </a:cubicBezTo>
                  <a:cubicBezTo>
                    <a:pt x="7293" y="32904"/>
                    <a:pt x="7267" y="32434"/>
                    <a:pt x="7228" y="31951"/>
                  </a:cubicBezTo>
                  <a:lnTo>
                    <a:pt x="7228" y="31951"/>
                  </a:lnTo>
                  <a:cubicBezTo>
                    <a:pt x="7189" y="31377"/>
                    <a:pt x="7137" y="30686"/>
                    <a:pt x="7058" y="29968"/>
                  </a:cubicBezTo>
                  <a:lnTo>
                    <a:pt x="7058" y="29968"/>
                  </a:lnTo>
                  <a:cubicBezTo>
                    <a:pt x="6928" y="28768"/>
                    <a:pt x="6941" y="26889"/>
                    <a:pt x="6041" y="25937"/>
                  </a:cubicBezTo>
                  <a:cubicBezTo>
                    <a:pt x="4684" y="24476"/>
                    <a:pt x="3353" y="18096"/>
                    <a:pt x="2362" y="16022"/>
                  </a:cubicBezTo>
                  <a:cubicBezTo>
                    <a:pt x="2075" y="15422"/>
                    <a:pt x="1148" y="13178"/>
                    <a:pt x="744" y="12643"/>
                  </a:cubicBezTo>
                  <a:cubicBezTo>
                    <a:pt x="535" y="12395"/>
                    <a:pt x="13" y="11873"/>
                    <a:pt x="92" y="11508"/>
                  </a:cubicBezTo>
                  <a:cubicBezTo>
                    <a:pt x="196" y="10999"/>
                    <a:pt x="522" y="10516"/>
                    <a:pt x="770" y="10073"/>
                  </a:cubicBezTo>
                  <a:cubicBezTo>
                    <a:pt x="1162" y="9368"/>
                    <a:pt x="1566" y="8690"/>
                    <a:pt x="1970" y="7998"/>
                  </a:cubicBezTo>
                  <a:lnTo>
                    <a:pt x="1970" y="7998"/>
                  </a:lnTo>
                  <a:cubicBezTo>
                    <a:pt x="2636" y="6850"/>
                    <a:pt x="3249" y="5663"/>
                    <a:pt x="3784" y="4450"/>
                  </a:cubicBezTo>
                  <a:lnTo>
                    <a:pt x="3784" y="4450"/>
                  </a:lnTo>
                  <a:cubicBezTo>
                    <a:pt x="4006" y="3889"/>
                    <a:pt x="4697" y="2375"/>
                    <a:pt x="4058" y="1919"/>
                  </a:cubicBezTo>
                  <a:cubicBezTo>
                    <a:pt x="3849" y="1775"/>
                    <a:pt x="2192" y="614"/>
                    <a:pt x="2597" y="327"/>
                  </a:cubicBezTo>
                  <a:cubicBezTo>
                    <a:pt x="2597" y="327"/>
                    <a:pt x="2610" y="327"/>
                    <a:pt x="2610" y="327"/>
                  </a:cubicBezTo>
                  <a:cubicBezTo>
                    <a:pt x="2884" y="105"/>
                    <a:pt x="3392" y="210"/>
                    <a:pt x="3706" y="223"/>
                  </a:cubicBezTo>
                  <a:cubicBezTo>
                    <a:pt x="4201" y="262"/>
                    <a:pt x="4710" y="262"/>
                    <a:pt x="5206" y="236"/>
                  </a:cubicBezTo>
                  <a:cubicBezTo>
                    <a:pt x="5936" y="184"/>
                    <a:pt x="6654" y="1"/>
                    <a:pt x="7385" y="53"/>
                  </a:cubicBezTo>
                  <a:cubicBezTo>
                    <a:pt x="8794" y="144"/>
                    <a:pt x="8141" y="1201"/>
                    <a:pt x="7802" y="1984"/>
                  </a:cubicBezTo>
                  <a:cubicBezTo>
                    <a:pt x="6524" y="4998"/>
                    <a:pt x="5284" y="8090"/>
                    <a:pt x="3732" y="10986"/>
                  </a:cubicBezTo>
                  <a:cubicBezTo>
                    <a:pt x="4671" y="11938"/>
                    <a:pt x="6928" y="15304"/>
                    <a:pt x="7567" y="16478"/>
                  </a:cubicBezTo>
                  <a:cubicBezTo>
                    <a:pt x="9355" y="19766"/>
                    <a:pt x="9811" y="23432"/>
                    <a:pt x="11703" y="23145"/>
                  </a:cubicBezTo>
                  <a:cubicBezTo>
                    <a:pt x="15069" y="22636"/>
                    <a:pt x="17952" y="19596"/>
                    <a:pt x="19792" y="16909"/>
                  </a:cubicBezTo>
                  <a:cubicBezTo>
                    <a:pt x="19178" y="15996"/>
                    <a:pt x="18591" y="15056"/>
                    <a:pt x="18017" y="14117"/>
                  </a:cubicBezTo>
                  <a:cubicBezTo>
                    <a:pt x="18161" y="14208"/>
                    <a:pt x="18304" y="14300"/>
                    <a:pt x="18448" y="14378"/>
                  </a:cubicBezTo>
                  <a:cubicBezTo>
                    <a:pt x="18448" y="13321"/>
                    <a:pt x="18017" y="12460"/>
                    <a:pt x="17796" y="11612"/>
                  </a:cubicBezTo>
                  <a:cubicBezTo>
                    <a:pt x="18070" y="11899"/>
                    <a:pt x="18330" y="12199"/>
                    <a:pt x="18552" y="12525"/>
                  </a:cubicBezTo>
                  <a:cubicBezTo>
                    <a:pt x="18030" y="11508"/>
                    <a:pt x="17522" y="10490"/>
                    <a:pt x="17052" y="9446"/>
                  </a:cubicBezTo>
                  <a:cubicBezTo>
                    <a:pt x="17052" y="9616"/>
                    <a:pt x="17039" y="9773"/>
                    <a:pt x="17026" y="9942"/>
                  </a:cubicBezTo>
                  <a:lnTo>
                    <a:pt x="17000" y="9942"/>
                  </a:lnTo>
                  <a:cubicBezTo>
                    <a:pt x="16869" y="9316"/>
                    <a:pt x="16634" y="8703"/>
                    <a:pt x="16452" y="8090"/>
                  </a:cubicBezTo>
                  <a:cubicBezTo>
                    <a:pt x="16400" y="7920"/>
                    <a:pt x="16347" y="7750"/>
                    <a:pt x="16282" y="7581"/>
                  </a:cubicBezTo>
                  <a:cubicBezTo>
                    <a:pt x="16269" y="7516"/>
                    <a:pt x="15708" y="7294"/>
                    <a:pt x="15617" y="7202"/>
                  </a:cubicBezTo>
                  <a:cubicBezTo>
                    <a:pt x="15082" y="6668"/>
                    <a:pt x="14704" y="5937"/>
                    <a:pt x="14443" y="5245"/>
                  </a:cubicBezTo>
                  <a:cubicBezTo>
                    <a:pt x="14377" y="5089"/>
                    <a:pt x="14025" y="4345"/>
                    <a:pt x="14273" y="4241"/>
                  </a:cubicBezTo>
                  <a:cubicBezTo>
                    <a:pt x="14651" y="4084"/>
                    <a:pt x="15134" y="4097"/>
                    <a:pt x="15525" y="4058"/>
                  </a:cubicBezTo>
                  <a:cubicBezTo>
                    <a:pt x="17143" y="3941"/>
                    <a:pt x="18761" y="3941"/>
                    <a:pt x="20379" y="4058"/>
                  </a:cubicBezTo>
                  <a:cubicBezTo>
                    <a:pt x="20627" y="4084"/>
                    <a:pt x="21279" y="4058"/>
                    <a:pt x="21462" y="4280"/>
                  </a:cubicBezTo>
                  <a:cubicBezTo>
                    <a:pt x="21683" y="4554"/>
                    <a:pt x="20783" y="5193"/>
                    <a:pt x="20640" y="5298"/>
                  </a:cubicBezTo>
                  <a:cubicBezTo>
                    <a:pt x="19883" y="5793"/>
                    <a:pt x="19074" y="6211"/>
                    <a:pt x="18213" y="6550"/>
                  </a:cubicBezTo>
                  <a:lnTo>
                    <a:pt x="18617" y="7633"/>
                  </a:lnTo>
                  <a:cubicBezTo>
                    <a:pt x="18617" y="7633"/>
                    <a:pt x="18409" y="7646"/>
                    <a:pt x="18122" y="7659"/>
                  </a:cubicBezTo>
                  <a:cubicBezTo>
                    <a:pt x="18617" y="8677"/>
                    <a:pt x="19022" y="9916"/>
                    <a:pt x="19687" y="10829"/>
                  </a:cubicBezTo>
                  <a:lnTo>
                    <a:pt x="19674" y="10842"/>
                  </a:lnTo>
                  <a:cubicBezTo>
                    <a:pt x="19635" y="10816"/>
                    <a:pt x="19596" y="10777"/>
                    <a:pt x="19557" y="10738"/>
                  </a:cubicBezTo>
                  <a:cubicBezTo>
                    <a:pt x="19844" y="11364"/>
                    <a:pt x="20131" y="11977"/>
                    <a:pt x="20392" y="12604"/>
                  </a:cubicBezTo>
                  <a:cubicBezTo>
                    <a:pt x="20548" y="12956"/>
                    <a:pt x="20692" y="13295"/>
                    <a:pt x="20835" y="13647"/>
                  </a:cubicBezTo>
                  <a:cubicBezTo>
                    <a:pt x="20914" y="13830"/>
                    <a:pt x="21070" y="14495"/>
                    <a:pt x="21227" y="14613"/>
                  </a:cubicBezTo>
                  <a:cubicBezTo>
                    <a:pt x="21227" y="14026"/>
                    <a:pt x="21227" y="13452"/>
                    <a:pt x="21253" y="12878"/>
                  </a:cubicBezTo>
                  <a:cubicBezTo>
                    <a:pt x="21749" y="13947"/>
                    <a:pt x="22218" y="15004"/>
                    <a:pt x="22649" y="16100"/>
                  </a:cubicBezTo>
                  <a:lnTo>
                    <a:pt x="22649" y="16100"/>
                  </a:lnTo>
                  <a:cubicBezTo>
                    <a:pt x="22988" y="16961"/>
                    <a:pt x="23353" y="17718"/>
                    <a:pt x="22884" y="18592"/>
                  </a:cubicBezTo>
                  <a:cubicBezTo>
                    <a:pt x="22231" y="19792"/>
                    <a:pt x="21227" y="20823"/>
                    <a:pt x="20327" y="21840"/>
                  </a:cubicBezTo>
                  <a:cubicBezTo>
                    <a:pt x="19648" y="22623"/>
                    <a:pt x="18970" y="23419"/>
                    <a:pt x="18317" y="24228"/>
                  </a:cubicBezTo>
                  <a:cubicBezTo>
                    <a:pt x="18030" y="24606"/>
                    <a:pt x="17600" y="24985"/>
                    <a:pt x="17535" y="25467"/>
                  </a:cubicBezTo>
                  <a:cubicBezTo>
                    <a:pt x="17352" y="26694"/>
                    <a:pt x="17169" y="27907"/>
                    <a:pt x="16974" y="29120"/>
                  </a:cubicBezTo>
                  <a:cubicBezTo>
                    <a:pt x="17626" y="29107"/>
                    <a:pt x="18265" y="29277"/>
                    <a:pt x="18904" y="29225"/>
                  </a:cubicBezTo>
                  <a:close/>
                  <a:moveTo>
                    <a:pt x="20327" y="13491"/>
                  </a:moveTo>
                  <a:lnTo>
                    <a:pt x="20222" y="13256"/>
                  </a:lnTo>
                  <a:cubicBezTo>
                    <a:pt x="20066" y="12838"/>
                    <a:pt x="19883" y="12434"/>
                    <a:pt x="19700" y="12017"/>
                  </a:cubicBezTo>
                  <a:cubicBezTo>
                    <a:pt x="19596" y="11782"/>
                    <a:pt x="19452" y="11208"/>
                    <a:pt x="19257" y="11038"/>
                  </a:cubicBezTo>
                  <a:cubicBezTo>
                    <a:pt x="19152" y="10816"/>
                    <a:pt x="19048" y="10608"/>
                    <a:pt x="18931" y="10386"/>
                  </a:cubicBezTo>
                  <a:cubicBezTo>
                    <a:pt x="18761" y="10060"/>
                    <a:pt x="18565" y="10138"/>
                    <a:pt x="18226" y="10086"/>
                  </a:cubicBezTo>
                  <a:cubicBezTo>
                    <a:pt x="18683" y="11090"/>
                    <a:pt x="19191" y="12082"/>
                    <a:pt x="19739" y="13047"/>
                  </a:cubicBezTo>
                  <a:lnTo>
                    <a:pt x="19739" y="12891"/>
                  </a:lnTo>
                  <a:cubicBezTo>
                    <a:pt x="19974" y="13060"/>
                    <a:pt x="20170" y="13256"/>
                    <a:pt x="20327" y="13491"/>
                  </a:cubicBezTo>
                  <a:close/>
                  <a:moveTo>
                    <a:pt x="17900" y="30921"/>
                  </a:moveTo>
                  <a:cubicBezTo>
                    <a:pt x="17626" y="30490"/>
                    <a:pt x="17378" y="30477"/>
                    <a:pt x="16921" y="30464"/>
                  </a:cubicBezTo>
                  <a:cubicBezTo>
                    <a:pt x="16895" y="30699"/>
                    <a:pt x="16869" y="30921"/>
                    <a:pt x="16856" y="31142"/>
                  </a:cubicBezTo>
                  <a:cubicBezTo>
                    <a:pt x="16791" y="31873"/>
                    <a:pt x="16713" y="32943"/>
                    <a:pt x="16634" y="33882"/>
                  </a:cubicBezTo>
                  <a:cubicBezTo>
                    <a:pt x="16595" y="34352"/>
                    <a:pt x="16556" y="34821"/>
                    <a:pt x="16504" y="35291"/>
                  </a:cubicBezTo>
                  <a:cubicBezTo>
                    <a:pt x="16674" y="35382"/>
                    <a:pt x="16843" y="35500"/>
                    <a:pt x="16987" y="35630"/>
                  </a:cubicBezTo>
                  <a:cubicBezTo>
                    <a:pt x="17052" y="35487"/>
                    <a:pt x="17130" y="35304"/>
                    <a:pt x="17222" y="35069"/>
                  </a:cubicBezTo>
                  <a:lnTo>
                    <a:pt x="17222" y="35069"/>
                  </a:lnTo>
                  <a:cubicBezTo>
                    <a:pt x="17326" y="34795"/>
                    <a:pt x="17456" y="34456"/>
                    <a:pt x="17561" y="34091"/>
                  </a:cubicBezTo>
                  <a:lnTo>
                    <a:pt x="17561" y="34091"/>
                  </a:lnTo>
                  <a:cubicBezTo>
                    <a:pt x="17717" y="33595"/>
                    <a:pt x="17848" y="33086"/>
                    <a:pt x="17939" y="32578"/>
                  </a:cubicBezTo>
                  <a:lnTo>
                    <a:pt x="17939" y="32578"/>
                  </a:lnTo>
                  <a:cubicBezTo>
                    <a:pt x="18056" y="32003"/>
                    <a:pt x="18213" y="31429"/>
                    <a:pt x="17900" y="30921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8"/>
            <p:cNvSpPr/>
            <p:nvPr/>
          </p:nvSpPr>
          <p:spPr>
            <a:xfrm flipH="1">
              <a:off x="6014401" y="2760199"/>
              <a:ext cx="967650" cy="1757582"/>
            </a:xfrm>
            <a:custGeom>
              <a:avLst/>
              <a:gdLst/>
              <a:ahLst/>
              <a:cxnLst/>
              <a:rect l="l" t="t" r="r" b="b"/>
              <a:pathLst>
                <a:path w="9877" h="17940" extrusionOk="0">
                  <a:moveTo>
                    <a:pt x="797" y="7124"/>
                  </a:moveTo>
                  <a:cubicBezTo>
                    <a:pt x="405" y="6837"/>
                    <a:pt x="601" y="6159"/>
                    <a:pt x="692" y="5780"/>
                  </a:cubicBezTo>
                  <a:lnTo>
                    <a:pt x="692" y="5780"/>
                  </a:lnTo>
                  <a:cubicBezTo>
                    <a:pt x="875" y="4972"/>
                    <a:pt x="888" y="3445"/>
                    <a:pt x="1201" y="2715"/>
                  </a:cubicBezTo>
                  <a:cubicBezTo>
                    <a:pt x="1345" y="2323"/>
                    <a:pt x="1749" y="2245"/>
                    <a:pt x="2114" y="2336"/>
                  </a:cubicBezTo>
                  <a:lnTo>
                    <a:pt x="2114" y="2336"/>
                  </a:lnTo>
                  <a:cubicBezTo>
                    <a:pt x="2219" y="2375"/>
                    <a:pt x="2323" y="2388"/>
                    <a:pt x="2427" y="2401"/>
                  </a:cubicBezTo>
                  <a:lnTo>
                    <a:pt x="2427" y="2401"/>
                  </a:lnTo>
                  <a:cubicBezTo>
                    <a:pt x="2453" y="2401"/>
                    <a:pt x="2506" y="2467"/>
                    <a:pt x="2519" y="2480"/>
                  </a:cubicBezTo>
                  <a:cubicBezTo>
                    <a:pt x="2519" y="2336"/>
                    <a:pt x="2558" y="653"/>
                    <a:pt x="2897" y="875"/>
                  </a:cubicBezTo>
                  <a:cubicBezTo>
                    <a:pt x="2949" y="301"/>
                    <a:pt x="4058" y="1"/>
                    <a:pt x="4397" y="523"/>
                  </a:cubicBezTo>
                  <a:cubicBezTo>
                    <a:pt x="4541" y="157"/>
                    <a:pt x="4893" y="157"/>
                    <a:pt x="5167" y="353"/>
                  </a:cubicBezTo>
                  <a:cubicBezTo>
                    <a:pt x="5141" y="262"/>
                    <a:pt x="5154" y="157"/>
                    <a:pt x="5193" y="79"/>
                  </a:cubicBezTo>
                  <a:cubicBezTo>
                    <a:pt x="5767" y="405"/>
                    <a:pt x="6824" y="914"/>
                    <a:pt x="6772" y="1645"/>
                  </a:cubicBezTo>
                  <a:lnTo>
                    <a:pt x="6772" y="1645"/>
                  </a:lnTo>
                  <a:cubicBezTo>
                    <a:pt x="6759" y="1788"/>
                    <a:pt x="6759" y="1932"/>
                    <a:pt x="6759" y="2075"/>
                  </a:cubicBezTo>
                  <a:cubicBezTo>
                    <a:pt x="7085" y="2049"/>
                    <a:pt x="7398" y="2114"/>
                    <a:pt x="7685" y="2258"/>
                  </a:cubicBezTo>
                  <a:cubicBezTo>
                    <a:pt x="7998" y="2467"/>
                    <a:pt x="8559" y="4711"/>
                    <a:pt x="8611" y="5011"/>
                  </a:cubicBezTo>
                  <a:lnTo>
                    <a:pt x="8611" y="5011"/>
                  </a:lnTo>
                  <a:cubicBezTo>
                    <a:pt x="8677" y="5506"/>
                    <a:pt x="8637" y="5989"/>
                    <a:pt x="8507" y="6472"/>
                  </a:cubicBezTo>
                  <a:cubicBezTo>
                    <a:pt x="8063" y="7372"/>
                    <a:pt x="6954" y="6211"/>
                    <a:pt x="6498" y="5898"/>
                  </a:cubicBezTo>
                  <a:cubicBezTo>
                    <a:pt x="6680" y="8781"/>
                    <a:pt x="7385" y="9016"/>
                    <a:pt x="9107" y="11221"/>
                  </a:cubicBezTo>
                  <a:cubicBezTo>
                    <a:pt x="9877" y="12291"/>
                    <a:pt x="6824" y="14795"/>
                    <a:pt x="7802" y="15487"/>
                  </a:cubicBezTo>
                  <a:cubicBezTo>
                    <a:pt x="9251" y="16518"/>
                    <a:pt x="6863" y="16478"/>
                    <a:pt x="6237" y="16165"/>
                  </a:cubicBezTo>
                  <a:cubicBezTo>
                    <a:pt x="5741" y="15878"/>
                    <a:pt x="7620" y="12473"/>
                    <a:pt x="7829" y="12069"/>
                  </a:cubicBezTo>
                  <a:cubicBezTo>
                    <a:pt x="8194" y="11338"/>
                    <a:pt x="5219" y="9903"/>
                    <a:pt x="4802" y="9955"/>
                  </a:cubicBezTo>
                  <a:cubicBezTo>
                    <a:pt x="3471" y="10138"/>
                    <a:pt x="2362" y="11312"/>
                    <a:pt x="1619" y="12343"/>
                  </a:cubicBezTo>
                  <a:cubicBezTo>
                    <a:pt x="1423" y="12617"/>
                    <a:pt x="2127" y="13321"/>
                    <a:pt x="2258" y="13543"/>
                  </a:cubicBezTo>
                  <a:cubicBezTo>
                    <a:pt x="2206" y="13504"/>
                    <a:pt x="2140" y="13465"/>
                    <a:pt x="2101" y="13439"/>
                  </a:cubicBezTo>
                  <a:cubicBezTo>
                    <a:pt x="2101" y="13856"/>
                    <a:pt x="2258" y="14195"/>
                    <a:pt x="2349" y="14535"/>
                  </a:cubicBezTo>
                  <a:cubicBezTo>
                    <a:pt x="2245" y="14417"/>
                    <a:pt x="2140" y="14300"/>
                    <a:pt x="2049" y="14169"/>
                  </a:cubicBezTo>
                  <a:cubicBezTo>
                    <a:pt x="2780" y="15565"/>
                    <a:pt x="1945" y="13987"/>
                    <a:pt x="2649" y="15396"/>
                  </a:cubicBezTo>
                  <a:cubicBezTo>
                    <a:pt x="2649" y="14808"/>
                    <a:pt x="2832" y="16074"/>
                    <a:pt x="2975" y="16152"/>
                  </a:cubicBezTo>
                  <a:cubicBezTo>
                    <a:pt x="3301" y="16244"/>
                    <a:pt x="3680" y="16792"/>
                    <a:pt x="3680" y="17066"/>
                  </a:cubicBezTo>
                  <a:cubicBezTo>
                    <a:pt x="3954" y="17940"/>
                    <a:pt x="1136" y="17783"/>
                    <a:pt x="901" y="17444"/>
                  </a:cubicBezTo>
                  <a:cubicBezTo>
                    <a:pt x="692" y="17170"/>
                    <a:pt x="2375" y="16465"/>
                    <a:pt x="2179" y="16544"/>
                  </a:cubicBezTo>
                  <a:lnTo>
                    <a:pt x="2023" y="16113"/>
                  </a:lnTo>
                  <a:cubicBezTo>
                    <a:pt x="2023" y="16113"/>
                    <a:pt x="2101" y="16113"/>
                    <a:pt x="2219" y="16100"/>
                  </a:cubicBezTo>
                  <a:cubicBezTo>
                    <a:pt x="2114" y="15904"/>
                    <a:pt x="1605" y="14848"/>
                    <a:pt x="1658" y="14887"/>
                  </a:cubicBezTo>
                  <a:cubicBezTo>
                    <a:pt x="1501" y="14587"/>
                    <a:pt x="1279" y="13530"/>
                    <a:pt x="992" y="13347"/>
                  </a:cubicBezTo>
                  <a:cubicBezTo>
                    <a:pt x="992" y="13582"/>
                    <a:pt x="992" y="13804"/>
                    <a:pt x="979" y="14039"/>
                  </a:cubicBezTo>
                  <a:cubicBezTo>
                    <a:pt x="718" y="13465"/>
                    <a:pt x="1" y="12538"/>
                    <a:pt x="275" y="11873"/>
                  </a:cubicBezTo>
                  <a:cubicBezTo>
                    <a:pt x="653" y="10986"/>
                    <a:pt x="1540" y="10294"/>
                    <a:pt x="2127" y="9551"/>
                  </a:cubicBezTo>
                  <a:cubicBezTo>
                    <a:pt x="2597" y="8964"/>
                    <a:pt x="2545" y="8324"/>
                    <a:pt x="2675" y="7594"/>
                  </a:cubicBezTo>
                  <a:cubicBezTo>
                    <a:pt x="2675" y="7594"/>
                    <a:pt x="1384" y="7568"/>
                    <a:pt x="797" y="7124"/>
                  </a:cubicBezTo>
                  <a:close/>
                  <a:moveTo>
                    <a:pt x="1449" y="13908"/>
                  </a:moveTo>
                  <a:cubicBezTo>
                    <a:pt x="1410" y="13869"/>
                    <a:pt x="1384" y="13830"/>
                    <a:pt x="1358" y="13791"/>
                  </a:cubicBezTo>
                  <a:cubicBezTo>
                    <a:pt x="1514" y="14182"/>
                    <a:pt x="1723" y="15069"/>
                    <a:pt x="2179" y="15148"/>
                  </a:cubicBezTo>
                  <a:cubicBezTo>
                    <a:pt x="1997" y="14743"/>
                    <a:pt x="1788" y="14352"/>
                    <a:pt x="1579" y="13974"/>
                  </a:cubicBezTo>
                  <a:lnTo>
                    <a:pt x="1579" y="14026"/>
                  </a:lnTo>
                  <a:cubicBezTo>
                    <a:pt x="1527" y="13987"/>
                    <a:pt x="1475" y="13947"/>
                    <a:pt x="1436" y="13908"/>
                  </a:cubicBezTo>
                  <a:cubicBezTo>
                    <a:pt x="1410" y="13869"/>
                    <a:pt x="1449" y="13908"/>
                    <a:pt x="1436" y="13908"/>
                  </a:cubicBezTo>
                  <a:close/>
                  <a:moveTo>
                    <a:pt x="2323" y="6876"/>
                  </a:moveTo>
                  <a:cubicBezTo>
                    <a:pt x="2427" y="7046"/>
                    <a:pt x="2519" y="7059"/>
                    <a:pt x="2701" y="7059"/>
                  </a:cubicBezTo>
                  <a:cubicBezTo>
                    <a:pt x="2767" y="6537"/>
                    <a:pt x="3093" y="5389"/>
                    <a:pt x="2675" y="5011"/>
                  </a:cubicBezTo>
                  <a:cubicBezTo>
                    <a:pt x="2649" y="5089"/>
                    <a:pt x="2610" y="5154"/>
                    <a:pt x="2584" y="5232"/>
                  </a:cubicBezTo>
                  <a:lnTo>
                    <a:pt x="2584" y="5232"/>
                  </a:lnTo>
                  <a:cubicBezTo>
                    <a:pt x="2467" y="5676"/>
                    <a:pt x="2036" y="6446"/>
                    <a:pt x="2323" y="6876"/>
                  </a:cubicBezTo>
                  <a:cubicBezTo>
                    <a:pt x="2414" y="7046"/>
                    <a:pt x="2271" y="6798"/>
                    <a:pt x="2310" y="6876"/>
                  </a:cubicBezTo>
                  <a:close/>
                </a:path>
              </a:pathLst>
            </a:custGeom>
            <a:solidFill>
              <a:srgbClr val="000000">
                <a:alpha val="37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528;p28">
            <a:extLst>
              <a:ext uri="{FF2B5EF4-FFF2-40B4-BE49-F238E27FC236}">
                <a16:creationId xmlns:a16="http://schemas.microsoft.com/office/drawing/2014/main" id="{C0458AC5-6FFB-47F2-81BC-57E2A09BF533}"/>
              </a:ext>
            </a:extLst>
          </p:cNvPr>
          <p:cNvGrpSpPr/>
          <p:nvPr/>
        </p:nvGrpSpPr>
        <p:grpSpPr>
          <a:xfrm flipH="1">
            <a:off x="3883645" y="3239938"/>
            <a:ext cx="1064857" cy="2759885"/>
            <a:chOff x="1316875" y="2188050"/>
            <a:chExt cx="937705" cy="2759885"/>
          </a:xfrm>
        </p:grpSpPr>
        <p:grpSp>
          <p:nvGrpSpPr>
            <p:cNvPr id="64" name="Google Shape;1529;p28">
              <a:extLst>
                <a:ext uri="{FF2B5EF4-FFF2-40B4-BE49-F238E27FC236}">
                  <a16:creationId xmlns:a16="http://schemas.microsoft.com/office/drawing/2014/main" id="{7E8A1D1A-1C41-4A39-9DE4-3F661C1D1638}"/>
                </a:ext>
              </a:extLst>
            </p:cNvPr>
            <p:cNvGrpSpPr/>
            <p:nvPr/>
          </p:nvGrpSpPr>
          <p:grpSpPr>
            <a:xfrm>
              <a:off x="1316875" y="2188050"/>
              <a:ext cx="874090" cy="1410845"/>
              <a:chOff x="1316875" y="2188050"/>
              <a:chExt cx="874090" cy="1410845"/>
            </a:xfrm>
          </p:grpSpPr>
          <p:sp>
            <p:nvSpPr>
              <p:cNvPr id="66" name="Google Shape;1530;p28">
                <a:extLst>
                  <a:ext uri="{FF2B5EF4-FFF2-40B4-BE49-F238E27FC236}">
                    <a16:creationId xmlns:a16="http://schemas.microsoft.com/office/drawing/2014/main" id="{53F38F72-5DF4-409C-9D72-E768107AB850}"/>
                  </a:ext>
                </a:extLst>
              </p:cNvPr>
              <p:cNvSpPr/>
              <p:nvPr/>
            </p:nvSpPr>
            <p:spPr>
              <a:xfrm flipH="1">
                <a:off x="1341350" y="2188050"/>
                <a:ext cx="84961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31;p28">
                <a:extLst>
                  <a:ext uri="{FF2B5EF4-FFF2-40B4-BE49-F238E27FC236}">
                    <a16:creationId xmlns:a16="http://schemas.microsoft.com/office/drawing/2014/main" id="{13229F93-E21A-41DD-84DA-376177B53363}"/>
                  </a:ext>
                </a:extLst>
              </p:cNvPr>
              <p:cNvSpPr/>
              <p:nvPr/>
            </p:nvSpPr>
            <p:spPr>
              <a:xfrm flipH="1">
                <a:off x="1316875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1532;p28">
              <a:extLst>
                <a:ext uri="{FF2B5EF4-FFF2-40B4-BE49-F238E27FC236}">
                  <a16:creationId xmlns:a16="http://schemas.microsoft.com/office/drawing/2014/main" id="{5AF98DB1-0E9E-4200-8544-38C3F46FEB31}"/>
                </a:ext>
              </a:extLst>
            </p:cNvPr>
            <p:cNvSpPr/>
            <p:nvPr/>
          </p:nvSpPr>
          <p:spPr>
            <a:xfrm rot="10800000" flipH="1">
              <a:off x="1404985" y="3537090"/>
              <a:ext cx="849595" cy="1410845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2035;p44">
            <a:extLst>
              <a:ext uri="{FF2B5EF4-FFF2-40B4-BE49-F238E27FC236}">
                <a16:creationId xmlns:a16="http://schemas.microsoft.com/office/drawing/2014/main" id="{398BF03A-792F-4246-9E01-6CB937278BE9}"/>
              </a:ext>
            </a:extLst>
          </p:cNvPr>
          <p:cNvGrpSpPr/>
          <p:nvPr/>
        </p:nvGrpSpPr>
        <p:grpSpPr>
          <a:xfrm>
            <a:off x="864292" y="1228668"/>
            <a:ext cx="3295461" cy="7059177"/>
            <a:chOff x="4711850" y="1454952"/>
            <a:chExt cx="3461362" cy="6244605"/>
          </a:xfrm>
        </p:grpSpPr>
        <p:grpSp>
          <p:nvGrpSpPr>
            <p:cNvPr id="69" name="Google Shape;2036;p44">
              <a:extLst>
                <a:ext uri="{FF2B5EF4-FFF2-40B4-BE49-F238E27FC236}">
                  <a16:creationId xmlns:a16="http://schemas.microsoft.com/office/drawing/2014/main" id="{A764BF5E-7A2E-433A-AF55-1FFE381C6D72}"/>
                </a:ext>
              </a:extLst>
            </p:cNvPr>
            <p:cNvGrpSpPr/>
            <p:nvPr/>
          </p:nvGrpSpPr>
          <p:grpSpPr>
            <a:xfrm rot="10800000">
              <a:off x="4734014" y="4211699"/>
              <a:ext cx="3439198" cy="3487858"/>
              <a:chOff x="4572029" y="1415284"/>
              <a:chExt cx="2875343" cy="2325084"/>
            </a:xfrm>
          </p:grpSpPr>
          <p:grpSp>
            <p:nvGrpSpPr>
              <p:cNvPr id="77" name="Google Shape;2037;p44">
                <a:extLst>
                  <a:ext uri="{FF2B5EF4-FFF2-40B4-BE49-F238E27FC236}">
                    <a16:creationId xmlns:a16="http://schemas.microsoft.com/office/drawing/2014/main" id="{0C40632F-4CC0-4210-852B-18E7F0AA93DE}"/>
                  </a:ext>
                </a:extLst>
              </p:cNvPr>
              <p:cNvGrpSpPr/>
              <p:nvPr/>
            </p:nvGrpSpPr>
            <p:grpSpPr>
              <a:xfrm>
                <a:off x="4572029" y="1415284"/>
                <a:ext cx="2875343" cy="2034503"/>
                <a:chOff x="518720" y="252435"/>
                <a:chExt cx="6524255" cy="4540471"/>
              </a:xfrm>
            </p:grpSpPr>
            <p:sp>
              <p:nvSpPr>
                <p:cNvPr id="79" name="Google Shape;2038;p44">
                  <a:extLst>
                    <a:ext uri="{FF2B5EF4-FFF2-40B4-BE49-F238E27FC236}">
                      <a16:creationId xmlns:a16="http://schemas.microsoft.com/office/drawing/2014/main" id="{214DF2AF-A278-4C73-A8D7-810278447FE6}"/>
                    </a:ext>
                  </a:extLst>
                </p:cNvPr>
                <p:cNvSpPr/>
                <p:nvPr/>
              </p:nvSpPr>
              <p:spPr>
                <a:xfrm>
                  <a:off x="518720" y="4064753"/>
                  <a:ext cx="6524250" cy="72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039;p44">
                  <a:extLst>
                    <a:ext uri="{FF2B5EF4-FFF2-40B4-BE49-F238E27FC236}">
                      <a16:creationId xmlns:a16="http://schemas.microsoft.com/office/drawing/2014/main" id="{1A935B7B-09E1-4393-9AEE-BA0C1FA095F9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" name="Google Shape;2040;p44">
                <a:extLst>
                  <a:ext uri="{FF2B5EF4-FFF2-40B4-BE49-F238E27FC236}">
                    <a16:creationId xmlns:a16="http://schemas.microsoft.com/office/drawing/2014/main" id="{ADDB01C9-3C0C-4F3C-BC2D-C87ED9A62D44}"/>
                  </a:ext>
                </a:extLst>
              </p:cNvPr>
              <p:cNvSpPr/>
              <p:nvPr/>
            </p:nvSpPr>
            <p:spPr>
              <a:xfrm>
                <a:off x="5498909" y="341409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2041;p44">
              <a:extLst>
                <a:ext uri="{FF2B5EF4-FFF2-40B4-BE49-F238E27FC236}">
                  <a16:creationId xmlns:a16="http://schemas.microsoft.com/office/drawing/2014/main" id="{B4BDDBE1-1C4D-4582-BEC6-A19B2F7C3383}"/>
                </a:ext>
              </a:extLst>
            </p:cNvPr>
            <p:cNvGrpSpPr/>
            <p:nvPr/>
          </p:nvGrpSpPr>
          <p:grpSpPr>
            <a:xfrm>
              <a:off x="4711850" y="1454952"/>
              <a:ext cx="3439198" cy="2782660"/>
              <a:chOff x="4572029" y="1415284"/>
              <a:chExt cx="2875343" cy="2325084"/>
            </a:xfrm>
          </p:grpSpPr>
          <p:grpSp>
            <p:nvGrpSpPr>
              <p:cNvPr id="71" name="Google Shape;2042;p44">
                <a:extLst>
                  <a:ext uri="{FF2B5EF4-FFF2-40B4-BE49-F238E27FC236}">
                    <a16:creationId xmlns:a16="http://schemas.microsoft.com/office/drawing/2014/main" id="{AB547D39-BF81-4451-8824-2DE29A6BBF8E}"/>
                  </a:ext>
                </a:extLst>
              </p:cNvPr>
              <p:cNvGrpSpPr/>
              <p:nvPr/>
            </p:nvGrpSpPr>
            <p:grpSpPr>
              <a:xfrm>
                <a:off x="4572029" y="1415284"/>
                <a:ext cx="2875343" cy="2034503"/>
                <a:chOff x="3665856" y="822037"/>
                <a:chExt cx="4758139" cy="3311365"/>
              </a:xfrm>
            </p:grpSpPr>
            <p:grpSp>
              <p:nvGrpSpPr>
                <p:cNvPr id="73" name="Google Shape;2043;p44">
                  <a:extLst>
                    <a:ext uri="{FF2B5EF4-FFF2-40B4-BE49-F238E27FC236}">
                      <a16:creationId xmlns:a16="http://schemas.microsoft.com/office/drawing/2014/main" id="{6016FD77-ECED-4379-B841-DA15E80E0A23}"/>
                    </a:ext>
                  </a:extLst>
                </p:cNvPr>
                <p:cNvGrpSpPr/>
                <p:nvPr/>
              </p:nvGrpSpPr>
              <p:grpSpPr>
                <a:xfrm>
                  <a:off x="3665856" y="822037"/>
                  <a:ext cx="4758139" cy="3311365"/>
                  <a:chOff x="518720" y="252435"/>
                  <a:chExt cx="6524255" cy="4540471"/>
                </a:xfrm>
              </p:grpSpPr>
              <p:sp>
                <p:nvSpPr>
                  <p:cNvPr id="75" name="Google Shape;2044;p44">
                    <a:extLst>
                      <a:ext uri="{FF2B5EF4-FFF2-40B4-BE49-F238E27FC236}">
                        <a16:creationId xmlns:a16="http://schemas.microsoft.com/office/drawing/2014/main" id="{6CDABF62-181C-4667-8B07-7A5CC3AA2C1E}"/>
                      </a:ext>
                    </a:extLst>
                  </p:cNvPr>
                  <p:cNvSpPr/>
                  <p:nvPr/>
                </p:nvSpPr>
                <p:spPr>
                  <a:xfrm>
                    <a:off x="518720" y="4064753"/>
                    <a:ext cx="6524250" cy="7281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0013" algn="bl" rotWithShape="0">
                      <a:schemeClr val="accent2"/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2045;p44">
                    <a:extLst>
                      <a:ext uri="{FF2B5EF4-FFF2-40B4-BE49-F238E27FC236}">
                        <a16:creationId xmlns:a16="http://schemas.microsoft.com/office/drawing/2014/main" id="{D7282A15-9575-42BD-9959-ED693DF06618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0013" algn="bl" rotWithShape="0">
                      <a:schemeClr val="accent2"/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4" name="Google Shape;2046;p44">
                  <a:extLst>
                    <a:ext uri="{FF2B5EF4-FFF2-40B4-BE49-F238E27FC236}">
                      <a16:creationId xmlns:a16="http://schemas.microsoft.com/office/drawing/2014/main" id="{AC2907E0-5E3C-4102-BD2A-C00F92DFDACA}"/>
                    </a:ext>
                  </a:extLst>
                </p:cNvPr>
                <p:cNvSpPr/>
                <p:nvPr/>
              </p:nvSpPr>
              <p:spPr>
                <a:xfrm>
                  <a:off x="5947879" y="3788170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71438" algn="bl" rotWithShape="0">
                    <a:schemeClr val="accen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2" name="Google Shape;2047;p44">
                <a:extLst>
                  <a:ext uri="{FF2B5EF4-FFF2-40B4-BE49-F238E27FC236}">
                    <a16:creationId xmlns:a16="http://schemas.microsoft.com/office/drawing/2014/main" id="{29445B5C-A366-423E-BE0B-74DAB99D56E2}"/>
                  </a:ext>
                </a:extLst>
              </p:cNvPr>
              <p:cNvSpPr/>
              <p:nvPr/>
            </p:nvSpPr>
            <p:spPr>
              <a:xfrm>
                <a:off x="5498909" y="341409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100013" algn="bl" rotWithShape="0">
                  <a:schemeClr val="accen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1583;p30">
            <a:extLst>
              <a:ext uri="{FF2B5EF4-FFF2-40B4-BE49-F238E27FC236}">
                <a16:creationId xmlns:a16="http://schemas.microsoft.com/office/drawing/2014/main" id="{3FCEF3AA-8386-406C-832B-DBFF6D75C7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42698" y="1797487"/>
            <a:ext cx="2791148" cy="10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Kelas Item merupakan anak kelas dari kelas Global yang menampilkan item untuk didapatkan oleh pemain</a:t>
            </a:r>
            <a:endParaRPr sz="1800" dirty="0"/>
          </a:p>
        </p:txBody>
      </p:sp>
      <p:grpSp>
        <p:nvGrpSpPr>
          <p:cNvPr id="40" name="Google Shape;2104;p46">
            <a:extLst>
              <a:ext uri="{FF2B5EF4-FFF2-40B4-BE49-F238E27FC236}">
                <a16:creationId xmlns:a16="http://schemas.microsoft.com/office/drawing/2014/main" id="{48F80530-DBB4-4173-803B-CB85AD8AF625}"/>
              </a:ext>
            </a:extLst>
          </p:cNvPr>
          <p:cNvGrpSpPr/>
          <p:nvPr/>
        </p:nvGrpSpPr>
        <p:grpSpPr>
          <a:xfrm>
            <a:off x="6743555" y="3009679"/>
            <a:ext cx="864912" cy="2926236"/>
            <a:chOff x="3779748" y="2028646"/>
            <a:chExt cx="1337296" cy="5018179"/>
          </a:xfrm>
        </p:grpSpPr>
        <p:sp>
          <p:nvSpPr>
            <p:cNvPr id="41" name="Google Shape;2105;p46">
              <a:extLst>
                <a:ext uri="{FF2B5EF4-FFF2-40B4-BE49-F238E27FC236}">
                  <a16:creationId xmlns:a16="http://schemas.microsoft.com/office/drawing/2014/main" id="{228FA0BE-9EC9-4C13-88B1-C43EBA14032E}"/>
                </a:ext>
              </a:extLst>
            </p:cNvPr>
            <p:cNvSpPr/>
            <p:nvPr/>
          </p:nvSpPr>
          <p:spPr>
            <a:xfrm rot="10800000" flipH="1">
              <a:off x="3779748" y="4376147"/>
              <a:ext cx="1198102" cy="2670678"/>
            </a:xfrm>
            <a:custGeom>
              <a:avLst/>
              <a:gdLst/>
              <a:ahLst/>
              <a:cxnLst/>
              <a:rect l="l" t="t" r="r" b="b"/>
              <a:pathLst>
                <a:path w="24758" h="55185" extrusionOk="0">
                  <a:moveTo>
                    <a:pt x="1355" y="24267"/>
                  </a:moveTo>
                  <a:cubicBezTo>
                    <a:pt x="1683" y="24374"/>
                    <a:pt x="2016" y="24453"/>
                    <a:pt x="2361" y="24493"/>
                  </a:cubicBezTo>
                  <a:cubicBezTo>
                    <a:pt x="1982" y="24600"/>
                    <a:pt x="1604" y="24679"/>
                    <a:pt x="1220" y="24730"/>
                  </a:cubicBezTo>
                  <a:lnTo>
                    <a:pt x="1163" y="24781"/>
                  </a:lnTo>
                  <a:cubicBezTo>
                    <a:pt x="1135" y="24736"/>
                    <a:pt x="1101" y="24702"/>
                    <a:pt x="1062" y="24668"/>
                  </a:cubicBezTo>
                  <a:cubicBezTo>
                    <a:pt x="1146" y="24521"/>
                    <a:pt x="1242" y="24386"/>
                    <a:pt x="1355" y="24267"/>
                  </a:cubicBezTo>
                  <a:close/>
                  <a:moveTo>
                    <a:pt x="18698" y="25300"/>
                  </a:moveTo>
                  <a:cubicBezTo>
                    <a:pt x="18896" y="26153"/>
                    <a:pt x="18936" y="26927"/>
                    <a:pt x="18981" y="27706"/>
                  </a:cubicBezTo>
                  <a:lnTo>
                    <a:pt x="18992" y="27701"/>
                  </a:lnTo>
                  <a:cubicBezTo>
                    <a:pt x="19105" y="27847"/>
                    <a:pt x="19235" y="27989"/>
                    <a:pt x="19382" y="28107"/>
                  </a:cubicBezTo>
                  <a:cubicBezTo>
                    <a:pt x="19399" y="28215"/>
                    <a:pt x="19410" y="28316"/>
                    <a:pt x="19421" y="28423"/>
                  </a:cubicBezTo>
                  <a:cubicBezTo>
                    <a:pt x="19523" y="29248"/>
                    <a:pt x="19647" y="30084"/>
                    <a:pt x="19788" y="30937"/>
                  </a:cubicBezTo>
                  <a:cubicBezTo>
                    <a:pt x="19777" y="31823"/>
                    <a:pt x="19828" y="32704"/>
                    <a:pt x="19935" y="33585"/>
                  </a:cubicBezTo>
                  <a:cubicBezTo>
                    <a:pt x="19314" y="32597"/>
                    <a:pt x="18704" y="31603"/>
                    <a:pt x="18105" y="30598"/>
                  </a:cubicBezTo>
                  <a:cubicBezTo>
                    <a:pt x="17767" y="30089"/>
                    <a:pt x="17462" y="29553"/>
                    <a:pt x="17191" y="29005"/>
                  </a:cubicBezTo>
                  <a:lnTo>
                    <a:pt x="16829" y="28983"/>
                  </a:lnTo>
                  <a:cubicBezTo>
                    <a:pt x="16835" y="28689"/>
                    <a:pt x="16863" y="28401"/>
                    <a:pt x="16919" y="28113"/>
                  </a:cubicBezTo>
                  <a:lnTo>
                    <a:pt x="17281" y="27887"/>
                  </a:lnTo>
                  <a:cubicBezTo>
                    <a:pt x="17507" y="28164"/>
                    <a:pt x="17727" y="28435"/>
                    <a:pt x="17953" y="28711"/>
                  </a:cubicBezTo>
                  <a:cubicBezTo>
                    <a:pt x="18139" y="28045"/>
                    <a:pt x="18326" y="27384"/>
                    <a:pt x="18512" y="26724"/>
                  </a:cubicBezTo>
                  <a:cubicBezTo>
                    <a:pt x="18506" y="26701"/>
                    <a:pt x="18506" y="26684"/>
                    <a:pt x="18501" y="26667"/>
                  </a:cubicBezTo>
                  <a:lnTo>
                    <a:pt x="18698" y="25300"/>
                  </a:lnTo>
                  <a:close/>
                  <a:moveTo>
                    <a:pt x="18636" y="0"/>
                  </a:moveTo>
                  <a:lnTo>
                    <a:pt x="18636" y="0"/>
                  </a:lnTo>
                  <a:cubicBezTo>
                    <a:pt x="17834" y="96"/>
                    <a:pt x="17066" y="396"/>
                    <a:pt x="16411" y="864"/>
                  </a:cubicBezTo>
                  <a:cubicBezTo>
                    <a:pt x="16072" y="799"/>
                    <a:pt x="15729" y="766"/>
                    <a:pt x="15387" y="766"/>
                  </a:cubicBezTo>
                  <a:cubicBezTo>
                    <a:pt x="14908" y="766"/>
                    <a:pt x="14430" y="830"/>
                    <a:pt x="13966" y="955"/>
                  </a:cubicBezTo>
                  <a:cubicBezTo>
                    <a:pt x="13746" y="1017"/>
                    <a:pt x="13531" y="1096"/>
                    <a:pt x="13322" y="1186"/>
                  </a:cubicBezTo>
                  <a:cubicBezTo>
                    <a:pt x="12541" y="757"/>
                    <a:pt x="11672" y="531"/>
                    <a:pt x="10785" y="531"/>
                  </a:cubicBezTo>
                  <a:cubicBezTo>
                    <a:pt x="10774" y="531"/>
                    <a:pt x="10764" y="531"/>
                    <a:pt x="10753" y="531"/>
                  </a:cubicBezTo>
                  <a:cubicBezTo>
                    <a:pt x="11041" y="797"/>
                    <a:pt x="11379" y="1000"/>
                    <a:pt x="11752" y="1124"/>
                  </a:cubicBezTo>
                  <a:cubicBezTo>
                    <a:pt x="10216" y="1136"/>
                    <a:pt x="8714" y="2039"/>
                    <a:pt x="7985" y="3394"/>
                  </a:cubicBezTo>
                  <a:cubicBezTo>
                    <a:pt x="8431" y="3174"/>
                    <a:pt x="8923" y="3044"/>
                    <a:pt x="9420" y="3022"/>
                  </a:cubicBezTo>
                  <a:lnTo>
                    <a:pt x="9420" y="3022"/>
                  </a:lnTo>
                  <a:cubicBezTo>
                    <a:pt x="8623" y="3959"/>
                    <a:pt x="8669" y="5490"/>
                    <a:pt x="9510" y="6382"/>
                  </a:cubicBezTo>
                  <a:cubicBezTo>
                    <a:pt x="9521" y="6139"/>
                    <a:pt x="9589" y="5902"/>
                    <a:pt x="9702" y="5687"/>
                  </a:cubicBezTo>
                  <a:cubicBezTo>
                    <a:pt x="9713" y="6777"/>
                    <a:pt x="10267" y="7794"/>
                    <a:pt x="11176" y="8398"/>
                  </a:cubicBezTo>
                  <a:cubicBezTo>
                    <a:pt x="10939" y="8663"/>
                    <a:pt x="10803" y="9014"/>
                    <a:pt x="10809" y="9375"/>
                  </a:cubicBezTo>
                  <a:cubicBezTo>
                    <a:pt x="10820" y="9940"/>
                    <a:pt x="11159" y="10471"/>
                    <a:pt x="11628" y="10787"/>
                  </a:cubicBezTo>
                  <a:cubicBezTo>
                    <a:pt x="12029" y="11041"/>
                    <a:pt x="12486" y="11182"/>
                    <a:pt x="12961" y="11193"/>
                  </a:cubicBezTo>
                  <a:cubicBezTo>
                    <a:pt x="13130" y="11606"/>
                    <a:pt x="13350" y="11990"/>
                    <a:pt x="13621" y="12346"/>
                  </a:cubicBezTo>
                  <a:cubicBezTo>
                    <a:pt x="13706" y="12458"/>
                    <a:pt x="13796" y="12566"/>
                    <a:pt x="13898" y="12662"/>
                  </a:cubicBezTo>
                  <a:cubicBezTo>
                    <a:pt x="13847" y="12972"/>
                    <a:pt x="13791" y="13289"/>
                    <a:pt x="13734" y="13599"/>
                  </a:cubicBezTo>
                  <a:cubicBezTo>
                    <a:pt x="13599" y="14305"/>
                    <a:pt x="13418" y="15005"/>
                    <a:pt x="13192" y="15689"/>
                  </a:cubicBezTo>
                  <a:cubicBezTo>
                    <a:pt x="12797" y="16005"/>
                    <a:pt x="12407" y="16316"/>
                    <a:pt x="12018" y="16637"/>
                  </a:cubicBezTo>
                  <a:cubicBezTo>
                    <a:pt x="11950" y="16541"/>
                    <a:pt x="11888" y="16434"/>
                    <a:pt x="11826" y="16327"/>
                  </a:cubicBezTo>
                  <a:cubicBezTo>
                    <a:pt x="9968" y="17722"/>
                    <a:pt x="8674" y="19851"/>
                    <a:pt x="8302" y="22082"/>
                  </a:cubicBezTo>
                  <a:lnTo>
                    <a:pt x="9008" y="21856"/>
                  </a:lnTo>
                  <a:lnTo>
                    <a:pt x="9008" y="21856"/>
                  </a:lnTo>
                  <a:cubicBezTo>
                    <a:pt x="8996" y="22228"/>
                    <a:pt x="9030" y="22601"/>
                    <a:pt x="9109" y="22968"/>
                  </a:cubicBezTo>
                  <a:cubicBezTo>
                    <a:pt x="8996" y="24047"/>
                    <a:pt x="8674" y="25097"/>
                    <a:pt x="8160" y="26057"/>
                  </a:cubicBezTo>
                  <a:cubicBezTo>
                    <a:pt x="8047" y="25899"/>
                    <a:pt x="7940" y="25741"/>
                    <a:pt x="7844" y="25577"/>
                  </a:cubicBezTo>
                  <a:lnTo>
                    <a:pt x="8008" y="24911"/>
                  </a:lnTo>
                  <a:cubicBezTo>
                    <a:pt x="7793" y="24820"/>
                    <a:pt x="7584" y="24719"/>
                    <a:pt x="7375" y="24612"/>
                  </a:cubicBezTo>
                  <a:cubicBezTo>
                    <a:pt x="7065" y="23770"/>
                    <a:pt x="6958" y="22866"/>
                    <a:pt x="7065" y="21980"/>
                  </a:cubicBezTo>
                  <a:lnTo>
                    <a:pt x="7070" y="21963"/>
                  </a:lnTo>
                  <a:cubicBezTo>
                    <a:pt x="7065" y="21505"/>
                    <a:pt x="6901" y="21071"/>
                    <a:pt x="6613" y="20715"/>
                  </a:cubicBezTo>
                  <a:cubicBezTo>
                    <a:pt x="6365" y="20399"/>
                    <a:pt x="6031" y="20133"/>
                    <a:pt x="5636" y="20037"/>
                  </a:cubicBezTo>
                  <a:cubicBezTo>
                    <a:pt x="5577" y="20026"/>
                    <a:pt x="5516" y="20020"/>
                    <a:pt x="5455" y="20020"/>
                  </a:cubicBezTo>
                  <a:cubicBezTo>
                    <a:pt x="5395" y="20020"/>
                    <a:pt x="5334" y="20026"/>
                    <a:pt x="5275" y="20037"/>
                  </a:cubicBezTo>
                  <a:cubicBezTo>
                    <a:pt x="4642" y="20161"/>
                    <a:pt x="4117" y="20608"/>
                    <a:pt x="3897" y="21212"/>
                  </a:cubicBezTo>
                  <a:cubicBezTo>
                    <a:pt x="3563" y="22087"/>
                    <a:pt x="3236" y="22754"/>
                    <a:pt x="2513" y="23454"/>
                  </a:cubicBezTo>
                  <a:cubicBezTo>
                    <a:pt x="2333" y="23470"/>
                    <a:pt x="2152" y="23479"/>
                    <a:pt x="1971" y="23479"/>
                  </a:cubicBezTo>
                  <a:cubicBezTo>
                    <a:pt x="1594" y="23479"/>
                    <a:pt x="1217" y="23443"/>
                    <a:pt x="847" y="23375"/>
                  </a:cubicBezTo>
                  <a:cubicBezTo>
                    <a:pt x="548" y="23629"/>
                    <a:pt x="265" y="23900"/>
                    <a:pt x="0" y="24188"/>
                  </a:cubicBezTo>
                  <a:lnTo>
                    <a:pt x="361" y="25476"/>
                  </a:lnTo>
                  <a:cubicBezTo>
                    <a:pt x="248" y="25577"/>
                    <a:pt x="141" y="25685"/>
                    <a:pt x="28" y="25786"/>
                  </a:cubicBezTo>
                  <a:cubicBezTo>
                    <a:pt x="192" y="26289"/>
                    <a:pt x="237" y="26825"/>
                    <a:pt x="158" y="27350"/>
                  </a:cubicBezTo>
                  <a:cubicBezTo>
                    <a:pt x="124" y="27582"/>
                    <a:pt x="299" y="27791"/>
                    <a:pt x="531" y="27808"/>
                  </a:cubicBezTo>
                  <a:lnTo>
                    <a:pt x="542" y="27808"/>
                  </a:lnTo>
                  <a:cubicBezTo>
                    <a:pt x="552" y="27809"/>
                    <a:pt x="562" y="27809"/>
                    <a:pt x="572" y="27809"/>
                  </a:cubicBezTo>
                  <a:cubicBezTo>
                    <a:pt x="791" y="27809"/>
                    <a:pt x="972" y="27634"/>
                    <a:pt x="977" y="27413"/>
                  </a:cubicBezTo>
                  <a:cubicBezTo>
                    <a:pt x="983" y="27023"/>
                    <a:pt x="983" y="26639"/>
                    <a:pt x="971" y="26283"/>
                  </a:cubicBezTo>
                  <a:cubicBezTo>
                    <a:pt x="1107" y="26165"/>
                    <a:pt x="1237" y="26035"/>
                    <a:pt x="1355" y="25899"/>
                  </a:cubicBezTo>
                  <a:lnTo>
                    <a:pt x="1869" y="25792"/>
                  </a:lnTo>
                  <a:lnTo>
                    <a:pt x="1869" y="25792"/>
                  </a:lnTo>
                  <a:cubicBezTo>
                    <a:pt x="1779" y="25877"/>
                    <a:pt x="1694" y="25967"/>
                    <a:pt x="1609" y="26063"/>
                  </a:cubicBezTo>
                  <a:cubicBezTo>
                    <a:pt x="1683" y="26639"/>
                    <a:pt x="1751" y="27215"/>
                    <a:pt x="1830" y="27808"/>
                  </a:cubicBezTo>
                  <a:cubicBezTo>
                    <a:pt x="2005" y="27859"/>
                    <a:pt x="2174" y="27921"/>
                    <a:pt x="2344" y="27989"/>
                  </a:cubicBezTo>
                  <a:cubicBezTo>
                    <a:pt x="2378" y="28141"/>
                    <a:pt x="2411" y="28294"/>
                    <a:pt x="2445" y="28446"/>
                  </a:cubicBezTo>
                  <a:cubicBezTo>
                    <a:pt x="2750" y="28638"/>
                    <a:pt x="2976" y="28937"/>
                    <a:pt x="3067" y="29288"/>
                  </a:cubicBezTo>
                  <a:cubicBezTo>
                    <a:pt x="3122" y="29465"/>
                    <a:pt x="3290" y="29580"/>
                    <a:pt x="3467" y="29580"/>
                  </a:cubicBezTo>
                  <a:cubicBezTo>
                    <a:pt x="3505" y="29580"/>
                    <a:pt x="3543" y="29575"/>
                    <a:pt x="3580" y="29564"/>
                  </a:cubicBezTo>
                  <a:lnTo>
                    <a:pt x="3592" y="29564"/>
                  </a:lnTo>
                  <a:cubicBezTo>
                    <a:pt x="3744" y="29519"/>
                    <a:pt x="3863" y="29389"/>
                    <a:pt x="3880" y="29231"/>
                  </a:cubicBezTo>
                  <a:cubicBezTo>
                    <a:pt x="3902" y="29084"/>
                    <a:pt x="3908" y="28943"/>
                    <a:pt x="3897" y="28796"/>
                  </a:cubicBezTo>
                  <a:cubicBezTo>
                    <a:pt x="3976" y="28497"/>
                    <a:pt x="4055" y="28198"/>
                    <a:pt x="4134" y="27898"/>
                  </a:cubicBezTo>
                  <a:cubicBezTo>
                    <a:pt x="3902" y="27757"/>
                    <a:pt x="3676" y="27616"/>
                    <a:pt x="3445" y="27475"/>
                  </a:cubicBezTo>
                  <a:cubicBezTo>
                    <a:pt x="3417" y="27288"/>
                    <a:pt x="3400" y="27102"/>
                    <a:pt x="3394" y="26910"/>
                  </a:cubicBezTo>
                  <a:lnTo>
                    <a:pt x="4840" y="25577"/>
                  </a:lnTo>
                  <a:lnTo>
                    <a:pt x="5207" y="25284"/>
                  </a:lnTo>
                  <a:cubicBezTo>
                    <a:pt x="5303" y="26368"/>
                    <a:pt x="5472" y="27441"/>
                    <a:pt x="5721" y="28497"/>
                  </a:cubicBezTo>
                  <a:cubicBezTo>
                    <a:pt x="5901" y="29310"/>
                    <a:pt x="6382" y="30027"/>
                    <a:pt x="7065" y="30513"/>
                  </a:cubicBezTo>
                  <a:cubicBezTo>
                    <a:pt x="7107" y="30544"/>
                    <a:pt x="7453" y="30808"/>
                    <a:pt x="7845" y="30808"/>
                  </a:cubicBezTo>
                  <a:cubicBezTo>
                    <a:pt x="8032" y="30808"/>
                    <a:pt x="8229" y="30748"/>
                    <a:pt x="8409" y="30575"/>
                  </a:cubicBezTo>
                  <a:cubicBezTo>
                    <a:pt x="8409" y="30586"/>
                    <a:pt x="8415" y="30598"/>
                    <a:pt x="8415" y="30609"/>
                  </a:cubicBezTo>
                  <a:cubicBezTo>
                    <a:pt x="8443" y="30564"/>
                    <a:pt x="8471" y="30519"/>
                    <a:pt x="8499" y="30473"/>
                  </a:cubicBezTo>
                  <a:lnTo>
                    <a:pt x="8511" y="30462"/>
                  </a:lnTo>
                  <a:cubicBezTo>
                    <a:pt x="8748" y="30163"/>
                    <a:pt x="8940" y="29830"/>
                    <a:pt x="9081" y="29474"/>
                  </a:cubicBezTo>
                  <a:cubicBezTo>
                    <a:pt x="9894" y="28006"/>
                    <a:pt x="10583" y="26469"/>
                    <a:pt x="11142" y="24888"/>
                  </a:cubicBezTo>
                  <a:cubicBezTo>
                    <a:pt x="11159" y="24996"/>
                    <a:pt x="11193" y="25103"/>
                    <a:pt x="11233" y="25204"/>
                  </a:cubicBezTo>
                  <a:cubicBezTo>
                    <a:pt x="11182" y="26210"/>
                    <a:pt x="11074" y="27209"/>
                    <a:pt x="10905" y="28203"/>
                  </a:cubicBezTo>
                  <a:lnTo>
                    <a:pt x="10882" y="28198"/>
                  </a:lnTo>
                  <a:cubicBezTo>
                    <a:pt x="9713" y="31829"/>
                    <a:pt x="8539" y="35460"/>
                    <a:pt x="7545" y="38922"/>
                  </a:cubicBezTo>
                  <a:lnTo>
                    <a:pt x="7630" y="38860"/>
                  </a:lnTo>
                  <a:lnTo>
                    <a:pt x="7607" y="38894"/>
                  </a:lnTo>
                  <a:cubicBezTo>
                    <a:pt x="7539" y="39413"/>
                    <a:pt x="7477" y="39927"/>
                    <a:pt x="7460" y="40379"/>
                  </a:cubicBezTo>
                  <a:cubicBezTo>
                    <a:pt x="7048" y="40769"/>
                    <a:pt x="6675" y="41203"/>
                    <a:pt x="6353" y="41672"/>
                  </a:cubicBezTo>
                  <a:cubicBezTo>
                    <a:pt x="4546" y="44292"/>
                    <a:pt x="3513" y="47365"/>
                    <a:pt x="3371" y="50550"/>
                  </a:cubicBezTo>
                  <a:cubicBezTo>
                    <a:pt x="3146" y="51374"/>
                    <a:pt x="2987" y="52216"/>
                    <a:pt x="2891" y="53063"/>
                  </a:cubicBezTo>
                  <a:cubicBezTo>
                    <a:pt x="2818" y="53735"/>
                    <a:pt x="3004" y="54350"/>
                    <a:pt x="3473" y="54627"/>
                  </a:cubicBezTo>
                  <a:cubicBezTo>
                    <a:pt x="3787" y="54812"/>
                    <a:pt x="4151" y="54873"/>
                    <a:pt x="4520" y="54873"/>
                  </a:cubicBezTo>
                  <a:cubicBezTo>
                    <a:pt x="4702" y="54873"/>
                    <a:pt x="4886" y="54858"/>
                    <a:pt x="5066" y="54836"/>
                  </a:cubicBezTo>
                  <a:cubicBezTo>
                    <a:pt x="5540" y="54780"/>
                    <a:pt x="6009" y="54678"/>
                    <a:pt x="6466" y="54531"/>
                  </a:cubicBezTo>
                  <a:cubicBezTo>
                    <a:pt x="6698" y="54463"/>
                    <a:pt x="6929" y="54373"/>
                    <a:pt x="7070" y="54181"/>
                  </a:cubicBezTo>
                  <a:cubicBezTo>
                    <a:pt x="7308" y="53848"/>
                    <a:pt x="7138" y="53368"/>
                    <a:pt x="6884" y="53046"/>
                  </a:cubicBezTo>
                  <a:cubicBezTo>
                    <a:pt x="6630" y="52724"/>
                    <a:pt x="6280" y="52464"/>
                    <a:pt x="6105" y="52091"/>
                  </a:cubicBezTo>
                  <a:cubicBezTo>
                    <a:pt x="5805" y="51414"/>
                    <a:pt x="5591" y="50702"/>
                    <a:pt x="5472" y="49974"/>
                  </a:cubicBezTo>
                  <a:cubicBezTo>
                    <a:pt x="6596" y="47252"/>
                    <a:pt x="8127" y="44722"/>
                    <a:pt x="10007" y="42457"/>
                  </a:cubicBezTo>
                  <a:cubicBezTo>
                    <a:pt x="10092" y="42389"/>
                    <a:pt x="10171" y="42316"/>
                    <a:pt x="10250" y="42248"/>
                  </a:cubicBezTo>
                  <a:lnTo>
                    <a:pt x="10278" y="42316"/>
                  </a:lnTo>
                  <a:cubicBezTo>
                    <a:pt x="10538" y="42220"/>
                    <a:pt x="10781" y="42084"/>
                    <a:pt x="11001" y="41915"/>
                  </a:cubicBezTo>
                  <a:cubicBezTo>
                    <a:pt x="11137" y="42463"/>
                    <a:pt x="11272" y="43011"/>
                    <a:pt x="11408" y="43564"/>
                  </a:cubicBezTo>
                  <a:cubicBezTo>
                    <a:pt x="11741" y="42948"/>
                    <a:pt x="12114" y="42355"/>
                    <a:pt x="12667" y="41813"/>
                  </a:cubicBezTo>
                  <a:cubicBezTo>
                    <a:pt x="12661" y="41785"/>
                    <a:pt x="12661" y="41757"/>
                    <a:pt x="12656" y="41734"/>
                  </a:cubicBezTo>
                  <a:cubicBezTo>
                    <a:pt x="13091" y="39718"/>
                    <a:pt x="13763" y="37770"/>
                    <a:pt x="14649" y="35912"/>
                  </a:cubicBezTo>
                  <a:lnTo>
                    <a:pt x="16694" y="39334"/>
                  </a:lnTo>
                  <a:lnTo>
                    <a:pt x="15971" y="40080"/>
                  </a:lnTo>
                  <a:cubicBezTo>
                    <a:pt x="16112" y="40373"/>
                    <a:pt x="16259" y="40661"/>
                    <a:pt x="16208" y="40977"/>
                  </a:cubicBezTo>
                  <a:cubicBezTo>
                    <a:pt x="16614" y="40853"/>
                    <a:pt x="16982" y="40627"/>
                    <a:pt x="17287" y="40328"/>
                  </a:cubicBezTo>
                  <a:cubicBezTo>
                    <a:pt x="17411" y="40537"/>
                    <a:pt x="17541" y="40752"/>
                    <a:pt x="17665" y="40966"/>
                  </a:cubicBezTo>
                  <a:lnTo>
                    <a:pt x="17727" y="40808"/>
                  </a:lnTo>
                  <a:cubicBezTo>
                    <a:pt x="17727" y="40853"/>
                    <a:pt x="17733" y="40893"/>
                    <a:pt x="17738" y="40932"/>
                  </a:cubicBezTo>
                  <a:cubicBezTo>
                    <a:pt x="18032" y="41395"/>
                    <a:pt x="18297" y="41875"/>
                    <a:pt x="18540" y="42372"/>
                  </a:cubicBezTo>
                  <a:cubicBezTo>
                    <a:pt x="18478" y="42711"/>
                    <a:pt x="18416" y="43050"/>
                    <a:pt x="18348" y="43395"/>
                  </a:cubicBezTo>
                  <a:cubicBezTo>
                    <a:pt x="18190" y="43485"/>
                    <a:pt x="18021" y="43570"/>
                    <a:pt x="17846" y="43649"/>
                  </a:cubicBezTo>
                  <a:lnTo>
                    <a:pt x="17123" y="43293"/>
                  </a:lnTo>
                  <a:lnTo>
                    <a:pt x="16485" y="43971"/>
                  </a:lnTo>
                  <a:cubicBezTo>
                    <a:pt x="16355" y="44038"/>
                    <a:pt x="16236" y="44117"/>
                    <a:pt x="16129" y="44213"/>
                  </a:cubicBezTo>
                  <a:cubicBezTo>
                    <a:pt x="16005" y="44315"/>
                    <a:pt x="15954" y="44484"/>
                    <a:pt x="15999" y="44637"/>
                  </a:cubicBezTo>
                  <a:cubicBezTo>
                    <a:pt x="15999" y="44637"/>
                    <a:pt x="15999" y="44643"/>
                    <a:pt x="15999" y="44643"/>
                  </a:cubicBezTo>
                  <a:cubicBezTo>
                    <a:pt x="16051" y="44826"/>
                    <a:pt x="16215" y="44946"/>
                    <a:pt x="16396" y="44946"/>
                  </a:cubicBezTo>
                  <a:cubicBezTo>
                    <a:pt x="16432" y="44946"/>
                    <a:pt x="16470" y="44941"/>
                    <a:pt x="16507" y="44931"/>
                  </a:cubicBezTo>
                  <a:cubicBezTo>
                    <a:pt x="16645" y="44888"/>
                    <a:pt x="16788" y="44867"/>
                    <a:pt x="16930" y="44867"/>
                  </a:cubicBezTo>
                  <a:cubicBezTo>
                    <a:pt x="17145" y="44867"/>
                    <a:pt x="17359" y="44915"/>
                    <a:pt x="17552" y="45010"/>
                  </a:cubicBezTo>
                  <a:cubicBezTo>
                    <a:pt x="17699" y="44959"/>
                    <a:pt x="17846" y="44902"/>
                    <a:pt x="17992" y="44852"/>
                  </a:cubicBezTo>
                  <a:cubicBezTo>
                    <a:pt x="18139" y="44959"/>
                    <a:pt x="18286" y="45072"/>
                    <a:pt x="18422" y="45190"/>
                  </a:cubicBezTo>
                  <a:cubicBezTo>
                    <a:pt x="18964" y="44942"/>
                    <a:pt x="19489" y="44693"/>
                    <a:pt x="20014" y="44445"/>
                  </a:cubicBezTo>
                  <a:cubicBezTo>
                    <a:pt x="20014" y="44428"/>
                    <a:pt x="20020" y="44417"/>
                    <a:pt x="20025" y="44405"/>
                  </a:cubicBezTo>
                  <a:cubicBezTo>
                    <a:pt x="20088" y="44569"/>
                    <a:pt x="20144" y="44733"/>
                    <a:pt x="20206" y="44902"/>
                  </a:cubicBezTo>
                  <a:cubicBezTo>
                    <a:pt x="20189" y="44976"/>
                    <a:pt x="20178" y="45038"/>
                    <a:pt x="20167" y="45106"/>
                  </a:cubicBezTo>
                  <a:cubicBezTo>
                    <a:pt x="19856" y="45286"/>
                    <a:pt x="19534" y="45490"/>
                    <a:pt x="19207" y="45704"/>
                  </a:cubicBezTo>
                  <a:cubicBezTo>
                    <a:pt x="19015" y="45829"/>
                    <a:pt x="18964" y="46094"/>
                    <a:pt x="19099" y="46286"/>
                  </a:cubicBezTo>
                  <a:lnTo>
                    <a:pt x="19105" y="46292"/>
                  </a:lnTo>
                  <a:cubicBezTo>
                    <a:pt x="19186" y="46399"/>
                    <a:pt x="19310" y="46455"/>
                    <a:pt x="19434" y="46455"/>
                  </a:cubicBezTo>
                  <a:cubicBezTo>
                    <a:pt x="19526" y="46455"/>
                    <a:pt x="19618" y="46424"/>
                    <a:pt x="19692" y="46359"/>
                  </a:cubicBezTo>
                  <a:cubicBezTo>
                    <a:pt x="19946" y="46150"/>
                    <a:pt x="20223" y="45975"/>
                    <a:pt x="20517" y="45840"/>
                  </a:cubicBezTo>
                  <a:cubicBezTo>
                    <a:pt x="21031" y="47444"/>
                    <a:pt x="21420" y="49087"/>
                    <a:pt x="21686" y="50747"/>
                  </a:cubicBezTo>
                  <a:cubicBezTo>
                    <a:pt x="21257" y="51397"/>
                    <a:pt x="20827" y="52052"/>
                    <a:pt x="20393" y="52747"/>
                  </a:cubicBezTo>
                  <a:cubicBezTo>
                    <a:pt x="19726" y="53125"/>
                    <a:pt x="19082" y="53543"/>
                    <a:pt x="18467" y="54006"/>
                  </a:cubicBezTo>
                  <a:cubicBezTo>
                    <a:pt x="18280" y="54147"/>
                    <a:pt x="18077" y="54322"/>
                    <a:pt x="18060" y="54559"/>
                  </a:cubicBezTo>
                  <a:cubicBezTo>
                    <a:pt x="18049" y="54763"/>
                    <a:pt x="18190" y="54955"/>
                    <a:pt x="18371" y="55051"/>
                  </a:cubicBezTo>
                  <a:cubicBezTo>
                    <a:pt x="18547" y="55136"/>
                    <a:pt x="18738" y="55181"/>
                    <a:pt x="18930" y="55181"/>
                  </a:cubicBezTo>
                  <a:cubicBezTo>
                    <a:pt x="18941" y="55181"/>
                    <a:pt x="18952" y="55181"/>
                    <a:pt x="18964" y="55181"/>
                  </a:cubicBezTo>
                  <a:cubicBezTo>
                    <a:pt x="19027" y="55183"/>
                    <a:pt x="19090" y="55184"/>
                    <a:pt x="19154" y="55184"/>
                  </a:cubicBezTo>
                  <a:cubicBezTo>
                    <a:pt x="20181" y="55184"/>
                    <a:pt x="21213" y="54840"/>
                    <a:pt x="22160" y="54170"/>
                  </a:cubicBezTo>
                  <a:lnTo>
                    <a:pt x="23984" y="53628"/>
                  </a:lnTo>
                  <a:cubicBezTo>
                    <a:pt x="24244" y="53554"/>
                    <a:pt x="24532" y="53452"/>
                    <a:pt x="24639" y="53204"/>
                  </a:cubicBezTo>
                  <a:cubicBezTo>
                    <a:pt x="24758" y="52933"/>
                    <a:pt x="24594" y="52622"/>
                    <a:pt x="24436" y="52368"/>
                  </a:cubicBezTo>
                  <a:cubicBezTo>
                    <a:pt x="24097" y="51809"/>
                    <a:pt x="23758" y="51256"/>
                    <a:pt x="23572" y="50742"/>
                  </a:cubicBezTo>
                  <a:lnTo>
                    <a:pt x="23521" y="50736"/>
                  </a:lnTo>
                  <a:cubicBezTo>
                    <a:pt x="23657" y="49014"/>
                    <a:pt x="23770" y="47286"/>
                    <a:pt x="23623" y="45569"/>
                  </a:cubicBezTo>
                  <a:cubicBezTo>
                    <a:pt x="23516" y="44338"/>
                    <a:pt x="23267" y="43107"/>
                    <a:pt x="22810" y="41966"/>
                  </a:cubicBezTo>
                  <a:lnTo>
                    <a:pt x="23380" y="41345"/>
                  </a:lnTo>
                  <a:cubicBezTo>
                    <a:pt x="23578" y="41520"/>
                    <a:pt x="23719" y="41751"/>
                    <a:pt x="23798" y="42005"/>
                  </a:cubicBezTo>
                  <a:cubicBezTo>
                    <a:pt x="23962" y="41378"/>
                    <a:pt x="24176" y="40769"/>
                    <a:pt x="24436" y="40181"/>
                  </a:cubicBezTo>
                  <a:cubicBezTo>
                    <a:pt x="24391" y="40147"/>
                    <a:pt x="24351" y="40113"/>
                    <a:pt x="24312" y="40080"/>
                  </a:cubicBezTo>
                  <a:lnTo>
                    <a:pt x="24312" y="40080"/>
                  </a:lnTo>
                  <a:lnTo>
                    <a:pt x="24391" y="40102"/>
                  </a:lnTo>
                  <a:cubicBezTo>
                    <a:pt x="24007" y="39583"/>
                    <a:pt x="23634" y="39063"/>
                    <a:pt x="23261" y="38532"/>
                  </a:cubicBezTo>
                  <a:cubicBezTo>
                    <a:pt x="23261" y="38515"/>
                    <a:pt x="23256" y="38493"/>
                    <a:pt x="23250" y="38476"/>
                  </a:cubicBezTo>
                  <a:lnTo>
                    <a:pt x="23278" y="38470"/>
                  </a:lnTo>
                  <a:cubicBezTo>
                    <a:pt x="22776" y="37058"/>
                    <a:pt x="22798" y="35692"/>
                    <a:pt x="22855" y="34184"/>
                  </a:cubicBezTo>
                  <a:cubicBezTo>
                    <a:pt x="22911" y="32676"/>
                    <a:pt x="22894" y="31078"/>
                    <a:pt x="22115" y="29796"/>
                  </a:cubicBezTo>
                  <a:cubicBezTo>
                    <a:pt x="21957" y="28836"/>
                    <a:pt x="21855" y="27864"/>
                    <a:pt x="21787" y="26876"/>
                  </a:cubicBezTo>
                  <a:cubicBezTo>
                    <a:pt x="21782" y="26803"/>
                    <a:pt x="21782" y="26735"/>
                    <a:pt x="21776" y="26662"/>
                  </a:cubicBezTo>
                  <a:cubicBezTo>
                    <a:pt x="21878" y="26594"/>
                    <a:pt x="21985" y="26515"/>
                    <a:pt x="22087" y="26441"/>
                  </a:cubicBezTo>
                  <a:cubicBezTo>
                    <a:pt x="22290" y="26594"/>
                    <a:pt x="22516" y="26718"/>
                    <a:pt x="22753" y="26803"/>
                  </a:cubicBezTo>
                  <a:cubicBezTo>
                    <a:pt x="22776" y="25950"/>
                    <a:pt x="22821" y="25024"/>
                    <a:pt x="22945" y="24177"/>
                  </a:cubicBezTo>
                  <a:cubicBezTo>
                    <a:pt x="22341" y="22658"/>
                    <a:pt x="21804" y="21110"/>
                    <a:pt x="21336" y="19535"/>
                  </a:cubicBezTo>
                  <a:cubicBezTo>
                    <a:pt x="20731" y="18800"/>
                    <a:pt x="19963" y="18213"/>
                    <a:pt x="19094" y="17823"/>
                  </a:cubicBezTo>
                  <a:cubicBezTo>
                    <a:pt x="19094" y="17880"/>
                    <a:pt x="19088" y="17936"/>
                    <a:pt x="19088" y="17993"/>
                  </a:cubicBezTo>
                  <a:cubicBezTo>
                    <a:pt x="18213" y="17293"/>
                    <a:pt x="17467" y="16621"/>
                    <a:pt x="16863" y="15841"/>
                  </a:cubicBezTo>
                  <a:cubicBezTo>
                    <a:pt x="16806" y="15615"/>
                    <a:pt x="16767" y="15384"/>
                    <a:pt x="16739" y="15152"/>
                  </a:cubicBezTo>
                  <a:cubicBezTo>
                    <a:pt x="16665" y="14593"/>
                    <a:pt x="16671" y="14023"/>
                    <a:pt x="16750" y="13464"/>
                  </a:cubicBezTo>
                  <a:cubicBezTo>
                    <a:pt x="18015" y="13063"/>
                    <a:pt x="18659" y="12334"/>
                    <a:pt x="18890" y="11453"/>
                  </a:cubicBezTo>
                  <a:cubicBezTo>
                    <a:pt x="19020" y="10939"/>
                    <a:pt x="19071" y="10414"/>
                    <a:pt x="19048" y="9889"/>
                  </a:cubicBezTo>
                  <a:cubicBezTo>
                    <a:pt x="20065" y="9527"/>
                    <a:pt x="20641" y="8449"/>
                    <a:pt x="20381" y="7398"/>
                  </a:cubicBezTo>
                  <a:cubicBezTo>
                    <a:pt x="20336" y="7195"/>
                    <a:pt x="20234" y="7009"/>
                    <a:pt x="20093" y="6851"/>
                  </a:cubicBezTo>
                  <a:cubicBezTo>
                    <a:pt x="20545" y="5552"/>
                    <a:pt x="20376" y="4004"/>
                    <a:pt x="19574" y="2847"/>
                  </a:cubicBezTo>
                  <a:cubicBezTo>
                    <a:pt x="19353" y="2530"/>
                    <a:pt x="19088" y="2242"/>
                    <a:pt x="18789" y="1988"/>
                  </a:cubicBezTo>
                  <a:cubicBezTo>
                    <a:pt x="19009" y="1963"/>
                    <a:pt x="19231" y="1950"/>
                    <a:pt x="19452" y="1950"/>
                  </a:cubicBezTo>
                  <a:cubicBezTo>
                    <a:pt x="19673" y="1950"/>
                    <a:pt x="19893" y="1963"/>
                    <a:pt x="20110" y="1988"/>
                  </a:cubicBezTo>
                  <a:cubicBezTo>
                    <a:pt x="19523" y="1762"/>
                    <a:pt x="18902" y="1633"/>
                    <a:pt x="18269" y="1604"/>
                  </a:cubicBezTo>
                  <a:lnTo>
                    <a:pt x="18168" y="1542"/>
                  </a:lnTo>
                  <a:cubicBezTo>
                    <a:pt x="18627" y="1273"/>
                    <a:pt x="19150" y="1138"/>
                    <a:pt x="19677" y="1138"/>
                  </a:cubicBezTo>
                  <a:cubicBezTo>
                    <a:pt x="19837" y="1138"/>
                    <a:pt x="19997" y="1150"/>
                    <a:pt x="20155" y="1175"/>
                  </a:cubicBezTo>
                  <a:cubicBezTo>
                    <a:pt x="19601" y="867"/>
                    <a:pt x="18984" y="710"/>
                    <a:pt x="18365" y="710"/>
                  </a:cubicBezTo>
                  <a:cubicBezTo>
                    <a:pt x="17963" y="710"/>
                    <a:pt x="17560" y="776"/>
                    <a:pt x="17174" y="910"/>
                  </a:cubicBezTo>
                  <a:cubicBezTo>
                    <a:pt x="17637" y="565"/>
                    <a:pt x="18122" y="260"/>
                    <a:pt x="18636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" name="Google Shape;2106;p46">
              <a:extLst>
                <a:ext uri="{FF2B5EF4-FFF2-40B4-BE49-F238E27FC236}">
                  <a16:creationId xmlns:a16="http://schemas.microsoft.com/office/drawing/2014/main" id="{D2409147-34E9-4DCB-8F99-A3320C3B350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19" b="119"/>
            <a:stretch/>
          </p:blipFill>
          <p:spPr>
            <a:xfrm>
              <a:off x="3919520" y="2028646"/>
              <a:ext cx="1197524" cy="266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E12D30E-6778-4643-89DE-FD0EC7270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83" y="1283777"/>
            <a:ext cx="2978303" cy="2410433"/>
          </a:xfrm>
          <a:prstGeom prst="rect">
            <a:avLst/>
          </a:prstGeom>
        </p:spPr>
      </p:pic>
      <p:sp>
        <p:nvSpPr>
          <p:cNvPr id="47" name="Google Shape;1790;p36">
            <a:extLst>
              <a:ext uri="{FF2B5EF4-FFF2-40B4-BE49-F238E27FC236}">
                <a16:creationId xmlns:a16="http://schemas.microsoft.com/office/drawing/2014/main" id="{1BD33E6C-1F59-4369-B607-F7DE62BBB942}"/>
              </a:ext>
            </a:extLst>
          </p:cNvPr>
          <p:cNvSpPr txBox="1">
            <a:spLocks/>
          </p:cNvSpPr>
          <p:nvPr/>
        </p:nvSpPr>
        <p:spPr>
          <a:xfrm>
            <a:off x="5339628" y="1283777"/>
            <a:ext cx="2602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500" b="1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pPr marL="0" indent="0"/>
            <a:r>
              <a:rPr lang="en-ID" sz="2800" dirty="0"/>
              <a:t>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9" grpId="0"/>
      <p:bldP spid="81" grpId="0" build="p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0"/>
          <p:cNvSpPr txBox="1">
            <a:spLocks noGrp="1"/>
          </p:cNvSpPr>
          <p:nvPr>
            <p:ph type="title"/>
          </p:nvPr>
        </p:nvSpPr>
        <p:spPr>
          <a:xfrm>
            <a:off x="2181618" y="409349"/>
            <a:ext cx="4548289" cy="6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lang="en" dirty="0"/>
              <a:t>mplementasi class </a:t>
            </a: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level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83" name="Google Shape;1583;p30"/>
          <p:cNvSpPr txBox="1">
            <a:spLocks noGrp="1"/>
          </p:cNvSpPr>
          <p:nvPr>
            <p:ph type="subTitle" idx="1"/>
          </p:nvPr>
        </p:nvSpPr>
        <p:spPr>
          <a:xfrm>
            <a:off x="1197842" y="2149859"/>
            <a:ext cx="3969600" cy="10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</a:t>
            </a:r>
            <a:r>
              <a:rPr lang="en" dirty="0"/>
              <a:t>elas Level merupakan kelas yang mengatur tingkat kesulitan permainan dan juga anak kelas dari kelas Global</a:t>
            </a:r>
            <a:endParaRPr dirty="0"/>
          </a:p>
        </p:txBody>
      </p:sp>
      <p:grpSp>
        <p:nvGrpSpPr>
          <p:cNvPr id="1585" name="Google Shape;1585;p30"/>
          <p:cNvGrpSpPr/>
          <p:nvPr/>
        </p:nvGrpSpPr>
        <p:grpSpPr>
          <a:xfrm>
            <a:off x="196274" y="2425775"/>
            <a:ext cx="908985" cy="4219847"/>
            <a:chOff x="5131725" y="2005050"/>
            <a:chExt cx="889248" cy="5133895"/>
          </a:xfrm>
        </p:grpSpPr>
        <p:sp>
          <p:nvSpPr>
            <p:cNvPr id="1586" name="Google Shape;1586;p30"/>
            <p:cNvSpPr/>
            <p:nvPr/>
          </p:nvSpPr>
          <p:spPr>
            <a:xfrm>
              <a:off x="5131725" y="4714500"/>
              <a:ext cx="889248" cy="2424445"/>
            </a:xfrm>
            <a:custGeom>
              <a:avLst/>
              <a:gdLst/>
              <a:ahLst/>
              <a:cxnLst/>
              <a:rect l="l" t="t" r="r" b="b"/>
              <a:pathLst>
                <a:path w="4554" h="12108" extrusionOk="0">
                  <a:moveTo>
                    <a:pt x="209" y="4488"/>
                  </a:moveTo>
                  <a:cubicBezTo>
                    <a:pt x="313" y="4553"/>
                    <a:pt x="392" y="4658"/>
                    <a:pt x="418" y="4775"/>
                  </a:cubicBezTo>
                  <a:cubicBezTo>
                    <a:pt x="431" y="4879"/>
                    <a:pt x="379" y="4997"/>
                    <a:pt x="261" y="4879"/>
                  </a:cubicBezTo>
                  <a:cubicBezTo>
                    <a:pt x="248" y="4853"/>
                    <a:pt x="157" y="4736"/>
                    <a:pt x="105" y="4749"/>
                  </a:cubicBezTo>
                  <a:cubicBezTo>
                    <a:pt x="39" y="4762"/>
                    <a:pt x="131" y="4879"/>
                    <a:pt x="144" y="4905"/>
                  </a:cubicBezTo>
                  <a:cubicBezTo>
                    <a:pt x="183" y="4971"/>
                    <a:pt x="248" y="5036"/>
                    <a:pt x="313" y="5062"/>
                  </a:cubicBezTo>
                  <a:cubicBezTo>
                    <a:pt x="444" y="5114"/>
                    <a:pt x="666" y="5075"/>
                    <a:pt x="744" y="5193"/>
                  </a:cubicBezTo>
                  <a:cubicBezTo>
                    <a:pt x="770" y="5245"/>
                    <a:pt x="783" y="5310"/>
                    <a:pt x="796" y="5362"/>
                  </a:cubicBezTo>
                  <a:cubicBezTo>
                    <a:pt x="835" y="5584"/>
                    <a:pt x="887" y="5793"/>
                    <a:pt x="940" y="6014"/>
                  </a:cubicBezTo>
                  <a:cubicBezTo>
                    <a:pt x="1057" y="6536"/>
                    <a:pt x="1135" y="7071"/>
                    <a:pt x="1253" y="7593"/>
                  </a:cubicBezTo>
                  <a:cubicBezTo>
                    <a:pt x="1318" y="7919"/>
                    <a:pt x="1422" y="8245"/>
                    <a:pt x="1579" y="8545"/>
                  </a:cubicBezTo>
                  <a:cubicBezTo>
                    <a:pt x="1435" y="8650"/>
                    <a:pt x="1305" y="8780"/>
                    <a:pt x="1214" y="8937"/>
                  </a:cubicBezTo>
                  <a:cubicBezTo>
                    <a:pt x="1148" y="9080"/>
                    <a:pt x="1109" y="9224"/>
                    <a:pt x="1109" y="9380"/>
                  </a:cubicBezTo>
                  <a:cubicBezTo>
                    <a:pt x="966" y="9354"/>
                    <a:pt x="835" y="9302"/>
                    <a:pt x="705" y="9250"/>
                  </a:cubicBezTo>
                  <a:cubicBezTo>
                    <a:pt x="783" y="9289"/>
                    <a:pt x="861" y="9328"/>
                    <a:pt x="940" y="9380"/>
                  </a:cubicBezTo>
                  <a:lnTo>
                    <a:pt x="901" y="9380"/>
                  </a:lnTo>
                  <a:cubicBezTo>
                    <a:pt x="887" y="9511"/>
                    <a:pt x="887" y="9641"/>
                    <a:pt x="901" y="9772"/>
                  </a:cubicBezTo>
                  <a:cubicBezTo>
                    <a:pt x="783" y="9759"/>
                    <a:pt x="666" y="9733"/>
                    <a:pt x="574" y="9680"/>
                  </a:cubicBezTo>
                  <a:cubicBezTo>
                    <a:pt x="666" y="9746"/>
                    <a:pt x="783" y="9798"/>
                    <a:pt x="901" y="9811"/>
                  </a:cubicBezTo>
                  <a:lnTo>
                    <a:pt x="901" y="9863"/>
                  </a:lnTo>
                  <a:cubicBezTo>
                    <a:pt x="757" y="9954"/>
                    <a:pt x="522" y="10072"/>
                    <a:pt x="522" y="10228"/>
                  </a:cubicBezTo>
                  <a:cubicBezTo>
                    <a:pt x="548" y="10085"/>
                    <a:pt x="770" y="9994"/>
                    <a:pt x="901" y="9928"/>
                  </a:cubicBezTo>
                  <a:cubicBezTo>
                    <a:pt x="914" y="10007"/>
                    <a:pt x="953" y="10085"/>
                    <a:pt x="992" y="10163"/>
                  </a:cubicBezTo>
                  <a:cubicBezTo>
                    <a:pt x="914" y="10176"/>
                    <a:pt x="835" y="10176"/>
                    <a:pt x="770" y="10163"/>
                  </a:cubicBezTo>
                  <a:cubicBezTo>
                    <a:pt x="848" y="10176"/>
                    <a:pt x="927" y="10189"/>
                    <a:pt x="1005" y="10176"/>
                  </a:cubicBezTo>
                  <a:cubicBezTo>
                    <a:pt x="1070" y="10241"/>
                    <a:pt x="1148" y="10281"/>
                    <a:pt x="1227" y="10307"/>
                  </a:cubicBezTo>
                  <a:cubicBezTo>
                    <a:pt x="1240" y="10320"/>
                    <a:pt x="1266" y="10346"/>
                    <a:pt x="1279" y="10359"/>
                  </a:cubicBezTo>
                  <a:cubicBezTo>
                    <a:pt x="1083" y="10489"/>
                    <a:pt x="848" y="10541"/>
                    <a:pt x="613" y="10528"/>
                  </a:cubicBezTo>
                  <a:cubicBezTo>
                    <a:pt x="861" y="10568"/>
                    <a:pt x="1109" y="10515"/>
                    <a:pt x="1318" y="10398"/>
                  </a:cubicBezTo>
                  <a:lnTo>
                    <a:pt x="1448" y="10515"/>
                  </a:lnTo>
                  <a:cubicBezTo>
                    <a:pt x="1331" y="10528"/>
                    <a:pt x="1148" y="10620"/>
                    <a:pt x="1044" y="10594"/>
                  </a:cubicBezTo>
                  <a:lnTo>
                    <a:pt x="1083" y="10607"/>
                  </a:lnTo>
                  <a:cubicBezTo>
                    <a:pt x="992" y="10646"/>
                    <a:pt x="940" y="10737"/>
                    <a:pt x="953" y="10842"/>
                  </a:cubicBezTo>
                  <a:cubicBezTo>
                    <a:pt x="861" y="10802"/>
                    <a:pt x="770" y="10750"/>
                    <a:pt x="692" y="10685"/>
                  </a:cubicBezTo>
                  <a:cubicBezTo>
                    <a:pt x="770" y="10776"/>
                    <a:pt x="861" y="10842"/>
                    <a:pt x="966" y="10894"/>
                  </a:cubicBezTo>
                  <a:cubicBezTo>
                    <a:pt x="992" y="10946"/>
                    <a:pt x="1044" y="10985"/>
                    <a:pt x="1044" y="11037"/>
                  </a:cubicBezTo>
                  <a:cubicBezTo>
                    <a:pt x="1057" y="11089"/>
                    <a:pt x="1083" y="11142"/>
                    <a:pt x="1122" y="11194"/>
                  </a:cubicBezTo>
                  <a:cubicBezTo>
                    <a:pt x="914" y="11207"/>
                    <a:pt x="731" y="11116"/>
                    <a:pt x="613" y="10959"/>
                  </a:cubicBezTo>
                  <a:cubicBezTo>
                    <a:pt x="718" y="11168"/>
                    <a:pt x="940" y="11285"/>
                    <a:pt x="1188" y="11259"/>
                  </a:cubicBezTo>
                  <a:cubicBezTo>
                    <a:pt x="1188" y="11272"/>
                    <a:pt x="1161" y="11363"/>
                    <a:pt x="1161" y="11390"/>
                  </a:cubicBezTo>
                  <a:cubicBezTo>
                    <a:pt x="1174" y="11416"/>
                    <a:pt x="1174" y="11455"/>
                    <a:pt x="1188" y="11481"/>
                  </a:cubicBezTo>
                  <a:cubicBezTo>
                    <a:pt x="1161" y="11520"/>
                    <a:pt x="1148" y="11572"/>
                    <a:pt x="1148" y="11624"/>
                  </a:cubicBezTo>
                  <a:cubicBezTo>
                    <a:pt x="1148" y="11572"/>
                    <a:pt x="1174" y="11533"/>
                    <a:pt x="1201" y="11507"/>
                  </a:cubicBezTo>
                  <a:cubicBezTo>
                    <a:pt x="1279" y="11624"/>
                    <a:pt x="1396" y="11716"/>
                    <a:pt x="1527" y="11742"/>
                  </a:cubicBezTo>
                  <a:cubicBezTo>
                    <a:pt x="1605" y="11768"/>
                    <a:pt x="1683" y="11781"/>
                    <a:pt x="1749" y="11781"/>
                  </a:cubicBezTo>
                  <a:cubicBezTo>
                    <a:pt x="1827" y="11794"/>
                    <a:pt x="1905" y="11820"/>
                    <a:pt x="1983" y="11833"/>
                  </a:cubicBezTo>
                  <a:cubicBezTo>
                    <a:pt x="1970" y="11951"/>
                    <a:pt x="1905" y="12042"/>
                    <a:pt x="1801" y="12107"/>
                  </a:cubicBezTo>
                  <a:cubicBezTo>
                    <a:pt x="1918" y="12055"/>
                    <a:pt x="2009" y="11964"/>
                    <a:pt x="2049" y="11846"/>
                  </a:cubicBezTo>
                  <a:cubicBezTo>
                    <a:pt x="2166" y="11846"/>
                    <a:pt x="2270" y="11924"/>
                    <a:pt x="2388" y="11951"/>
                  </a:cubicBezTo>
                  <a:cubicBezTo>
                    <a:pt x="2518" y="11964"/>
                    <a:pt x="2701" y="11898"/>
                    <a:pt x="2792" y="11964"/>
                  </a:cubicBezTo>
                  <a:lnTo>
                    <a:pt x="2766" y="11924"/>
                  </a:lnTo>
                  <a:cubicBezTo>
                    <a:pt x="2871" y="11911"/>
                    <a:pt x="2975" y="11872"/>
                    <a:pt x="3092" y="11846"/>
                  </a:cubicBezTo>
                  <a:cubicBezTo>
                    <a:pt x="3053" y="11898"/>
                    <a:pt x="3040" y="11977"/>
                    <a:pt x="3079" y="12042"/>
                  </a:cubicBezTo>
                  <a:cubicBezTo>
                    <a:pt x="3040" y="11937"/>
                    <a:pt x="3118" y="11833"/>
                    <a:pt x="3197" y="11768"/>
                  </a:cubicBezTo>
                  <a:cubicBezTo>
                    <a:pt x="3210" y="11820"/>
                    <a:pt x="3210" y="11872"/>
                    <a:pt x="3197" y="11924"/>
                  </a:cubicBezTo>
                  <a:cubicBezTo>
                    <a:pt x="3236" y="11807"/>
                    <a:pt x="3197" y="11768"/>
                    <a:pt x="3314" y="11677"/>
                  </a:cubicBezTo>
                  <a:cubicBezTo>
                    <a:pt x="3379" y="11703"/>
                    <a:pt x="3431" y="11716"/>
                    <a:pt x="3497" y="11729"/>
                  </a:cubicBezTo>
                  <a:cubicBezTo>
                    <a:pt x="3536" y="11768"/>
                    <a:pt x="3588" y="11807"/>
                    <a:pt x="3640" y="11820"/>
                  </a:cubicBezTo>
                  <a:cubicBezTo>
                    <a:pt x="3771" y="11846"/>
                    <a:pt x="3914" y="11846"/>
                    <a:pt x="4045" y="11820"/>
                  </a:cubicBezTo>
                  <a:cubicBezTo>
                    <a:pt x="3888" y="11820"/>
                    <a:pt x="3523" y="11820"/>
                    <a:pt x="3536" y="11637"/>
                  </a:cubicBezTo>
                  <a:cubicBezTo>
                    <a:pt x="3588" y="11637"/>
                    <a:pt x="3627" y="11611"/>
                    <a:pt x="3666" y="11572"/>
                  </a:cubicBezTo>
                  <a:cubicBezTo>
                    <a:pt x="3797" y="11598"/>
                    <a:pt x="3927" y="11598"/>
                    <a:pt x="4045" y="11559"/>
                  </a:cubicBezTo>
                  <a:cubicBezTo>
                    <a:pt x="3927" y="11572"/>
                    <a:pt x="3823" y="11559"/>
                    <a:pt x="3719" y="11520"/>
                  </a:cubicBezTo>
                  <a:cubicBezTo>
                    <a:pt x="3810" y="11416"/>
                    <a:pt x="3966" y="11220"/>
                    <a:pt x="4175" y="11324"/>
                  </a:cubicBezTo>
                  <a:cubicBezTo>
                    <a:pt x="4084" y="11285"/>
                    <a:pt x="3966" y="11272"/>
                    <a:pt x="3875" y="11311"/>
                  </a:cubicBezTo>
                  <a:cubicBezTo>
                    <a:pt x="3914" y="11259"/>
                    <a:pt x="3927" y="11220"/>
                    <a:pt x="4006" y="11194"/>
                  </a:cubicBezTo>
                  <a:cubicBezTo>
                    <a:pt x="4097" y="11155"/>
                    <a:pt x="4175" y="11116"/>
                    <a:pt x="4253" y="11063"/>
                  </a:cubicBezTo>
                  <a:cubicBezTo>
                    <a:pt x="4162" y="11116"/>
                    <a:pt x="4071" y="11155"/>
                    <a:pt x="3966" y="11168"/>
                  </a:cubicBezTo>
                  <a:cubicBezTo>
                    <a:pt x="4019" y="11089"/>
                    <a:pt x="4071" y="10998"/>
                    <a:pt x="4110" y="10907"/>
                  </a:cubicBezTo>
                  <a:cubicBezTo>
                    <a:pt x="4227" y="10907"/>
                    <a:pt x="4345" y="10881"/>
                    <a:pt x="4436" y="10829"/>
                  </a:cubicBezTo>
                  <a:cubicBezTo>
                    <a:pt x="4345" y="10868"/>
                    <a:pt x="4240" y="10894"/>
                    <a:pt x="4123" y="10881"/>
                  </a:cubicBezTo>
                  <a:cubicBezTo>
                    <a:pt x="4162" y="10815"/>
                    <a:pt x="4201" y="10737"/>
                    <a:pt x="4227" y="10659"/>
                  </a:cubicBezTo>
                  <a:cubicBezTo>
                    <a:pt x="4436" y="10737"/>
                    <a:pt x="4514" y="10881"/>
                    <a:pt x="4436" y="11063"/>
                  </a:cubicBezTo>
                  <a:cubicBezTo>
                    <a:pt x="4553" y="10868"/>
                    <a:pt x="4462" y="10698"/>
                    <a:pt x="4240" y="10607"/>
                  </a:cubicBezTo>
                  <a:cubicBezTo>
                    <a:pt x="4253" y="10541"/>
                    <a:pt x="4188" y="10489"/>
                    <a:pt x="4136" y="10463"/>
                  </a:cubicBezTo>
                  <a:cubicBezTo>
                    <a:pt x="4253" y="10450"/>
                    <a:pt x="4384" y="10463"/>
                    <a:pt x="4501" y="10476"/>
                  </a:cubicBezTo>
                  <a:cubicBezTo>
                    <a:pt x="4410" y="10463"/>
                    <a:pt x="4319" y="10437"/>
                    <a:pt x="4227" y="10437"/>
                  </a:cubicBezTo>
                  <a:cubicBezTo>
                    <a:pt x="4175" y="10437"/>
                    <a:pt x="4123" y="10437"/>
                    <a:pt x="4071" y="10424"/>
                  </a:cubicBezTo>
                  <a:cubicBezTo>
                    <a:pt x="4136" y="10307"/>
                    <a:pt x="4123" y="10163"/>
                    <a:pt x="4045" y="10072"/>
                  </a:cubicBezTo>
                  <a:cubicBezTo>
                    <a:pt x="4097" y="10163"/>
                    <a:pt x="4097" y="10294"/>
                    <a:pt x="4032" y="10398"/>
                  </a:cubicBezTo>
                  <a:lnTo>
                    <a:pt x="3953" y="10359"/>
                  </a:lnTo>
                  <a:lnTo>
                    <a:pt x="3953" y="10359"/>
                  </a:lnTo>
                  <a:cubicBezTo>
                    <a:pt x="3888" y="10320"/>
                    <a:pt x="3823" y="10294"/>
                    <a:pt x="3771" y="10268"/>
                  </a:cubicBezTo>
                  <a:cubicBezTo>
                    <a:pt x="3875" y="10189"/>
                    <a:pt x="3927" y="10059"/>
                    <a:pt x="3927" y="9928"/>
                  </a:cubicBezTo>
                  <a:cubicBezTo>
                    <a:pt x="4071" y="9915"/>
                    <a:pt x="4214" y="9967"/>
                    <a:pt x="4319" y="10072"/>
                  </a:cubicBezTo>
                  <a:cubicBezTo>
                    <a:pt x="4266" y="9981"/>
                    <a:pt x="4136" y="9928"/>
                    <a:pt x="4032" y="9876"/>
                  </a:cubicBezTo>
                  <a:cubicBezTo>
                    <a:pt x="4071" y="9850"/>
                    <a:pt x="4110" y="9811"/>
                    <a:pt x="4149" y="9772"/>
                  </a:cubicBezTo>
                  <a:cubicBezTo>
                    <a:pt x="4110" y="9811"/>
                    <a:pt x="4058" y="9850"/>
                    <a:pt x="4006" y="9876"/>
                  </a:cubicBezTo>
                  <a:lnTo>
                    <a:pt x="3914" y="9837"/>
                  </a:lnTo>
                  <a:lnTo>
                    <a:pt x="3914" y="9641"/>
                  </a:lnTo>
                  <a:cubicBezTo>
                    <a:pt x="4045" y="9641"/>
                    <a:pt x="4266" y="9615"/>
                    <a:pt x="4319" y="9498"/>
                  </a:cubicBezTo>
                  <a:cubicBezTo>
                    <a:pt x="4240" y="9602"/>
                    <a:pt x="4032" y="9589"/>
                    <a:pt x="3914" y="9576"/>
                  </a:cubicBezTo>
                  <a:cubicBezTo>
                    <a:pt x="3914" y="9524"/>
                    <a:pt x="3901" y="9472"/>
                    <a:pt x="3888" y="9420"/>
                  </a:cubicBezTo>
                  <a:cubicBezTo>
                    <a:pt x="3953" y="9406"/>
                    <a:pt x="4032" y="9406"/>
                    <a:pt x="4097" y="9420"/>
                  </a:cubicBezTo>
                  <a:cubicBezTo>
                    <a:pt x="4032" y="9393"/>
                    <a:pt x="3953" y="9393"/>
                    <a:pt x="3888" y="9393"/>
                  </a:cubicBezTo>
                  <a:cubicBezTo>
                    <a:pt x="3875" y="9354"/>
                    <a:pt x="3823" y="9263"/>
                    <a:pt x="3836" y="9224"/>
                  </a:cubicBezTo>
                  <a:cubicBezTo>
                    <a:pt x="3914" y="9172"/>
                    <a:pt x="3940" y="9067"/>
                    <a:pt x="3888" y="9002"/>
                  </a:cubicBezTo>
                  <a:cubicBezTo>
                    <a:pt x="3823" y="8911"/>
                    <a:pt x="3692" y="8963"/>
                    <a:pt x="3601" y="8911"/>
                  </a:cubicBezTo>
                  <a:cubicBezTo>
                    <a:pt x="3953" y="8637"/>
                    <a:pt x="4019" y="8298"/>
                    <a:pt x="4097" y="7932"/>
                  </a:cubicBezTo>
                  <a:cubicBezTo>
                    <a:pt x="4266" y="7110"/>
                    <a:pt x="4306" y="6262"/>
                    <a:pt x="4201" y="5414"/>
                  </a:cubicBezTo>
                  <a:lnTo>
                    <a:pt x="4201" y="5414"/>
                  </a:lnTo>
                  <a:cubicBezTo>
                    <a:pt x="4175" y="4958"/>
                    <a:pt x="4071" y="4514"/>
                    <a:pt x="3914" y="4084"/>
                  </a:cubicBezTo>
                  <a:lnTo>
                    <a:pt x="3862" y="4110"/>
                  </a:lnTo>
                  <a:lnTo>
                    <a:pt x="3862" y="4110"/>
                  </a:lnTo>
                  <a:lnTo>
                    <a:pt x="3875" y="4110"/>
                  </a:lnTo>
                  <a:cubicBezTo>
                    <a:pt x="3849" y="4005"/>
                    <a:pt x="3823" y="3901"/>
                    <a:pt x="3797" y="3810"/>
                  </a:cubicBezTo>
                  <a:lnTo>
                    <a:pt x="3797" y="3810"/>
                  </a:lnTo>
                  <a:cubicBezTo>
                    <a:pt x="3705" y="3549"/>
                    <a:pt x="3640" y="3288"/>
                    <a:pt x="3588" y="3027"/>
                  </a:cubicBezTo>
                  <a:cubicBezTo>
                    <a:pt x="3588" y="2935"/>
                    <a:pt x="3614" y="2831"/>
                    <a:pt x="3653" y="2753"/>
                  </a:cubicBezTo>
                  <a:cubicBezTo>
                    <a:pt x="3705" y="2609"/>
                    <a:pt x="3732" y="2466"/>
                    <a:pt x="3745" y="2309"/>
                  </a:cubicBezTo>
                  <a:cubicBezTo>
                    <a:pt x="3823" y="1735"/>
                    <a:pt x="3653" y="1187"/>
                    <a:pt x="3588" y="613"/>
                  </a:cubicBezTo>
                  <a:lnTo>
                    <a:pt x="3588" y="613"/>
                  </a:lnTo>
                  <a:cubicBezTo>
                    <a:pt x="3575" y="444"/>
                    <a:pt x="3601" y="300"/>
                    <a:pt x="3588" y="144"/>
                  </a:cubicBezTo>
                  <a:cubicBezTo>
                    <a:pt x="3588" y="78"/>
                    <a:pt x="3549" y="26"/>
                    <a:pt x="3458" y="26"/>
                  </a:cubicBezTo>
                  <a:cubicBezTo>
                    <a:pt x="3301" y="26"/>
                    <a:pt x="3144" y="26"/>
                    <a:pt x="2988" y="39"/>
                  </a:cubicBezTo>
                  <a:cubicBezTo>
                    <a:pt x="2897" y="39"/>
                    <a:pt x="2871" y="196"/>
                    <a:pt x="2923" y="209"/>
                  </a:cubicBezTo>
                  <a:cubicBezTo>
                    <a:pt x="3066" y="274"/>
                    <a:pt x="3197" y="378"/>
                    <a:pt x="3288" y="509"/>
                  </a:cubicBezTo>
                  <a:cubicBezTo>
                    <a:pt x="3340" y="639"/>
                    <a:pt x="3366" y="796"/>
                    <a:pt x="3366" y="939"/>
                  </a:cubicBezTo>
                  <a:cubicBezTo>
                    <a:pt x="3418" y="1474"/>
                    <a:pt x="3392" y="2022"/>
                    <a:pt x="3301" y="2557"/>
                  </a:cubicBezTo>
                  <a:cubicBezTo>
                    <a:pt x="3288" y="2635"/>
                    <a:pt x="3249" y="2701"/>
                    <a:pt x="3210" y="2766"/>
                  </a:cubicBezTo>
                  <a:cubicBezTo>
                    <a:pt x="3131" y="2883"/>
                    <a:pt x="3210" y="3053"/>
                    <a:pt x="3197" y="3170"/>
                  </a:cubicBezTo>
                  <a:cubicBezTo>
                    <a:pt x="3197" y="3262"/>
                    <a:pt x="3197" y="3666"/>
                    <a:pt x="3118" y="3692"/>
                  </a:cubicBezTo>
                  <a:cubicBezTo>
                    <a:pt x="3131" y="3836"/>
                    <a:pt x="3118" y="3992"/>
                    <a:pt x="3105" y="4136"/>
                  </a:cubicBezTo>
                  <a:cubicBezTo>
                    <a:pt x="3040" y="4149"/>
                    <a:pt x="3066" y="4018"/>
                    <a:pt x="3014" y="4005"/>
                  </a:cubicBezTo>
                  <a:cubicBezTo>
                    <a:pt x="2936" y="3979"/>
                    <a:pt x="2962" y="4149"/>
                    <a:pt x="2962" y="4175"/>
                  </a:cubicBezTo>
                  <a:lnTo>
                    <a:pt x="2949" y="4175"/>
                  </a:lnTo>
                  <a:cubicBezTo>
                    <a:pt x="2962" y="4175"/>
                    <a:pt x="2988" y="4240"/>
                    <a:pt x="2949" y="4227"/>
                  </a:cubicBezTo>
                  <a:cubicBezTo>
                    <a:pt x="2962" y="4227"/>
                    <a:pt x="2975" y="4240"/>
                    <a:pt x="2975" y="4253"/>
                  </a:cubicBezTo>
                  <a:cubicBezTo>
                    <a:pt x="2975" y="4266"/>
                    <a:pt x="2936" y="4227"/>
                    <a:pt x="2923" y="4253"/>
                  </a:cubicBezTo>
                  <a:lnTo>
                    <a:pt x="2910" y="4214"/>
                  </a:lnTo>
                  <a:cubicBezTo>
                    <a:pt x="2910" y="4266"/>
                    <a:pt x="2897" y="4253"/>
                    <a:pt x="2871" y="4292"/>
                  </a:cubicBezTo>
                  <a:cubicBezTo>
                    <a:pt x="2857" y="4266"/>
                    <a:pt x="2844" y="4227"/>
                    <a:pt x="2818" y="4214"/>
                  </a:cubicBezTo>
                  <a:cubicBezTo>
                    <a:pt x="2818" y="4227"/>
                    <a:pt x="2831" y="4253"/>
                    <a:pt x="2805" y="4253"/>
                  </a:cubicBezTo>
                  <a:cubicBezTo>
                    <a:pt x="2779" y="4240"/>
                    <a:pt x="2805" y="4227"/>
                    <a:pt x="2805" y="4227"/>
                  </a:cubicBezTo>
                  <a:cubicBezTo>
                    <a:pt x="2753" y="4227"/>
                    <a:pt x="2701" y="4201"/>
                    <a:pt x="2662" y="4227"/>
                  </a:cubicBezTo>
                  <a:cubicBezTo>
                    <a:pt x="2688" y="4240"/>
                    <a:pt x="2662" y="4266"/>
                    <a:pt x="2675" y="4292"/>
                  </a:cubicBezTo>
                  <a:lnTo>
                    <a:pt x="2623" y="4292"/>
                  </a:lnTo>
                  <a:cubicBezTo>
                    <a:pt x="2649" y="4305"/>
                    <a:pt x="2805" y="4371"/>
                    <a:pt x="2727" y="4423"/>
                  </a:cubicBezTo>
                  <a:cubicBezTo>
                    <a:pt x="2714" y="4410"/>
                    <a:pt x="2727" y="4397"/>
                    <a:pt x="2701" y="4384"/>
                  </a:cubicBezTo>
                  <a:cubicBezTo>
                    <a:pt x="2701" y="4397"/>
                    <a:pt x="2688" y="4397"/>
                    <a:pt x="2675" y="4397"/>
                  </a:cubicBezTo>
                  <a:cubicBezTo>
                    <a:pt x="2662" y="4397"/>
                    <a:pt x="2701" y="4423"/>
                    <a:pt x="2701" y="4436"/>
                  </a:cubicBezTo>
                  <a:lnTo>
                    <a:pt x="2701" y="4436"/>
                  </a:lnTo>
                  <a:cubicBezTo>
                    <a:pt x="2688" y="4436"/>
                    <a:pt x="2675" y="4410"/>
                    <a:pt x="2675" y="4410"/>
                  </a:cubicBezTo>
                  <a:cubicBezTo>
                    <a:pt x="2662" y="4397"/>
                    <a:pt x="2675" y="4423"/>
                    <a:pt x="2675" y="4436"/>
                  </a:cubicBezTo>
                  <a:cubicBezTo>
                    <a:pt x="2662" y="4436"/>
                    <a:pt x="2649" y="4397"/>
                    <a:pt x="2636" y="4384"/>
                  </a:cubicBezTo>
                  <a:cubicBezTo>
                    <a:pt x="2636" y="4410"/>
                    <a:pt x="2636" y="4462"/>
                    <a:pt x="2610" y="4423"/>
                  </a:cubicBezTo>
                  <a:lnTo>
                    <a:pt x="2623" y="4449"/>
                  </a:lnTo>
                  <a:cubicBezTo>
                    <a:pt x="2597" y="4462"/>
                    <a:pt x="2570" y="4266"/>
                    <a:pt x="2570" y="4214"/>
                  </a:cubicBezTo>
                  <a:cubicBezTo>
                    <a:pt x="2531" y="4031"/>
                    <a:pt x="2492" y="3836"/>
                    <a:pt x="2453" y="3640"/>
                  </a:cubicBezTo>
                  <a:cubicBezTo>
                    <a:pt x="2427" y="3496"/>
                    <a:pt x="2414" y="3353"/>
                    <a:pt x="2401" y="3223"/>
                  </a:cubicBezTo>
                  <a:cubicBezTo>
                    <a:pt x="2401" y="3118"/>
                    <a:pt x="2466" y="3040"/>
                    <a:pt x="2414" y="2949"/>
                  </a:cubicBezTo>
                  <a:cubicBezTo>
                    <a:pt x="2375" y="2844"/>
                    <a:pt x="2257" y="2753"/>
                    <a:pt x="2179" y="2648"/>
                  </a:cubicBezTo>
                  <a:cubicBezTo>
                    <a:pt x="2101" y="2505"/>
                    <a:pt x="2022" y="2361"/>
                    <a:pt x="1944" y="2218"/>
                  </a:cubicBezTo>
                  <a:cubicBezTo>
                    <a:pt x="1749" y="1918"/>
                    <a:pt x="1566" y="1605"/>
                    <a:pt x="1396" y="1279"/>
                  </a:cubicBezTo>
                  <a:cubicBezTo>
                    <a:pt x="1279" y="1057"/>
                    <a:pt x="1240" y="796"/>
                    <a:pt x="1279" y="535"/>
                  </a:cubicBezTo>
                  <a:cubicBezTo>
                    <a:pt x="1305" y="391"/>
                    <a:pt x="1409" y="274"/>
                    <a:pt x="1553" y="235"/>
                  </a:cubicBezTo>
                  <a:cubicBezTo>
                    <a:pt x="1618" y="222"/>
                    <a:pt x="1475" y="39"/>
                    <a:pt x="1331" y="39"/>
                  </a:cubicBezTo>
                  <a:cubicBezTo>
                    <a:pt x="1214" y="39"/>
                    <a:pt x="835" y="0"/>
                    <a:pt x="835" y="144"/>
                  </a:cubicBezTo>
                  <a:cubicBezTo>
                    <a:pt x="835" y="287"/>
                    <a:pt x="940" y="431"/>
                    <a:pt x="953" y="574"/>
                  </a:cubicBezTo>
                  <a:cubicBezTo>
                    <a:pt x="1005" y="1031"/>
                    <a:pt x="1122" y="1474"/>
                    <a:pt x="1279" y="1892"/>
                  </a:cubicBezTo>
                  <a:cubicBezTo>
                    <a:pt x="1370" y="2153"/>
                    <a:pt x="1514" y="2401"/>
                    <a:pt x="1683" y="2622"/>
                  </a:cubicBezTo>
                  <a:cubicBezTo>
                    <a:pt x="1801" y="2740"/>
                    <a:pt x="1879" y="2896"/>
                    <a:pt x="1918" y="3066"/>
                  </a:cubicBezTo>
                  <a:cubicBezTo>
                    <a:pt x="1931" y="3470"/>
                    <a:pt x="1905" y="3875"/>
                    <a:pt x="1879" y="4266"/>
                  </a:cubicBezTo>
                  <a:cubicBezTo>
                    <a:pt x="1840" y="4736"/>
                    <a:pt x="1892" y="5206"/>
                    <a:pt x="1996" y="5649"/>
                  </a:cubicBezTo>
                  <a:lnTo>
                    <a:pt x="1996" y="5649"/>
                  </a:lnTo>
                  <a:cubicBezTo>
                    <a:pt x="2009" y="5727"/>
                    <a:pt x="2036" y="5793"/>
                    <a:pt x="2062" y="5858"/>
                  </a:cubicBezTo>
                  <a:lnTo>
                    <a:pt x="2062" y="5858"/>
                  </a:lnTo>
                  <a:cubicBezTo>
                    <a:pt x="2218" y="6171"/>
                    <a:pt x="2583" y="6406"/>
                    <a:pt x="2675" y="6732"/>
                  </a:cubicBezTo>
                  <a:cubicBezTo>
                    <a:pt x="2740" y="6993"/>
                    <a:pt x="2544" y="7319"/>
                    <a:pt x="2401" y="7554"/>
                  </a:cubicBezTo>
                  <a:lnTo>
                    <a:pt x="2401" y="7554"/>
                  </a:lnTo>
                  <a:cubicBezTo>
                    <a:pt x="2323" y="7671"/>
                    <a:pt x="2166" y="7671"/>
                    <a:pt x="2114" y="7815"/>
                  </a:cubicBezTo>
                  <a:cubicBezTo>
                    <a:pt x="2088" y="7893"/>
                    <a:pt x="2088" y="7971"/>
                    <a:pt x="2088" y="8037"/>
                  </a:cubicBezTo>
                  <a:cubicBezTo>
                    <a:pt x="1970" y="8037"/>
                    <a:pt x="1866" y="8102"/>
                    <a:pt x="1814" y="8206"/>
                  </a:cubicBezTo>
                  <a:cubicBezTo>
                    <a:pt x="1422" y="7345"/>
                    <a:pt x="1266" y="6445"/>
                    <a:pt x="1044" y="5558"/>
                  </a:cubicBezTo>
                  <a:cubicBezTo>
                    <a:pt x="1005" y="5414"/>
                    <a:pt x="966" y="5271"/>
                    <a:pt x="940" y="5127"/>
                  </a:cubicBezTo>
                  <a:cubicBezTo>
                    <a:pt x="927" y="4945"/>
                    <a:pt x="927" y="4762"/>
                    <a:pt x="940" y="4579"/>
                  </a:cubicBezTo>
                  <a:cubicBezTo>
                    <a:pt x="927" y="4462"/>
                    <a:pt x="848" y="4358"/>
                    <a:pt x="744" y="4318"/>
                  </a:cubicBezTo>
                  <a:cubicBezTo>
                    <a:pt x="653" y="4266"/>
                    <a:pt x="640" y="4279"/>
                    <a:pt x="705" y="4344"/>
                  </a:cubicBezTo>
                  <a:cubicBezTo>
                    <a:pt x="809" y="4462"/>
                    <a:pt x="861" y="4527"/>
                    <a:pt x="783" y="4671"/>
                  </a:cubicBezTo>
                  <a:cubicBezTo>
                    <a:pt x="757" y="4475"/>
                    <a:pt x="600" y="4305"/>
                    <a:pt x="405" y="4253"/>
                  </a:cubicBezTo>
                  <a:cubicBezTo>
                    <a:pt x="340" y="4227"/>
                    <a:pt x="405" y="4305"/>
                    <a:pt x="431" y="4305"/>
                  </a:cubicBezTo>
                  <a:cubicBezTo>
                    <a:pt x="444" y="4318"/>
                    <a:pt x="653" y="4501"/>
                    <a:pt x="574" y="4540"/>
                  </a:cubicBezTo>
                  <a:cubicBezTo>
                    <a:pt x="457" y="4410"/>
                    <a:pt x="300" y="4318"/>
                    <a:pt x="118" y="4279"/>
                  </a:cubicBezTo>
                  <a:cubicBezTo>
                    <a:pt x="92" y="4279"/>
                    <a:pt x="66" y="4279"/>
                    <a:pt x="92" y="4305"/>
                  </a:cubicBezTo>
                  <a:cubicBezTo>
                    <a:pt x="196" y="4384"/>
                    <a:pt x="300" y="4449"/>
                    <a:pt x="392" y="4540"/>
                  </a:cubicBezTo>
                  <a:cubicBezTo>
                    <a:pt x="313" y="4488"/>
                    <a:pt x="235" y="4449"/>
                    <a:pt x="144" y="4436"/>
                  </a:cubicBezTo>
                  <a:cubicBezTo>
                    <a:pt x="0" y="4397"/>
                    <a:pt x="157" y="4488"/>
                    <a:pt x="196" y="4514"/>
                  </a:cubicBezTo>
                  <a:close/>
                  <a:moveTo>
                    <a:pt x="3940" y="9902"/>
                  </a:moveTo>
                  <a:lnTo>
                    <a:pt x="3927" y="9902"/>
                  </a:lnTo>
                  <a:lnTo>
                    <a:pt x="3927" y="9902"/>
                  </a:lnTo>
                  <a:lnTo>
                    <a:pt x="3940" y="9902"/>
                  </a:lnTo>
                  <a:cubicBezTo>
                    <a:pt x="3940" y="9902"/>
                    <a:pt x="3927" y="9902"/>
                    <a:pt x="3940" y="9902"/>
                  </a:cubicBezTo>
                  <a:close/>
                  <a:moveTo>
                    <a:pt x="2610" y="4449"/>
                  </a:moveTo>
                  <a:close/>
                  <a:moveTo>
                    <a:pt x="3210" y="11677"/>
                  </a:moveTo>
                  <a:lnTo>
                    <a:pt x="3210" y="11677"/>
                  </a:lnTo>
                  <a:lnTo>
                    <a:pt x="3210" y="11677"/>
                  </a:lnTo>
                  <a:close/>
                  <a:moveTo>
                    <a:pt x="3458" y="11650"/>
                  </a:moveTo>
                  <a:cubicBezTo>
                    <a:pt x="3471" y="11663"/>
                    <a:pt x="3471" y="11690"/>
                    <a:pt x="3484" y="11716"/>
                  </a:cubicBezTo>
                  <a:cubicBezTo>
                    <a:pt x="3431" y="11690"/>
                    <a:pt x="3392" y="11677"/>
                    <a:pt x="3340" y="11650"/>
                  </a:cubicBezTo>
                  <a:cubicBezTo>
                    <a:pt x="3379" y="11650"/>
                    <a:pt x="3418" y="11650"/>
                    <a:pt x="3458" y="11650"/>
                  </a:cubicBezTo>
                  <a:cubicBezTo>
                    <a:pt x="3471" y="11663"/>
                    <a:pt x="3418" y="11650"/>
                    <a:pt x="3471" y="11650"/>
                  </a:cubicBezTo>
                  <a:close/>
                  <a:moveTo>
                    <a:pt x="2975" y="11585"/>
                  </a:moveTo>
                  <a:cubicBezTo>
                    <a:pt x="3014" y="11598"/>
                    <a:pt x="3092" y="11598"/>
                    <a:pt x="3118" y="11624"/>
                  </a:cubicBezTo>
                  <a:cubicBezTo>
                    <a:pt x="3053" y="11637"/>
                    <a:pt x="2975" y="11637"/>
                    <a:pt x="2910" y="11624"/>
                  </a:cubicBezTo>
                  <a:lnTo>
                    <a:pt x="2975" y="11585"/>
                  </a:lnTo>
                  <a:close/>
                  <a:moveTo>
                    <a:pt x="2792" y="11677"/>
                  </a:moveTo>
                  <a:cubicBezTo>
                    <a:pt x="2910" y="11703"/>
                    <a:pt x="3040" y="11703"/>
                    <a:pt x="3158" y="11677"/>
                  </a:cubicBezTo>
                  <a:cubicBezTo>
                    <a:pt x="3184" y="11729"/>
                    <a:pt x="3079" y="11820"/>
                    <a:pt x="3027" y="11833"/>
                  </a:cubicBezTo>
                  <a:cubicBezTo>
                    <a:pt x="2936" y="11859"/>
                    <a:pt x="2831" y="11885"/>
                    <a:pt x="2740" y="11898"/>
                  </a:cubicBezTo>
                  <a:cubicBezTo>
                    <a:pt x="2688" y="11846"/>
                    <a:pt x="2649" y="11794"/>
                    <a:pt x="2623" y="11742"/>
                  </a:cubicBezTo>
                  <a:cubicBezTo>
                    <a:pt x="2688" y="11716"/>
                    <a:pt x="2740" y="11690"/>
                    <a:pt x="2792" y="11663"/>
                  </a:cubicBezTo>
                  <a:cubicBezTo>
                    <a:pt x="2844" y="11690"/>
                    <a:pt x="2740" y="11703"/>
                    <a:pt x="2805" y="11677"/>
                  </a:cubicBezTo>
                  <a:close/>
                  <a:moveTo>
                    <a:pt x="2570" y="11768"/>
                  </a:moveTo>
                  <a:cubicBezTo>
                    <a:pt x="2610" y="11820"/>
                    <a:pt x="2662" y="11859"/>
                    <a:pt x="2714" y="11898"/>
                  </a:cubicBezTo>
                  <a:cubicBezTo>
                    <a:pt x="2544" y="11924"/>
                    <a:pt x="2375" y="11898"/>
                    <a:pt x="2218" y="11833"/>
                  </a:cubicBezTo>
                  <a:cubicBezTo>
                    <a:pt x="2336" y="11820"/>
                    <a:pt x="2453" y="11794"/>
                    <a:pt x="2570" y="11768"/>
                  </a:cubicBezTo>
                  <a:cubicBezTo>
                    <a:pt x="2570" y="11768"/>
                    <a:pt x="2440" y="11807"/>
                    <a:pt x="2570" y="11768"/>
                  </a:cubicBezTo>
                  <a:close/>
                  <a:moveTo>
                    <a:pt x="1462" y="10528"/>
                  </a:moveTo>
                  <a:lnTo>
                    <a:pt x="1475" y="10541"/>
                  </a:lnTo>
                  <a:lnTo>
                    <a:pt x="1396" y="10594"/>
                  </a:lnTo>
                  <a:lnTo>
                    <a:pt x="1396" y="10594"/>
                  </a:lnTo>
                  <a:cubicBezTo>
                    <a:pt x="1370" y="10633"/>
                    <a:pt x="1331" y="10659"/>
                    <a:pt x="1305" y="10685"/>
                  </a:cubicBezTo>
                  <a:cubicBezTo>
                    <a:pt x="1240" y="10672"/>
                    <a:pt x="1188" y="10646"/>
                    <a:pt x="1135" y="10620"/>
                  </a:cubicBezTo>
                  <a:cubicBezTo>
                    <a:pt x="1240" y="10581"/>
                    <a:pt x="1344" y="10541"/>
                    <a:pt x="1462" y="10528"/>
                  </a:cubicBezTo>
                  <a:cubicBezTo>
                    <a:pt x="1462" y="10528"/>
                    <a:pt x="1344" y="10541"/>
                    <a:pt x="1462" y="10528"/>
                  </a:cubicBezTo>
                  <a:close/>
                  <a:moveTo>
                    <a:pt x="1083" y="10959"/>
                  </a:moveTo>
                  <a:lnTo>
                    <a:pt x="1070" y="10933"/>
                  </a:lnTo>
                  <a:lnTo>
                    <a:pt x="1083" y="10933"/>
                  </a:lnTo>
                  <a:lnTo>
                    <a:pt x="1083" y="10946"/>
                  </a:lnTo>
                  <a:cubicBezTo>
                    <a:pt x="1083" y="10946"/>
                    <a:pt x="1083" y="10946"/>
                    <a:pt x="1083" y="10959"/>
                  </a:cubicBezTo>
                  <a:close/>
                  <a:moveTo>
                    <a:pt x="1188" y="10802"/>
                  </a:moveTo>
                  <a:cubicBezTo>
                    <a:pt x="1161" y="10829"/>
                    <a:pt x="1135" y="10868"/>
                    <a:pt x="1122" y="10894"/>
                  </a:cubicBezTo>
                  <a:cubicBezTo>
                    <a:pt x="1083" y="10881"/>
                    <a:pt x="1057" y="10881"/>
                    <a:pt x="1031" y="10868"/>
                  </a:cubicBezTo>
                  <a:cubicBezTo>
                    <a:pt x="979" y="10776"/>
                    <a:pt x="1031" y="10672"/>
                    <a:pt x="1122" y="10633"/>
                  </a:cubicBezTo>
                  <a:cubicBezTo>
                    <a:pt x="1174" y="10659"/>
                    <a:pt x="1214" y="10698"/>
                    <a:pt x="1266" y="10724"/>
                  </a:cubicBezTo>
                  <a:cubicBezTo>
                    <a:pt x="1240" y="10750"/>
                    <a:pt x="1214" y="10776"/>
                    <a:pt x="1188" y="10802"/>
                  </a:cubicBezTo>
                  <a:cubicBezTo>
                    <a:pt x="1161" y="10829"/>
                    <a:pt x="1188" y="10802"/>
                    <a:pt x="1188" y="10802"/>
                  </a:cubicBezTo>
                  <a:close/>
                  <a:moveTo>
                    <a:pt x="1188" y="11298"/>
                  </a:moveTo>
                  <a:lnTo>
                    <a:pt x="1188" y="11285"/>
                  </a:lnTo>
                  <a:cubicBezTo>
                    <a:pt x="1227" y="11311"/>
                    <a:pt x="1253" y="11350"/>
                    <a:pt x="1292" y="11376"/>
                  </a:cubicBezTo>
                  <a:cubicBezTo>
                    <a:pt x="1266" y="11390"/>
                    <a:pt x="1240" y="11416"/>
                    <a:pt x="1214" y="11442"/>
                  </a:cubicBezTo>
                  <a:cubicBezTo>
                    <a:pt x="1188" y="11390"/>
                    <a:pt x="1188" y="11337"/>
                    <a:pt x="1188" y="11298"/>
                  </a:cubicBezTo>
                  <a:cubicBezTo>
                    <a:pt x="1188" y="11298"/>
                    <a:pt x="1188" y="11350"/>
                    <a:pt x="1201" y="11298"/>
                  </a:cubicBezTo>
                  <a:close/>
                  <a:moveTo>
                    <a:pt x="1370" y="11611"/>
                  </a:moveTo>
                  <a:cubicBezTo>
                    <a:pt x="1318" y="11572"/>
                    <a:pt x="1266" y="11533"/>
                    <a:pt x="1227" y="11468"/>
                  </a:cubicBezTo>
                  <a:cubicBezTo>
                    <a:pt x="1266" y="11442"/>
                    <a:pt x="1292" y="11429"/>
                    <a:pt x="1331" y="11416"/>
                  </a:cubicBezTo>
                  <a:cubicBezTo>
                    <a:pt x="1448" y="11520"/>
                    <a:pt x="1566" y="11611"/>
                    <a:pt x="1696" y="11703"/>
                  </a:cubicBezTo>
                  <a:cubicBezTo>
                    <a:pt x="1579" y="11703"/>
                    <a:pt x="1475" y="11663"/>
                    <a:pt x="1370" y="11611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87" name="Google Shape;158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75975" y="2005050"/>
              <a:ext cx="800758" cy="274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8" name="Google Shape;1588;p30"/>
          <p:cNvGrpSpPr/>
          <p:nvPr/>
        </p:nvGrpSpPr>
        <p:grpSpPr>
          <a:xfrm>
            <a:off x="1060246" y="3554671"/>
            <a:ext cx="761887" cy="1829606"/>
            <a:chOff x="1060246" y="3554671"/>
            <a:chExt cx="761887" cy="1829606"/>
          </a:xfrm>
        </p:grpSpPr>
        <p:sp>
          <p:nvSpPr>
            <p:cNvPr id="1589" name="Google Shape;1589;p30"/>
            <p:cNvSpPr/>
            <p:nvPr/>
          </p:nvSpPr>
          <p:spPr>
            <a:xfrm>
              <a:off x="1060246" y="4366207"/>
              <a:ext cx="747770" cy="1018070"/>
            </a:xfrm>
            <a:custGeom>
              <a:avLst/>
              <a:gdLst/>
              <a:ahLst/>
              <a:cxnLst/>
              <a:rect l="l" t="t" r="r" b="b"/>
              <a:pathLst>
                <a:path w="12343" h="16804" extrusionOk="0">
                  <a:moveTo>
                    <a:pt x="4293" y="339"/>
                  </a:moveTo>
                  <a:cubicBezTo>
                    <a:pt x="4293" y="339"/>
                    <a:pt x="0" y="13425"/>
                    <a:pt x="4827" y="15303"/>
                  </a:cubicBezTo>
                  <a:cubicBezTo>
                    <a:pt x="8702" y="16804"/>
                    <a:pt x="11703" y="4827"/>
                    <a:pt x="12342" y="0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0" name="Google Shape;1590;p30"/>
            <p:cNvGrpSpPr/>
            <p:nvPr/>
          </p:nvGrpSpPr>
          <p:grpSpPr>
            <a:xfrm>
              <a:off x="1060250" y="3554671"/>
              <a:ext cx="761883" cy="832135"/>
              <a:chOff x="1060250" y="3554671"/>
              <a:chExt cx="761883" cy="832135"/>
            </a:xfrm>
          </p:grpSpPr>
          <p:sp>
            <p:nvSpPr>
              <p:cNvPr id="1591" name="Google Shape;1591;p30"/>
              <p:cNvSpPr/>
              <p:nvPr/>
            </p:nvSpPr>
            <p:spPr>
              <a:xfrm>
                <a:off x="1119376" y="3562901"/>
                <a:ext cx="702757" cy="815656"/>
              </a:xfrm>
              <a:custGeom>
                <a:avLst/>
                <a:gdLst/>
                <a:ahLst/>
                <a:cxnLst/>
                <a:rect l="l" t="t" r="r" b="b"/>
                <a:pathLst>
                  <a:path w="11600" h="13463" extrusionOk="0">
                    <a:moveTo>
                      <a:pt x="5502" y="0"/>
                    </a:moveTo>
                    <a:cubicBezTo>
                      <a:pt x="5283" y="0"/>
                      <a:pt x="5059" y="38"/>
                      <a:pt x="4828" y="116"/>
                    </a:cubicBezTo>
                    <a:cubicBezTo>
                      <a:pt x="1" y="1747"/>
                      <a:pt x="10895" y="13463"/>
                      <a:pt x="10895" y="13463"/>
                    </a:cubicBezTo>
                    <a:lnTo>
                      <a:pt x="11599" y="13306"/>
                    </a:lnTo>
                    <a:cubicBezTo>
                      <a:pt x="10998" y="9331"/>
                      <a:pt x="8966" y="0"/>
                      <a:pt x="5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0"/>
              <p:cNvSpPr/>
              <p:nvPr/>
            </p:nvSpPr>
            <p:spPr>
              <a:xfrm>
                <a:off x="1060250" y="3554671"/>
                <a:ext cx="705059" cy="832135"/>
              </a:xfrm>
              <a:custGeom>
                <a:avLst/>
                <a:gdLst/>
                <a:ahLst/>
                <a:cxnLst/>
                <a:rect l="l" t="t" r="r" b="b"/>
                <a:pathLst>
                  <a:path w="11638" h="13735" extrusionOk="0">
                    <a:moveTo>
                      <a:pt x="5488" y="1"/>
                    </a:moveTo>
                    <a:cubicBezTo>
                      <a:pt x="5273" y="1"/>
                      <a:pt x="5053" y="37"/>
                      <a:pt x="4827" y="114"/>
                    </a:cubicBezTo>
                    <a:cubicBezTo>
                      <a:pt x="0" y="1758"/>
                      <a:pt x="4293" y="13734"/>
                      <a:pt x="4293" y="13734"/>
                    </a:cubicBezTo>
                    <a:lnTo>
                      <a:pt x="11638" y="13552"/>
                    </a:lnTo>
                    <a:cubicBezTo>
                      <a:pt x="11036" y="9571"/>
                      <a:pt x="8964" y="1"/>
                      <a:pt x="5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93" name="Google Shape;1593;p30"/>
          <p:cNvSpPr/>
          <p:nvPr/>
        </p:nvSpPr>
        <p:spPr>
          <a:xfrm rot="-9290087" flipH="1">
            <a:off x="6394722" y="-670838"/>
            <a:ext cx="3210765" cy="2474518"/>
          </a:xfrm>
          <a:custGeom>
            <a:avLst/>
            <a:gdLst/>
            <a:ahLst/>
            <a:cxnLst/>
            <a:rect l="l" t="t" r="r" b="b"/>
            <a:pathLst>
              <a:path w="43575" h="33583" extrusionOk="0">
                <a:moveTo>
                  <a:pt x="8363" y="29107"/>
                </a:moveTo>
                <a:cubicBezTo>
                  <a:pt x="8363" y="29107"/>
                  <a:pt x="14547" y="23523"/>
                  <a:pt x="19348" y="30046"/>
                </a:cubicBezTo>
                <a:cubicBezTo>
                  <a:pt x="19348" y="30046"/>
                  <a:pt x="24149" y="25885"/>
                  <a:pt x="28624" y="31116"/>
                </a:cubicBezTo>
                <a:cubicBezTo>
                  <a:pt x="28624" y="31116"/>
                  <a:pt x="32603" y="30307"/>
                  <a:pt x="32537" y="33582"/>
                </a:cubicBezTo>
                <a:cubicBezTo>
                  <a:pt x="35147" y="32564"/>
                  <a:pt x="38147" y="32434"/>
                  <a:pt x="40626" y="33204"/>
                </a:cubicBezTo>
                <a:cubicBezTo>
                  <a:pt x="33542" y="27111"/>
                  <a:pt x="42035" y="23471"/>
                  <a:pt x="42035" y="23471"/>
                </a:cubicBezTo>
                <a:cubicBezTo>
                  <a:pt x="42035" y="23471"/>
                  <a:pt x="41265" y="20157"/>
                  <a:pt x="43575" y="18018"/>
                </a:cubicBezTo>
                <a:lnTo>
                  <a:pt x="43522" y="17953"/>
                </a:lnTo>
                <a:cubicBezTo>
                  <a:pt x="39935" y="17105"/>
                  <a:pt x="38930" y="19805"/>
                  <a:pt x="38930" y="19805"/>
                </a:cubicBezTo>
                <a:cubicBezTo>
                  <a:pt x="38121" y="12838"/>
                  <a:pt x="30385" y="13321"/>
                  <a:pt x="30385" y="13321"/>
                </a:cubicBezTo>
                <a:cubicBezTo>
                  <a:pt x="30020" y="6681"/>
                  <a:pt x="23066" y="7803"/>
                  <a:pt x="23066" y="7803"/>
                </a:cubicBezTo>
                <a:cubicBezTo>
                  <a:pt x="22740" y="4097"/>
                  <a:pt x="16699" y="1"/>
                  <a:pt x="11781" y="3589"/>
                </a:cubicBezTo>
                <a:cubicBezTo>
                  <a:pt x="6849" y="7176"/>
                  <a:pt x="10150" y="12173"/>
                  <a:pt x="10150" y="12173"/>
                </a:cubicBezTo>
                <a:cubicBezTo>
                  <a:pt x="5401" y="11847"/>
                  <a:pt x="6993" y="16818"/>
                  <a:pt x="6993" y="16818"/>
                </a:cubicBezTo>
                <a:cubicBezTo>
                  <a:pt x="4984" y="14978"/>
                  <a:pt x="0" y="17822"/>
                  <a:pt x="3105" y="22153"/>
                </a:cubicBezTo>
                <a:cubicBezTo>
                  <a:pt x="6471" y="23015"/>
                  <a:pt x="8741" y="26093"/>
                  <a:pt x="8363" y="29107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2035;p44">
            <a:extLst>
              <a:ext uri="{FF2B5EF4-FFF2-40B4-BE49-F238E27FC236}">
                <a16:creationId xmlns:a16="http://schemas.microsoft.com/office/drawing/2014/main" id="{DB3B452B-DD1E-4677-85A7-66357360603A}"/>
              </a:ext>
            </a:extLst>
          </p:cNvPr>
          <p:cNvGrpSpPr/>
          <p:nvPr/>
        </p:nvGrpSpPr>
        <p:grpSpPr>
          <a:xfrm>
            <a:off x="5305244" y="1282639"/>
            <a:ext cx="3295461" cy="7644793"/>
            <a:chOff x="4711850" y="1454952"/>
            <a:chExt cx="3461362" cy="6244605"/>
          </a:xfrm>
        </p:grpSpPr>
        <p:grpSp>
          <p:nvGrpSpPr>
            <p:cNvPr id="15" name="Google Shape;2036;p44">
              <a:extLst>
                <a:ext uri="{FF2B5EF4-FFF2-40B4-BE49-F238E27FC236}">
                  <a16:creationId xmlns:a16="http://schemas.microsoft.com/office/drawing/2014/main" id="{2FF3DD77-B0CF-4847-91CA-BC57E4574D7C}"/>
                </a:ext>
              </a:extLst>
            </p:cNvPr>
            <p:cNvGrpSpPr/>
            <p:nvPr/>
          </p:nvGrpSpPr>
          <p:grpSpPr>
            <a:xfrm rot="10800000">
              <a:off x="4734014" y="4211699"/>
              <a:ext cx="3439198" cy="3487858"/>
              <a:chOff x="4572029" y="1415284"/>
              <a:chExt cx="2875343" cy="2325084"/>
            </a:xfrm>
          </p:grpSpPr>
          <p:grpSp>
            <p:nvGrpSpPr>
              <p:cNvPr id="23" name="Google Shape;2037;p44">
                <a:extLst>
                  <a:ext uri="{FF2B5EF4-FFF2-40B4-BE49-F238E27FC236}">
                    <a16:creationId xmlns:a16="http://schemas.microsoft.com/office/drawing/2014/main" id="{EDFA76EF-7BA9-45BB-B6C1-91B94EDD0E1E}"/>
                  </a:ext>
                </a:extLst>
              </p:cNvPr>
              <p:cNvGrpSpPr/>
              <p:nvPr/>
            </p:nvGrpSpPr>
            <p:grpSpPr>
              <a:xfrm>
                <a:off x="4572029" y="1415284"/>
                <a:ext cx="2875343" cy="2034503"/>
                <a:chOff x="518720" y="252435"/>
                <a:chExt cx="6524255" cy="4540471"/>
              </a:xfrm>
            </p:grpSpPr>
            <p:sp>
              <p:nvSpPr>
                <p:cNvPr id="25" name="Google Shape;2038;p44">
                  <a:extLst>
                    <a:ext uri="{FF2B5EF4-FFF2-40B4-BE49-F238E27FC236}">
                      <a16:creationId xmlns:a16="http://schemas.microsoft.com/office/drawing/2014/main" id="{028807D3-FB40-47C5-91E6-FFE8213AF9E5}"/>
                    </a:ext>
                  </a:extLst>
                </p:cNvPr>
                <p:cNvSpPr/>
                <p:nvPr/>
              </p:nvSpPr>
              <p:spPr>
                <a:xfrm>
                  <a:off x="518720" y="4064753"/>
                  <a:ext cx="6524250" cy="72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039;p44">
                  <a:extLst>
                    <a:ext uri="{FF2B5EF4-FFF2-40B4-BE49-F238E27FC236}">
                      <a16:creationId xmlns:a16="http://schemas.microsoft.com/office/drawing/2014/main" id="{DDD8B13D-AAF4-446D-8E06-F2986F2B5319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" name="Google Shape;2040;p44">
                <a:extLst>
                  <a:ext uri="{FF2B5EF4-FFF2-40B4-BE49-F238E27FC236}">
                    <a16:creationId xmlns:a16="http://schemas.microsoft.com/office/drawing/2014/main" id="{777C4546-70D6-4432-B7FE-4BDC39D6743A}"/>
                  </a:ext>
                </a:extLst>
              </p:cNvPr>
              <p:cNvSpPr/>
              <p:nvPr/>
            </p:nvSpPr>
            <p:spPr>
              <a:xfrm>
                <a:off x="5498909" y="341409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2041;p44">
              <a:extLst>
                <a:ext uri="{FF2B5EF4-FFF2-40B4-BE49-F238E27FC236}">
                  <a16:creationId xmlns:a16="http://schemas.microsoft.com/office/drawing/2014/main" id="{E8FBE475-3079-48D3-8419-1B18DB735E8D}"/>
                </a:ext>
              </a:extLst>
            </p:cNvPr>
            <p:cNvGrpSpPr/>
            <p:nvPr/>
          </p:nvGrpSpPr>
          <p:grpSpPr>
            <a:xfrm>
              <a:off x="4711850" y="1454952"/>
              <a:ext cx="3439198" cy="2782660"/>
              <a:chOff x="4572029" y="1415284"/>
              <a:chExt cx="2875343" cy="2325084"/>
            </a:xfrm>
          </p:grpSpPr>
          <p:grpSp>
            <p:nvGrpSpPr>
              <p:cNvPr id="17" name="Google Shape;2042;p44">
                <a:extLst>
                  <a:ext uri="{FF2B5EF4-FFF2-40B4-BE49-F238E27FC236}">
                    <a16:creationId xmlns:a16="http://schemas.microsoft.com/office/drawing/2014/main" id="{D028B12C-393A-4584-BA09-D94C2CB38723}"/>
                  </a:ext>
                </a:extLst>
              </p:cNvPr>
              <p:cNvGrpSpPr/>
              <p:nvPr/>
            </p:nvGrpSpPr>
            <p:grpSpPr>
              <a:xfrm>
                <a:off x="4572029" y="1415284"/>
                <a:ext cx="2875343" cy="2034503"/>
                <a:chOff x="3665856" y="822037"/>
                <a:chExt cx="4758139" cy="3311365"/>
              </a:xfrm>
            </p:grpSpPr>
            <p:grpSp>
              <p:nvGrpSpPr>
                <p:cNvPr id="19" name="Google Shape;2043;p44">
                  <a:extLst>
                    <a:ext uri="{FF2B5EF4-FFF2-40B4-BE49-F238E27FC236}">
                      <a16:creationId xmlns:a16="http://schemas.microsoft.com/office/drawing/2014/main" id="{3335DE25-216E-44F5-BDE1-B4CCC312FD5F}"/>
                    </a:ext>
                  </a:extLst>
                </p:cNvPr>
                <p:cNvGrpSpPr/>
                <p:nvPr/>
              </p:nvGrpSpPr>
              <p:grpSpPr>
                <a:xfrm>
                  <a:off x="3665856" y="822037"/>
                  <a:ext cx="4758139" cy="3311365"/>
                  <a:chOff x="518720" y="252435"/>
                  <a:chExt cx="6524255" cy="4540471"/>
                </a:xfrm>
              </p:grpSpPr>
              <p:sp>
                <p:nvSpPr>
                  <p:cNvPr id="21" name="Google Shape;2044;p44">
                    <a:extLst>
                      <a:ext uri="{FF2B5EF4-FFF2-40B4-BE49-F238E27FC236}">
                        <a16:creationId xmlns:a16="http://schemas.microsoft.com/office/drawing/2014/main" id="{C9DF7A84-3E11-4FE8-A8C9-F9865B92BD39}"/>
                      </a:ext>
                    </a:extLst>
                  </p:cNvPr>
                  <p:cNvSpPr/>
                  <p:nvPr/>
                </p:nvSpPr>
                <p:spPr>
                  <a:xfrm>
                    <a:off x="518720" y="4064753"/>
                    <a:ext cx="6524250" cy="7281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0013" algn="bl" rotWithShape="0">
                      <a:schemeClr val="accent2"/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045;p44">
                    <a:extLst>
                      <a:ext uri="{FF2B5EF4-FFF2-40B4-BE49-F238E27FC236}">
                        <a16:creationId xmlns:a16="http://schemas.microsoft.com/office/drawing/2014/main" id="{3775A6DE-CC15-4382-BDB8-4C0890E0707A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0013" algn="bl" rotWithShape="0">
                      <a:schemeClr val="accent2"/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" name="Google Shape;2046;p44">
                  <a:extLst>
                    <a:ext uri="{FF2B5EF4-FFF2-40B4-BE49-F238E27FC236}">
                      <a16:creationId xmlns:a16="http://schemas.microsoft.com/office/drawing/2014/main" id="{548887E1-E801-4310-AA14-C3077EFB0E63}"/>
                    </a:ext>
                  </a:extLst>
                </p:cNvPr>
                <p:cNvSpPr/>
                <p:nvPr/>
              </p:nvSpPr>
              <p:spPr>
                <a:xfrm>
                  <a:off x="5947879" y="3788170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71438" algn="bl" rotWithShape="0">
                    <a:schemeClr val="accen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" name="Google Shape;2047;p44">
                <a:extLst>
                  <a:ext uri="{FF2B5EF4-FFF2-40B4-BE49-F238E27FC236}">
                    <a16:creationId xmlns:a16="http://schemas.microsoft.com/office/drawing/2014/main" id="{D8BF9BA8-1042-4139-9DBD-C096ACAF0AFF}"/>
                  </a:ext>
                </a:extLst>
              </p:cNvPr>
              <p:cNvSpPr/>
              <p:nvPr/>
            </p:nvSpPr>
            <p:spPr>
              <a:xfrm>
                <a:off x="5498909" y="341409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100013" algn="bl" rotWithShape="0">
                  <a:schemeClr val="accen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1C1355C-9E42-42C1-ADCD-A502D35BE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45" y="1400242"/>
            <a:ext cx="3207439" cy="2438525"/>
          </a:xfrm>
          <a:prstGeom prst="rect">
            <a:avLst/>
          </a:prstGeom>
        </p:spPr>
      </p:pic>
      <p:sp>
        <p:nvSpPr>
          <p:cNvPr id="30" name="Google Shape;1790;p36">
            <a:extLst>
              <a:ext uri="{FF2B5EF4-FFF2-40B4-BE49-F238E27FC236}">
                <a16:creationId xmlns:a16="http://schemas.microsoft.com/office/drawing/2014/main" id="{E3E9C5BD-33D8-4499-B1B1-714973024634}"/>
              </a:ext>
            </a:extLst>
          </p:cNvPr>
          <p:cNvSpPr txBox="1">
            <a:spLocks/>
          </p:cNvSpPr>
          <p:nvPr/>
        </p:nvSpPr>
        <p:spPr>
          <a:xfrm>
            <a:off x="1881542" y="1642554"/>
            <a:ext cx="2602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500" b="1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pPr marL="0" indent="0"/>
            <a:r>
              <a:rPr lang="en-ID" sz="2800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26765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" grpId="0"/>
      <p:bldP spid="1583" grpId="0" build="p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2"/>
          <p:cNvSpPr txBox="1">
            <a:spLocks noGrp="1"/>
          </p:cNvSpPr>
          <p:nvPr>
            <p:ph type="title"/>
          </p:nvPr>
        </p:nvSpPr>
        <p:spPr>
          <a:xfrm>
            <a:off x="1685406" y="789777"/>
            <a:ext cx="5658000" cy="25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1"/>
                </a:solidFill>
              </a:rPr>
              <a:t>erima kasih</a:t>
            </a:r>
            <a:endParaRPr dirty="0"/>
          </a:p>
        </p:txBody>
      </p:sp>
      <p:grpSp>
        <p:nvGrpSpPr>
          <p:cNvPr id="1608" name="Google Shape;1608;p32"/>
          <p:cNvGrpSpPr/>
          <p:nvPr/>
        </p:nvGrpSpPr>
        <p:grpSpPr>
          <a:xfrm>
            <a:off x="1578658" y="2746646"/>
            <a:ext cx="628995" cy="3834725"/>
            <a:chOff x="1743000" y="2737216"/>
            <a:chExt cx="628995" cy="3834725"/>
          </a:xfrm>
        </p:grpSpPr>
        <p:sp>
          <p:nvSpPr>
            <p:cNvPr id="1609" name="Google Shape;1609;p32"/>
            <p:cNvSpPr/>
            <p:nvPr/>
          </p:nvSpPr>
          <p:spPr>
            <a:xfrm rot="-211721">
              <a:off x="1814354" y="4226348"/>
              <a:ext cx="486288" cy="2332841"/>
            </a:xfrm>
            <a:custGeom>
              <a:avLst/>
              <a:gdLst/>
              <a:ahLst/>
              <a:cxnLst/>
              <a:rect l="l" t="t" r="r" b="b"/>
              <a:pathLst>
                <a:path w="7764" h="29798" extrusionOk="0">
                  <a:moveTo>
                    <a:pt x="7698" y="23001"/>
                  </a:moveTo>
                  <a:cubicBezTo>
                    <a:pt x="7672" y="23079"/>
                    <a:pt x="7515" y="23040"/>
                    <a:pt x="7476" y="23040"/>
                  </a:cubicBezTo>
                  <a:cubicBezTo>
                    <a:pt x="7502" y="23196"/>
                    <a:pt x="7594" y="24018"/>
                    <a:pt x="7202" y="23731"/>
                  </a:cubicBezTo>
                  <a:cubicBezTo>
                    <a:pt x="7007" y="24162"/>
                    <a:pt x="6772" y="24057"/>
                    <a:pt x="6550" y="23705"/>
                  </a:cubicBezTo>
                  <a:cubicBezTo>
                    <a:pt x="6537" y="23718"/>
                    <a:pt x="6498" y="23744"/>
                    <a:pt x="6472" y="23770"/>
                  </a:cubicBezTo>
                  <a:lnTo>
                    <a:pt x="6472" y="23770"/>
                  </a:lnTo>
                  <a:cubicBezTo>
                    <a:pt x="6433" y="23810"/>
                    <a:pt x="6302" y="23940"/>
                    <a:pt x="6250" y="23940"/>
                  </a:cubicBezTo>
                  <a:cubicBezTo>
                    <a:pt x="6485" y="24070"/>
                    <a:pt x="6667" y="24240"/>
                    <a:pt x="6811" y="24462"/>
                  </a:cubicBezTo>
                  <a:cubicBezTo>
                    <a:pt x="6915" y="24397"/>
                    <a:pt x="7020" y="24331"/>
                    <a:pt x="7124" y="24266"/>
                  </a:cubicBezTo>
                  <a:cubicBezTo>
                    <a:pt x="7020" y="24331"/>
                    <a:pt x="6928" y="24410"/>
                    <a:pt x="6824" y="24475"/>
                  </a:cubicBezTo>
                  <a:cubicBezTo>
                    <a:pt x="6967" y="24710"/>
                    <a:pt x="7150" y="24879"/>
                    <a:pt x="7307" y="25101"/>
                  </a:cubicBezTo>
                  <a:cubicBezTo>
                    <a:pt x="7163" y="24997"/>
                    <a:pt x="7007" y="24918"/>
                    <a:pt x="6837" y="24866"/>
                  </a:cubicBezTo>
                  <a:cubicBezTo>
                    <a:pt x="7085" y="25140"/>
                    <a:pt x="7254" y="25479"/>
                    <a:pt x="7333" y="25832"/>
                  </a:cubicBezTo>
                  <a:cubicBezTo>
                    <a:pt x="7202" y="25740"/>
                    <a:pt x="7059" y="25662"/>
                    <a:pt x="6915" y="25610"/>
                  </a:cubicBezTo>
                  <a:cubicBezTo>
                    <a:pt x="7059" y="25740"/>
                    <a:pt x="7150" y="25910"/>
                    <a:pt x="7202" y="26093"/>
                  </a:cubicBezTo>
                  <a:cubicBezTo>
                    <a:pt x="7007" y="25923"/>
                    <a:pt x="6746" y="25832"/>
                    <a:pt x="6485" y="25832"/>
                  </a:cubicBezTo>
                  <a:cubicBezTo>
                    <a:pt x="6459" y="26145"/>
                    <a:pt x="6380" y="26445"/>
                    <a:pt x="6263" y="26745"/>
                  </a:cubicBezTo>
                  <a:cubicBezTo>
                    <a:pt x="6198" y="26902"/>
                    <a:pt x="6406" y="27084"/>
                    <a:pt x="6446" y="27228"/>
                  </a:cubicBezTo>
                  <a:cubicBezTo>
                    <a:pt x="6550" y="26967"/>
                    <a:pt x="6628" y="26706"/>
                    <a:pt x="6641" y="26432"/>
                  </a:cubicBezTo>
                  <a:cubicBezTo>
                    <a:pt x="6641" y="26693"/>
                    <a:pt x="6602" y="26954"/>
                    <a:pt x="6524" y="27215"/>
                  </a:cubicBezTo>
                  <a:cubicBezTo>
                    <a:pt x="6433" y="27476"/>
                    <a:pt x="6472" y="27776"/>
                    <a:pt x="6380" y="28050"/>
                  </a:cubicBezTo>
                  <a:cubicBezTo>
                    <a:pt x="6419" y="27867"/>
                    <a:pt x="6433" y="27671"/>
                    <a:pt x="6406" y="27476"/>
                  </a:cubicBezTo>
                  <a:cubicBezTo>
                    <a:pt x="6237" y="27763"/>
                    <a:pt x="6041" y="28037"/>
                    <a:pt x="5819" y="28297"/>
                  </a:cubicBezTo>
                  <a:cubicBezTo>
                    <a:pt x="6576" y="28324"/>
                    <a:pt x="7124" y="27828"/>
                    <a:pt x="7489" y="27202"/>
                  </a:cubicBezTo>
                  <a:cubicBezTo>
                    <a:pt x="7307" y="27619"/>
                    <a:pt x="7007" y="27971"/>
                    <a:pt x="6628" y="28219"/>
                  </a:cubicBezTo>
                  <a:cubicBezTo>
                    <a:pt x="6406" y="28350"/>
                    <a:pt x="6159" y="28428"/>
                    <a:pt x="5911" y="28454"/>
                  </a:cubicBezTo>
                  <a:cubicBezTo>
                    <a:pt x="5650" y="28480"/>
                    <a:pt x="5558" y="28624"/>
                    <a:pt x="5311" y="28689"/>
                  </a:cubicBezTo>
                  <a:cubicBezTo>
                    <a:pt x="5767" y="29093"/>
                    <a:pt x="6341" y="28741"/>
                    <a:pt x="6720" y="28402"/>
                  </a:cubicBezTo>
                  <a:cubicBezTo>
                    <a:pt x="6433" y="28702"/>
                    <a:pt x="6041" y="29041"/>
                    <a:pt x="5598" y="28976"/>
                  </a:cubicBezTo>
                  <a:cubicBezTo>
                    <a:pt x="5428" y="28950"/>
                    <a:pt x="5271" y="28872"/>
                    <a:pt x="5141" y="28754"/>
                  </a:cubicBezTo>
                  <a:cubicBezTo>
                    <a:pt x="4997" y="28624"/>
                    <a:pt x="4789" y="28585"/>
                    <a:pt x="4645" y="28428"/>
                  </a:cubicBezTo>
                  <a:cubicBezTo>
                    <a:pt x="4463" y="28663"/>
                    <a:pt x="4332" y="28793"/>
                    <a:pt x="4515" y="29080"/>
                  </a:cubicBezTo>
                  <a:cubicBezTo>
                    <a:pt x="4697" y="29380"/>
                    <a:pt x="5141" y="29485"/>
                    <a:pt x="5493" y="29524"/>
                  </a:cubicBezTo>
                  <a:cubicBezTo>
                    <a:pt x="5010" y="29524"/>
                    <a:pt x="4423" y="29419"/>
                    <a:pt x="4280" y="28885"/>
                  </a:cubicBezTo>
                  <a:cubicBezTo>
                    <a:pt x="4175" y="29015"/>
                    <a:pt x="4045" y="29132"/>
                    <a:pt x="3888" y="29211"/>
                  </a:cubicBezTo>
                  <a:cubicBezTo>
                    <a:pt x="3719" y="29289"/>
                    <a:pt x="3588" y="29211"/>
                    <a:pt x="3419" y="29341"/>
                  </a:cubicBezTo>
                  <a:cubicBezTo>
                    <a:pt x="3080" y="29563"/>
                    <a:pt x="2675" y="29641"/>
                    <a:pt x="2284" y="29563"/>
                  </a:cubicBezTo>
                  <a:cubicBezTo>
                    <a:pt x="2388" y="29641"/>
                    <a:pt x="2493" y="29733"/>
                    <a:pt x="2610" y="29798"/>
                  </a:cubicBezTo>
                  <a:cubicBezTo>
                    <a:pt x="2310" y="29654"/>
                    <a:pt x="2036" y="29524"/>
                    <a:pt x="1736" y="29393"/>
                  </a:cubicBezTo>
                  <a:cubicBezTo>
                    <a:pt x="1853" y="29433"/>
                    <a:pt x="1984" y="29472"/>
                    <a:pt x="2114" y="29498"/>
                  </a:cubicBezTo>
                  <a:cubicBezTo>
                    <a:pt x="1918" y="29328"/>
                    <a:pt x="1892" y="29041"/>
                    <a:pt x="1697" y="28911"/>
                  </a:cubicBezTo>
                  <a:cubicBezTo>
                    <a:pt x="1423" y="28728"/>
                    <a:pt x="1162" y="28506"/>
                    <a:pt x="927" y="28258"/>
                  </a:cubicBezTo>
                  <a:cubicBezTo>
                    <a:pt x="1201" y="28506"/>
                    <a:pt x="1488" y="28728"/>
                    <a:pt x="1814" y="28898"/>
                  </a:cubicBezTo>
                  <a:cubicBezTo>
                    <a:pt x="1814" y="28793"/>
                    <a:pt x="1840" y="28689"/>
                    <a:pt x="1892" y="28598"/>
                  </a:cubicBezTo>
                  <a:cubicBezTo>
                    <a:pt x="1553" y="28454"/>
                    <a:pt x="1305" y="28154"/>
                    <a:pt x="1227" y="27789"/>
                  </a:cubicBezTo>
                  <a:cubicBezTo>
                    <a:pt x="1188" y="27580"/>
                    <a:pt x="1227" y="27567"/>
                    <a:pt x="1084" y="27436"/>
                  </a:cubicBezTo>
                  <a:cubicBezTo>
                    <a:pt x="940" y="27332"/>
                    <a:pt x="783" y="27267"/>
                    <a:pt x="627" y="27241"/>
                  </a:cubicBezTo>
                  <a:cubicBezTo>
                    <a:pt x="718" y="27254"/>
                    <a:pt x="823" y="27280"/>
                    <a:pt x="927" y="27293"/>
                  </a:cubicBezTo>
                  <a:cubicBezTo>
                    <a:pt x="640" y="26967"/>
                    <a:pt x="431" y="26575"/>
                    <a:pt x="327" y="26158"/>
                  </a:cubicBezTo>
                  <a:cubicBezTo>
                    <a:pt x="496" y="26615"/>
                    <a:pt x="797" y="27019"/>
                    <a:pt x="1188" y="27306"/>
                  </a:cubicBezTo>
                  <a:cubicBezTo>
                    <a:pt x="1162" y="27123"/>
                    <a:pt x="1110" y="26954"/>
                    <a:pt x="1031" y="26797"/>
                  </a:cubicBezTo>
                  <a:cubicBezTo>
                    <a:pt x="927" y="26549"/>
                    <a:pt x="875" y="26275"/>
                    <a:pt x="849" y="26001"/>
                  </a:cubicBezTo>
                  <a:cubicBezTo>
                    <a:pt x="901" y="26301"/>
                    <a:pt x="992" y="26601"/>
                    <a:pt x="1149" y="26875"/>
                  </a:cubicBezTo>
                  <a:cubicBezTo>
                    <a:pt x="1162" y="26745"/>
                    <a:pt x="1162" y="26601"/>
                    <a:pt x="1175" y="26458"/>
                  </a:cubicBezTo>
                  <a:cubicBezTo>
                    <a:pt x="1188" y="26223"/>
                    <a:pt x="1044" y="26106"/>
                    <a:pt x="953" y="25897"/>
                  </a:cubicBezTo>
                  <a:cubicBezTo>
                    <a:pt x="770" y="25532"/>
                    <a:pt x="783" y="25114"/>
                    <a:pt x="992" y="24775"/>
                  </a:cubicBezTo>
                  <a:cubicBezTo>
                    <a:pt x="797" y="24605"/>
                    <a:pt x="536" y="24540"/>
                    <a:pt x="288" y="24605"/>
                  </a:cubicBezTo>
                  <a:cubicBezTo>
                    <a:pt x="288" y="24605"/>
                    <a:pt x="575" y="24240"/>
                    <a:pt x="1175" y="24436"/>
                  </a:cubicBezTo>
                  <a:cubicBezTo>
                    <a:pt x="823" y="24201"/>
                    <a:pt x="418" y="24044"/>
                    <a:pt x="1" y="24005"/>
                  </a:cubicBezTo>
                  <a:cubicBezTo>
                    <a:pt x="1" y="24005"/>
                    <a:pt x="470" y="23744"/>
                    <a:pt x="1279" y="24005"/>
                  </a:cubicBezTo>
                  <a:cubicBezTo>
                    <a:pt x="1136" y="23836"/>
                    <a:pt x="953" y="23692"/>
                    <a:pt x="757" y="23588"/>
                  </a:cubicBezTo>
                  <a:cubicBezTo>
                    <a:pt x="940" y="23575"/>
                    <a:pt x="1123" y="23588"/>
                    <a:pt x="1305" y="23627"/>
                  </a:cubicBezTo>
                  <a:lnTo>
                    <a:pt x="1253" y="23509"/>
                  </a:lnTo>
                  <a:cubicBezTo>
                    <a:pt x="1149" y="23614"/>
                    <a:pt x="992" y="23601"/>
                    <a:pt x="901" y="23483"/>
                  </a:cubicBezTo>
                  <a:cubicBezTo>
                    <a:pt x="757" y="23327"/>
                    <a:pt x="875" y="23157"/>
                    <a:pt x="940" y="23001"/>
                  </a:cubicBezTo>
                  <a:cubicBezTo>
                    <a:pt x="1031" y="22753"/>
                    <a:pt x="1123" y="22505"/>
                    <a:pt x="1227" y="22270"/>
                  </a:cubicBezTo>
                  <a:cubicBezTo>
                    <a:pt x="1240" y="22231"/>
                    <a:pt x="1462" y="21931"/>
                    <a:pt x="1449" y="21905"/>
                  </a:cubicBezTo>
                  <a:lnTo>
                    <a:pt x="1449" y="21905"/>
                  </a:lnTo>
                  <a:cubicBezTo>
                    <a:pt x="1305" y="21200"/>
                    <a:pt x="1162" y="20483"/>
                    <a:pt x="1044" y="19765"/>
                  </a:cubicBezTo>
                  <a:cubicBezTo>
                    <a:pt x="1031" y="19622"/>
                    <a:pt x="705" y="18187"/>
                    <a:pt x="953" y="18108"/>
                  </a:cubicBezTo>
                  <a:cubicBezTo>
                    <a:pt x="1214" y="18030"/>
                    <a:pt x="1579" y="18708"/>
                    <a:pt x="1671" y="18839"/>
                  </a:cubicBezTo>
                  <a:cubicBezTo>
                    <a:pt x="2153" y="19556"/>
                    <a:pt x="2532" y="20339"/>
                    <a:pt x="2793" y="21161"/>
                  </a:cubicBezTo>
                  <a:cubicBezTo>
                    <a:pt x="2936" y="20235"/>
                    <a:pt x="2858" y="19256"/>
                    <a:pt x="2897" y="18317"/>
                  </a:cubicBezTo>
                  <a:cubicBezTo>
                    <a:pt x="2910" y="18069"/>
                    <a:pt x="2871" y="16204"/>
                    <a:pt x="3223" y="16151"/>
                  </a:cubicBezTo>
                  <a:lnTo>
                    <a:pt x="3171" y="16125"/>
                  </a:lnTo>
                  <a:cubicBezTo>
                    <a:pt x="3184" y="16073"/>
                    <a:pt x="3210" y="16021"/>
                    <a:pt x="3249" y="15982"/>
                  </a:cubicBezTo>
                  <a:cubicBezTo>
                    <a:pt x="3288" y="15969"/>
                    <a:pt x="3171" y="15708"/>
                    <a:pt x="3145" y="15656"/>
                  </a:cubicBezTo>
                  <a:cubicBezTo>
                    <a:pt x="3054" y="15369"/>
                    <a:pt x="2962" y="15069"/>
                    <a:pt x="2897" y="14768"/>
                  </a:cubicBezTo>
                  <a:cubicBezTo>
                    <a:pt x="2819" y="14455"/>
                    <a:pt x="2766" y="14155"/>
                    <a:pt x="2740" y="13842"/>
                  </a:cubicBezTo>
                  <a:lnTo>
                    <a:pt x="2949" y="13855"/>
                  </a:lnTo>
                  <a:cubicBezTo>
                    <a:pt x="2858" y="12459"/>
                    <a:pt x="2766" y="11063"/>
                    <a:pt x="2740" y="9654"/>
                  </a:cubicBezTo>
                  <a:cubicBezTo>
                    <a:pt x="2714" y="8924"/>
                    <a:pt x="2884" y="8141"/>
                    <a:pt x="3001" y="7410"/>
                  </a:cubicBezTo>
                  <a:lnTo>
                    <a:pt x="3001" y="7410"/>
                  </a:lnTo>
                  <a:cubicBezTo>
                    <a:pt x="3145" y="6575"/>
                    <a:pt x="3327" y="5740"/>
                    <a:pt x="3406" y="4892"/>
                  </a:cubicBezTo>
                  <a:lnTo>
                    <a:pt x="3406" y="4892"/>
                  </a:lnTo>
                  <a:cubicBezTo>
                    <a:pt x="3406" y="4775"/>
                    <a:pt x="3406" y="4658"/>
                    <a:pt x="3406" y="4553"/>
                  </a:cubicBezTo>
                  <a:lnTo>
                    <a:pt x="3406" y="4553"/>
                  </a:lnTo>
                  <a:cubicBezTo>
                    <a:pt x="3380" y="3992"/>
                    <a:pt x="2871" y="2701"/>
                    <a:pt x="3262" y="2231"/>
                  </a:cubicBezTo>
                  <a:cubicBezTo>
                    <a:pt x="3380" y="2100"/>
                    <a:pt x="3484" y="1526"/>
                    <a:pt x="3641" y="1657"/>
                  </a:cubicBezTo>
                  <a:cubicBezTo>
                    <a:pt x="3967" y="1944"/>
                    <a:pt x="3967" y="2896"/>
                    <a:pt x="3875" y="3327"/>
                  </a:cubicBezTo>
                  <a:cubicBezTo>
                    <a:pt x="3875" y="3327"/>
                    <a:pt x="3836" y="3640"/>
                    <a:pt x="3836" y="3744"/>
                  </a:cubicBezTo>
                  <a:cubicBezTo>
                    <a:pt x="3836" y="3744"/>
                    <a:pt x="3745" y="3940"/>
                    <a:pt x="3836" y="4436"/>
                  </a:cubicBezTo>
                  <a:cubicBezTo>
                    <a:pt x="3836" y="4762"/>
                    <a:pt x="3823" y="5140"/>
                    <a:pt x="3784" y="5453"/>
                  </a:cubicBezTo>
                  <a:lnTo>
                    <a:pt x="3784" y="5453"/>
                  </a:lnTo>
                  <a:cubicBezTo>
                    <a:pt x="3732" y="5923"/>
                    <a:pt x="3784" y="6393"/>
                    <a:pt x="3758" y="6849"/>
                  </a:cubicBezTo>
                  <a:lnTo>
                    <a:pt x="3758" y="6849"/>
                  </a:lnTo>
                  <a:cubicBezTo>
                    <a:pt x="3732" y="7175"/>
                    <a:pt x="3693" y="7489"/>
                    <a:pt x="3641" y="7815"/>
                  </a:cubicBezTo>
                  <a:lnTo>
                    <a:pt x="3641" y="7815"/>
                  </a:lnTo>
                  <a:cubicBezTo>
                    <a:pt x="3628" y="7932"/>
                    <a:pt x="3601" y="8037"/>
                    <a:pt x="3575" y="8154"/>
                  </a:cubicBezTo>
                  <a:lnTo>
                    <a:pt x="3575" y="8154"/>
                  </a:lnTo>
                  <a:cubicBezTo>
                    <a:pt x="3549" y="8258"/>
                    <a:pt x="3536" y="8376"/>
                    <a:pt x="3510" y="8480"/>
                  </a:cubicBezTo>
                  <a:lnTo>
                    <a:pt x="3510" y="8480"/>
                  </a:lnTo>
                  <a:cubicBezTo>
                    <a:pt x="3497" y="8532"/>
                    <a:pt x="3484" y="8571"/>
                    <a:pt x="3471" y="8624"/>
                  </a:cubicBezTo>
                  <a:lnTo>
                    <a:pt x="3471" y="8624"/>
                  </a:lnTo>
                  <a:cubicBezTo>
                    <a:pt x="3445" y="8728"/>
                    <a:pt x="3419" y="8832"/>
                    <a:pt x="3393" y="8937"/>
                  </a:cubicBezTo>
                  <a:lnTo>
                    <a:pt x="3393" y="8937"/>
                  </a:lnTo>
                  <a:lnTo>
                    <a:pt x="3301" y="9289"/>
                  </a:lnTo>
                  <a:lnTo>
                    <a:pt x="3301" y="9289"/>
                  </a:lnTo>
                  <a:cubicBezTo>
                    <a:pt x="3145" y="9824"/>
                    <a:pt x="3406" y="9876"/>
                    <a:pt x="3510" y="10398"/>
                  </a:cubicBezTo>
                  <a:lnTo>
                    <a:pt x="3510" y="10398"/>
                  </a:lnTo>
                  <a:cubicBezTo>
                    <a:pt x="3628" y="10959"/>
                    <a:pt x="3745" y="11520"/>
                    <a:pt x="3836" y="12081"/>
                  </a:cubicBezTo>
                  <a:lnTo>
                    <a:pt x="3836" y="12081"/>
                  </a:lnTo>
                  <a:lnTo>
                    <a:pt x="3928" y="12629"/>
                  </a:lnTo>
                  <a:lnTo>
                    <a:pt x="3928" y="12629"/>
                  </a:lnTo>
                  <a:cubicBezTo>
                    <a:pt x="3941" y="12707"/>
                    <a:pt x="3954" y="12798"/>
                    <a:pt x="3967" y="12864"/>
                  </a:cubicBezTo>
                  <a:lnTo>
                    <a:pt x="3967" y="12864"/>
                  </a:lnTo>
                  <a:cubicBezTo>
                    <a:pt x="3980" y="12955"/>
                    <a:pt x="4006" y="13046"/>
                    <a:pt x="4019" y="13138"/>
                  </a:cubicBezTo>
                  <a:cubicBezTo>
                    <a:pt x="4358" y="13125"/>
                    <a:pt x="4710" y="12459"/>
                    <a:pt x="4997" y="12446"/>
                  </a:cubicBezTo>
                  <a:lnTo>
                    <a:pt x="4997" y="12433"/>
                  </a:lnTo>
                  <a:lnTo>
                    <a:pt x="4997" y="12433"/>
                  </a:lnTo>
                  <a:cubicBezTo>
                    <a:pt x="5010" y="11663"/>
                    <a:pt x="5024" y="10907"/>
                    <a:pt x="5037" y="10150"/>
                  </a:cubicBezTo>
                  <a:lnTo>
                    <a:pt x="5037" y="10150"/>
                  </a:lnTo>
                  <a:cubicBezTo>
                    <a:pt x="5063" y="9498"/>
                    <a:pt x="5010" y="4527"/>
                    <a:pt x="5324" y="3953"/>
                  </a:cubicBezTo>
                  <a:cubicBezTo>
                    <a:pt x="5689" y="3275"/>
                    <a:pt x="6054" y="2583"/>
                    <a:pt x="6211" y="1813"/>
                  </a:cubicBezTo>
                  <a:lnTo>
                    <a:pt x="6211" y="1813"/>
                  </a:lnTo>
                  <a:cubicBezTo>
                    <a:pt x="6289" y="1409"/>
                    <a:pt x="6119" y="1018"/>
                    <a:pt x="5963" y="639"/>
                  </a:cubicBezTo>
                  <a:cubicBezTo>
                    <a:pt x="5898" y="457"/>
                    <a:pt x="5650" y="600"/>
                    <a:pt x="5624" y="417"/>
                  </a:cubicBezTo>
                  <a:cubicBezTo>
                    <a:pt x="5611" y="248"/>
                    <a:pt x="6028" y="26"/>
                    <a:pt x="6080" y="26"/>
                  </a:cubicBezTo>
                  <a:cubicBezTo>
                    <a:pt x="6772" y="0"/>
                    <a:pt x="6602" y="470"/>
                    <a:pt x="6811" y="965"/>
                  </a:cubicBezTo>
                  <a:lnTo>
                    <a:pt x="6811" y="965"/>
                  </a:lnTo>
                  <a:cubicBezTo>
                    <a:pt x="6954" y="1292"/>
                    <a:pt x="6706" y="1474"/>
                    <a:pt x="6628" y="1787"/>
                  </a:cubicBezTo>
                  <a:cubicBezTo>
                    <a:pt x="6393" y="2596"/>
                    <a:pt x="6446" y="3470"/>
                    <a:pt x="5976" y="4201"/>
                  </a:cubicBezTo>
                  <a:lnTo>
                    <a:pt x="5976" y="4201"/>
                  </a:lnTo>
                  <a:cubicBezTo>
                    <a:pt x="5924" y="4266"/>
                    <a:pt x="5650" y="4527"/>
                    <a:pt x="5650" y="4579"/>
                  </a:cubicBezTo>
                  <a:cubicBezTo>
                    <a:pt x="5663" y="4723"/>
                    <a:pt x="5676" y="4853"/>
                    <a:pt x="5689" y="4997"/>
                  </a:cubicBezTo>
                  <a:cubicBezTo>
                    <a:pt x="5741" y="5532"/>
                    <a:pt x="5806" y="10411"/>
                    <a:pt x="5872" y="10933"/>
                  </a:cubicBezTo>
                  <a:lnTo>
                    <a:pt x="5872" y="10933"/>
                  </a:lnTo>
                  <a:cubicBezTo>
                    <a:pt x="5924" y="11429"/>
                    <a:pt x="5976" y="11937"/>
                    <a:pt x="6067" y="12433"/>
                  </a:cubicBezTo>
                  <a:lnTo>
                    <a:pt x="6145" y="12407"/>
                  </a:lnTo>
                  <a:cubicBezTo>
                    <a:pt x="6172" y="12798"/>
                    <a:pt x="6172" y="13203"/>
                    <a:pt x="6145" y="13594"/>
                  </a:cubicBezTo>
                  <a:cubicBezTo>
                    <a:pt x="6119" y="13960"/>
                    <a:pt x="6080" y="15643"/>
                    <a:pt x="5989" y="16008"/>
                  </a:cubicBezTo>
                  <a:cubicBezTo>
                    <a:pt x="5976" y="16099"/>
                    <a:pt x="5702" y="16725"/>
                    <a:pt x="5767" y="16765"/>
                  </a:cubicBezTo>
                  <a:lnTo>
                    <a:pt x="5767" y="16765"/>
                  </a:lnTo>
                  <a:lnTo>
                    <a:pt x="5767" y="16960"/>
                  </a:lnTo>
                  <a:lnTo>
                    <a:pt x="5637" y="16960"/>
                  </a:lnTo>
                  <a:cubicBezTo>
                    <a:pt x="5780" y="17195"/>
                    <a:pt x="5780" y="17521"/>
                    <a:pt x="5793" y="17795"/>
                  </a:cubicBezTo>
                  <a:lnTo>
                    <a:pt x="5793" y="17795"/>
                  </a:lnTo>
                  <a:cubicBezTo>
                    <a:pt x="5806" y="18069"/>
                    <a:pt x="5793" y="18382"/>
                    <a:pt x="5793" y="18695"/>
                  </a:cubicBezTo>
                  <a:lnTo>
                    <a:pt x="5793" y="18695"/>
                  </a:lnTo>
                  <a:cubicBezTo>
                    <a:pt x="5780" y="18982"/>
                    <a:pt x="5754" y="19282"/>
                    <a:pt x="5741" y="19569"/>
                  </a:cubicBezTo>
                  <a:lnTo>
                    <a:pt x="5741" y="19569"/>
                  </a:lnTo>
                  <a:cubicBezTo>
                    <a:pt x="5689" y="20104"/>
                    <a:pt x="5611" y="20639"/>
                    <a:pt x="5532" y="21174"/>
                  </a:cubicBezTo>
                  <a:cubicBezTo>
                    <a:pt x="5832" y="20313"/>
                    <a:pt x="6289" y="19517"/>
                    <a:pt x="6876" y="18800"/>
                  </a:cubicBezTo>
                  <a:cubicBezTo>
                    <a:pt x="6954" y="18708"/>
                    <a:pt x="7215" y="18395"/>
                    <a:pt x="7359" y="18474"/>
                  </a:cubicBezTo>
                  <a:cubicBezTo>
                    <a:pt x="7659" y="18617"/>
                    <a:pt x="7463" y="19661"/>
                    <a:pt x="7450" y="19922"/>
                  </a:cubicBezTo>
                  <a:lnTo>
                    <a:pt x="7450" y="19922"/>
                  </a:lnTo>
                  <a:cubicBezTo>
                    <a:pt x="7437" y="20170"/>
                    <a:pt x="7411" y="20431"/>
                    <a:pt x="7372" y="20691"/>
                  </a:cubicBezTo>
                  <a:lnTo>
                    <a:pt x="7372" y="20691"/>
                  </a:lnTo>
                  <a:cubicBezTo>
                    <a:pt x="7333" y="21070"/>
                    <a:pt x="7281" y="21448"/>
                    <a:pt x="7228" y="21827"/>
                  </a:cubicBezTo>
                  <a:cubicBezTo>
                    <a:pt x="7189" y="22048"/>
                    <a:pt x="7281" y="22179"/>
                    <a:pt x="7385" y="22387"/>
                  </a:cubicBezTo>
                  <a:cubicBezTo>
                    <a:pt x="7450" y="22531"/>
                    <a:pt x="7763" y="22870"/>
                    <a:pt x="7698" y="23040"/>
                  </a:cubicBezTo>
                  <a:cubicBezTo>
                    <a:pt x="7698" y="23014"/>
                    <a:pt x="7724" y="22922"/>
                    <a:pt x="7698" y="23001"/>
                  </a:cubicBezTo>
                  <a:close/>
                  <a:moveTo>
                    <a:pt x="6380" y="27345"/>
                  </a:moveTo>
                  <a:cubicBezTo>
                    <a:pt x="6380" y="27293"/>
                    <a:pt x="6354" y="27254"/>
                    <a:pt x="6328" y="27215"/>
                  </a:cubicBezTo>
                  <a:cubicBezTo>
                    <a:pt x="6341" y="27306"/>
                    <a:pt x="6328" y="27384"/>
                    <a:pt x="6302" y="27476"/>
                  </a:cubicBezTo>
                  <a:cubicBezTo>
                    <a:pt x="6328" y="27436"/>
                    <a:pt x="6354" y="27384"/>
                    <a:pt x="6380" y="27345"/>
                  </a:cubicBezTo>
                  <a:cubicBezTo>
                    <a:pt x="6380" y="27306"/>
                    <a:pt x="6354" y="27384"/>
                    <a:pt x="6380" y="27345"/>
                  </a:cubicBezTo>
                  <a:close/>
                  <a:moveTo>
                    <a:pt x="1266" y="23496"/>
                  </a:moveTo>
                  <a:lnTo>
                    <a:pt x="1266" y="23496"/>
                  </a:lnTo>
                  <a:lnTo>
                    <a:pt x="1266" y="23496"/>
                  </a:lnTo>
                  <a:lnTo>
                    <a:pt x="1266" y="23483"/>
                  </a:lnTo>
                  <a:close/>
                  <a:moveTo>
                    <a:pt x="1240" y="27319"/>
                  </a:moveTo>
                  <a:lnTo>
                    <a:pt x="1305" y="27358"/>
                  </a:lnTo>
                  <a:lnTo>
                    <a:pt x="1240" y="27254"/>
                  </a:lnTo>
                  <a:lnTo>
                    <a:pt x="1240" y="27319"/>
                  </a:lnTo>
                  <a:cubicBezTo>
                    <a:pt x="1240" y="27345"/>
                    <a:pt x="1240" y="27306"/>
                    <a:pt x="1240" y="27319"/>
                  </a:cubicBezTo>
                  <a:close/>
                  <a:moveTo>
                    <a:pt x="1005" y="24762"/>
                  </a:moveTo>
                  <a:cubicBezTo>
                    <a:pt x="783" y="25206"/>
                    <a:pt x="901" y="25662"/>
                    <a:pt x="1175" y="26040"/>
                  </a:cubicBezTo>
                  <a:cubicBezTo>
                    <a:pt x="1201" y="25988"/>
                    <a:pt x="1201" y="25936"/>
                    <a:pt x="1162" y="25910"/>
                  </a:cubicBezTo>
                  <a:lnTo>
                    <a:pt x="1162" y="25897"/>
                  </a:lnTo>
                  <a:lnTo>
                    <a:pt x="1162" y="25897"/>
                  </a:lnTo>
                  <a:cubicBezTo>
                    <a:pt x="1149" y="25766"/>
                    <a:pt x="1149" y="25427"/>
                    <a:pt x="1031" y="25336"/>
                  </a:cubicBezTo>
                  <a:lnTo>
                    <a:pt x="1031" y="25336"/>
                  </a:lnTo>
                  <a:lnTo>
                    <a:pt x="1031" y="25336"/>
                  </a:lnTo>
                  <a:lnTo>
                    <a:pt x="1031" y="25336"/>
                  </a:lnTo>
                  <a:cubicBezTo>
                    <a:pt x="1031" y="25336"/>
                    <a:pt x="1149" y="25362"/>
                    <a:pt x="1331" y="25401"/>
                  </a:cubicBezTo>
                  <a:cubicBezTo>
                    <a:pt x="1279" y="25153"/>
                    <a:pt x="1162" y="24932"/>
                    <a:pt x="979" y="24762"/>
                  </a:cubicBezTo>
                  <a:cubicBezTo>
                    <a:pt x="940" y="24879"/>
                    <a:pt x="1266" y="25010"/>
                    <a:pt x="1005" y="24762"/>
                  </a:cubicBezTo>
                  <a:close/>
                  <a:moveTo>
                    <a:pt x="1488" y="27671"/>
                  </a:moveTo>
                  <a:cubicBezTo>
                    <a:pt x="1410" y="27645"/>
                    <a:pt x="1331" y="27593"/>
                    <a:pt x="1253" y="27554"/>
                  </a:cubicBezTo>
                  <a:cubicBezTo>
                    <a:pt x="1292" y="27932"/>
                    <a:pt x="1527" y="28258"/>
                    <a:pt x="1879" y="28415"/>
                  </a:cubicBezTo>
                  <a:cubicBezTo>
                    <a:pt x="1775" y="28193"/>
                    <a:pt x="1631" y="27932"/>
                    <a:pt x="1488" y="27671"/>
                  </a:cubicBezTo>
                  <a:cubicBezTo>
                    <a:pt x="1423" y="27632"/>
                    <a:pt x="1645" y="27919"/>
                    <a:pt x="1501" y="27671"/>
                  </a:cubicBezTo>
                  <a:close/>
                  <a:moveTo>
                    <a:pt x="2127" y="28937"/>
                  </a:moveTo>
                  <a:lnTo>
                    <a:pt x="2023" y="28702"/>
                  </a:lnTo>
                  <a:cubicBezTo>
                    <a:pt x="1971" y="28780"/>
                    <a:pt x="1945" y="28858"/>
                    <a:pt x="1945" y="28950"/>
                  </a:cubicBezTo>
                  <a:cubicBezTo>
                    <a:pt x="2036" y="28989"/>
                    <a:pt x="2140" y="29028"/>
                    <a:pt x="2245" y="29054"/>
                  </a:cubicBezTo>
                  <a:cubicBezTo>
                    <a:pt x="2192" y="29028"/>
                    <a:pt x="2153" y="28989"/>
                    <a:pt x="2127" y="28937"/>
                  </a:cubicBezTo>
                  <a:cubicBezTo>
                    <a:pt x="2101" y="28872"/>
                    <a:pt x="2153" y="28989"/>
                    <a:pt x="2127" y="28937"/>
                  </a:cubicBezTo>
                  <a:close/>
                  <a:moveTo>
                    <a:pt x="2858" y="29198"/>
                  </a:moveTo>
                  <a:cubicBezTo>
                    <a:pt x="2545" y="29250"/>
                    <a:pt x="2219" y="29198"/>
                    <a:pt x="1945" y="29041"/>
                  </a:cubicBezTo>
                  <a:cubicBezTo>
                    <a:pt x="2062" y="29733"/>
                    <a:pt x="2910" y="29537"/>
                    <a:pt x="3314" y="29224"/>
                  </a:cubicBezTo>
                  <a:cubicBezTo>
                    <a:pt x="3171" y="29224"/>
                    <a:pt x="3014" y="29224"/>
                    <a:pt x="2858" y="29198"/>
                  </a:cubicBezTo>
                  <a:cubicBezTo>
                    <a:pt x="2845" y="29198"/>
                    <a:pt x="3014" y="29211"/>
                    <a:pt x="2858" y="29198"/>
                  </a:cubicBezTo>
                  <a:close/>
                  <a:moveTo>
                    <a:pt x="5702" y="23183"/>
                  </a:moveTo>
                  <a:lnTo>
                    <a:pt x="5702" y="23157"/>
                  </a:lnTo>
                  <a:cubicBezTo>
                    <a:pt x="5624" y="23288"/>
                    <a:pt x="5480" y="23366"/>
                    <a:pt x="5324" y="23340"/>
                  </a:cubicBezTo>
                  <a:cubicBezTo>
                    <a:pt x="5402" y="23457"/>
                    <a:pt x="5480" y="23588"/>
                    <a:pt x="5545" y="23718"/>
                  </a:cubicBezTo>
                  <a:cubicBezTo>
                    <a:pt x="5676" y="23731"/>
                    <a:pt x="5819" y="23757"/>
                    <a:pt x="5950" y="23810"/>
                  </a:cubicBezTo>
                  <a:cubicBezTo>
                    <a:pt x="5832" y="23614"/>
                    <a:pt x="5754" y="23405"/>
                    <a:pt x="5715" y="23183"/>
                  </a:cubicBezTo>
                  <a:cubicBezTo>
                    <a:pt x="5715" y="23183"/>
                    <a:pt x="5715" y="23209"/>
                    <a:pt x="5715" y="23183"/>
                  </a:cubicBezTo>
                  <a:close/>
                  <a:moveTo>
                    <a:pt x="5728" y="23092"/>
                  </a:moveTo>
                  <a:cubicBezTo>
                    <a:pt x="5728" y="23092"/>
                    <a:pt x="5728" y="23105"/>
                    <a:pt x="5728" y="23118"/>
                  </a:cubicBezTo>
                  <a:lnTo>
                    <a:pt x="5754" y="23079"/>
                  </a:lnTo>
                  <a:cubicBezTo>
                    <a:pt x="5741" y="23079"/>
                    <a:pt x="5741" y="23079"/>
                    <a:pt x="5728" y="23079"/>
                  </a:cubicBezTo>
                  <a:cubicBezTo>
                    <a:pt x="5728" y="23079"/>
                    <a:pt x="5741" y="23092"/>
                    <a:pt x="5741" y="23092"/>
                  </a:cubicBezTo>
                  <a:close/>
                  <a:moveTo>
                    <a:pt x="5989" y="22675"/>
                  </a:moveTo>
                  <a:close/>
                  <a:moveTo>
                    <a:pt x="6067" y="22818"/>
                  </a:moveTo>
                  <a:cubicBezTo>
                    <a:pt x="6054" y="22766"/>
                    <a:pt x="6028" y="22714"/>
                    <a:pt x="5989" y="22688"/>
                  </a:cubicBezTo>
                  <a:lnTo>
                    <a:pt x="5989" y="22688"/>
                  </a:lnTo>
                  <a:cubicBezTo>
                    <a:pt x="5937" y="22661"/>
                    <a:pt x="5872" y="22661"/>
                    <a:pt x="5819" y="22688"/>
                  </a:cubicBezTo>
                  <a:cubicBezTo>
                    <a:pt x="5819" y="22818"/>
                    <a:pt x="5793" y="22935"/>
                    <a:pt x="5754" y="23053"/>
                  </a:cubicBezTo>
                  <a:cubicBezTo>
                    <a:pt x="5858" y="23053"/>
                    <a:pt x="5963" y="23092"/>
                    <a:pt x="6041" y="23183"/>
                  </a:cubicBezTo>
                  <a:cubicBezTo>
                    <a:pt x="6080" y="23066"/>
                    <a:pt x="6080" y="22948"/>
                    <a:pt x="6067" y="22818"/>
                  </a:cubicBezTo>
                  <a:cubicBezTo>
                    <a:pt x="6067" y="22766"/>
                    <a:pt x="6093" y="22870"/>
                    <a:pt x="6080" y="22818"/>
                  </a:cubicBezTo>
                  <a:close/>
                  <a:moveTo>
                    <a:pt x="6028" y="26014"/>
                  </a:moveTo>
                  <a:cubicBezTo>
                    <a:pt x="6106" y="26197"/>
                    <a:pt x="6159" y="26380"/>
                    <a:pt x="6211" y="26575"/>
                  </a:cubicBezTo>
                  <a:cubicBezTo>
                    <a:pt x="6315" y="26327"/>
                    <a:pt x="6393" y="26080"/>
                    <a:pt x="6433" y="25832"/>
                  </a:cubicBezTo>
                  <a:cubicBezTo>
                    <a:pt x="6289" y="25845"/>
                    <a:pt x="6145" y="25910"/>
                    <a:pt x="6028" y="26014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10" name="Google Shape;1610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3000" y="2737216"/>
              <a:ext cx="486309" cy="1714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1" name="Google Shape;1611;p32"/>
          <p:cNvGrpSpPr/>
          <p:nvPr/>
        </p:nvGrpSpPr>
        <p:grpSpPr>
          <a:xfrm>
            <a:off x="6918321" y="2302000"/>
            <a:ext cx="1513953" cy="5255831"/>
            <a:chOff x="6799502" y="2340100"/>
            <a:chExt cx="1513953" cy="5255831"/>
          </a:xfrm>
        </p:grpSpPr>
        <p:sp>
          <p:nvSpPr>
            <p:cNvPr id="1612" name="Google Shape;1612;p32"/>
            <p:cNvSpPr/>
            <p:nvPr/>
          </p:nvSpPr>
          <p:spPr>
            <a:xfrm rot="-174892">
              <a:off x="6875003" y="4560289"/>
              <a:ext cx="1362952" cy="3002931"/>
            </a:xfrm>
            <a:custGeom>
              <a:avLst/>
              <a:gdLst/>
              <a:ahLst/>
              <a:cxnLst/>
              <a:rect l="l" t="t" r="r" b="b"/>
              <a:pathLst>
                <a:path w="23797" h="48077" extrusionOk="0">
                  <a:moveTo>
                    <a:pt x="18904" y="29225"/>
                  </a:moveTo>
                  <a:cubicBezTo>
                    <a:pt x="19505" y="29172"/>
                    <a:pt x="20013" y="28794"/>
                    <a:pt x="20600" y="28716"/>
                  </a:cubicBezTo>
                  <a:cubicBezTo>
                    <a:pt x="21161" y="28638"/>
                    <a:pt x="21696" y="29094"/>
                    <a:pt x="22231" y="29212"/>
                  </a:cubicBezTo>
                  <a:cubicBezTo>
                    <a:pt x="22479" y="29264"/>
                    <a:pt x="23797" y="29629"/>
                    <a:pt x="23405" y="30151"/>
                  </a:cubicBezTo>
                  <a:lnTo>
                    <a:pt x="23392" y="30151"/>
                  </a:lnTo>
                  <a:lnTo>
                    <a:pt x="23405" y="30151"/>
                  </a:lnTo>
                  <a:cubicBezTo>
                    <a:pt x="23314" y="30255"/>
                    <a:pt x="23040" y="30138"/>
                    <a:pt x="22936" y="30125"/>
                  </a:cubicBezTo>
                  <a:cubicBezTo>
                    <a:pt x="22518" y="30060"/>
                    <a:pt x="22101" y="30112"/>
                    <a:pt x="21736" y="30307"/>
                  </a:cubicBezTo>
                  <a:cubicBezTo>
                    <a:pt x="22466" y="30895"/>
                    <a:pt x="22257" y="32304"/>
                    <a:pt x="22101" y="33152"/>
                  </a:cubicBezTo>
                  <a:cubicBezTo>
                    <a:pt x="21879" y="34443"/>
                    <a:pt x="21488" y="35696"/>
                    <a:pt x="21083" y="36935"/>
                  </a:cubicBezTo>
                  <a:cubicBezTo>
                    <a:pt x="20914" y="37483"/>
                    <a:pt x="20731" y="38018"/>
                    <a:pt x="20744" y="38605"/>
                  </a:cubicBezTo>
                  <a:cubicBezTo>
                    <a:pt x="20757" y="39401"/>
                    <a:pt x="20979" y="40210"/>
                    <a:pt x="20822" y="41005"/>
                  </a:cubicBezTo>
                  <a:cubicBezTo>
                    <a:pt x="20600" y="42219"/>
                    <a:pt x="19492" y="42675"/>
                    <a:pt x="18396" y="42362"/>
                  </a:cubicBezTo>
                  <a:lnTo>
                    <a:pt x="18396" y="42362"/>
                  </a:lnTo>
                  <a:cubicBezTo>
                    <a:pt x="18083" y="42284"/>
                    <a:pt x="17574" y="42258"/>
                    <a:pt x="17391" y="42010"/>
                  </a:cubicBezTo>
                  <a:cubicBezTo>
                    <a:pt x="17391" y="42741"/>
                    <a:pt x="17404" y="46120"/>
                    <a:pt x="16504" y="46107"/>
                  </a:cubicBezTo>
                  <a:cubicBezTo>
                    <a:pt x="16478" y="46094"/>
                    <a:pt x="16452" y="46080"/>
                    <a:pt x="16439" y="46067"/>
                  </a:cubicBezTo>
                  <a:cubicBezTo>
                    <a:pt x="16400" y="46394"/>
                    <a:pt x="16217" y="46707"/>
                    <a:pt x="15865" y="46759"/>
                  </a:cubicBezTo>
                  <a:cubicBezTo>
                    <a:pt x="15747" y="46772"/>
                    <a:pt x="15617" y="47242"/>
                    <a:pt x="15434" y="47346"/>
                  </a:cubicBezTo>
                  <a:cubicBezTo>
                    <a:pt x="15160" y="47489"/>
                    <a:pt x="14886" y="47320"/>
                    <a:pt x="14625" y="47372"/>
                  </a:cubicBezTo>
                  <a:cubicBezTo>
                    <a:pt x="14351" y="47620"/>
                    <a:pt x="13986" y="47803"/>
                    <a:pt x="13621" y="47724"/>
                  </a:cubicBezTo>
                  <a:cubicBezTo>
                    <a:pt x="13203" y="47659"/>
                    <a:pt x="12877" y="47333"/>
                    <a:pt x="12655" y="46981"/>
                  </a:cubicBezTo>
                  <a:lnTo>
                    <a:pt x="12655" y="46981"/>
                  </a:lnTo>
                  <a:cubicBezTo>
                    <a:pt x="12642" y="46968"/>
                    <a:pt x="12642" y="46955"/>
                    <a:pt x="12629" y="46942"/>
                  </a:cubicBezTo>
                  <a:cubicBezTo>
                    <a:pt x="12264" y="47829"/>
                    <a:pt x="11403" y="47894"/>
                    <a:pt x="10685" y="47372"/>
                  </a:cubicBezTo>
                  <a:cubicBezTo>
                    <a:pt x="10711" y="47463"/>
                    <a:pt x="10724" y="47555"/>
                    <a:pt x="10724" y="47633"/>
                  </a:cubicBezTo>
                  <a:cubicBezTo>
                    <a:pt x="10738" y="47790"/>
                    <a:pt x="10711" y="47946"/>
                    <a:pt x="10646" y="48077"/>
                  </a:cubicBezTo>
                  <a:cubicBezTo>
                    <a:pt x="9837" y="47620"/>
                    <a:pt x="9055" y="47111"/>
                    <a:pt x="8298" y="46563"/>
                  </a:cubicBezTo>
                  <a:cubicBezTo>
                    <a:pt x="7424" y="45924"/>
                    <a:pt x="6576" y="45298"/>
                    <a:pt x="6641" y="44110"/>
                  </a:cubicBezTo>
                  <a:lnTo>
                    <a:pt x="6641" y="44110"/>
                  </a:lnTo>
                  <a:cubicBezTo>
                    <a:pt x="6680" y="43706"/>
                    <a:pt x="6693" y="43341"/>
                    <a:pt x="6680" y="43041"/>
                  </a:cubicBezTo>
                  <a:lnTo>
                    <a:pt x="6445" y="43041"/>
                  </a:lnTo>
                  <a:cubicBezTo>
                    <a:pt x="6302" y="43041"/>
                    <a:pt x="6145" y="43028"/>
                    <a:pt x="6002" y="43028"/>
                  </a:cubicBezTo>
                  <a:cubicBezTo>
                    <a:pt x="5428" y="42988"/>
                    <a:pt x="4841" y="42871"/>
                    <a:pt x="4358" y="42558"/>
                  </a:cubicBezTo>
                  <a:lnTo>
                    <a:pt x="4358" y="42558"/>
                  </a:lnTo>
                  <a:cubicBezTo>
                    <a:pt x="3666" y="41866"/>
                    <a:pt x="3706" y="41071"/>
                    <a:pt x="3536" y="40118"/>
                  </a:cubicBezTo>
                  <a:cubicBezTo>
                    <a:pt x="3484" y="39701"/>
                    <a:pt x="3366" y="39283"/>
                    <a:pt x="3210" y="38892"/>
                  </a:cubicBezTo>
                  <a:cubicBezTo>
                    <a:pt x="3040" y="38487"/>
                    <a:pt x="2701" y="38227"/>
                    <a:pt x="2531" y="37822"/>
                  </a:cubicBezTo>
                  <a:cubicBezTo>
                    <a:pt x="2257" y="37118"/>
                    <a:pt x="2088" y="36374"/>
                    <a:pt x="2010" y="35617"/>
                  </a:cubicBezTo>
                  <a:lnTo>
                    <a:pt x="2010" y="35617"/>
                  </a:lnTo>
                  <a:cubicBezTo>
                    <a:pt x="1983" y="35382"/>
                    <a:pt x="1957" y="35135"/>
                    <a:pt x="1944" y="34900"/>
                  </a:cubicBezTo>
                  <a:cubicBezTo>
                    <a:pt x="1605" y="34861"/>
                    <a:pt x="157" y="34795"/>
                    <a:pt x="13" y="34430"/>
                  </a:cubicBezTo>
                  <a:lnTo>
                    <a:pt x="0" y="34430"/>
                  </a:lnTo>
                  <a:cubicBezTo>
                    <a:pt x="27" y="34260"/>
                    <a:pt x="692" y="34300"/>
                    <a:pt x="835" y="34287"/>
                  </a:cubicBezTo>
                  <a:cubicBezTo>
                    <a:pt x="1253" y="34247"/>
                    <a:pt x="1905" y="34326"/>
                    <a:pt x="1918" y="33817"/>
                  </a:cubicBezTo>
                  <a:cubicBezTo>
                    <a:pt x="1957" y="32969"/>
                    <a:pt x="2049" y="31834"/>
                    <a:pt x="2818" y="31312"/>
                  </a:cubicBezTo>
                  <a:cubicBezTo>
                    <a:pt x="4371" y="30281"/>
                    <a:pt x="6223" y="32604"/>
                    <a:pt x="7319" y="33386"/>
                  </a:cubicBezTo>
                  <a:cubicBezTo>
                    <a:pt x="7293" y="32904"/>
                    <a:pt x="7267" y="32434"/>
                    <a:pt x="7228" y="31951"/>
                  </a:cubicBezTo>
                  <a:lnTo>
                    <a:pt x="7228" y="31951"/>
                  </a:lnTo>
                  <a:cubicBezTo>
                    <a:pt x="7189" y="31377"/>
                    <a:pt x="7137" y="30686"/>
                    <a:pt x="7058" y="29968"/>
                  </a:cubicBezTo>
                  <a:lnTo>
                    <a:pt x="7058" y="29968"/>
                  </a:lnTo>
                  <a:cubicBezTo>
                    <a:pt x="6928" y="28768"/>
                    <a:pt x="6941" y="26889"/>
                    <a:pt x="6041" y="25937"/>
                  </a:cubicBezTo>
                  <a:cubicBezTo>
                    <a:pt x="4684" y="24476"/>
                    <a:pt x="3353" y="18096"/>
                    <a:pt x="2362" y="16022"/>
                  </a:cubicBezTo>
                  <a:cubicBezTo>
                    <a:pt x="2075" y="15422"/>
                    <a:pt x="1148" y="13178"/>
                    <a:pt x="744" y="12643"/>
                  </a:cubicBezTo>
                  <a:cubicBezTo>
                    <a:pt x="535" y="12395"/>
                    <a:pt x="13" y="11873"/>
                    <a:pt x="92" y="11508"/>
                  </a:cubicBezTo>
                  <a:cubicBezTo>
                    <a:pt x="196" y="10999"/>
                    <a:pt x="522" y="10516"/>
                    <a:pt x="770" y="10073"/>
                  </a:cubicBezTo>
                  <a:cubicBezTo>
                    <a:pt x="1162" y="9368"/>
                    <a:pt x="1566" y="8690"/>
                    <a:pt x="1970" y="7998"/>
                  </a:cubicBezTo>
                  <a:lnTo>
                    <a:pt x="1970" y="7998"/>
                  </a:lnTo>
                  <a:cubicBezTo>
                    <a:pt x="2636" y="6850"/>
                    <a:pt x="3249" y="5663"/>
                    <a:pt x="3784" y="4450"/>
                  </a:cubicBezTo>
                  <a:lnTo>
                    <a:pt x="3784" y="4450"/>
                  </a:lnTo>
                  <a:cubicBezTo>
                    <a:pt x="4006" y="3889"/>
                    <a:pt x="4697" y="2375"/>
                    <a:pt x="4058" y="1919"/>
                  </a:cubicBezTo>
                  <a:cubicBezTo>
                    <a:pt x="3849" y="1775"/>
                    <a:pt x="2192" y="614"/>
                    <a:pt x="2597" y="327"/>
                  </a:cubicBezTo>
                  <a:cubicBezTo>
                    <a:pt x="2597" y="327"/>
                    <a:pt x="2610" y="327"/>
                    <a:pt x="2610" y="327"/>
                  </a:cubicBezTo>
                  <a:cubicBezTo>
                    <a:pt x="2884" y="105"/>
                    <a:pt x="3392" y="210"/>
                    <a:pt x="3706" y="223"/>
                  </a:cubicBezTo>
                  <a:cubicBezTo>
                    <a:pt x="4201" y="262"/>
                    <a:pt x="4710" y="262"/>
                    <a:pt x="5206" y="236"/>
                  </a:cubicBezTo>
                  <a:cubicBezTo>
                    <a:pt x="5936" y="184"/>
                    <a:pt x="6654" y="1"/>
                    <a:pt x="7385" y="53"/>
                  </a:cubicBezTo>
                  <a:cubicBezTo>
                    <a:pt x="8794" y="144"/>
                    <a:pt x="8141" y="1201"/>
                    <a:pt x="7802" y="1984"/>
                  </a:cubicBezTo>
                  <a:cubicBezTo>
                    <a:pt x="6524" y="4998"/>
                    <a:pt x="5284" y="8090"/>
                    <a:pt x="3732" y="10986"/>
                  </a:cubicBezTo>
                  <a:cubicBezTo>
                    <a:pt x="4671" y="11938"/>
                    <a:pt x="6928" y="15304"/>
                    <a:pt x="7567" y="16478"/>
                  </a:cubicBezTo>
                  <a:cubicBezTo>
                    <a:pt x="9355" y="19766"/>
                    <a:pt x="9811" y="23432"/>
                    <a:pt x="11703" y="23145"/>
                  </a:cubicBezTo>
                  <a:cubicBezTo>
                    <a:pt x="15069" y="22636"/>
                    <a:pt x="17952" y="19596"/>
                    <a:pt x="19792" y="16909"/>
                  </a:cubicBezTo>
                  <a:cubicBezTo>
                    <a:pt x="19178" y="15996"/>
                    <a:pt x="18591" y="15056"/>
                    <a:pt x="18017" y="14117"/>
                  </a:cubicBezTo>
                  <a:cubicBezTo>
                    <a:pt x="18161" y="14208"/>
                    <a:pt x="18304" y="14300"/>
                    <a:pt x="18448" y="14378"/>
                  </a:cubicBezTo>
                  <a:cubicBezTo>
                    <a:pt x="18448" y="13321"/>
                    <a:pt x="18017" y="12460"/>
                    <a:pt x="17796" y="11612"/>
                  </a:cubicBezTo>
                  <a:cubicBezTo>
                    <a:pt x="18070" y="11899"/>
                    <a:pt x="18330" y="12199"/>
                    <a:pt x="18552" y="12525"/>
                  </a:cubicBezTo>
                  <a:cubicBezTo>
                    <a:pt x="18030" y="11508"/>
                    <a:pt x="17522" y="10490"/>
                    <a:pt x="17052" y="9446"/>
                  </a:cubicBezTo>
                  <a:cubicBezTo>
                    <a:pt x="17052" y="9616"/>
                    <a:pt x="17039" y="9773"/>
                    <a:pt x="17026" y="9942"/>
                  </a:cubicBezTo>
                  <a:lnTo>
                    <a:pt x="17000" y="9942"/>
                  </a:lnTo>
                  <a:cubicBezTo>
                    <a:pt x="16869" y="9316"/>
                    <a:pt x="16634" y="8703"/>
                    <a:pt x="16452" y="8090"/>
                  </a:cubicBezTo>
                  <a:cubicBezTo>
                    <a:pt x="16400" y="7920"/>
                    <a:pt x="16347" y="7750"/>
                    <a:pt x="16282" y="7581"/>
                  </a:cubicBezTo>
                  <a:cubicBezTo>
                    <a:pt x="16269" y="7516"/>
                    <a:pt x="15708" y="7294"/>
                    <a:pt x="15617" y="7202"/>
                  </a:cubicBezTo>
                  <a:cubicBezTo>
                    <a:pt x="15082" y="6668"/>
                    <a:pt x="14704" y="5937"/>
                    <a:pt x="14443" y="5245"/>
                  </a:cubicBezTo>
                  <a:cubicBezTo>
                    <a:pt x="14377" y="5089"/>
                    <a:pt x="14025" y="4345"/>
                    <a:pt x="14273" y="4241"/>
                  </a:cubicBezTo>
                  <a:cubicBezTo>
                    <a:pt x="14651" y="4084"/>
                    <a:pt x="15134" y="4097"/>
                    <a:pt x="15525" y="4058"/>
                  </a:cubicBezTo>
                  <a:cubicBezTo>
                    <a:pt x="17143" y="3941"/>
                    <a:pt x="18761" y="3941"/>
                    <a:pt x="20379" y="4058"/>
                  </a:cubicBezTo>
                  <a:cubicBezTo>
                    <a:pt x="20627" y="4084"/>
                    <a:pt x="21279" y="4058"/>
                    <a:pt x="21462" y="4280"/>
                  </a:cubicBezTo>
                  <a:cubicBezTo>
                    <a:pt x="21683" y="4554"/>
                    <a:pt x="20783" y="5193"/>
                    <a:pt x="20640" y="5298"/>
                  </a:cubicBezTo>
                  <a:cubicBezTo>
                    <a:pt x="19883" y="5793"/>
                    <a:pt x="19074" y="6211"/>
                    <a:pt x="18213" y="6550"/>
                  </a:cubicBezTo>
                  <a:lnTo>
                    <a:pt x="18617" y="7633"/>
                  </a:lnTo>
                  <a:cubicBezTo>
                    <a:pt x="18617" y="7633"/>
                    <a:pt x="18409" y="7646"/>
                    <a:pt x="18122" y="7659"/>
                  </a:cubicBezTo>
                  <a:cubicBezTo>
                    <a:pt x="18617" y="8677"/>
                    <a:pt x="19022" y="9916"/>
                    <a:pt x="19687" y="10829"/>
                  </a:cubicBezTo>
                  <a:lnTo>
                    <a:pt x="19674" y="10842"/>
                  </a:lnTo>
                  <a:cubicBezTo>
                    <a:pt x="19635" y="10816"/>
                    <a:pt x="19596" y="10777"/>
                    <a:pt x="19557" y="10738"/>
                  </a:cubicBezTo>
                  <a:cubicBezTo>
                    <a:pt x="19844" y="11364"/>
                    <a:pt x="20131" y="11977"/>
                    <a:pt x="20392" y="12604"/>
                  </a:cubicBezTo>
                  <a:cubicBezTo>
                    <a:pt x="20548" y="12956"/>
                    <a:pt x="20692" y="13295"/>
                    <a:pt x="20835" y="13647"/>
                  </a:cubicBezTo>
                  <a:cubicBezTo>
                    <a:pt x="20914" y="13830"/>
                    <a:pt x="21070" y="14495"/>
                    <a:pt x="21227" y="14613"/>
                  </a:cubicBezTo>
                  <a:cubicBezTo>
                    <a:pt x="21227" y="14026"/>
                    <a:pt x="21227" y="13452"/>
                    <a:pt x="21253" y="12878"/>
                  </a:cubicBezTo>
                  <a:cubicBezTo>
                    <a:pt x="21749" y="13947"/>
                    <a:pt x="22218" y="15004"/>
                    <a:pt x="22649" y="16100"/>
                  </a:cubicBezTo>
                  <a:lnTo>
                    <a:pt x="22649" y="16100"/>
                  </a:lnTo>
                  <a:cubicBezTo>
                    <a:pt x="22988" y="16961"/>
                    <a:pt x="23353" y="17718"/>
                    <a:pt x="22884" y="18592"/>
                  </a:cubicBezTo>
                  <a:cubicBezTo>
                    <a:pt x="22231" y="19792"/>
                    <a:pt x="21227" y="20823"/>
                    <a:pt x="20327" y="21840"/>
                  </a:cubicBezTo>
                  <a:cubicBezTo>
                    <a:pt x="19648" y="22623"/>
                    <a:pt x="18970" y="23419"/>
                    <a:pt x="18317" y="24228"/>
                  </a:cubicBezTo>
                  <a:cubicBezTo>
                    <a:pt x="18030" y="24606"/>
                    <a:pt x="17600" y="24985"/>
                    <a:pt x="17535" y="25467"/>
                  </a:cubicBezTo>
                  <a:cubicBezTo>
                    <a:pt x="17352" y="26694"/>
                    <a:pt x="17169" y="27907"/>
                    <a:pt x="16974" y="29120"/>
                  </a:cubicBezTo>
                  <a:cubicBezTo>
                    <a:pt x="17626" y="29107"/>
                    <a:pt x="18265" y="29277"/>
                    <a:pt x="18904" y="29225"/>
                  </a:cubicBezTo>
                  <a:close/>
                  <a:moveTo>
                    <a:pt x="20327" y="13491"/>
                  </a:moveTo>
                  <a:lnTo>
                    <a:pt x="20222" y="13256"/>
                  </a:lnTo>
                  <a:cubicBezTo>
                    <a:pt x="20066" y="12838"/>
                    <a:pt x="19883" y="12434"/>
                    <a:pt x="19700" y="12017"/>
                  </a:cubicBezTo>
                  <a:cubicBezTo>
                    <a:pt x="19596" y="11782"/>
                    <a:pt x="19452" y="11208"/>
                    <a:pt x="19257" y="11038"/>
                  </a:cubicBezTo>
                  <a:cubicBezTo>
                    <a:pt x="19152" y="10816"/>
                    <a:pt x="19048" y="10608"/>
                    <a:pt x="18931" y="10386"/>
                  </a:cubicBezTo>
                  <a:cubicBezTo>
                    <a:pt x="18761" y="10060"/>
                    <a:pt x="18565" y="10138"/>
                    <a:pt x="18226" y="10086"/>
                  </a:cubicBezTo>
                  <a:cubicBezTo>
                    <a:pt x="18683" y="11090"/>
                    <a:pt x="19191" y="12082"/>
                    <a:pt x="19739" y="13047"/>
                  </a:cubicBezTo>
                  <a:lnTo>
                    <a:pt x="19739" y="12891"/>
                  </a:lnTo>
                  <a:cubicBezTo>
                    <a:pt x="19974" y="13060"/>
                    <a:pt x="20170" y="13256"/>
                    <a:pt x="20327" y="13491"/>
                  </a:cubicBezTo>
                  <a:close/>
                  <a:moveTo>
                    <a:pt x="17900" y="30921"/>
                  </a:moveTo>
                  <a:cubicBezTo>
                    <a:pt x="17626" y="30490"/>
                    <a:pt x="17378" y="30477"/>
                    <a:pt x="16921" y="30464"/>
                  </a:cubicBezTo>
                  <a:cubicBezTo>
                    <a:pt x="16895" y="30699"/>
                    <a:pt x="16869" y="30921"/>
                    <a:pt x="16856" y="31142"/>
                  </a:cubicBezTo>
                  <a:cubicBezTo>
                    <a:pt x="16791" y="31873"/>
                    <a:pt x="16713" y="32943"/>
                    <a:pt x="16634" y="33882"/>
                  </a:cubicBezTo>
                  <a:cubicBezTo>
                    <a:pt x="16595" y="34352"/>
                    <a:pt x="16556" y="34821"/>
                    <a:pt x="16504" y="35291"/>
                  </a:cubicBezTo>
                  <a:cubicBezTo>
                    <a:pt x="16674" y="35382"/>
                    <a:pt x="16843" y="35500"/>
                    <a:pt x="16987" y="35630"/>
                  </a:cubicBezTo>
                  <a:cubicBezTo>
                    <a:pt x="17052" y="35487"/>
                    <a:pt x="17130" y="35304"/>
                    <a:pt x="17222" y="35069"/>
                  </a:cubicBezTo>
                  <a:lnTo>
                    <a:pt x="17222" y="35069"/>
                  </a:lnTo>
                  <a:cubicBezTo>
                    <a:pt x="17326" y="34795"/>
                    <a:pt x="17456" y="34456"/>
                    <a:pt x="17561" y="34091"/>
                  </a:cubicBezTo>
                  <a:lnTo>
                    <a:pt x="17561" y="34091"/>
                  </a:lnTo>
                  <a:cubicBezTo>
                    <a:pt x="17717" y="33595"/>
                    <a:pt x="17848" y="33086"/>
                    <a:pt x="17939" y="32578"/>
                  </a:cubicBezTo>
                  <a:lnTo>
                    <a:pt x="17939" y="32578"/>
                  </a:lnTo>
                  <a:cubicBezTo>
                    <a:pt x="18056" y="32003"/>
                    <a:pt x="18213" y="31429"/>
                    <a:pt x="17900" y="30921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13" name="Google Shape;1613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99503" y="2340100"/>
              <a:ext cx="1323177" cy="24906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4" name="Google Shape;1614;p32"/>
          <p:cNvGrpSpPr/>
          <p:nvPr/>
        </p:nvGrpSpPr>
        <p:grpSpPr>
          <a:xfrm flipH="1">
            <a:off x="4638940" y="3495324"/>
            <a:ext cx="698943" cy="1714258"/>
            <a:chOff x="2200877" y="5520826"/>
            <a:chExt cx="1477680" cy="3624225"/>
          </a:xfrm>
        </p:grpSpPr>
        <p:sp>
          <p:nvSpPr>
            <p:cNvPr id="1615" name="Google Shape;1615;p32"/>
            <p:cNvSpPr/>
            <p:nvPr/>
          </p:nvSpPr>
          <p:spPr>
            <a:xfrm rot="1170709">
              <a:off x="2539192" y="6909841"/>
              <a:ext cx="801051" cy="2163557"/>
            </a:xfrm>
            <a:custGeom>
              <a:avLst/>
              <a:gdLst/>
              <a:ahLst/>
              <a:cxnLst/>
              <a:rect l="l" t="t" r="r" b="b"/>
              <a:pathLst>
                <a:path w="13477" h="36400" extrusionOk="0">
                  <a:moveTo>
                    <a:pt x="10555" y="20744"/>
                  </a:moveTo>
                  <a:cubicBezTo>
                    <a:pt x="10502" y="21122"/>
                    <a:pt x="10176" y="21200"/>
                    <a:pt x="9928" y="21174"/>
                  </a:cubicBezTo>
                  <a:cubicBezTo>
                    <a:pt x="9393" y="21135"/>
                    <a:pt x="9015" y="20861"/>
                    <a:pt x="8728" y="20952"/>
                  </a:cubicBezTo>
                  <a:cubicBezTo>
                    <a:pt x="8298" y="21096"/>
                    <a:pt x="8076" y="21761"/>
                    <a:pt x="7671" y="22805"/>
                  </a:cubicBezTo>
                  <a:cubicBezTo>
                    <a:pt x="7750" y="23236"/>
                    <a:pt x="8376" y="24070"/>
                    <a:pt x="9250" y="24879"/>
                  </a:cubicBezTo>
                  <a:cubicBezTo>
                    <a:pt x="10789" y="26288"/>
                    <a:pt x="12864" y="27815"/>
                    <a:pt x="12498" y="28441"/>
                  </a:cubicBezTo>
                  <a:cubicBezTo>
                    <a:pt x="12146" y="29015"/>
                    <a:pt x="9106" y="27006"/>
                    <a:pt x="8363" y="27319"/>
                  </a:cubicBezTo>
                  <a:cubicBezTo>
                    <a:pt x="8076" y="27449"/>
                    <a:pt x="8206" y="28024"/>
                    <a:pt x="8767" y="28976"/>
                  </a:cubicBezTo>
                  <a:cubicBezTo>
                    <a:pt x="9798" y="30737"/>
                    <a:pt x="11063" y="32211"/>
                    <a:pt x="12237" y="33751"/>
                  </a:cubicBezTo>
                  <a:cubicBezTo>
                    <a:pt x="13477" y="35342"/>
                    <a:pt x="12968" y="35238"/>
                    <a:pt x="11911" y="34638"/>
                  </a:cubicBezTo>
                  <a:cubicBezTo>
                    <a:pt x="10659" y="33920"/>
                    <a:pt x="9393" y="32785"/>
                    <a:pt x="8245" y="31611"/>
                  </a:cubicBezTo>
                  <a:cubicBezTo>
                    <a:pt x="7202" y="30541"/>
                    <a:pt x="6745" y="28297"/>
                    <a:pt x="6197" y="29602"/>
                  </a:cubicBezTo>
                  <a:lnTo>
                    <a:pt x="6197" y="29602"/>
                  </a:lnTo>
                  <a:cubicBezTo>
                    <a:pt x="5701" y="30763"/>
                    <a:pt x="6197" y="32094"/>
                    <a:pt x="6928" y="33085"/>
                  </a:cubicBezTo>
                  <a:lnTo>
                    <a:pt x="6928" y="33085"/>
                  </a:lnTo>
                  <a:cubicBezTo>
                    <a:pt x="7110" y="33320"/>
                    <a:pt x="9276" y="35812"/>
                    <a:pt x="8741" y="36347"/>
                  </a:cubicBezTo>
                  <a:cubicBezTo>
                    <a:pt x="8689" y="36399"/>
                    <a:pt x="6771" y="34860"/>
                    <a:pt x="6458" y="34716"/>
                  </a:cubicBezTo>
                  <a:lnTo>
                    <a:pt x="6458" y="34716"/>
                  </a:lnTo>
                  <a:cubicBezTo>
                    <a:pt x="4971" y="34312"/>
                    <a:pt x="4501" y="33151"/>
                    <a:pt x="4449" y="31207"/>
                  </a:cubicBezTo>
                  <a:lnTo>
                    <a:pt x="4423" y="31207"/>
                  </a:lnTo>
                  <a:cubicBezTo>
                    <a:pt x="3001" y="29980"/>
                    <a:pt x="2714" y="29250"/>
                    <a:pt x="2949" y="28480"/>
                  </a:cubicBezTo>
                  <a:cubicBezTo>
                    <a:pt x="3092" y="28010"/>
                    <a:pt x="3470" y="27632"/>
                    <a:pt x="3770" y="26875"/>
                  </a:cubicBezTo>
                  <a:cubicBezTo>
                    <a:pt x="3914" y="26510"/>
                    <a:pt x="4253" y="24566"/>
                    <a:pt x="4371" y="22870"/>
                  </a:cubicBezTo>
                  <a:lnTo>
                    <a:pt x="4384" y="22870"/>
                  </a:lnTo>
                  <a:cubicBezTo>
                    <a:pt x="4331" y="22492"/>
                    <a:pt x="4279" y="22114"/>
                    <a:pt x="4214" y="21761"/>
                  </a:cubicBezTo>
                  <a:lnTo>
                    <a:pt x="4214" y="21761"/>
                  </a:lnTo>
                  <a:cubicBezTo>
                    <a:pt x="3927" y="20183"/>
                    <a:pt x="3418" y="18774"/>
                    <a:pt x="3001" y="17195"/>
                  </a:cubicBezTo>
                  <a:cubicBezTo>
                    <a:pt x="2427" y="15055"/>
                    <a:pt x="1944" y="12733"/>
                    <a:pt x="1526" y="10554"/>
                  </a:cubicBezTo>
                  <a:lnTo>
                    <a:pt x="1526" y="10554"/>
                  </a:lnTo>
                  <a:cubicBezTo>
                    <a:pt x="731" y="6367"/>
                    <a:pt x="274" y="2701"/>
                    <a:pt x="0" y="65"/>
                  </a:cubicBezTo>
                  <a:cubicBezTo>
                    <a:pt x="365" y="39"/>
                    <a:pt x="731" y="26"/>
                    <a:pt x="1109" y="13"/>
                  </a:cubicBezTo>
                  <a:lnTo>
                    <a:pt x="1109" y="52"/>
                  </a:lnTo>
                  <a:cubicBezTo>
                    <a:pt x="1709" y="39"/>
                    <a:pt x="2322" y="0"/>
                    <a:pt x="2935" y="26"/>
                  </a:cubicBezTo>
                  <a:cubicBezTo>
                    <a:pt x="3001" y="496"/>
                    <a:pt x="3079" y="1031"/>
                    <a:pt x="3157" y="1605"/>
                  </a:cubicBezTo>
                  <a:lnTo>
                    <a:pt x="3157" y="1605"/>
                  </a:lnTo>
                  <a:cubicBezTo>
                    <a:pt x="3418" y="3301"/>
                    <a:pt x="3757" y="5362"/>
                    <a:pt x="4136" y="7463"/>
                  </a:cubicBezTo>
                  <a:lnTo>
                    <a:pt x="4136" y="7463"/>
                  </a:lnTo>
                  <a:cubicBezTo>
                    <a:pt x="4553" y="9785"/>
                    <a:pt x="4997" y="12107"/>
                    <a:pt x="5493" y="14416"/>
                  </a:cubicBezTo>
                  <a:lnTo>
                    <a:pt x="5493" y="14416"/>
                  </a:lnTo>
                  <a:cubicBezTo>
                    <a:pt x="5636" y="15069"/>
                    <a:pt x="6549" y="20418"/>
                    <a:pt x="7476" y="19282"/>
                  </a:cubicBezTo>
                  <a:cubicBezTo>
                    <a:pt x="7671" y="19048"/>
                    <a:pt x="7841" y="18552"/>
                    <a:pt x="8258" y="18500"/>
                  </a:cubicBezTo>
                  <a:cubicBezTo>
                    <a:pt x="9237" y="18382"/>
                    <a:pt x="10541" y="19909"/>
                    <a:pt x="10568" y="20744"/>
                  </a:cubicBezTo>
                  <a:cubicBezTo>
                    <a:pt x="10555" y="20835"/>
                    <a:pt x="10555" y="20731"/>
                    <a:pt x="10555" y="20744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2833856" y="5521362"/>
              <a:ext cx="753430" cy="1374314"/>
            </a:xfrm>
            <a:custGeom>
              <a:avLst/>
              <a:gdLst/>
              <a:ahLst/>
              <a:cxnLst/>
              <a:rect l="l" t="t" r="r" b="b"/>
              <a:pathLst>
                <a:path w="12676" h="23122" extrusionOk="0">
                  <a:moveTo>
                    <a:pt x="8487" y="1"/>
                  </a:moveTo>
                  <a:cubicBezTo>
                    <a:pt x="8238" y="1"/>
                    <a:pt x="7450" y="565"/>
                    <a:pt x="6367" y="630"/>
                  </a:cubicBezTo>
                  <a:cubicBezTo>
                    <a:pt x="4827" y="721"/>
                    <a:pt x="4775" y="1061"/>
                    <a:pt x="4462" y="1974"/>
                  </a:cubicBezTo>
                  <a:cubicBezTo>
                    <a:pt x="4410" y="2169"/>
                    <a:pt x="4384" y="2365"/>
                    <a:pt x="4384" y="2561"/>
                  </a:cubicBezTo>
                  <a:cubicBezTo>
                    <a:pt x="4332" y="3774"/>
                    <a:pt x="4593" y="6240"/>
                    <a:pt x="4279" y="8119"/>
                  </a:cubicBezTo>
                  <a:cubicBezTo>
                    <a:pt x="4214" y="8588"/>
                    <a:pt x="4084" y="9032"/>
                    <a:pt x="3901" y="9462"/>
                  </a:cubicBezTo>
                  <a:cubicBezTo>
                    <a:pt x="1475" y="14576"/>
                    <a:pt x="470" y="19495"/>
                    <a:pt x="0" y="22483"/>
                  </a:cubicBezTo>
                  <a:cubicBezTo>
                    <a:pt x="940" y="22730"/>
                    <a:pt x="1879" y="22939"/>
                    <a:pt x="2831" y="23122"/>
                  </a:cubicBezTo>
                  <a:cubicBezTo>
                    <a:pt x="3575" y="19534"/>
                    <a:pt x="5858" y="11419"/>
                    <a:pt x="6693" y="11015"/>
                  </a:cubicBezTo>
                  <a:cubicBezTo>
                    <a:pt x="6765" y="10980"/>
                    <a:pt x="6830" y="10964"/>
                    <a:pt x="6889" y="10964"/>
                  </a:cubicBezTo>
                  <a:cubicBezTo>
                    <a:pt x="7357" y="10964"/>
                    <a:pt x="7514" y="11929"/>
                    <a:pt x="8401" y="11929"/>
                  </a:cubicBezTo>
                  <a:cubicBezTo>
                    <a:pt x="8529" y="11929"/>
                    <a:pt x="8671" y="11909"/>
                    <a:pt x="8833" y="11863"/>
                  </a:cubicBezTo>
                  <a:cubicBezTo>
                    <a:pt x="10726" y="11329"/>
                    <a:pt x="10478" y="10387"/>
                    <a:pt x="9378" y="10387"/>
                  </a:cubicBezTo>
                  <a:cubicBezTo>
                    <a:pt x="9349" y="10387"/>
                    <a:pt x="9320" y="10387"/>
                    <a:pt x="9289" y="10389"/>
                  </a:cubicBezTo>
                  <a:cubicBezTo>
                    <a:pt x="9219" y="10391"/>
                    <a:pt x="9153" y="10393"/>
                    <a:pt x="9090" y="10393"/>
                  </a:cubicBezTo>
                  <a:cubicBezTo>
                    <a:pt x="8293" y="10393"/>
                    <a:pt x="8080" y="10132"/>
                    <a:pt x="7463" y="8862"/>
                  </a:cubicBezTo>
                  <a:cubicBezTo>
                    <a:pt x="7789" y="7714"/>
                    <a:pt x="12133" y="7049"/>
                    <a:pt x="12172" y="6227"/>
                  </a:cubicBezTo>
                  <a:cubicBezTo>
                    <a:pt x="12183" y="6000"/>
                    <a:pt x="11863" y="5931"/>
                    <a:pt x="11396" y="5931"/>
                  </a:cubicBezTo>
                  <a:cubicBezTo>
                    <a:pt x="10682" y="5931"/>
                    <a:pt x="9625" y="6091"/>
                    <a:pt x="8882" y="6091"/>
                  </a:cubicBezTo>
                  <a:cubicBezTo>
                    <a:pt x="8353" y="6091"/>
                    <a:pt x="7983" y="6010"/>
                    <a:pt x="8011" y="5731"/>
                  </a:cubicBezTo>
                  <a:cubicBezTo>
                    <a:pt x="8089" y="4805"/>
                    <a:pt x="11572" y="2874"/>
                    <a:pt x="12473" y="2013"/>
                  </a:cubicBezTo>
                  <a:cubicBezTo>
                    <a:pt x="12676" y="1818"/>
                    <a:pt x="12562" y="1733"/>
                    <a:pt x="12255" y="1733"/>
                  </a:cubicBezTo>
                  <a:cubicBezTo>
                    <a:pt x="11202" y="1733"/>
                    <a:pt x="7877" y="2734"/>
                    <a:pt x="7241" y="3774"/>
                  </a:cubicBezTo>
                  <a:cubicBezTo>
                    <a:pt x="6984" y="4194"/>
                    <a:pt x="6737" y="4362"/>
                    <a:pt x="6526" y="4362"/>
                  </a:cubicBezTo>
                  <a:cubicBezTo>
                    <a:pt x="6063" y="4362"/>
                    <a:pt x="5775" y="3552"/>
                    <a:pt x="5936" y="2835"/>
                  </a:cubicBezTo>
                  <a:cubicBezTo>
                    <a:pt x="6184" y="1791"/>
                    <a:pt x="8180" y="1269"/>
                    <a:pt x="8506" y="356"/>
                  </a:cubicBezTo>
                  <a:cubicBezTo>
                    <a:pt x="8601" y="95"/>
                    <a:pt x="8589" y="1"/>
                    <a:pt x="8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2966461" y="6614182"/>
              <a:ext cx="104729" cy="236561"/>
            </a:xfrm>
            <a:custGeom>
              <a:avLst/>
              <a:gdLst/>
              <a:ahLst/>
              <a:cxnLst/>
              <a:rect l="l" t="t" r="r" b="b"/>
              <a:pathLst>
                <a:path w="1762" h="3980" extrusionOk="0">
                  <a:moveTo>
                    <a:pt x="1761" y="0"/>
                  </a:moveTo>
                  <a:lnTo>
                    <a:pt x="1761" y="0"/>
                  </a:lnTo>
                  <a:cubicBezTo>
                    <a:pt x="1409" y="209"/>
                    <a:pt x="1018" y="378"/>
                    <a:pt x="626" y="509"/>
                  </a:cubicBezTo>
                  <a:cubicBezTo>
                    <a:pt x="574" y="509"/>
                    <a:pt x="535" y="522"/>
                    <a:pt x="483" y="535"/>
                  </a:cubicBezTo>
                  <a:cubicBezTo>
                    <a:pt x="496" y="574"/>
                    <a:pt x="509" y="600"/>
                    <a:pt x="522" y="639"/>
                  </a:cubicBezTo>
                  <a:cubicBezTo>
                    <a:pt x="626" y="1018"/>
                    <a:pt x="444" y="1696"/>
                    <a:pt x="105" y="2427"/>
                  </a:cubicBezTo>
                  <a:cubicBezTo>
                    <a:pt x="131" y="2479"/>
                    <a:pt x="157" y="2531"/>
                    <a:pt x="170" y="2583"/>
                  </a:cubicBezTo>
                  <a:cubicBezTo>
                    <a:pt x="287" y="3053"/>
                    <a:pt x="235" y="3549"/>
                    <a:pt x="0" y="3979"/>
                  </a:cubicBezTo>
                  <a:cubicBezTo>
                    <a:pt x="248" y="3836"/>
                    <a:pt x="535" y="3757"/>
                    <a:pt x="809" y="3731"/>
                  </a:cubicBezTo>
                  <a:cubicBezTo>
                    <a:pt x="1070" y="2635"/>
                    <a:pt x="1396" y="1344"/>
                    <a:pt x="1761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2923012" y="6045780"/>
              <a:ext cx="280010" cy="414874"/>
            </a:xfrm>
            <a:custGeom>
              <a:avLst/>
              <a:gdLst/>
              <a:ahLst/>
              <a:cxnLst/>
              <a:rect l="l" t="t" r="r" b="b"/>
              <a:pathLst>
                <a:path w="4711" h="6980" extrusionOk="0">
                  <a:moveTo>
                    <a:pt x="2623" y="0"/>
                  </a:moveTo>
                  <a:cubicBezTo>
                    <a:pt x="2571" y="222"/>
                    <a:pt x="2492" y="444"/>
                    <a:pt x="2401" y="639"/>
                  </a:cubicBezTo>
                  <a:cubicBezTo>
                    <a:pt x="2062" y="1357"/>
                    <a:pt x="1762" y="2048"/>
                    <a:pt x="1475" y="2753"/>
                  </a:cubicBezTo>
                  <a:cubicBezTo>
                    <a:pt x="1631" y="2818"/>
                    <a:pt x="1749" y="2949"/>
                    <a:pt x="1801" y="3105"/>
                  </a:cubicBezTo>
                  <a:cubicBezTo>
                    <a:pt x="2010" y="3627"/>
                    <a:pt x="1984" y="4201"/>
                    <a:pt x="1749" y="4710"/>
                  </a:cubicBezTo>
                  <a:cubicBezTo>
                    <a:pt x="1644" y="5336"/>
                    <a:pt x="1357" y="5923"/>
                    <a:pt x="796" y="6249"/>
                  </a:cubicBezTo>
                  <a:cubicBezTo>
                    <a:pt x="650" y="6344"/>
                    <a:pt x="477" y="6387"/>
                    <a:pt x="300" y="6387"/>
                  </a:cubicBezTo>
                  <a:cubicBezTo>
                    <a:pt x="257" y="6387"/>
                    <a:pt x="214" y="6385"/>
                    <a:pt x="170" y="6380"/>
                  </a:cubicBezTo>
                  <a:cubicBezTo>
                    <a:pt x="105" y="6575"/>
                    <a:pt x="53" y="6771"/>
                    <a:pt x="1" y="6954"/>
                  </a:cubicBezTo>
                  <a:cubicBezTo>
                    <a:pt x="79" y="6954"/>
                    <a:pt x="157" y="6954"/>
                    <a:pt x="235" y="6980"/>
                  </a:cubicBezTo>
                  <a:cubicBezTo>
                    <a:pt x="1064" y="6566"/>
                    <a:pt x="2109" y="6405"/>
                    <a:pt x="3082" y="6405"/>
                  </a:cubicBezTo>
                  <a:cubicBezTo>
                    <a:pt x="3120" y="6405"/>
                    <a:pt x="3159" y="6405"/>
                    <a:pt x="3197" y="6406"/>
                  </a:cubicBezTo>
                  <a:cubicBezTo>
                    <a:pt x="3288" y="6367"/>
                    <a:pt x="3380" y="6314"/>
                    <a:pt x="3471" y="6275"/>
                  </a:cubicBezTo>
                  <a:cubicBezTo>
                    <a:pt x="3588" y="5897"/>
                    <a:pt x="3706" y="5532"/>
                    <a:pt x="3823" y="5192"/>
                  </a:cubicBezTo>
                  <a:cubicBezTo>
                    <a:pt x="3458" y="4879"/>
                    <a:pt x="3197" y="4462"/>
                    <a:pt x="3080" y="3992"/>
                  </a:cubicBezTo>
                  <a:cubicBezTo>
                    <a:pt x="3014" y="3836"/>
                    <a:pt x="2949" y="3666"/>
                    <a:pt x="2910" y="3496"/>
                  </a:cubicBezTo>
                  <a:cubicBezTo>
                    <a:pt x="2766" y="2909"/>
                    <a:pt x="2936" y="2296"/>
                    <a:pt x="3367" y="1866"/>
                  </a:cubicBezTo>
                  <a:cubicBezTo>
                    <a:pt x="3627" y="1331"/>
                    <a:pt x="4123" y="952"/>
                    <a:pt x="4697" y="835"/>
                  </a:cubicBezTo>
                  <a:cubicBezTo>
                    <a:pt x="4697" y="796"/>
                    <a:pt x="4697" y="757"/>
                    <a:pt x="4710" y="718"/>
                  </a:cubicBezTo>
                  <a:lnTo>
                    <a:pt x="4710" y="718"/>
                  </a:lnTo>
                  <a:cubicBezTo>
                    <a:pt x="4503" y="835"/>
                    <a:pt x="4290" y="908"/>
                    <a:pt x="4087" y="908"/>
                  </a:cubicBezTo>
                  <a:cubicBezTo>
                    <a:pt x="3997" y="908"/>
                    <a:pt x="3908" y="893"/>
                    <a:pt x="3823" y="861"/>
                  </a:cubicBezTo>
                  <a:cubicBezTo>
                    <a:pt x="3627" y="757"/>
                    <a:pt x="3471" y="587"/>
                    <a:pt x="3406" y="365"/>
                  </a:cubicBezTo>
                  <a:lnTo>
                    <a:pt x="3380" y="365"/>
                  </a:lnTo>
                  <a:cubicBezTo>
                    <a:pt x="3367" y="365"/>
                    <a:pt x="3353" y="365"/>
                    <a:pt x="3327" y="352"/>
                  </a:cubicBezTo>
                  <a:cubicBezTo>
                    <a:pt x="3053" y="339"/>
                    <a:pt x="2806" y="209"/>
                    <a:pt x="262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2833869" y="5520826"/>
              <a:ext cx="510190" cy="1352381"/>
            </a:xfrm>
            <a:custGeom>
              <a:avLst/>
              <a:gdLst/>
              <a:ahLst/>
              <a:cxnLst/>
              <a:rect l="l" t="t" r="r" b="b"/>
              <a:pathLst>
                <a:path w="8584" h="22753" extrusionOk="0">
                  <a:moveTo>
                    <a:pt x="8469" y="1"/>
                  </a:moveTo>
                  <a:cubicBezTo>
                    <a:pt x="8217" y="1"/>
                    <a:pt x="7438" y="559"/>
                    <a:pt x="6354" y="626"/>
                  </a:cubicBezTo>
                  <a:cubicBezTo>
                    <a:pt x="4814" y="730"/>
                    <a:pt x="4775" y="1070"/>
                    <a:pt x="4462" y="1983"/>
                  </a:cubicBezTo>
                  <a:cubicBezTo>
                    <a:pt x="4410" y="2178"/>
                    <a:pt x="4384" y="2374"/>
                    <a:pt x="4384" y="2570"/>
                  </a:cubicBezTo>
                  <a:cubicBezTo>
                    <a:pt x="4332" y="3783"/>
                    <a:pt x="4593" y="6249"/>
                    <a:pt x="4279" y="8128"/>
                  </a:cubicBezTo>
                  <a:cubicBezTo>
                    <a:pt x="4214" y="8597"/>
                    <a:pt x="4084" y="9041"/>
                    <a:pt x="3901" y="9471"/>
                  </a:cubicBezTo>
                  <a:cubicBezTo>
                    <a:pt x="1475" y="14585"/>
                    <a:pt x="470" y="19504"/>
                    <a:pt x="0" y="22492"/>
                  </a:cubicBezTo>
                  <a:cubicBezTo>
                    <a:pt x="353" y="22583"/>
                    <a:pt x="705" y="22674"/>
                    <a:pt x="1057" y="22752"/>
                  </a:cubicBezTo>
                  <a:cubicBezTo>
                    <a:pt x="2062" y="17730"/>
                    <a:pt x="4749" y="9184"/>
                    <a:pt x="5349" y="7658"/>
                  </a:cubicBezTo>
                  <a:cubicBezTo>
                    <a:pt x="5349" y="7658"/>
                    <a:pt x="4697" y="2335"/>
                    <a:pt x="5532" y="1487"/>
                  </a:cubicBezTo>
                  <a:cubicBezTo>
                    <a:pt x="6184" y="809"/>
                    <a:pt x="7267" y="835"/>
                    <a:pt x="8520" y="287"/>
                  </a:cubicBezTo>
                  <a:cubicBezTo>
                    <a:pt x="8583" y="78"/>
                    <a:pt x="8562" y="1"/>
                    <a:pt x="8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2574054" y="6711838"/>
              <a:ext cx="731319" cy="221107"/>
            </a:xfrm>
            <a:custGeom>
              <a:avLst/>
              <a:gdLst/>
              <a:ahLst/>
              <a:cxnLst/>
              <a:rect l="l" t="t" r="r" b="b"/>
              <a:pathLst>
                <a:path w="12304" h="3720" extrusionOk="0">
                  <a:moveTo>
                    <a:pt x="6615" y="1"/>
                  </a:moveTo>
                  <a:cubicBezTo>
                    <a:pt x="5258" y="1"/>
                    <a:pt x="4097" y="784"/>
                    <a:pt x="3641" y="1866"/>
                  </a:cubicBezTo>
                  <a:cubicBezTo>
                    <a:pt x="3236" y="1527"/>
                    <a:pt x="2740" y="1345"/>
                    <a:pt x="2206" y="1345"/>
                  </a:cubicBezTo>
                  <a:cubicBezTo>
                    <a:pt x="2198" y="1345"/>
                    <a:pt x="2190" y="1344"/>
                    <a:pt x="2182" y="1344"/>
                  </a:cubicBezTo>
                  <a:cubicBezTo>
                    <a:pt x="992" y="1344"/>
                    <a:pt x="14" y="2305"/>
                    <a:pt x="1" y="3510"/>
                  </a:cubicBezTo>
                  <a:cubicBezTo>
                    <a:pt x="1" y="3576"/>
                    <a:pt x="14" y="3654"/>
                    <a:pt x="14" y="3719"/>
                  </a:cubicBezTo>
                  <a:lnTo>
                    <a:pt x="12277" y="3719"/>
                  </a:lnTo>
                  <a:cubicBezTo>
                    <a:pt x="12290" y="3654"/>
                    <a:pt x="12303" y="3576"/>
                    <a:pt x="12303" y="3510"/>
                  </a:cubicBezTo>
                  <a:cubicBezTo>
                    <a:pt x="12303" y="2688"/>
                    <a:pt x="11573" y="2036"/>
                    <a:pt x="10673" y="2036"/>
                  </a:cubicBezTo>
                  <a:cubicBezTo>
                    <a:pt x="10346" y="2036"/>
                    <a:pt x="10020" y="2127"/>
                    <a:pt x="9733" y="2297"/>
                  </a:cubicBezTo>
                  <a:cubicBezTo>
                    <a:pt x="9446" y="992"/>
                    <a:pt x="8168" y="1"/>
                    <a:pt x="6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32"/>
          <p:cNvGrpSpPr/>
          <p:nvPr/>
        </p:nvGrpSpPr>
        <p:grpSpPr>
          <a:xfrm flipH="1">
            <a:off x="3199137" y="3605772"/>
            <a:ext cx="868170" cy="2084836"/>
            <a:chOff x="1060246" y="3554671"/>
            <a:chExt cx="761887" cy="1829606"/>
          </a:xfrm>
        </p:grpSpPr>
        <p:sp>
          <p:nvSpPr>
            <p:cNvPr id="1622" name="Google Shape;1622;p32"/>
            <p:cNvSpPr/>
            <p:nvPr/>
          </p:nvSpPr>
          <p:spPr>
            <a:xfrm>
              <a:off x="1119376" y="3562901"/>
              <a:ext cx="702757" cy="815656"/>
            </a:xfrm>
            <a:custGeom>
              <a:avLst/>
              <a:gdLst/>
              <a:ahLst/>
              <a:cxnLst/>
              <a:rect l="l" t="t" r="r" b="b"/>
              <a:pathLst>
                <a:path w="11600" h="13463" extrusionOk="0">
                  <a:moveTo>
                    <a:pt x="5502" y="0"/>
                  </a:moveTo>
                  <a:cubicBezTo>
                    <a:pt x="5283" y="0"/>
                    <a:pt x="5059" y="38"/>
                    <a:pt x="4828" y="116"/>
                  </a:cubicBezTo>
                  <a:cubicBezTo>
                    <a:pt x="1" y="1747"/>
                    <a:pt x="10895" y="13463"/>
                    <a:pt x="10895" y="13463"/>
                  </a:cubicBezTo>
                  <a:lnTo>
                    <a:pt x="11599" y="13306"/>
                  </a:lnTo>
                  <a:cubicBezTo>
                    <a:pt x="10998" y="9331"/>
                    <a:pt x="8966" y="0"/>
                    <a:pt x="5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2"/>
            <p:cNvGrpSpPr/>
            <p:nvPr/>
          </p:nvGrpSpPr>
          <p:grpSpPr>
            <a:xfrm>
              <a:off x="1060246" y="3554671"/>
              <a:ext cx="747770" cy="1829606"/>
              <a:chOff x="1060246" y="3554671"/>
              <a:chExt cx="747770" cy="1829606"/>
            </a:xfrm>
          </p:grpSpPr>
          <p:sp>
            <p:nvSpPr>
              <p:cNvPr id="1624" name="Google Shape;1624;p32"/>
              <p:cNvSpPr/>
              <p:nvPr/>
            </p:nvSpPr>
            <p:spPr>
              <a:xfrm>
                <a:off x="1060250" y="3554671"/>
                <a:ext cx="705059" cy="832135"/>
              </a:xfrm>
              <a:custGeom>
                <a:avLst/>
                <a:gdLst/>
                <a:ahLst/>
                <a:cxnLst/>
                <a:rect l="l" t="t" r="r" b="b"/>
                <a:pathLst>
                  <a:path w="11638" h="13735" extrusionOk="0">
                    <a:moveTo>
                      <a:pt x="5488" y="1"/>
                    </a:moveTo>
                    <a:cubicBezTo>
                      <a:pt x="5273" y="1"/>
                      <a:pt x="5053" y="37"/>
                      <a:pt x="4827" y="114"/>
                    </a:cubicBezTo>
                    <a:cubicBezTo>
                      <a:pt x="0" y="1758"/>
                      <a:pt x="4293" y="13734"/>
                      <a:pt x="4293" y="13734"/>
                    </a:cubicBezTo>
                    <a:lnTo>
                      <a:pt x="11638" y="13552"/>
                    </a:lnTo>
                    <a:cubicBezTo>
                      <a:pt x="11036" y="9571"/>
                      <a:pt x="8964" y="1"/>
                      <a:pt x="5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1060246" y="4366207"/>
                <a:ext cx="747770" cy="1018070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6804" extrusionOk="0">
                    <a:moveTo>
                      <a:pt x="4293" y="339"/>
                    </a:moveTo>
                    <a:cubicBezTo>
                      <a:pt x="4293" y="339"/>
                      <a:pt x="0" y="13425"/>
                      <a:pt x="4827" y="15303"/>
                    </a:cubicBezTo>
                    <a:cubicBezTo>
                      <a:pt x="8702" y="16804"/>
                      <a:pt x="11703" y="4827"/>
                      <a:pt x="12342" y="0"/>
                    </a:cubicBezTo>
                    <a:close/>
                  </a:path>
                </a:pathLst>
              </a:custGeom>
              <a:solidFill>
                <a:srgbClr val="000000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26"/>
          <p:cNvSpPr/>
          <p:nvPr/>
        </p:nvSpPr>
        <p:spPr>
          <a:xfrm>
            <a:off x="6762332" y="4044031"/>
            <a:ext cx="296355" cy="45719"/>
          </a:xfrm>
          <a:custGeom>
            <a:avLst/>
            <a:gdLst/>
            <a:ahLst/>
            <a:cxnLst/>
            <a:rect l="l" t="t" r="r" b="b"/>
            <a:pathLst>
              <a:path w="4032" h="851" extrusionOk="0">
                <a:moveTo>
                  <a:pt x="366" y="719"/>
                </a:moveTo>
                <a:lnTo>
                  <a:pt x="366" y="719"/>
                </a:lnTo>
                <a:cubicBezTo>
                  <a:pt x="367" y="719"/>
                  <a:pt x="367" y="720"/>
                  <a:pt x="368" y="720"/>
                </a:cubicBezTo>
                <a:lnTo>
                  <a:pt x="368" y="720"/>
                </a:lnTo>
                <a:cubicBezTo>
                  <a:pt x="367" y="720"/>
                  <a:pt x="367" y="719"/>
                  <a:pt x="366" y="719"/>
                </a:cubicBezTo>
                <a:close/>
                <a:moveTo>
                  <a:pt x="92" y="1"/>
                </a:moveTo>
                <a:cubicBezTo>
                  <a:pt x="1" y="223"/>
                  <a:pt x="66" y="484"/>
                  <a:pt x="366" y="719"/>
                </a:cubicBezTo>
                <a:cubicBezTo>
                  <a:pt x="316" y="679"/>
                  <a:pt x="296" y="664"/>
                  <a:pt x="295" y="664"/>
                </a:cubicBezTo>
                <a:lnTo>
                  <a:pt x="295" y="664"/>
                </a:lnTo>
                <a:cubicBezTo>
                  <a:pt x="290" y="664"/>
                  <a:pt x="519" y="851"/>
                  <a:pt x="522" y="851"/>
                </a:cubicBezTo>
                <a:cubicBezTo>
                  <a:pt x="523" y="851"/>
                  <a:pt x="484" y="817"/>
                  <a:pt x="368" y="720"/>
                </a:cubicBezTo>
                <a:lnTo>
                  <a:pt x="368" y="720"/>
                </a:lnTo>
                <a:cubicBezTo>
                  <a:pt x="413" y="755"/>
                  <a:pt x="595" y="772"/>
                  <a:pt x="833" y="772"/>
                </a:cubicBezTo>
                <a:cubicBezTo>
                  <a:pt x="1887" y="772"/>
                  <a:pt x="4032" y="447"/>
                  <a:pt x="92" y="1"/>
                </a:cubicBezTo>
                <a:close/>
              </a:path>
            </a:pathLst>
          </a:custGeom>
          <a:solidFill>
            <a:srgbClr val="FFFFFF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9" name="Google Shape;1469;p26"/>
          <p:cNvGrpSpPr/>
          <p:nvPr/>
        </p:nvGrpSpPr>
        <p:grpSpPr>
          <a:xfrm>
            <a:off x="5734813" y="3678599"/>
            <a:ext cx="473323" cy="2030650"/>
            <a:chOff x="5734813" y="3678599"/>
            <a:chExt cx="473323" cy="2030650"/>
          </a:xfrm>
        </p:grpSpPr>
        <p:sp>
          <p:nvSpPr>
            <p:cNvPr id="1470" name="Google Shape;1470;p26"/>
            <p:cNvSpPr/>
            <p:nvPr/>
          </p:nvSpPr>
          <p:spPr>
            <a:xfrm flipH="1">
              <a:off x="5770584" y="4688248"/>
              <a:ext cx="437552" cy="1021002"/>
            </a:xfrm>
            <a:custGeom>
              <a:avLst/>
              <a:gdLst/>
              <a:ahLst/>
              <a:cxnLst/>
              <a:rect l="l" t="t" r="r" b="b"/>
              <a:pathLst>
                <a:path w="6067" h="14156" extrusionOk="0">
                  <a:moveTo>
                    <a:pt x="6067" y="11612"/>
                  </a:moveTo>
                  <a:lnTo>
                    <a:pt x="4475" y="11781"/>
                  </a:lnTo>
                  <a:lnTo>
                    <a:pt x="4684" y="13934"/>
                  </a:lnTo>
                  <a:lnTo>
                    <a:pt x="2544" y="14156"/>
                  </a:lnTo>
                  <a:lnTo>
                    <a:pt x="2322" y="12003"/>
                  </a:lnTo>
                  <a:lnTo>
                    <a:pt x="222" y="12212"/>
                  </a:lnTo>
                  <a:lnTo>
                    <a:pt x="0" y="10072"/>
                  </a:lnTo>
                  <a:lnTo>
                    <a:pt x="2101" y="9851"/>
                  </a:lnTo>
                  <a:lnTo>
                    <a:pt x="1083" y="1"/>
                  </a:lnTo>
                  <a:lnTo>
                    <a:pt x="3705" y="183"/>
                  </a:lnTo>
                  <a:lnTo>
                    <a:pt x="4540" y="9564"/>
                  </a:lnTo>
                  <a:lnTo>
                    <a:pt x="5845" y="9472"/>
                  </a:ln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 flipH="1">
              <a:off x="5734813" y="3693673"/>
              <a:ext cx="432864" cy="1021002"/>
            </a:xfrm>
            <a:custGeom>
              <a:avLst/>
              <a:gdLst/>
              <a:ahLst/>
              <a:cxnLst/>
              <a:rect l="l" t="t" r="r" b="b"/>
              <a:pathLst>
                <a:path w="6002" h="14156" extrusionOk="0">
                  <a:moveTo>
                    <a:pt x="4123" y="1"/>
                  </a:moveTo>
                  <a:lnTo>
                    <a:pt x="2270" y="2127"/>
                  </a:lnTo>
                  <a:lnTo>
                    <a:pt x="170" y="1918"/>
                  </a:lnTo>
                  <a:lnTo>
                    <a:pt x="0" y="3549"/>
                  </a:lnTo>
                  <a:lnTo>
                    <a:pt x="2309" y="3797"/>
                  </a:lnTo>
                  <a:lnTo>
                    <a:pt x="2675" y="14156"/>
                  </a:lnTo>
                  <a:lnTo>
                    <a:pt x="3144" y="13973"/>
                  </a:lnTo>
                  <a:lnTo>
                    <a:pt x="4279" y="4358"/>
                  </a:lnTo>
                  <a:lnTo>
                    <a:pt x="5284" y="4462"/>
                  </a:lnTo>
                  <a:lnTo>
                    <a:pt x="5741" y="4410"/>
                  </a:lnTo>
                  <a:lnTo>
                    <a:pt x="6002" y="2519"/>
                  </a:lnTo>
                  <a:lnTo>
                    <a:pt x="5506" y="2323"/>
                  </a:lnTo>
                  <a:lnTo>
                    <a:pt x="4410" y="2349"/>
                  </a:lnTo>
                  <a:lnTo>
                    <a:pt x="4632" y="209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 flipH="1">
              <a:off x="5770584" y="3678599"/>
              <a:ext cx="437552" cy="1036076"/>
            </a:xfrm>
            <a:custGeom>
              <a:avLst/>
              <a:gdLst/>
              <a:ahLst/>
              <a:cxnLst/>
              <a:rect l="l" t="t" r="r" b="b"/>
              <a:pathLst>
                <a:path w="6067" h="14365" extrusionOk="0">
                  <a:moveTo>
                    <a:pt x="2544" y="1"/>
                  </a:moveTo>
                  <a:lnTo>
                    <a:pt x="2322" y="2141"/>
                  </a:lnTo>
                  <a:lnTo>
                    <a:pt x="222" y="1932"/>
                  </a:lnTo>
                  <a:lnTo>
                    <a:pt x="0" y="4071"/>
                  </a:lnTo>
                  <a:lnTo>
                    <a:pt x="2101" y="4293"/>
                  </a:lnTo>
                  <a:lnTo>
                    <a:pt x="1083" y="14156"/>
                  </a:lnTo>
                  <a:lnTo>
                    <a:pt x="3236" y="14365"/>
                  </a:lnTo>
                  <a:lnTo>
                    <a:pt x="4253" y="4515"/>
                  </a:lnTo>
                  <a:lnTo>
                    <a:pt x="5845" y="4671"/>
                  </a:lnTo>
                  <a:lnTo>
                    <a:pt x="6067" y="2532"/>
                  </a:lnTo>
                  <a:lnTo>
                    <a:pt x="4475" y="2362"/>
                  </a:lnTo>
                  <a:lnTo>
                    <a:pt x="4684" y="210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26"/>
          <p:cNvGrpSpPr/>
          <p:nvPr/>
        </p:nvGrpSpPr>
        <p:grpSpPr>
          <a:xfrm>
            <a:off x="7747330" y="3065888"/>
            <a:ext cx="816133" cy="1550378"/>
            <a:chOff x="7671975" y="3669407"/>
            <a:chExt cx="852047" cy="1226488"/>
          </a:xfrm>
        </p:grpSpPr>
        <p:sp>
          <p:nvSpPr>
            <p:cNvPr id="1474" name="Google Shape;1474;p26"/>
            <p:cNvSpPr/>
            <p:nvPr/>
          </p:nvSpPr>
          <p:spPr>
            <a:xfrm rot="-1402959">
              <a:off x="7999363" y="4243436"/>
              <a:ext cx="424501" cy="592557"/>
            </a:xfrm>
            <a:custGeom>
              <a:avLst/>
              <a:gdLst/>
              <a:ahLst/>
              <a:cxnLst/>
              <a:rect l="l" t="t" r="r" b="b"/>
              <a:pathLst>
                <a:path w="7150" h="9981" extrusionOk="0">
                  <a:moveTo>
                    <a:pt x="0" y="1"/>
                  </a:moveTo>
                  <a:lnTo>
                    <a:pt x="1996" y="8507"/>
                  </a:lnTo>
                  <a:cubicBezTo>
                    <a:pt x="1996" y="8507"/>
                    <a:pt x="4762" y="9981"/>
                    <a:pt x="5545" y="9903"/>
                  </a:cubicBezTo>
                  <a:cubicBezTo>
                    <a:pt x="6341" y="9824"/>
                    <a:pt x="7150" y="6824"/>
                    <a:pt x="7150" y="6824"/>
                  </a:cubicBezTo>
                  <a:lnTo>
                    <a:pt x="3718" y="1449"/>
                  </a:ln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 rot="-1402959">
              <a:off x="7774428" y="3733466"/>
              <a:ext cx="347082" cy="588105"/>
            </a:xfrm>
            <a:custGeom>
              <a:avLst/>
              <a:gdLst/>
              <a:ahLst/>
              <a:cxnLst/>
              <a:rect l="l" t="t" r="r" b="b"/>
              <a:pathLst>
                <a:path w="5846" h="9906" extrusionOk="0">
                  <a:moveTo>
                    <a:pt x="4997" y="0"/>
                  </a:moveTo>
                  <a:cubicBezTo>
                    <a:pt x="4126" y="0"/>
                    <a:pt x="1514" y="1399"/>
                    <a:pt x="1514" y="1399"/>
                  </a:cubicBezTo>
                  <a:lnTo>
                    <a:pt x="0" y="9645"/>
                  </a:lnTo>
                  <a:lnTo>
                    <a:pt x="496" y="9905"/>
                  </a:lnTo>
                  <a:lnTo>
                    <a:pt x="5780" y="329"/>
                  </a:lnTo>
                  <a:cubicBezTo>
                    <a:pt x="5780" y="329"/>
                    <a:pt x="5845" y="69"/>
                    <a:pt x="5062" y="3"/>
                  </a:cubicBezTo>
                  <a:cubicBezTo>
                    <a:pt x="5042" y="1"/>
                    <a:pt x="5020" y="0"/>
                    <a:pt x="4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 rot="-1402959">
              <a:off x="7815933" y="3721264"/>
              <a:ext cx="395054" cy="646167"/>
            </a:xfrm>
            <a:custGeom>
              <a:avLst/>
              <a:gdLst/>
              <a:ahLst/>
              <a:cxnLst/>
              <a:rect l="l" t="t" r="r" b="b"/>
              <a:pathLst>
                <a:path w="6654" h="10884" extrusionOk="0">
                  <a:moveTo>
                    <a:pt x="4995" y="1"/>
                  </a:moveTo>
                  <a:cubicBezTo>
                    <a:pt x="4147" y="1"/>
                    <a:pt x="1500" y="1399"/>
                    <a:pt x="1500" y="1399"/>
                  </a:cubicBezTo>
                  <a:lnTo>
                    <a:pt x="0" y="9657"/>
                  </a:lnTo>
                  <a:lnTo>
                    <a:pt x="3222" y="10884"/>
                  </a:lnTo>
                  <a:lnTo>
                    <a:pt x="6654" y="3082"/>
                  </a:lnTo>
                  <a:cubicBezTo>
                    <a:pt x="6654" y="3082"/>
                    <a:pt x="5845" y="81"/>
                    <a:pt x="5049" y="3"/>
                  </a:cubicBezTo>
                  <a:cubicBezTo>
                    <a:pt x="5032" y="2"/>
                    <a:pt x="5014" y="1"/>
                    <a:pt x="4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26"/>
          <p:cNvGrpSpPr/>
          <p:nvPr/>
        </p:nvGrpSpPr>
        <p:grpSpPr>
          <a:xfrm>
            <a:off x="4485269" y="3442855"/>
            <a:ext cx="651832" cy="2098490"/>
            <a:chOff x="2574054" y="5520827"/>
            <a:chExt cx="1074036" cy="3457719"/>
          </a:xfrm>
        </p:grpSpPr>
        <p:sp>
          <p:nvSpPr>
            <p:cNvPr id="1478" name="Google Shape;1478;p26"/>
            <p:cNvSpPr/>
            <p:nvPr/>
          </p:nvSpPr>
          <p:spPr>
            <a:xfrm>
              <a:off x="2847051" y="6815022"/>
              <a:ext cx="801039" cy="2163525"/>
            </a:xfrm>
            <a:custGeom>
              <a:avLst/>
              <a:gdLst/>
              <a:ahLst/>
              <a:cxnLst/>
              <a:rect l="l" t="t" r="r" b="b"/>
              <a:pathLst>
                <a:path w="13477" h="36400" extrusionOk="0">
                  <a:moveTo>
                    <a:pt x="10555" y="20744"/>
                  </a:moveTo>
                  <a:cubicBezTo>
                    <a:pt x="10502" y="21122"/>
                    <a:pt x="10176" y="21200"/>
                    <a:pt x="9928" y="21174"/>
                  </a:cubicBezTo>
                  <a:cubicBezTo>
                    <a:pt x="9393" y="21135"/>
                    <a:pt x="9015" y="20861"/>
                    <a:pt x="8728" y="20952"/>
                  </a:cubicBezTo>
                  <a:cubicBezTo>
                    <a:pt x="8298" y="21096"/>
                    <a:pt x="8076" y="21761"/>
                    <a:pt x="7671" y="22805"/>
                  </a:cubicBezTo>
                  <a:cubicBezTo>
                    <a:pt x="7750" y="23236"/>
                    <a:pt x="8376" y="24070"/>
                    <a:pt x="9250" y="24879"/>
                  </a:cubicBezTo>
                  <a:cubicBezTo>
                    <a:pt x="10789" y="26288"/>
                    <a:pt x="12864" y="27815"/>
                    <a:pt x="12498" y="28441"/>
                  </a:cubicBezTo>
                  <a:cubicBezTo>
                    <a:pt x="12146" y="29015"/>
                    <a:pt x="9106" y="27006"/>
                    <a:pt x="8363" y="27319"/>
                  </a:cubicBezTo>
                  <a:cubicBezTo>
                    <a:pt x="8076" y="27449"/>
                    <a:pt x="8206" y="28024"/>
                    <a:pt x="8767" y="28976"/>
                  </a:cubicBezTo>
                  <a:cubicBezTo>
                    <a:pt x="9798" y="30737"/>
                    <a:pt x="11063" y="32211"/>
                    <a:pt x="12237" y="33751"/>
                  </a:cubicBezTo>
                  <a:cubicBezTo>
                    <a:pt x="13477" y="35342"/>
                    <a:pt x="12968" y="35238"/>
                    <a:pt x="11911" y="34638"/>
                  </a:cubicBezTo>
                  <a:cubicBezTo>
                    <a:pt x="10659" y="33920"/>
                    <a:pt x="9393" y="32785"/>
                    <a:pt x="8245" y="31611"/>
                  </a:cubicBezTo>
                  <a:cubicBezTo>
                    <a:pt x="7202" y="30541"/>
                    <a:pt x="6745" y="28297"/>
                    <a:pt x="6197" y="29602"/>
                  </a:cubicBezTo>
                  <a:lnTo>
                    <a:pt x="6197" y="29602"/>
                  </a:lnTo>
                  <a:cubicBezTo>
                    <a:pt x="5701" y="30763"/>
                    <a:pt x="6197" y="32094"/>
                    <a:pt x="6928" y="33085"/>
                  </a:cubicBezTo>
                  <a:lnTo>
                    <a:pt x="6928" y="33085"/>
                  </a:lnTo>
                  <a:cubicBezTo>
                    <a:pt x="7110" y="33320"/>
                    <a:pt x="9276" y="35812"/>
                    <a:pt x="8741" y="36347"/>
                  </a:cubicBezTo>
                  <a:cubicBezTo>
                    <a:pt x="8689" y="36399"/>
                    <a:pt x="6771" y="34860"/>
                    <a:pt x="6458" y="34716"/>
                  </a:cubicBezTo>
                  <a:lnTo>
                    <a:pt x="6458" y="34716"/>
                  </a:lnTo>
                  <a:cubicBezTo>
                    <a:pt x="4971" y="34312"/>
                    <a:pt x="4501" y="33151"/>
                    <a:pt x="4449" y="31207"/>
                  </a:cubicBezTo>
                  <a:lnTo>
                    <a:pt x="4423" y="31207"/>
                  </a:lnTo>
                  <a:cubicBezTo>
                    <a:pt x="3001" y="29980"/>
                    <a:pt x="2714" y="29250"/>
                    <a:pt x="2949" y="28480"/>
                  </a:cubicBezTo>
                  <a:cubicBezTo>
                    <a:pt x="3092" y="28010"/>
                    <a:pt x="3470" y="27632"/>
                    <a:pt x="3770" y="26875"/>
                  </a:cubicBezTo>
                  <a:cubicBezTo>
                    <a:pt x="3914" y="26510"/>
                    <a:pt x="4253" y="24566"/>
                    <a:pt x="4371" y="22870"/>
                  </a:cubicBezTo>
                  <a:lnTo>
                    <a:pt x="4384" y="22870"/>
                  </a:lnTo>
                  <a:cubicBezTo>
                    <a:pt x="4331" y="22492"/>
                    <a:pt x="4279" y="22114"/>
                    <a:pt x="4214" y="21761"/>
                  </a:cubicBezTo>
                  <a:lnTo>
                    <a:pt x="4214" y="21761"/>
                  </a:lnTo>
                  <a:cubicBezTo>
                    <a:pt x="3927" y="20183"/>
                    <a:pt x="3418" y="18774"/>
                    <a:pt x="3001" y="17195"/>
                  </a:cubicBezTo>
                  <a:cubicBezTo>
                    <a:pt x="2427" y="15055"/>
                    <a:pt x="1944" y="12733"/>
                    <a:pt x="1526" y="10554"/>
                  </a:cubicBezTo>
                  <a:lnTo>
                    <a:pt x="1526" y="10554"/>
                  </a:lnTo>
                  <a:cubicBezTo>
                    <a:pt x="731" y="6367"/>
                    <a:pt x="274" y="2701"/>
                    <a:pt x="0" y="65"/>
                  </a:cubicBezTo>
                  <a:cubicBezTo>
                    <a:pt x="365" y="39"/>
                    <a:pt x="731" y="26"/>
                    <a:pt x="1109" y="13"/>
                  </a:cubicBezTo>
                  <a:lnTo>
                    <a:pt x="1109" y="52"/>
                  </a:lnTo>
                  <a:cubicBezTo>
                    <a:pt x="1709" y="39"/>
                    <a:pt x="2322" y="0"/>
                    <a:pt x="2935" y="26"/>
                  </a:cubicBezTo>
                  <a:cubicBezTo>
                    <a:pt x="3001" y="496"/>
                    <a:pt x="3079" y="1031"/>
                    <a:pt x="3157" y="1605"/>
                  </a:cubicBezTo>
                  <a:lnTo>
                    <a:pt x="3157" y="1605"/>
                  </a:lnTo>
                  <a:cubicBezTo>
                    <a:pt x="3418" y="3301"/>
                    <a:pt x="3757" y="5362"/>
                    <a:pt x="4136" y="7463"/>
                  </a:cubicBezTo>
                  <a:lnTo>
                    <a:pt x="4136" y="7463"/>
                  </a:lnTo>
                  <a:cubicBezTo>
                    <a:pt x="4553" y="9785"/>
                    <a:pt x="4997" y="12107"/>
                    <a:pt x="5493" y="14416"/>
                  </a:cubicBezTo>
                  <a:lnTo>
                    <a:pt x="5493" y="14416"/>
                  </a:lnTo>
                  <a:cubicBezTo>
                    <a:pt x="5636" y="15069"/>
                    <a:pt x="6549" y="20418"/>
                    <a:pt x="7476" y="19282"/>
                  </a:cubicBezTo>
                  <a:cubicBezTo>
                    <a:pt x="7671" y="19048"/>
                    <a:pt x="7841" y="18552"/>
                    <a:pt x="8258" y="18500"/>
                  </a:cubicBezTo>
                  <a:cubicBezTo>
                    <a:pt x="9237" y="18382"/>
                    <a:pt x="10541" y="19909"/>
                    <a:pt x="10568" y="20744"/>
                  </a:cubicBezTo>
                  <a:cubicBezTo>
                    <a:pt x="10555" y="20835"/>
                    <a:pt x="10555" y="20731"/>
                    <a:pt x="10555" y="20744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2833856" y="5521362"/>
              <a:ext cx="753430" cy="1374314"/>
            </a:xfrm>
            <a:custGeom>
              <a:avLst/>
              <a:gdLst/>
              <a:ahLst/>
              <a:cxnLst/>
              <a:rect l="l" t="t" r="r" b="b"/>
              <a:pathLst>
                <a:path w="12676" h="23122" extrusionOk="0">
                  <a:moveTo>
                    <a:pt x="8487" y="1"/>
                  </a:moveTo>
                  <a:cubicBezTo>
                    <a:pt x="8238" y="1"/>
                    <a:pt x="7450" y="565"/>
                    <a:pt x="6367" y="630"/>
                  </a:cubicBezTo>
                  <a:cubicBezTo>
                    <a:pt x="4827" y="721"/>
                    <a:pt x="4775" y="1061"/>
                    <a:pt x="4462" y="1974"/>
                  </a:cubicBezTo>
                  <a:cubicBezTo>
                    <a:pt x="4410" y="2169"/>
                    <a:pt x="4384" y="2365"/>
                    <a:pt x="4384" y="2561"/>
                  </a:cubicBezTo>
                  <a:cubicBezTo>
                    <a:pt x="4332" y="3774"/>
                    <a:pt x="4593" y="6240"/>
                    <a:pt x="4279" y="8119"/>
                  </a:cubicBezTo>
                  <a:cubicBezTo>
                    <a:pt x="4214" y="8588"/>
                    <a:pt x="4084" y="9032"/>
                    <a:pt x="3901" y="9462"/>
                  </a:cubicBezTo>
                  <a:cubicBezTo>
                    <a:pt x="1475" y="14576"/>
                    <a:pt x="470" y="19495"/>
                    <a:pt x="0" y="22483"/>
                  </a:cubicBezTo>
                  <a:cubicBezTo>
                    <a:pt x="940" y="22730"/>
                    <a:pt x="1879" y="22939"/>
                    <a:pt x="2831" y="23122"/>
                  </a:cubicBezTo>
                  <a:cubicBezTo>
                    <a:pt x="3575" y="19534"/>
                    <a:pt x="5858" y="11419"/>
                    <a:pt x="6693" y="11015"/>
                  </a:cubicBezTo>
                  <a:cubicBezTo>
                    <a:pt x="6765" y="10980"/>
                    <a:pt x="6830" y="10964"/>
                    <a:pt x="6889" y="10964"/>
                  </a:cubicBezTo>
                  <a:cubicBezTo>
                    <a:pt x="7357" y="10964"/>
                    <a:pt x="7514" y="11929"/>
                    <a:pt x="8401" y="11929"/>
                  </a:cubicBezTo>
                  <a:cubicBezTo>
                    <a:pt x="8529" y="11929"/>
                    <a:pt x="8671" y="11909"/>
                    <a:pt x="8833" y="11863"/>
                  </a:cubicBezTo>
                  <a:cubicBezTo>
                    <a:pt x="10726" y="11329"/>
                    <a:pt x="10478" y="10387"/>
                    <a:pt x="9378" y="10387"/>
                  </a:cubicBezTo>
                  <a:cubicBezTo>
                    <a:pt x="9349" y="10387"/>
                    <a:pt x="9320" y="10387"/>
                    <a:pt x="9289" y="10389"/>
                  </a:cubicBezTo>
                  <a:cubicBezTo>
                    <a:pt x="9219" y="10391"/>
                    <a:pt x="9153" y="10393"/>
                    <a:pt x="9090" y="10393"/>
                  </a:cubicBezTo>
                  <a:cubicBezTo>
                    <a:pt x="8293" y="10393"/>
                    <a:pt x="8080" y="10132"/>
                    <a:pt x="7463" y="8862"/>
                  </a:cubicBezTo>
                  <a:cubicBezTo>
                    <a:pt x="7789" y="7714"/>
                    <a:pt x="12133" y="7049"/>
                    <a:pt x="12172" y="6227"/>
                  </a:cubicBezTo>
                  <a:cubicBezTo>
                    <a:pt x="12183" y="6000"/>
                    <a:pt x="11863" y="5931"/>
                    <a:pt x="11396" y="5931"/>
                  </a:cubicBezTo>
                  <a:cubicBezTo>
                    <a:pt x="10682" y="5931"/>
                    <a:pt x="9625" y="6091"/>
                    <a:pt x="8882" y="6091"/>
                  </a:cubicBezTo>
                  <a:cubicBezTo>
                    <a:pt x="8353" y="6091"/>
                    <a:pt x="7983" y="6010"/>
                    <a:pt x="8011" y="5731"/>
                  </a:cubicBezTo>
                  <a:cubicBezTo>
                    <a:pt x="8089" y="4805"/>
                    <a:pt x="11572" y="2874"/>
                    <a:pt x="12473" y="2013"/>
                  </a:cubicBezTo>
                  <a:cubicBezTo>
                    <a:pt x="12676" y="1818"/>
                    <a:pt x="12562" y="1733"/>
                    <a:pt x="12255" y="1733"/>
                  </a:cubicBezTo>
                  <a:cubicBezTo>
                    <a:pt x="11202" y="1733"/>
                    <a:pt x="7877" y="2734"/>
                    <a:pt x="7241" y="3774"/>
                  </a:cubicBezTo>
                  <a:cubicBezTo>
                    <a:pt x="6984" y="4194"/>
                    <a:pt x="6737" y="4362"/>
                    <a:pt x="6526" y="4362"/>
                  </a:cubicBezTo>
                  <a:cubicBezTo>
                    <a:pt x="6063" y="4362"/>
                    <a:pt x="5775" y="3552"/>
                    <a:pt x="5936" y="2835"/>
                  </a:cubicBezTo>
                  <a:cubicBezTo>
                    <a:pt x="6184" y="1791"/>
                    <a:pt x="8180" y="1269"/>
                    <a:pt x="8506" y="356"/>
                  </a:cubicBezTo>
                  <a:cubicBezTo>
                    <a:pt x="8601" y="95"/>
                    <a:pt x="8589" y="1"/>
                    <a:pt x="8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2966461" y="6614182"/>
              <a:ext cx="104729" cy="236561"/>
            </a:xfrm>
            <a:custGeom>
              <a:avLst/>
              <a:gdLst/>
              <a:ahLst/>
              <a:cxnLst/>
              <a:rect l="l" t="t" r="r" b="b"/>
              <a:pathLst>
                <a:path w="1762" h="3980" extrusionOk="0">
                  <a:moveTo>
                    <a:pt x="1761" y="0"/>
                  </a:moveTo>
                  <a:lnTo>
                    <a:pt x="1761" y="0"/>
                  </a:lnTo>
                  <a:cubicBezTo>
                    <a:pt x="1409" y="209"/>
                    <a:pt x="1018" y="378"/>
                    <a:pt x="626" y="509"/>
                  </a:cubicBezTo>
                  <a:cubicBezTo>
                    <a:pt x="574" y="509"/>
                    <a:pt x="535" y="522"/>
                    <a:pt x="483" y="535"/>
                  </a:cubicBezTo>
                  <a:cubicBezTo>
                    <a:pt x="496" y="574"/>
                    <a:pt x="509" y="600"/>
                    <a:pt x="522" y="639"/>
                  </a:cubicBezTo>
                  <a:cubicBezTo>
                    <a:pt x="626" y="1018"/>
                    <a:pt x="444" y="1696"/>
                    <a:pt x="105" y="2427"/>
                  </a:cubicBezTo>
                  <a:cubicBezTo>
                    <a:pt x="131" y="2479"/>
                    <a:pt x="157" y="2531"/>
                    <a:pt x="170" y="2583"/>
                  </a:cubicBezTo>
                  <a:cubicBezTo>
                    <a:pt x="287" y="3053"/>
                    <a:pt x="235" y="3549"/>
                    <a:pt x="0" y="3979"/>
                  </a:cubicBezTo>
                  <a:cubicBezTo>
                    <a:pt x="248" y="3836"/>
                    <a:pt x="535" y="3757"/>
                    <a:pt x="809" y="3731"/>
                  </a:cubicBezTo>
                  <a:cubicBezTo>
                    <a:pt x="1070" y="2635"/>
                    <a:pt x="1396" y="1344"/>
                    <a:pt x="1761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2923012" y="6045780"/>
              <a:ext cx="280010" cy="414874"/>
            </a:xfrm>
            <a:custGeom>
              <a:avLst/>
              <a:gdLst/>
              <a:ahLst/>
              <a:cxnLst/>
              <a:rect l="l" t="t" r="r" b="b"/>
              <a:pathLst>
                <a:path w="4711" h="6980" extrusionOk="0">
                  <a:moveTo>
                    <a:pt x="2623" y="0"/>
                  </a:moveTo>
                  <a:cubicBezTo>
                    <a:pt x="2571" y="222"/>
                    <a:pt x="2492" y="444"/>
                    <a:pt x="2401" y="639"/>
                  </a:cubicBezTo>
                  <a:cubicBezTo>
                    <a:pt x="2062" y="1357"/>
                    <a:pt x="1762" y="2048"/>
                    <a:pt x="1475" y="2753"/>
                  </a:cubicBezTo>
                  <a:cubicBezTo>
                    <a:pt x="1631" y="2818"/>
                    <a:pt x="1749" y="2949"/>
                    <a:pt x="1801" y="3105"/>
                  </a:cubicBezTo>
                  <a:cubicBezTo>
                    <a:pt x="2010" y="3627"/>
                    <a:pt x="1984" y="4201"/>
                    <a:pt x="1749" y="4710"/>
                  </a:cubicBezTo>
                  <a:cubicBezTo>
                    <a:pt x="1644" y="5336"/>
                    <a:pt x="1357" y="5923"/>
                    <a:pt x="796" y="6249"/>
                  </a:cubicBezTo>
                  <a:cubicBezTo>
                    <a:pt x="650" y="6344"/>
                    <a:pt x="477" y="6387"/>
                    <a:pt x="300" y="6387"/>
                  </a:cubicBezTo>
                  <a:cubicBezTo>
                    <a:pt x="257" y="6387"/>
                    <a:pt x="214" y="6385"/>
                    <a:pt x="170" y="6380"/>
                  </a:cubicBezTo>
                  <a:cubicBezTo>
                    <a:pt x="105" y="6575"/>
                    <a:pt x="53" y="6771"/>
                    <a:pt x="1" y="6954"/>
                  </a:cubicBezTo>
                  <a:cubicBezTo>
                    <a:pt x="79" y="6954"/>
                    <a:pt x="157" y="6954"/>
                    <a:pt x="235" y="6980"/>
                  </a:cubicBezTo>
                  <a:cubicBezTo>
                    <a:pt x="1064" y="6566"/>
                    <a:pt x="2109" y="6405"/>
                    <a:pt x="3082" y="6405"/>
                  </a:cubicBezTo>
                  <a:cubicBezTo>
                    <a:pt x="3120" y="6405"/>
                    <a:pt x="3159" y="6405"/>
                    <a:pt x="3197" y="6406"/>
                  </a:cubicBezTo>
                  <a:cubicBezTo>
                    <a:pt x="3288" y="6367"/>
                    <a:pt x="3380" y="6314"/>
                    <a:pt x="3471" y="6275"/>
                  </a:cubicBezTo>
                  <a:cubicBezTo>
                    <a:pt x="3588" y="5897"/>
                    <a:pt x="3706" y="5532"/>
                    <a:pt x="3823" y="5192"/>
                  </a:cubicBezTo>
                  <a:cubicBezTo>
                    <a:pt x="3458" y="4879"/>
                    <a:pt x="3197" y="4462"/>
                    <a:pt x="3080" y="3992"/>
                  </a:cubicBezTo>
                  <a:cubicBezTo>
                    <a:pt x="3014" y="3836"/>
                    <a:pt x="2949" y="3666"/>
                    <a:pt x="2910" y="3496"/>
                  </a:cubicBezTo>
                  <a:cubicBezTo>
                    <a:pt x="2766" y="2909"/>
                    <a:pt x="2936" y="2296"/>
                    <a:pt x="3367" y="1866"/>
                  </a:cubicBezTo>
                  <a:cubicBezTo>
                    <a:pt x="3627" y="1331"/>
                    <a:pt x="4123" y="952"/>
                    <a:pt x="4697" y="835"/>
                  </a:cubicBezTo>
                  <a:cubicBezTo>
                    <a:pt x="4697" y="796"/>
                    <a:pt x="4697" y="757"/>
                    <a:pt x="4710" y="718"/>
                  </a:cubicBezTo>
                  <a:lnTo>
                    <a:pt x="4710" y="718"/>
                  </a:lnTo>
                  <a:cubicBezTo>
                    <a:pt x="4503" y="835"/>
                    <a:pt x="4290" y="908"/>
                    <a:pt x="4087" y="908"/>
                  </a:cubicBezTo>
                  <a:cubicBezTo>
                    <a:pt x="3997" y="908"/>
                    <a:pt x="3908" y="893"/>
                    <a:pt x="3823" y="861"/>
                  </a:cubicBezTo>
                  <a:cubicBezTo>
                    <a:pt x="3627" y="757"/>
                    <a:pt x="3471" y="587"/>
                    <a:pt x="3406" y="365"/>
                  </a:cubicBezTo>
                  <a:lnTo>
                    <a:pt x="3380" y="365"/>
                  </a:lnTo>
                  <a:cubicBezTo>
                    <a:pt x="3367" y="365"/>
                    <a:pt x="3353" y="365"/>
                    <a:pt x="3327" y="352"/>
                  </a:cubicBezTo>
                  <a:cubicBezTo>
                    <a:pt x="3053" y="339"/>
                    <a:pt x="2806" y="209"/>
                    <a:pt x="262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2833856" y="5520827"/>
              <a:ext cx="510212" cy="1352381"/>
            </a:xfrm>
            <a:custGeom>
              <a:avLst/>
              <a:gdLst/>
              <a:ahLst/>
              <a:cxnLst/>
              <a:rect l="l" t="t" r="r" b="b"/>
              <a:pathLst>
                <a:path w="8584" h="22753" extrusionOk="0">
                  <a:moveTo>
                    <a:pt x="8469" y="1"/>
                  </a:moveTo>
                  <a:cubicBezTo>
                    <a:pt x="8217" y="1"/>
                    <a:pt x="7438" y="559"/>
                    <a:pt x="6354" y="626"/>
                  </a:cubicBezTo>
                  <a:cubicBezTo>
                    <a:pt x="4814" y="730"/>
                    <a:pt x="4775" y="1070"/>
                    <a:pt x="4462" y="1983"/>
                  </a:cubicBezTo>
                  <a:cubicBezTo>
                    <a:pt x="4410" y="2178"/>
                    <a:pt x="4384" y="2374"/>
                    <a:pt x="4384" y="2570"/>
                  </a:cubicBezTo>
                  <a:cubicBezTo>
                    <a:pt x="4332" y="3783"/>
                    <a:pt x="4593" y="6249"/>
                    <a:pt x="4279" y="8128"/>
                  </a:cubicBezTo>
                  <a:cubicBezTo>
                    <a:pt x="4214" y="8597"/>
                    <a:pt x="4084" y="9041"/>
                    <a:pt x="3901" y="9471"/>
                  </a:cubicBezTo>
                  <a:cubicBezTo>
                    <a:pt x="1475" y="14585"/>
                    <a:pt x="470" y="19504"/>
                    <a:pt x="0" y="22492"/>
                  </a:cubicBezTo>
                  <a:cubicBezTo>
                    <a:pt x="353" y="22583"/>
                    <a:pt x="705" y="22674"/>
                    <a:pt x="1057" y="22752"/>
                  </a:cubicBezTo>
                  <a:cubicBezTo>
                    <a:pt x="2062" y="17730"/>
                    <a:pt x="4749" y="9184"/>
                    <a:pt x="5349" y="7658"/>
                  </a:cubicBezTo>
                  <a:cubicBezTo>
                    <a:pt x="5349" y="7658"/>
                    <a:pt x="4697" y="2335"/>
                    <a:pt x="5532" y="1487"/>
                  </a:cubicBezTo>
                  <a:cubicBezTo>
                    <a:pt x="6184" y="809"/>
                    <a:pt x="7267" y="835"/>
                    <a:pt x="8520" y="287"/>
                  </a:cubicBezTo>
                  <a:cubicBezTo>
                    <a:pt x="8583" y="78"/>
                    <a:pt x="8562" y="1"/>
                    <a:pt x="8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2574054" y="6711838"/>
              <a:ext cx="731319" cy="221107"/>
            </a:xfrm>
            <a:custGeom>
              <a:avLst/>
              <a:gdLst/>
              <a:ahLst/>
              <a:cxnLst/>
              <a:rect l="l" t="t" r="r" b="b"/>
              <a:pathLst>
                <a:path w="12304" h="3720" extrusionOk="0">
                  <a:moveTo>
                    <a:pt x="6615" y="1"/>
                  </a:moveTo>
                  <a:cubicBezTo>
                    <a:pt x="5258" y="1"/>
                    <a:pt x="4097" y="784"/>
                    <a:pt x="3641" y="1866"/>
                  </a:cubicBezTo>
                  <a:cubicBezTo>
                    <a:pt x="3236" y="1527"/>
                    <a:pt x="2740" y="1345"/>
                    <a:pt x="2206" y="1345"/>
                  </a:cubicBezTo>
                  <a:cubicBezTo>
                    <a:pt x="2198" y="1345"/>
                    <a:pt x="2190" y="1344"/>
                    <a:pt x="2182" y="1344"/>
                  </a:cubicBezTo>
                  <a:cubicBezTo>
                    <a:pt x="992" y="1344"/>
                    <a:pt x="14" y="2305"/>
                    <a:pt x="1" y="3510"/>
                  </a:cubicBezTo>
                  <a:cubicBezTo>
                    <a:pt x="1" y="3576"/>
                    <a:pt x="14" y="3654"/>
                    <a:pt x="14" y="3719"/>
                  </a:cubicBezTo>
                  <a:lnTo>
                    <a:pt x="12277" y="3719"/>
                  </a:lnTo>
                  <a:cubicBezTo>
                    <a:pt x="12290" y="3654"/>
                    <a:pt x="12303" y="3576"/>
                    <a:pt x="12303" y="3510"/>
                  </a:cubicBezTo>
                  <a:cubicBezTo>
                    <a:pt x="12303" y="2688"/>
                    <a:pt x="11573" y="2036"/>
                    <a:pt x="10673" y="2036"/>
                  </a:cubicBezTo>
                  <a:cubicBezTo>
                    <a:pt x="10346" y="2036"/>
                    <a:pt x="10020" y="2127"/>
                    <a:pt x="9733" y="2297"/>
                  </a:cubicBezTo>
                  <a:cubicBezTo>
                    <a:pt x="9446" y="992"/>
                    <a:pt x="8168" y="1"/>
                    <a:pt x="6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26"/>
          <p:cNvGrpSpPr/>
          <p:nvPr/>
        </p:nvGrpSpPr>
        <p:grpSpPr>
          <a:xfrm>
            <a:off x="1670724" y="3779121"/>
            <a:ext cx="796340" cy="1826256"/>
            <a:chOff x="1670724" y="3779121"/>
            <a:chExt cx="796340" cy="1826256"/>
          </a:xfrm>
        </p:grpSpPr>
        <p:sp>
          <p:nvSpPr>
            <p:cNvPr id="1487" name="Google Shape;1487;p26"/>
            <p:cNvSpPr/>
            <p:nvPr/>
          </p:nvSpPr>
          <p:spPr>
            <a:xfrm>
              <a:off x="1705196" y="4587307"/>
              <a:ext cx="747770" cy="1018070"/>
            </a:xfrm>
            <a:custGeom>
              <a:avLst/>
              <a:gdLst/>
              <a:ahLst/>
              <a:cxnLst/>
              <a:rect l="l" t="t" r="r" b="b"/>
              <a:pathLst>
                <a:path w="12343" h="16804" extrusionOk="0">
                  <a:moveTo>
                    <a:pt x="4293" y="339"/>
                  </a:moveTo>
                  <a:cubicBezTo>
                    <a:pt x="4293" y="339"/>
                    <a:pt x="0" y="13425"/>
                    <a:pt x="4827" y="15303"/>
                  </a:cubicBezTo>
                  <a:cubicBezTo>
                    <a:pt x="8702" y="16804"/>
                    <a:pt x="11703" y="4827"/>
                    <a:pt x="12342" y="0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670724" y="3787350"/>
              <a:ext cx="796340" cy="815656"/>
            </a:xfrm>
            <a:custGeom>
              <a:avLst/>
              <a:gdLst/>
              <a:ahLst/>
              <a:cxnLst/>
              <a:rect l="l" t="t" r="r" b="b"/>
              <a:pathLst>
                <a:path w="11600" h="13463" extrusionOk="0">
                  <a:moveTo>
                    <a:pt x="5502" y="0"/>
                  </a:moveTo>
                  <a:cubicBezTo>
                    <a:pt x="5283" y="0"/>
                    <a:pt x="5059" y="38"/>
                    <a:pt x="4828" y="116"/>
                  </a:cubicBezTo>
                  <a:cubicBezTo>
                    <a:pt x="1" y="1747"/>
                    <a:pt x="10895" y="13463"/>
                    <a:pt x="10895" y="13463"/>
                  </a:cubicBezTo>
                  <a:lnTo>
                    <a:pt x="11599" y="13306"/>
                  </a:lnTo>
                  <a:cubicBezTo>
                    <a:pt x="10998" y="9331"/>
                    <a:pt x="8966" y="0"/>
                    <a:pt x="5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705200" y="3779121"/>
              <a:ext cx="705059" cy="832135"/>
            </a:xfrm>
            <a:custGeom>
              <a:avLst/>
              <a:gdLst/>
              <a:ahLst/>
              <a:cxnLst/>
              <a:rect l="l" t="t" r="r" b="b"/>
              <a:pathLst>
                <a:path w="11638" h="13735" extrusionOk="0">
                  <a:moveTo>
                    <a:pt x="5488" y="1"/>
                  </a:moveTo>
                  <a:cubicBezTo>
                    <a:pt x="5273" y="1"/>
                    <a:pt x="5053" y="37"/>
                    <a:pt x="4827" y="114"/>
                  </a:cubicBezTo>
                  <a:cubicBezTo>
                    <a:pt x="0" y="1758"/>
                    <a:pt x="4293" y="13734"/>
                    <a:pt x="4293" y="13734"/>
                  </a:cubicBezTo>
                  <a:lnTo>
                    <a:pt x="11638" y="13552"/>
                  </a:lnTo>
                  <a:cubicBezTo>
                    <a:pt x="11036" y="9571"/>
                    <a:pt x="8964" y="1"/>
                    <a:pt x="5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26"/>
          <p:cNvGrpSpPr/>
          <p:nvPr/>
        </p:nvGrpSpPr>
        <p:grpSpPr>
          <a:xfrm>
            <a:off x="6566150" y="2100877"/>
            <a:ext cx="967650" cy="5740462"/>
            <a:chOff x="6566150" y="2100877"/>
            <a:chExt cx="967650" cy="5740462"/>
          </a:xfrm>
        </p:grpSpPr>
        <p:sp>
          <p:nvSpPr>
            <p:cNvPr id="1491" name="Google Shape;1491;p26"/>
            <p:cNvSpPr/>
            <p:nvPr/>
          </p:nvSpPr>
          <p:spPr>
            <a:xfrm>
              <a:off x="6613600" y="4774475"/>
              <a:ext cx="903123" cy="3066864"/>
            </a:xfrm>
            <a:custGeom>
              <a:avLst/>
              <a:gdLst/>
              <a:ahLst/>
              <a:cxnLst/>
              <a:rect l="l" t="t" r="r" b="b"/>
              <a:pathLst>
                <a:path w="12160" h="33817" extrusionOk="0">
                  <a:moveTo>
                    <a:pt x="11873" y="7489"/>
                  </a:moveTo>
                  <a:cubicBezTo>
                    <a:pt x="12016" y="9967"/>
                    <a:pt x="11560" y="12459"/>
                    <a:pt x="12016" y="14925"/>
                  </a:cubicBezTo>
                  <a:cubicBezTo>
                    <a:pt x="11964" y="14938"/>
                    <a:pt x="11899" y="14964"/>
                    <a:pt x="11834" y="14990"/>
                  </a:cubicBezTo>
                  <a:cubicBezTo>
                    <a:pt x="11977" y="15616"/>
                    <a:pt x="11912" y="16347"/>
                    <a:pt x="11925" y="16986"/>
                  </a:cubicBezTo>
                  <a:cubicBezTo>
                    <a:pt x="11964" y="18160"/>
                    <a:pt x="11990" y="19335"/>
                    <a:pt x="12016" y="20509"/>
                  </a:cubicBezTo>
                  <a:cubicBezTo>
                    <a:pt x="12016" y="20965"/>
                    <a:pt x="12029" y="21422"/>
                    <a:pt x="12029" y="21879"/>
                  </a:cubicBezTo>
                  <a:cubicBezTo>
                    <a:pt x="12042" y="22114"/>
                    <a:pt x="12029" y="22335"/>
                    <a:pt x="12003" y="22570"/>
                  </a:cubicBezTo>
                  <a:cubicBezTo>
                    <a:pt x="11847" y="23249"/>
                    <a:pt x="11520" y="23953"/>
                    <a:pt x="11246" y="24618"/>
                  </a:cubicBezTo>
                  <a:cubicBezTo>
                    <a:pt x="11012" y="25219"/>
                    <a:pt x="10803" y="25897"/>
                    <a:pt x="9994" y="25727"/>
                  </a:cubicBezTo>
                  <a:cubicBezTo>
                    <a:pt x="10151" y="26223"/>
                    <a:pt x="10255" y="26732"/>
                    <a:pt x="10346" y="27228"/>
                  </a:cubicBezTo>
                  <a:cubicBezTo>
                    <a:pt x="10464" y="27032"/>
                    <a:pt x="10777" y="27306"/>
                    <a:pt x="10855" y="27397"/>
                  </a:cubicBezTo>
                  <a:cubicBezTo>
                    <a:pt x="11025" y="27606"/>
                    <a:pt x="11090" y="27867"/>
                    <a:pt x="11038" y="28128"/>
                  </a:cubicBezTo>
                  <a:lnTo>
                    <a:pt x="11038" y="28128"/>
                  </a:lnTo>
                  <a:cubicBezTo>
                    <a:pt x="10959" y="28532"/>
                    <a:pt x="10620" y="28728"/>
                    <a:pt x="10333" y="28363"/>
                  </a:cubicBezTo>
                  <a:cubicBezTo>
                    <a:pt x="10346" y="28598"/>
                    <a:pt x="10372" y="28832"/>
                    <a:pt x="10385" y="29067"/>
                  </a:cubicBezTo>
                  <a:cubicBezTo>
                    <a:pt x="10385" y="29159"/>
                    <a:pt x="10438" y="29185"/>
                    <a:pt x="10464" y="29276"/>
                  </a:cubicBezTo>
                  <a:cubicBezTo>
                    <a:pt x="10529" y="29537"/>
                    <a:pt x="10555" y="29824"/>
                    <a:pt x="10529" y="30098"/>
                  </a:cubicBezTo>
                  <a:cubicBezTo>
                    <a:pt x="10659" y="29941"/>
                    <a:pt x="10738" y="29772"/>
                    <a:pt x="10790" y="29589"/>
                  </a:cubicBezTo>
                  <a:cubicBezTo>
                    <a:pt x="10777" y="29811"/>
                    <a:pt x="10712" y="30020"/>
                    <a:pt x="10594" y="30215"/>
                  </a:cubicBezTo>
                  <a:cubicBezTo>
                    <a:pt x="10464" y="30398"/>
                    <a:pt x="10425" y="30620"/>
                    <a:pt x="10281" y="30802"/>
                  </a:cubicBezTo>
                  <a:cubicBezTo>
                    <a:pt x="10712" y="30789"/>
                    <a:pt x="11038" y="30476"/>
                    <a:pt x="11233" y="30111"/>
                  </a:cubicBezTo>
                  <a:cubicBezTo>
                    <a:pt x="11129" y="30450"/>
                    <a:pt x="10894" y="30737"/>
                    <a:pt x="10581" y="30920"/>
                  </a:cubicBezTo>
                  <a:cubicBezTo>
                    <a:pt x="10229" y="31089"/>
                    <a:pt x="9824" y="31129"/>
                    <a:pt x="9446" y="31037"/>
                  </a:cubicBezTo>
                  <a:cubicBezTo>
                    <a:pt x="9968" y="32172"/>
                    <a:pt x="10725" y="32303"/>
                    <a:pt x="10725" y="32303"/>
                  </a:cubicBezTo>
                  <a:cubicBezTo>
                    <a:pt x="10568" y="32394"/>
                    <a:pt x="10385" y="32459"/>
                    <a:pt x="10203" y="32485"/>
                  </a:cubicBezTo>
                  <a:cubicBezTo>
                    <a:pt x="9837" y="32211"/>
                    <a:pt x="9550" y="31846"/>
                    <a:pt x="9381" y="31416"/>
                  </a:cubicBezTo>
                  <a:cubicBezTo>
                    <a:pt x="9394" y="31703"/>
                    <a:pt x="9381" y="32003"/>
                    <a:pt x="9355" y="32290"/>
                  </a:cubicBezTo>
                  <a:cubicBezTo>
                    <a:pt x="9355" y="32290"/>
                    <a:pt x="8963" y="32329"/>
                    <a:pt x="8898" y="32211"/>
                  </a:cubicBezTo>
                  <a:cubicBezTo>
                    <a:pt x="9002" y="32068"/>
                    <a:pt x="9133" y="32055"/>
                    <a:pt x="9172" y="31885"/>
                  </a:cubicBezTo>
                  <a:cubicBezTo>
                    <a:pt x="9237" y="31585"/>
                    <a:pt x="9276" y="31272"/>
                    <a:pt x="9290" y="30972"/>
                  </a:cubicBezTo>
                  <a:cubicBezTo>
                    <a:pt x="9276" y="30959"/>
                    <a:pt x="9263" y="30959"/>
                    <a:pt x="9250" y="30959"/>
                  </a:cubicBezTo>
                  <a:cubicBezTo>
                    <a:pt x="9172" y="31142"/>
                    <a:pt x="9042" y="31285"/>
                    <a:pt x="8976" y="31468"/>
                  </a:cubicBezTo>
                  <a:cubicBezTo>
                    <a:pt x="8872" y="31703"/>
                    <a:pt x="8768" y="31950"/>
                    <a:pt x="8650" y="32172"/>
                  </a:cubicBezTo>
                  <a:cubicBezTo>
                    <a:pt x="8376" y="32681"/>
                    <a:pt x="8024" y="33242"/>
                    <a:pt x="7489" y="33516"/>
                  </a:cubicBezTo>
                  <a:cubicBezTo>
                    <a:pt x="8050" y="33151"/>
                    <a:pt x="8363" y="32446"/>
                    <a:pt x="8572" y="31833"/>
                  </a:cubicBezTo>
                  <a:cubicBezTo>
                    <a:pt x="8259" y="32146"/>
                    <a:pt x="7881" y="32394"/>
                    <a:pt x="7567" y="32720"/>
                  </a:cubicBezTo>
                  <a:cubicBezTo>
                    <a:pt x="7437" y="32864"/>
                    <a:pt x="7293" y="32994"/>
                    <a:pt x="7137" y="33125"/>
                  </a:cubicBezTo>
                  <a:cubicBezTo>
                    <a:pt x="7046" y="33359"/>
                    <a:pt x="6941" y="33581"/>
                    <a:pt x="6824" y="33790"/>
                  </a:cubicBezTo>
                  <a:cubicBezTo>
                    <a:pt x="6902" y="33607"/>
                    <a:pt x="6954" y="33425"/>
                    <a:pt x="7006" y="33229"/>
                  </a:cubicBezTo>
                  <a:cubicBezTo>
                    <a:pt x="6589" y="33555"/>
                    <a:pt x="6093" y="33816"/>
                    <a:pt x="5558" y="33790"/>
                  </a:cubicBezTo>
                  <a:cubicBezTo>
                    <a:pt x="6054" y="33764"/>
                    <a:pt x="6485" y="33490"/>
                    <a:pt x="6863" y="33164"/>
                  </a:cubicBezTo>
                  <a:cubicBezTo>
                    <a:pt x="6589" y="33333"/>
                    <a:pt x="6276" y="33425"/>
                    <a:pt x="5950" y="33438"/>
                  </a:cubicBezTo>
                  <a:cubicBezTo>
                    <a:pt x="5806" y="33438"/>
                    <a:pt x="5676" y="33412"/>
                    <a:pt x="5532" y="33372"/>
                  </a:cubicBezTo>
                  <a:cubicBezTo>
                    <a:pt x="5323" y="33425"/>
                    <a:pt x="5115" y="33451"/>
                    <a:pt x="4906" y="33477"/>
                  </a:cubicBezTo>
                  <a:cubicBezTo>
                    <a:pt x="4254" y="33542"/>
                    <a:pt x="3523" y="33607"/>
                    <a:pt x="2884" y="33438"/>
                  </a:cubicBezTo>
                  <a:cubicBezTo>
                    <a:pt x="3236" y="33503"/>
                    <a:pt x="3601" y="33516"/>
                    <a:pt x="3954" y="33451"/>
                  </a:cubicBezTo>
                  <a:cubicBezTo>
                    <a:pt x="3601" y="33412"/>
                    <a:pt x="3275" y="33281"/>
                    <a:pt x="2988" y="33099"/>
                  </a:cubicBezTo>
                  <a:cubicBezTo>
                    <a:pt x="3575" y="33438"/>
                    <a:pt x="4293" y="33464"/>
                    <a:pt x="4906" y="33164"/>
                  </a:cubicBezTo>
                  <a:lnTo>
                    <a:pt x="4736" y="33099"/>
                  </a:lnTo>
                  <a:lnTo>
                    <a:pt x="4736" y="33099"/>
                  </a:lnTo>
                  <a:cubicBezTo>
                    <a:pt x="4410" y="33046"/>
                    <a:pt x="4084" y="32981"/>
                    <a:pt x="3758" y="32903"/>
                  </a:cubicBezTo>
                  <a:cubicBezTo>
                    <a:pt x="3380" y="32890"/>
                    <a:pt x="3001" y="32838"/>
                    <a:pt x="2623" y="32746"/>
                  </a:cubicBezTo>
                  <a:cubicBezTo>
                    <a:pt x="1944" y="32564"/>
                    <a:pt x="1253" y="32603"/>
                    <a:pt x="666" y="32146"/>
                  </a:cubicBezTo>
                  <a:cubicBezTo>
                    <a:pt x="1123" y="32420"/>
                    <a:pt x="1644" y="32590"/>
                    <a:pt x="2179" y="32603"/>
                  </a:cubicBezTo>
                  <a:cubicBezTo>
                    <a:pt x="1710" y="32446"/>
                    <a:pt x="1292" y="32185"/>
                    <a:pt x="914" y="31859"/>
                  </a:cubicBezTo>
                  <a:cubicBezTo>
                    <a:pt x="1410" y="32251"/>
                    <a:pt x="2153" y="32629"/>
                    <a:pt x="2792" y="32629"/>
                  </a:cubicBezTo>
                  <a:cubicBezTo>
                    <a:pt x="2492" y="32524"/>
                    <a:pt x="1697" y="32368"/>
                    <a:pt x="1553" y="32029"/>
                  </a:cubicBezTo>
                  <a:cubicBezTo>
                    <a:pt x="1449" y="31768"/>
                    <a:pt x="979" y="31650"/>
                    <a:pt x="744" y="31494"/>
                  </a:cubicBezTo>
                  <a:cubicBezTo>
                    <a:pt x="444" y="31298"/>
                    <a:pt x="196" y="31063"/>
                    <a:pt x="1" y="30776"/>
                  </a:cubicBezTo>
                  <a:cubicBezTo>
                    <a:pt x="392" y="31246"/>
                    <a:pt x="914" y="31585"/>
                    <a:pt x="1501" y="31768"/>
                  </a:cubicBezTo>
                  <a:cubicBezTo>
                    <a:pt x="1501" y="31703"/>
                    <a:pt x="1501" y="31637"/>
                    <a:pt x="1501" y="31572"/>
                  </a:cubicBezTo>
                  <a:cubicBezTo>
                    <a:pt x="1344" y="31546"/>
                    <a:pt x="1201" y="31520"/>
                    <a:pt x="1057" y="31481"/>
                  </a:cubicBezTo>
                  <a:cubicBezTo>
                    <a:pt x="1201" y="31507"/>
                    <a:pt x="1357" y="31533"/>
                    <a:pt x="1501" y="31546"/>
                  </a:cubicBezTo>
                  <a:cubicBezTo>
                    <a:pt x="1501" y="31468"/>
                    <a:pt x="1514" y="31389"/>
                    <a:pt x="1527" y="31311"/>
                  </a:cubicBezTo>
                  <a:cubicBezTo>
                    <a:pt x="1436" y="31233"/>
                    <a:pt x="1344" y="31155"/>
                    <a:pt x="1266" y="31063"/>
                  </a:cubicBezTo>
                  <a:cubicBezTo>
                    <a:pt x="1109" y="30881"/>
                    <a:pt x="770" y="30842"/>
                    <a:pt x="562" y="30698"/>
                  </a:cubicBezTo>
                  <a:cubicBezTo>
                    <a:pt x="744" y="30789"/>
                    <a:pt x="940" y="30855"/>
                    <a:pt x="1149" y="30894"/>
                  </a:cubicBezTo>
                  <a:cubicBezTo>
                    <a:pt x="1031" y="30737"/>
                    <a:pt x="953" y="30541"/>
                    <a:pt x="927" y="30346"/>
                  </a:cubicBezTo>
                  <a:cubicBezTo>
                    <a:pt x="966" y="30554"/>
                    <a:pt x="1083" y="30894"/>
                    <a:pt x="1318" y="30933"/>
                  </a:cubicBezTo>
                  <a:cubicBezTo>
                    <a:pt x="1136" y="30659"/>
                    <a:pt x="1527" y="30372"/>
                    <a:pt x="1710" y="30163"/>
                  </a:cubicBezTo>
                  <a:cubicBezTo>
                    <a:pt x="1462" y="30059"/>
                    <a:pt x="1240" y="29902"/>
                    <a:pt x="1057" y="29693"/>
                  </a:cubicBezTo>
                  <a:cubicBezTo>
                    <a:pt x="1253" y="29889"/>
                    <a:pt x="1488" y="30033"/>
                    <a:pt x="1749" y="30124"/>
                  </a:cubicBezTo>
                  <a:cubicBezTo>
                    <a:pt x="1827" y="30033"/>
                    <a:pt x="1918" y="29941"/>
                    <a:pt x="1997" y="29850"/>
                  </a:cubicBezTo>
                  <a:cubicBezTo>
                    <a:pt x="1918" y="29798"/>
                    <a:pt x="1840" y="29746"/>
                    <a:pt x="1749" y="29693"/>
                  </a:cubicBezTo>
                  <a:cubicBezTo>
                    <a:pt x="1840" y="29733"/>
                    <a:pt x="1931" y="29772"/>
                    <a:pt x="2023" y="29811"/>
                  </a:cubicBezTo>
                  <a:cubicBezTo>
                    <a:pt x="2192" y="29654"/>
                    <a:pt x="2349" y="29472"/>
                    <a:pt x="2532" y="29315"/>
                  </a:cubicBezTo>
                  <a:cubicBezTo>
                    <a:pt x="2362" y="29250"/>
                    <a:pt x="2166" y="29237"/>
                    <a:pt x="1984" y="29250"/>
                  </a:cubicBezTo>
                  <a:cubicBezTo>
                    <a:pt x="2179" y="29211"/>
                    <a:pt x="2388" y="29211"/>
                    <a:pt x="2584" y="29250"/>
                  </a:cubicBezTo>
                  <a:cubicBezTo>
                    <a:pt x="2662" y="29263"/>
                    <a:pt x="2936" y="28989"/>
                    <a:pt x="3014" y="28937"/>
                  </a:cubicBezTo>
                  <a:cubicBezTo>
                    <a:pt x="2675" y="28832"/>
                    <a:pt x="2323" y="28832"/>
                    <a:pt x="1984" y="28924"/>
                  </a:cubicBezTo>
                  <a:cubicBezTo>
                    <a:pt x="2349" y="28780"/>
                    <a:pt x="2740" y="28754"/>
                    <a:pt x="3132" y="28845"/>
                  </a:cubicBezTo>
                  <a:cubicBezTo>
                    <a:pt x="3145" y="28532"/>
                    <a:pt x="3510" y="28063"/>
                    <a:pt x="3393" y="27828"/>
                  </a:cubicBezTo>
                  <a:cubicBezTo>
                    <a:pt x="3419" y="27867"/>
                    <a:pt x="3432" y="27893"/>
                    <a:pt x="3458" y="27932"/>
                  </a:cubicBezTo>
                  <a:cubicBezTo>
                    <a:pt x="3575" y="27750"/>
                    <a:pt x="3706" y="27567"/>
                    <a:pt x="3862" y="27397"/>
                  </a:cubicBezTo>
                  <a:cubicBezTo>
                    <a:pt x="3575" y="27436"/>
                    <a:pt x="3484" y="27136"/>
                    <a:pt x="3510" y="26915"/>
                  </a:cubicBezTo>
                  <a:cubicBezTo>
                    <a:pt x="3575" y="26523"/>
                    <a:pt x="3862" y="26210"/>
                    <a:pt x="4241" y="26119"/>
                  </a:cubicBezTo>
                  <a:cubicBezTo>
                    <a:pt x="4188" y="25988"/>
                    <a:pt x="4136" y="25858"/>
                    <a:pt x="4110" y="25727"/>
                  </a:cubicBezTo>
                  <a:lnTo>
                    <a:pt x="4149" y="25727"/>
                  </a:lnTo>
                  <a:cubicBezTo>
                    <a:pt x="4254" y="25688"/>
                    <a:pt x="4332" y="25597"/>
                    <a:pt x="4358" y="25493"/>
                  </a:cubicBezTo>
                  <a:cubicBezTo>
                    <a:pt x="4358" y="25362"/>
                    <a:pt x="4515" y="25349"/>
                    <a:pt x="4488" y="25192"/>
                  </a:cubicBezTo>
                  <a:cubicBezTo>
                    <a:pt x="4488" y="25192"/>
                    <a:pt x="4488" y="25036"/>
                    <a:pt x="4358" y="25010"/>
                  </a:cubicBezTo>
                  <a:cubicBezTo>
                    <a:pt x="4241" y="25088"/>
                    <a:pt x="4228" y="25336"/>
                    <a:pt x="4136" y="25453"/>
                  </a:cubicBezTo>
                  <a:cubicBezTo>
                    <a:pt x="4032" y="25597"/>
                    <a:pt x="3849" y="25649"/>
                    <a:pt x="3680" y="25571"/>
                  </a:cubicBezTo>
                  <a:cubicBezTo>
                    <a:pt x="3588" y="25519"/>
                    <a:pt x="3236" y="25166"/>
                    <a:pt x="3419" y="25036"/>
                  </a:cubicBezTo>
                  <a:cubicBezTo>
                    <a:pt x="3575" y="24945"/>
                    <a:pt x="3680" y="25166"/>
                    <a:pt x="3745" y="25271"/>
                  </a:cubicBezTo>
                  <a:cubicBezTo>
                    <a:pt x="3914" y="25427"/>
                    <a:pt x="4097" y="24762"/>
                    <a:pt x="4306" y="24723"/>
                  </a:cubicBezTo>
                  <a:cubicBezTo>
                    <a:pt x="4241" y="24645"/>
                    <a:pt x="4136" y="24671"/>
                    <a:pt x="4084" y="24618"/>
                  </a:cubicBezTo>
                  <a:cubicBezTo>
                    <a:pt x="4110" y="24462"/>
                    <a:pt x="4162" y="24305"/>
                    <a:pt x="4215" y="24162"/>
                  </a:cubicBezTo>
                  <a:lnTo>
                    <a:pt x="4215" y="24162"/>
                  </a:lnTo>
                  <a:cubicBezTo>
                    <a:pt x="4280" y="23992"/>
                    <a:pt x="4345" y="23849"/>
                    <a:pt x="4436" y="23705"/>
                  </a:cubicBezTo>
                  <a:cubicBezTo>
                    <a:pt x="3823" y="23444"/>
                    <a:pt x="3640" y="22701"/>
                    <a:pt x="3575" y="22114"/>
                  </a:cubicBezTo>
                  <a:cubicBezTo>
                    <a:pt x="3445" y="20887"/>
                    <a:pt x="3719" y="19700"/>
                    <a:pt x="3888" y="18487"/>
                  </a:cubicBezTo>
                  <a:cubicBezTo>
                    <a:pt x="4032" y="17443"/>
                    <a:pt x="3888" y="16334"/>
                    <a:pt x="3745" y="15290"/>
                  </a:cubicBezTo>
                  <a:cubicBezTo>
                    <a:pt x="3654" y="14534"/>
                    <a:pt x="3523" y="13777"/>
                    <a:pt x="3367" y="13020"/>
                  </a:cubicBezTo>
                  <a:cubicBezTo>
                    <a:pt x="3367" y="13020"/>
                    <a:pt x="3471" y="13072"/>
                    <a:pt x="3654" y="13151"/>
                  </a:cubicBezTo>
                  <a:cubicBezTo>
                    <a:pt x="3562" y="12890"/>
                    <a:pt x="3497" y="12629"/>
                    <a:pt x="3458" y="12355"/>
                  </a:cubicBezTo>
                  <a:lnTo>
                    <a:pt x="3458" y="12355"/>
                  </a:lnTo>
                  <a:cubicBezTo>
                    <a:pt x="3432" y="12185"/>
                    <a:pt x="3419" y="12016"/>
                    <a:pt x="3445" y="11846"/>
                  </a:cubicBezTo>
                  <a:lnTo>
                    <a:pt x="3445" y="11846"/>
                  </a:lnTo>
                  <a:cubicBezTo>
                    <a:pt x="3523" y="11546"/>
                    <a:pt x="3680" y="11272"/>
                    <a:pt x="3901" y="11063"/>
                  </a:cubicBezTo>
                  <a:cubicBezTo>
                    <a:pt x="4071" y="10920"/>
                    <a:pt x="4097" y="10985"/>
                    <a:pt x="4032" y="11155"/>
                  </a:cubicBezTo>
                  <a:lnTo>
                    <a:pt x="4032" y="11155"/>
                  </a:lnTo>
                  <a:cubicBezTo>
                    <a:pt x="4006" y="11246"/>
                    <a:pt x="3980" y="11337"/>
                    <a:pt x="3954" y="11416"/>
                  </a:cubicBezTo>
                  <a:lnTo>
                    <a:pt x="3954" y="11416"/>
                  </a:lnTo>
                  <a:cubicBezTo>
                    <a:pt x="3941" y="11455"/>
                    <a:pt x="3927" y="11494"/>
                    <a:pt x="3914" y="11533"/>
                  </a:cubicBezTo>
                  <a:lnTo>
                    <a:pt x="3914" y="11533"/>
                  </a:lnTo>
                  <a:cubicBezTo>
                    <a:pt x="3849" y="11768"/>
                    <a:pt x="3914" y="12029"/>
                    <a:pt x="4071" y="12211"/>
                  </a:cubicBezTo>
                  <a:cubicBezTo>
                    <a:pt x="4071" y="12172"/>
                    <a:pt x="4071" y="11468"/>
                    <a:pt x="4371" y="11194"/>
                  </a:cubicBezTo>
                  <a:lnTo>
                    <a:pt x="4371" y="11194"/>
                  </a:lnTo>
                  <a:cubicBezTo>
                    <a:pt x="4462" y="11129"/>
                    <a:pt x="4789" y="11011"/>
                    <a:pt x="4828" y="11194"/>
                  </a:cubicBezTo>
                  <a:cubicBezTo>
                    <a:pt x="4945" y="11520"/>
                    <a:pt x="4293" y="11872"/>
                    <a:pt x="4645" y="12211"/>
                  </a:cubicBezTo>
                  <a:cubicBezTo>
                    <a:pt x="4645" y="12211"/>
                    <a:pt x="4762" y="12003"/>
                    <a:pt x="4893" y="11781"/>
                  </a:cubicBezTo>
                  <a:lnTo>
                    <a:pt x="4893" y="11781"/>
                  </a:lnTo>
                  <a:cubicBezTo>
                    <a:pt x="4971" y="11663"/>
                    <a:pt x="5167" y="11324"/>
                    <a:pt x="5336" y="11350"/>
                  </a:cubicBezTo>
                  <a:cubicBezTo>
                    <a:pt x="5728" y="11389"/>
                    <a:pt x="5115" y="12316"/>
                    <a:pt x="5180" y="12485"/>
                  </a:cubicBezTo>
                  <a:cubicBezTo>
                    <a:pt x="5284" y="12694"/>
                    <a:pt x="5689" y="12055"/>
                    <a:pt x="5676" y="12055"/>
                  </a:cubicBezTo>
                  <a:cubicBezTo>
                    <a:pt x="5976" y="11911"/>
                    <a:pt x="5897" y="12303"/>
                    <a:pt x="5832" y="12459"/>
                  </a:cubicBezTo>
                  <a:cubicBezTo>
                    <a:pt x="5676" y="12825"/>
                    <a:pt x="5480" y="13164"/>
                    <a:pt x="5232" y="13490"/>
                  </a:cubicBezTo>
                  <a:cubicBezTo>
                    <a:pt x="5376" y="13477"/>
                    <a:pt x="5519" y="13451"/>
                    <a:pt x="5663" y="13412"/>
                  </a:cubicBezTo>
                  <a:cubicBezTo>
                    <a:pt x="5624" y="14612"/>
                    <a:pt x="5428" y="15799"/>
                    <a:pt x="5402" y="16999"/>
                  </a:cubicBezTo>
                  <a:cubicBezTo>
                    <a:pt x="5389" y="17887"/>
                    <a:pt x="5402" y="18774"/>
                    <a:pt x="5454" y="19661"/>
                  </a:cubicBezTo>
                  <a:cubicBezTo>
                    <a:pt x="5480" y="20013"/>
                    <a:pt x="5454" y="21266"/>
                    <a:pt x="5871" y="21448"/>
                  </a:cubicBezTo>
                  <a:cubicBezTo>
                    <a:pt x="5871" y="21448"/>
                    <a:pt x="5950" y="15956"/>
                    <a:pt x="6380" y="14521"/>
                  </a:cubicBezTo>
                  <a:lnTo>
                    <a:pt x="6380" y="14521"/>
                  </a:lnTo>
                  <a:cubicBezTo>
                    <a:pt x="6406" y="14442"/>
                    <a:pt x="6432" y="14364"/>
                    <a:pt x="6472" y="14299"/>
                  </a:cubicBezTo>
                  <a:cubicBezTo>
                    <a:pt x="6419" y="14273"/>
                    <a:pt x="6354" y="14234"/>
                    <a:pt x="6302" y="14207"/>
                  </a:cubicBezTo>
                  <a:cubicBezTo>
                    <a:pt x="6524" y="13646"/>
                    <a:pt x="6458" y="13177"/>
                    <a:pt x="6445" y="12603"/>
                  </a:cubicBezTo>
                  <a:cubicBezTo>
                    <a:pt x="6393" y="11716"/>
                    <a:pt x="6354" y="10815"/>
                    <a:pt x="6302" y="9928"/>
                  </a:cubicBezTo>
                  <a:cubicBezTo>
                    <a:pt x="6263" y="9145"/>
                    <a:pt x="6224" y="8363"/>
                    <a:pt x="6184" y="7593"/>
                  </a:cubicBezTo>
                  <a:cubicBezTo>
                    <a:pt x="6132" y="6614"/>
                    <a:pt x="5963" y="5636"/>
                    <a:pt x="5845" y="4658"/>
                  </a:cubicBezTo>
                  <a:cubicBezTo>
                    <a:pt x="6002" y="4866"/>
                    <a:pt x="6132" y="5101"/>
                    <a:pt x="6237" y="5349"/>
                  </a:cubicBezTo>
                  <a:cubicBezTo>
                    <a:pt x="6263" y="5192"/>
                    <a:pt x="6302" y="5023"/>
                    <a:pt x="6315" y="4853"/>
                  </a:cubicBezTo>
                  <a:cubicBezTo>
                    <a:pt x="6367" y="4918"/>
                    <a:pt x="6432" y="4958"/>
                    <a:pt x="6511" y="4971"/>
                  </a:cubicBezTo>
                  <a:cubicBezTo>
                    <a:pt x="6537" y="4853"/>
                    <a:pt x="6550" y="4723"/>
                    <a:pt x="6537" y="4592"/>
                  </a:cubicBezTo>
                  <a:cubicBezTo>
                    <a:pt x="6563" y="4723"/>
                    <a:pt x="6602" y="4853"/>
                    <a:pt x="6628" y="4984"/>
                  </a:cubicBezTo>
                  <a:cubicBezTo>
                    <a:pt x="6980" y="4958"/>
                    <a:pt x="6759" y="3966"/>
                    <a:pt x="6732" y="3679"/>
                  </a:cubicBezTo>
                  <a:cubicBezTo>
                    <a:pt x="6693" y="3249"/>
                    <a:pt x="6719" y="2518"/>
                    <a:pt x="6445" y="2179"/>
                  </a:cubicBezTo>
                  <a:cubicBezTo>
                    <a:pt x="6393" y="2114"/>
                    <a:pt x="6354" y="2035"/>
                    <a:pt x="6328" y="1944"/>
                  </a:cubicBezTo>
                  <a:cubicBezTo>
                    <a:pt x="6328" y="1983"/>
                    <a:pt x="6132" y="1905"/>
                    <a:pt x="6132" y="1918"/>
                  </a:cubicBezTo>
                  <a:cubicBezTo>
                    <a:pt x="6015" y="1853"/>
                    <a:pt x="5924" y="1761"/>
                    <a:pt x="5884" y="1644"/>
                  </a:cubicBezTo>
                  <a:cubicBezTo>
                    <a:pt x="5819" y="1461"/>
                    <a:pt x="5911" y="1318"/>
                    <a:pt x="5715" y="1252"/>
                  </a:cubicBezTo>
                  <a:cubicBezTo>
                    <a:pt x="5415" y="1135"/>
                    <a:pt x="5141" y="965"/>
                    <a:pt x="4919" y="731"/>
                  </a:cubicBezTo>
                  <a:cubicBezTo>
                    <a:pt x="4267" y="104"/>
                    <a:pt x="5467" y="130"/>
                    <a:pt x="5845" y="117"/>
                  </a:cubicBezTo>
                  <a:cubicBezTo>
                    <a:pt x="6406" y="91"/>
                    <a:pt x="6967" y="91"/>
                    <a:pt x="7528" y="104"/>
                  </a:cubicBezTo>
                  <a:cubicBezTo>
                    <a:pt x="7750" y="104"/>
                    <a:pt x="7933" y="209"/>
                    <a:pt x="7776" y="457"/>
                  </a:cubicBezTo>
                  <a:lnTo>
                    <a:pt x="7776" y="457"/>
                  </a:lnTo>
                  <a:cubicBezTo>
                    <a:pt x="7672" y="600"/>
                    <a:pt x="7528" y="718"/>
                    <a:pt x="7359" y="783"/>
                  </a:cubicBezTo>
                  <a:cubicBezTo>
                    <a:pt x="7502" y="1135"/>
                    <a:pt x="7854" y="1735"/>
                    <a:pt x="7241" y="1840"/>
                  </a:cubicBezTo>
                  <a:cubicBezTo>
                    <a:pt x="7241" y="1892"/>
                    <a:pt x="7267" y="1931"/>
                    <a:pt x="7267" y="1983"/>
                  </a:cubicBezTo>
                  <a:lnTo>
                    <a:pt x="7267" y="1983"/>
                  </a:lnTo>
                  <a:cubicBezTo>
                    <a:pt x="7359" y="2401"/>
                    <a:pt x="7424" y="2818"/>
                    <a:pt x="7463" y="3249"/>
                  </a:cubicBezTo>
                  <a:cubicBezTo>
                    <a:pt x="7502" y="3249"/>
                    <a:pt x="7554" y="3222"/>
                    <a:pt x="7580" y="3183"/>
                  </a:cubicBezTo>
                  <a:cubicBezTo>
                    <a:pt x="7633" y="3144"/>
                    <a:pt x="7659" y="3079"/>
                    <a:pt x="7659" y="3001"/>
                  </a:cubicBezTo>
                  <a:cubicBezTo>
                    <a:pt x="7841" y="3262"/>
                    <a:pt x="7920" y="3575"/>
                    <a:pt x="7867" y="3888"/>
                  </a:cubicBezTo>
                  <a:lnTo>
                    <a:pt x="7867" y="3888"/>
                  </a:lnTo>
                  <a:cubicBezTo>
                    <a:pt x="7854" y="4136"/>
                    <a:pt x="8063" y="4266"/>
                    <a:pt x="8115" y="4488"/>
                  </a:cubicBezTo>
                  <a:cubicBezTo>
                    <a:pt x="7933" y="4449"/>
                    <a:pt x="7854" y="4592"/>
                    <a:pt x="7854" y="4762"/>
                  </a:cubicBezTo>
                  <a:lnTo>
                    <a:pt x="7854" y="4762"/>
                  </a:lnTo>
                  <a:cubicBezTo>
                    <a:pt x="7841" y="4971"/>
                    <a:pt x="7894" y="5179"/>
                    <a:pt x="8011" y="5349"/>
                  </a:cubicBezTo>
                  <a:cubicBezTo>
                    <a:pt x="7959" y="5571"/>
                    <a:pt x="7933" y="5793"/>
                    <a:pt x="7946" y="6001"/>
                  </a:cubicBezTo>
                  <a:lnTo>
                    <a:pt x="7946" y="6001"/>
                  </a:lnTo>
                  <a:cubicBezTo>
                    <a:pt x="7920" y="6249"/>
                    <a:pt x="7972" y="6484"/>
                    <a:pt x="8102" y="6693"/>
                  </a:cubicBezTo>
                  <a:cubicBezTo>
                    <a:pt x="8233" y="6954"/>
                    <a:pt x="8181" y="7332"/>
                    <a:pt x="8181" y="7619"/>
                  </a:cubicBezTo>
                  <a:cubicBezTo>
                    <a:pt x="8207" y="8206"/>
                    <a:pt x="8220" y="8806"/>
                    <a:pt x="8246" y="9393"/>
                  </a:cubicBezTo>
                  <a:cubicBezTo>
                    <a:pt x="8272" y="10046"/>
                    <a:pt x="8207" y="10907"/>
                    <a:pt x="8455" y="11520"/>
                  </a:cubicBezTo>
                  <a:cubicBezTo>
                    <a:pt x="8572" y="11559"/>
                    <a:pt x="8676" y="11598"/>
                    <a:pt x="8794" y="11624"/>
                  </a:cubicBezTo>
                  <a:cubicBezTo>
                    <a:pt x="8924" y="11676"/>
                    <a:pt x="9068" y="11663"/>
                    <a:pt x="9198" y="11598"/>
                  </a:cubicBezTo>
                  <a:cubicBezTo>
                    <a:pt x="9290" y="11533"/>
                    <a:pt x="9407" y="11507"/>
                    <a:pt x="9524" y="11520"/>
                  </a:cubicBezTo>
                  <a:cubicBezTo>
                    <a:pt x="9524" y="11376"/>
                    <a:pt x="9577" y="11246"/>
                    <a:pt x="9655" y="11142"/>
                  </a:cubicBezTo>
                  <a:cubicBezTo>
                    <a:pt x="9772" y="10998"/>
                    <a:pt x="9864" y="10828"/>
                    <a:pt x="9890" y="10659"/>
                  </a:cubicBezTo>
                  <a:cubicBezTo>
                    <a:pt x="9929" y="10411"/>
                    <a:pt x="9955" y="10176"/>
                    <a:pt x="9968" y="9941"/>
                  </a:cubicBezTo>
                  <a:cubicBezTo>
                    <a:pt x="10020" y="9328"/>
                    <a:pt x="10046" y="8728"/>
                    <a:pt x="10033" y="8115"/>
                  </a:cubicBezTo>
                  <a:cubicBezTo>
                    <a:pt x="9981" y="8193"/>
                    <a:pt x="9916" y="8271"/>
                    <a:pt x="9850" y="8350"/>
                  </a:cubicBezTo>
                  <a:cubicBezTo>
                    <a:pt x="9655" y="8063"/>
                    <a:pt x="9759" y="7502"/>
                    <a:pt x="9759" y="7162"/>
                  </a:cubicBezTo>
                  <a:cubicBezTo>
                    <a:pt x="9759" y="6771"/>
                    <a:pt x="9733" y="6367"/>
                    <a:pt x="9720" y="5975"/>
                  </a:cubicBezTo>
                  <a:cubicBezTo>
                    <a:pt x="9681" y="5205"/>
                    <a:pt x="9629" y="4449"/>
                    <a:pt x="9563" y="3692"/>
                  </a:cubicBezTo>
                  <a:cubicBezTo>
                    <a:pt x="9498" y="2922"/>
                    <a:pt x="9420" y="2166"/>
                    <a:pt x="9329" y="1409"/>
                  </a:cubicBezTo>
                  <a:cubicBezTo>
                    <a:pt x="9068" y="1305"/>
                    <a:pt x="8950" y="1057"/>
                    <a:pt x="8794" y="835"/>
                  </a:cubicBezTo>
                  <a:cubicBezTo>
                    <a:pt x="8846" y="861"/>
                    <a:pt x="8898" y="887"/>
                    <a:pt x="8950" y="913"/>
                  </a:cubicBezTo>
                  <a:cubicBezTo>
                    <a:pt x="8833" y="796"/>
                    <a:pt x="8402" y="326"/>
                    <a:pt x="8676" y="183"/>
                  </a:cubicBezTo>
                  <a:cubicBezTo>
                    <a:pt x="8898" y="52"/>
                    <a:pt x="9250" y="91"/>
                    <a:pt x="9511" y="91"/>
                  </a:cubicBezTo>
                  <a:cubicBezTo>
                    <a:pt x="9877" y="91"/>
                    <a:pt x="10242" y="130"/>
                    <a:pt x="10607" y="117"/>
                  </a:cubicBezTo>
                  <a:cubicBezTo>
                    <a:pt x="10829" y="117"/>
                    <a:pt x="11429" y="0"/>
                    <a:pt x="11520" y="287"/>
                  </a:cubicBezTo>
                  <a:cubicBezTo>
                    <a:pt x="11533" y="339"/>
                    <a:pt x="11547" y="391"/>
                    <a:pt x="11533" y="444"/>
                  </a:cubicBezTo>
                  <a:cubicBezTo>
                    <a:pt x="11612" y="352"/>
                    <a:pt x="11677" y="248"/>
                    <a:pt x="11716" y="117"/>
                  </a:cubicBezTo>
                  <a:cubicBezTo>
                    <a:pt x="11912" y="117"/>
                    <a:pt x="11886" y="691"/>
                    <a:pt x="11834" y="822"/>
                  </a:cubicBezTo>
                  <a:lnTo>
                    <a:pt x="11873" y="835"/>
                  </a:lnTo>
                  <a:cubicBezTo>
                    <a:pt x="12160" y="1983"/>
                    <a:pt x="11847" y="6928"/>
                    <a:pt x="11873" y="7476"/>
                  </a:cubicBezTo>
                  <a:close/>
                  <a:moveTo>
                    <a:pt x="1397" y="31050"/>
                  </a:moveTo>
                  <a:lnTo>
                    <a:pt x="1318" y="31024"/>
                  </a:lnTo>
                  <a:cubicBezTo>
                    <a:pt x="1383" y="31089"/>
                    <a:pt x="1462" y="31155"/>
                    <a:pt x="1540" y="31207"/>
                  </a:cubicBezTo>
                  <a:cubicBezTo>
                    <a:pt x="1540" y="31181"/>
                    <a:pt x="1423" y="31076"/>
                    <a:pt x="1397" y="31050"/>
                  </a:cubicBezTo>
                  <a:cubicBezTo>
                    <a:pt x="1383" y="31024"/>
                    <a:pt x="1436" y="31102"/>
                    <a:pt x="1397" y="31050"/>
                  </a:cubicBezTo>
                  <a:close/>
                  <a:moveTo>
                    <a:pt x="5089" y="33229"/>
                  </a:moveTo>
                  <a:cubicBezTo>
                    <a:pt x="5010" y="33268"/>
                    <a:pt x="4932" y="33294"/>
                    <a:pt x="4854" y="33320"/>
                  </a:cubicBezTo>
                  <a:cubicBezTo>
                    <a:pt x="4958" y="33307"/>
                    <a:pt x="5063" y="33281"/>
                    <a:pt x="5154" y="33255"/>
                  </a:cubicBezTo>
                  <a:lnTo>
                    <a:pt x="5089" y="33229"/>
                  </a:lnTo>
                  <a:cubicBezTo>
                    <a:pt x="5010" y="33268"/>
                    <a:pt x="5115" y="33242"/>
                    <a:pt x="5089" y="33229"/>
                  </a:cubicBezTo>
                  <a:close/>
                  <a:moveTo>
                    <a:pt x="7528" y="4918"/>
                  </a:moveTo>
                  <a:cubicBezTo>
                    <a:pt x="7554" y="4918"/>
                    <a:pt x="7567" y="4918"/>
                    <a:pt x="7593" y="4905"/>
                  </a:cubicBezTo>
                  <a:cubicBezTo>
                    <a:pt x="7580" y="4892"/>
                    <a:pt x="7567" y="4879"/>
                    <a:pt x="7567" y="4866"/>
                  </a:cubicBezTo>
                  <a:lnTo>
                    <a:pt x="7567" y="4866"/>
                  </a:lnTo>
                  <a:cubicBezTo>
                    <a:pt x="7554" y="4840"/>
                    <a:pt x="7541" y="4814"/>
                    <a:pt x="7528" y="4788"/>
                  </a:cubicBezTo>
                  <a:lnTo>
                    <a:pt x="7528" y="4918"/>
                  </a:lnTo>
                  <a:cubicBezTo>
                    <a:pt x="7554" y="4918"/>
                    <a:pt x="7528" y="4879"/>
                    <a:pt x="7528" y="4918"/>
                  </a:cubicBezTo>
                  <a:close/>
                  <a:moveTo>
                    <a:pt x="7737" y="3927"/>
                  </a:moveTo>
                  <a:cubicBezTo>
                    <a:pt x="7711" y="3862"/>
                    <a:pt x="7646" y="3823"/>
                    <a:pt x="7580" y="3849"/>
                  </a:cubicBezTo>
                  <a:cubicBezTo>
                    <a:pt x="7580" y="3783"/>
                    <a:pt x="7580" y="3718"/>
                    <a:pt x="7580" y="3666"/>
                  </a:cubicBezTo>
                  <a:cubicBezTo>
                    <a:pt x="7567" y="3666"/>
                    <a:pt x="7541" y="3679"/>
                    <a:pt x="7528" y="3679"/>
                  </a:cubicBezTo>
                  <a:cubicBezTo>
                    <a:pt x="7567" y="3575"/>
                    <a:pt x="7593" y="3431"/>
                    <a:pt x="7463" y="3366"/>
                  </a:cubicBezTo>
                  <a:cubicBezTo>
                    <a:pt x="7489" y="3679"/>
                    <a:pt x="7515" y="3979"/>
                    <a:pt x="7528" y="4279"/>
                  </a:cubicBezTo>
                  <a:cubicBezTo>
                    <a:pt x="7528" y="4214"/>
                    <a:pt x="7541" y="4149"/>
                    <a:pt x="7554" y="4084"/>
                  </a:cubicBezTo>
                  <a:cubicBezTo>
                    <a:pt x="7659" y="4149"/>
                    <a:pt x="7789" y="4044"/>
                    <a:pt x="7750" y="3927"/>
                  </a:cubicBezTo>
                  <a:cubicBezTo>
                    <a:pt x="7750" y="3927"/>
                    <a:pt x="7750" y="3940"/>
                    <a:pt x="7737" y="3927"/>
                  </a:cubicBezTo>
                  <a:close/>
                  <a:moveTo>
                    <a:pt x="7541" y="5010"/>
                  </a:moveTo>
                  <a:cubicBezTo>
                    <a:pt x="7528" y="5166"/>
                    <a:pt x="7528" y="5310"/>
                    <a:pt x="7554" y="5466"/>
                  </a:cubicBezTo>
                  <a:cubicBezTo>
                    <a:pt x="7802" y="5336"/>
                    <a:pt x="7828" y="5153"/>
                    <a:pt x="7541" y="5010"/>
                  </a:cubicBezTo>
                  <a:cubicBezTo>
                    <a:pt x="7541" y="5140"/>
                    <a:pt x="7646" y="5062"/>
                    <a:pt x="7541" y="5010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2" name="Google Shape;149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66150" y="2100877"/>
              <a:ext cx="967650" cy="27036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3" name="Google Shape;1493;p26"/>
          <p:cNvGrpSpPr/>
          <p:nvPr/>
        </p:nvGrpSpPr>
        <p:grpSpPr>
          <a:xfrm>
            <a:off x="651905" y="2244065"/>
            <a:ext cx="695571" cy="5283278"/>
            <a:chOff x="651905" y="2244065"/>
            <a:chExt cx="695571" cy="5283278"/>
          </a:xfrm>
        </p:grpSpPr>
        <p:sp>
          <p:nvSpPr>
            <p:cNvPr id="1494" name="Google Shape;1494;p26"/>
            <p:cNvSpPr/>
            <p:nvPr/>
          </p:nvSpPr>
          <p:spPr>
            <a:xfrm>
              <a:off x="676725" y="4309829"/>
              <a:ext cx="670751" cy="3217514"/>
            </a:xfrm>
            <a:custGeom>
              <a:avLst/>
              <a:gdLst/>
              <a:ahLst/>
              <a:cxnLst/>
              <a:rect l="l" t="t" r="r" b="b"/>
              <a:pathLst>
                <a:path w="7764" h="29798" extrusionOk="0">
                  <a:moveTo>
                    <a:pt x="7698" y="23001"/>
                  </a:moveTo>
                  <a:cubicBezTo>
                    <a:pt x="7672" y="23079"/>
                    <a:pt x="7515" y="23040"/>
                    <a:pt x="7476" y="23040"/>
                  </a:cubicBezTo>
                  <a:cubicBezTo>
                    <a:pt x="7502" y="23196"/>
                    <a:pt x="7594" y="24018"/>
                    <a:pt x="7202" y="23731"/>
                  </a:cubicBezTo>
                  <a:cubicBezTo>
                    <a:pt x="7007" y="24162"/>
                    <a:pt x="6772" y="24057"/>
                    <a:pt x="6550" y="23705"/>
                  </a:cubicBezTo>
                  <a:cubicBezTo>
                    <a:pt x="6537" y="23718"/>
                    <a:pt x="6498" y="23744"/>
                    <a:pt x="6472" y="23770"/>
                  </a:cubicBezTo>
                  <a:lnTo>
                    <a:pt x="6472" y="23770"/>
                  </a:lnTo>
                  <a:cubicBezTo>
                    <a:pt x="6433" y="23810"/>
                    <a:pt x="6302" y="23940"/>
                    <a:pt x="6250" y="23940"/>
                  </a:cubicBezTo>
                  <a:cubicBezTo>
                    <a:pt x="6485" y="24070"/>
                    <a:pt x="6667" y="24240"/>
                    <a:pt x="6811" y="24462"/>
                  </a:cubicBezTo>
                  <a:cubicBezTo>
                    <a:pt x="6915" y="24397"/>
                    <a:pt x="7020" y="24331"/>
                    <a:pt x="7124" y="24266"/>
                  </a:cubicBezTo>
                  <a:cubicBezTo>
                    <a:pt x="7020" y="24331"/>
                    <a:pt x="6928" y="24410"/>
                    <a:pt x="6824" y="24475"/>
                  </a:cubicBezTo>
                  <a:cubicBezTo>
                    <a:pt x="6967" y="24710"/>
                    <a:pt x="7150" y="24879"/>
                    <a:pt x="7307" y="25101"/>
                  </a:cubicBezTo>
                  <a:cubicBezTo>
                    <a:pt x="7163" y="24997"/>
                    <a:pt x="7007" y="24918"/>
                    <a:pt x="6837" y="24866"/>
                  </a:cubicBezTo>
                  <a:cubicBezTo>
                    <a:pt x="7085" y="25140"/>
                    <a:pt x="7254" y="25479"/>
                    <a:pt x="7333" y="25832"/>
                  </a:cubicBezTo>
                  <a:cubicBezTo>
                    <a:pt x="7202" y="25740"/>
                    <a:pt x="7059" y="25662"/>
                    <a:pt x="6915" y="25610"/>
                  </a:cubicBezTo>
                  <a:cubicBezTo>
                    <a:pt x="7059" y="25740"/>
                    <a:pt x="7150" y="25910"/>
                    <a:pt x="7202" y="26093"/>
                  </a:cubicBezTo>
                  <a:cubicBezTo>
                    <a:pt x="7007" y="25923"/>
                    <a:pt x="6746" y="25832"/>
                    <a:pt x="6485" y="25832"/>
                  </a:cubicBezTo>
                  <a:cubicBezTo>
                    <a:pt x="6459" y="26145"/>
                    <a:pt x="6380" y="26445"/>
                    <a:pt x="6263" y="26745"/>
                  </a:cubicBezTo>
                  <a:cubicBezTo>
                    <a:pt x="6198" y="26902"/>
                    <a:pt x="6406" y="27084"/>
                    <a:pt x="6446" y="27228"/>
                  </a:cubicBezTo>
                  <a:cubicBezTo>
                    <a:pt x="6550" y="26967"/>
                    <a:pt x="6628" y="26706"/>
                    <a:pt x="6641" y="26432"/>
                  </a:cubicBezTo>
                  <a:cubicBezTo>
                    <a:pt x="6641" y="26693"/>
                    <a:pt x="6602" y="26954"/>
                    <a:pt x="6524" y="27215"/>
                  </a:cubicBezTo>
                  <a:cubicBezTo>
                    <a:pt x="6433" y="27476"/>
                    <a:pt x="6472" y="27776"/>
                    <a:pt x="6380" y="28050"/>
                  </a:cubicBezTo>
                  <a:cubicBezTo>
                    <a:pt x="6419" y="27867"/>
                    <a:pt x="6433" y="27671"/>
                    <a:pt x="6406" y="27476"/>
                  </a:cubicBezTo>
                  <a:cubicBezTo>
                    <a:pt x="6237" y="27763"/>
                    <a:pt x="6041" y="28037"/>
                    <a:pt x="5819" y="28297"/>
                  </a:cubicBezTo>
                  <a:cubicBezTo>
                    <a:pt x="6576" y="28324"/>
                    <a:pt x="7124" y="27828"/>
                    <a:pt x="7489" y="27202"/>
                  </a:cubicBezTo>
                  <a:cubicBezTo>
                    <a:pt x="7307" y="27619"/>
                    <a:pt x="7007" y="27971"/>
                    <a:pt x="6628" y="28219"/>
                  </a:cubicBezTo>
                  <a:cubicBezTo>
                    <a:pt x="6406" y="28350"/>
                    <a:pt x="6159" y="28428"/>
                    <a:pt x="5911" y="28454"/>
                  </a:cubicBezTo>
                  <a:cubicBezTo>
                    <a:pt x="5650" y="28480"/>
                    <a:pt x="5558" y="28624"/>
                    <a:pt x="5311" y="28689"/>
                  </a:cubicBezTo>
                  <a:cubicBezTo>
                    <a:pt x="5767" y="29093"/>
                    <a:pt x="6341" y="28741"/>
                    <a:pt x="6720" y="28402"/>
                  </a:cubicBezTo>
                  <a:cubicBezTo>
                    <a:pt x="6433" y="28702"/>
                    <a:pt x="6041" y="29041"/>
                    <a:pt x="5598" y="28976"/>
                  </a:cubicBezTo>
                  <a:cubicBezTo>
                    <a:pt x="5428" y="28950"/>
                    <a:pt x="5271" y="28872"/>
                    <a:pt x="5141" y="28754"/>
                  </a:cubicBezTo>
                  <a:cubicBezTo>
                    <a:pt x="4997" y="28624"/>
                    <a:pt x="4789" y="28585"/>
                    <a:pt x="4645" y="28428"/>
                  </a:cubicBezTo>
                  <a:cubicBezTo>
                    <a:pt x="4463" y="28663"/>
                    <a:pt x="4332" y="28793"/>
                    <a:pt x="4515" y="29080"/>
                  </a:cubicBezTo>
                  <a:cubicBezTo>
                    <a:pt x="4697" y="29380"/>
                    <a:pt x="5141" y="29485"/>
                    <a:pt x="5493" y="29524"/>
                  </a:cubicBezTo>
                  <a:cubicBezTo>
                    <a:pt x="5010" y="29524"/>
                    <a:pt x="4423" y="29419"/>
                    <a:pt x="4280" y="28885"/>
                  </a:cubicBezTo>
                  <a:cubicBezTo>
                    <a:pt x="4175" y="29015"/>
                    <a:pt x="4045" y="29132"/>
                    <a:pt x="3888" y="29211"/>
                  </a:cubicBezTo>
                  <a:cubicBezTo>
                    <a:pt x="3719" y="29289"/>
                    <a:pt x="3588" y="29211"/>
                    <a:pt x="3419" y="29341"/>
                  </a:cubicBezTo>
                  <a:cubicBezTo>
                    <a:pt x="3080" y="29563"/>
                    <a:pt x="2675" y="29641"/>
                    <a:pt x="2284" y="29563"/>
                  </a:cubicBezTo>
                  <a:cubicBezTo>
                    <a:pt x="2388" y="29641"/>
                    <a:pt x="2493" y="29733"/>
                    <a:pt x="2610" y="29798"/>
                  </a:cubicBezTo>
                  <a:cubicBezTo>
                    <a:pt x="2310" y="29654"/>
                    <a:pt x="2036" y="29524"/>
                    <a:pt x="1736" y="29393"/>
                  </a:cubicBezTo>
                  <a:cubicBezTo>
                    <a:pt x="1853" y="29433"/>
                    <a:pt x="1984" y="29472"/>
                    <a:pt x="2114" y="29498"/>
                  </a:cubicBezTo>
                  <a:cubicBezTo>
                    <a:pt x="1918" y="29328"/>
                    <a:pt x="1892" y="29041"/>
                    <a:pt x="1697" y="28911"/>
                  </a:cubicBezTo>
                  <a:cubicBezTo>
                    <a:pt x="1423" y="28728"/>
                    <a:pt x="1162" y="28506"/>
                    <a:pt x="927" y="28258"/>
                  </a:cubicBezTo>
                  <a:cubicBezTo>
                    <a:pt x="1201" y="28506"/>
                    <a:pt x="1488" y="28728"/>
                    <a:pt x="1814" y="28898"/>
                  </a:cubicBezTo>
                  <a:cubicBezTo>
                    <a:pt x="1814" y="28793"/>
                    <a:pt x="1840" y="28689"/>
                    <a:pt x="1892" y="28598"/>
                  </a:cubicBezTo>
                  <a:cubicBezTo>
                    <a:pt x="1553" y="28454"/>
                    <a:pt x="1305" y="28154"/>
                    <a:pt x="1227" y="27789"/>
                  </a:cubicBezTo>
                  <a:cubicBezTo>
                    <a:pt x="1188" y="27580"/>
                    <a:pt x="1227" y="27567"/>
                    <a:pt x="1084" y="27436"/>
                  </a:cubicBezTo>
                  <a:cubicBezTo>
                    <a:pt x="940" y="27332"/>
                    <a:pt x="783" y="27267"/>
                    <a:pt x="627" y="27241"/>
                  </a:cubicBezTo>
                  <a:cubicBezTo>
                    <a:pt x="718" y="27254"/>
                    <a:pt x="823" y="27280"/>
                    <a:pt x="927" y="27293"/>
                  </a:cubicBezTo>
                  <a:cubicBezTo>
                    <a:pt x="640" y="26967"/>
                    <a:pt x="431" y="26575"/>
                    <a:pt x="327" y="26158"/>
                  </a:cubicBezTo>
                  <a:cubicBezTo>
                    <a:pt x="496" y="26615"/>
                    <a:pt x="797" y="27019"/>
                    <a:pt x="1188" y="27306"/>
                  </a:cubicBezTo>
                  <a:cubicBezTo>
                    <a:pt x="1162" y="27123"/>
                    <a:pt x="1110" y="26954"/>
                    <a:pt x="1031" y="26797"/>
                  </a:cubicBezTo>
                  <a:cubicBezTo>
                    <a:pt x="927" y="26549"/>
                    <a:pt x="875" y="26275"/>
                    <a:pt x="849" y="26001"/>
                  </a:cubicBezTo>
                  <a:cubicBezTo>
                    <a:pt x="901" y="26301"/>
                    <a:pt x="992" y="26601"/>
                    <a:pt x="1149" y="26875"/>
                  </a:cubicBezTo>
                  <a:cubicBezTo>
                    <a:pt x="1162" y="26745"/>
                    <a:pt x="1162" y="26601"/>
                    <a:pt x="1175" y="26458"/>
                  </a:cubicBezTo>
                  <a:cubicBezTo>
                    <a:pt x="1188" y="26223"/>
                    <a:pt x="1044" y="26106"/>
                    <a:pt x="953" y="25897"/>
                  </a:cubicBezTo>
                  <a:cubicBezTo>
                    <a:pt x="770" y="25532"/>
                    <a:pt x="783" y="25114"/>
                    <a:pt x="992" y="24775"/>
                  </a:cubicBezTo>
                  <a:cubicBezTo>
                    <a:pt x="797" y="24605"/>
                    <a:pt x="536" y="24540"/>
                    <a:pt x="288" y="24605"/>
                  </a:cubicBezTo>
                  <a:cubicBezTo>
                    <a:pt x="288" y="24605"/>
                    <a:pt x="575" y="24240"/>
                    <a:pt x="1175" y="24436"/>
                  </a:cubicBezTo>
                  <a:cubicBezTo>
                    <a:pt x="823" y="24201"/>
                    <a:pt x="418" y="24044"/>
                    <a:pt x="1" y="24005"/>
                  </a:cubicBezTo>
                  <a:cubicBezTo>
                    <a:pt x="1" y="24005"/>
                    <a:pt x="470" y="23744"/>
                    <a:pt x="1279" y="24005"/>
                  </a:cubicBezTo>
                  <a:cubicBezTo>
                    <a:pt x="1136" y="23836"/>
                    <a:pt x="953" y="23692"/>
                    <a:pt x="757" y="23588"/>
                  </a:cubicBezTo>
                  <a:cubicBezTo>
                    <a:pt x="940" y="23575"/>
                    <a:pt x="1123" y="23588"/>
                    <a:pt x="1305" y="23627"/>
                  </a:cubicBezTo>
                  <a:lnTo>
                    <a:pt x="1253" y="23509"/>
                  </a:lnTo>
                  <a:cubicBezTo>
                    <a:pt x="1149" y="23614"/>
                    <a:pt x="992" y="23601"/>
                    <a:pt x="901" y="23483"/>
                  </a:cubicBezTo>
                  <a:cubicBezTo>
                    <a:pt x="757" y="23327"/>
                    <a:pt x="875" y="23157"/>
                    <a:pt x="940" y="23001"/>
                  </a:cubicBezTo>
                  <a:cubicBezTo>
                    <a:pt x="1031" y="22753"/>
                    <a:pt x="1123" y="22505"/>
                    <a:pt x="1227" y="22270"/>
                  </a:cubicBezTo>
                  <a:cubicBezTo>
                    <a:pt x="1240" y="22231"/>
                    <a:pt x="1462" y="21931"/>
                    <a:pt x="1449" y="21905"/>
                  </a:cubicBezTo>
                  <a:lnTo>
                    <a:pt x="1449" y="21905"/>
                  </a:lnTo>
                  <a:cubicBezTo>
                    <a:pt x="1305" y="21200"/>
                    <a:pt x="1162" y="20483"/>
                    <a:pt x="1044" y="19765"/>
                  </a:cubicBezTo>
                  <a:cubicBezTo>
                    <a:pt x="1031" y="19622"/>
                    <a:pt x="705" y="18187"/>
                    <a:pt x="953" y="18108"/>
                  </a:cubicBezTo>
                  <a:cubicBezTo>
                    <a:pt x="1214" y="18030"/>
                    <a:pt x="1579" y="18708"/>
                    <a:pt x="1671" y="18839"/>
                  </a:cubicBezTo>
                  <a:cubicBezTo>
                    <a:pt x="2153" y="19556"/>
                    <a:pt x="2532" y="20339"/>
                    <a:pt x="2793" y="21161"/>
                  </a:cubicBezTo>
                  <a:cubicBezTo>
                    <a:pt x="2936" y="20235"/>
                    <a:pt x="2858" y="19256"/>
                    <a:pt x="2897" y="18317"/>
                  </a:cubicBezTo>
                  <a:cubicBezTo>
                    <a:pt x="2910" y="18069"/>
                    <a:pt x="2871" y="16204"/>
                    <a:pt x="3223" y="16151"/>
                  </a:cubicBezTo>
                  <a:lnTo>
                    <a:pt x="3171" y="16125"/>
                  </a:lnTo>
                  <a:cubicBezTo>
                    <a:pt x="3184" y="16073"/>
                    <a:pt x="3210" y="16021"/>
                    <a:pt x="3249" y="15982"/>
                  </a:cubicBezTo>
                  <a:cubicBezTo>
                    <a:pt x="3288" y="15969"/>
                    <a:pt x="3171" y="15708"/>
                    <a:pt x="3145" y="15656"/>
                  </a:cubicBezTo>
                  <a:cubicBezTo>
                    <a:pt x="3054" y="15369"/>
                    <a:pt x="2962" y="15069"/>
                    <a:pt x="2897" y="14768"/>
                  </a:cubicBezTo>
                  <a:cubicBezTo>
                    <a:pt x="2819" y="14455"/>
                    <a:pt x="2766" y="14155"/>
                    <a:pt x="2740" y="13842"/>
                  </a:cubicBezTo>
                  <a:lnTo>
                    <a:pt x="2949" y="13855"/>
                  </a:lnTo>
                  <a:cubicBezTo>
                    <a:pt x="2858" y="12459"/>
                    <a:pt x="2766" y="11063"/>
                    <a:pt x="2740" y="9654"/>
                  </a:cubicBezTo>
                  <a:cubicBezTo>
                    <a:pt x="2714" y="8924"/>
                    <a:pt x="2884" y="8141"/>
                    <a:pt x="3001" y="7410"/>
                  </a:cubicBezTo>
                  <a:lnTo>
                    <a:pt x="3001" y="7410"/>
                  </a:lnTo>
                  <a:cubicBezTo>
                    <a:pt x="3145" y="6575"/>
                    <a:pt x="3327" y="5740"/>
                    <a:pt x="3406" y="4892"/>
                  </a:cubicBezTo>
                  <a:lnTo>
                    <a:pt x="3406" y="4892"/>
                  </a:lnTo>
                  <a:cubicBezTo>
                    <a:pt x="3406" y="4775"/>
                    <a:pt x="3406" y="4658"/>
                    <a:pt x="3406" y="4553"/>
                  </a:cubicBezTo>
                  <a:lnTo>
                    <a:pt x="3406" y="4553"/>
                  </a:lnTo>
                  <a:cubicBezTo>
                    <a:pt x="3380" y="3992"/>
                    <a:pt x="2871" y="2701"/>
                    <a:pt x="3262" y="2231"/>
                  </a:cubicBezTo>
                  <a:cubicBezTo>
                    <a:pt x="3380" y="2100"/>
                    <a:pt x="3484" y="1526"/>
                    <a:pt x="3641" y="1657"/>
                  </a:cubicBezTo>
                  <a:cubicBezTo>
                    <a:pt x="3967" y="1944"/>
                    <a:pt x="3967" y="2896"/>
                    <a:pt x="3875" y="3327"/>
                  </a:cubicBezTo>
                  <a:cubicBezTo>
                    <a:pt x="3875" y="3327"/>
                    <a:pt x="3836" y="3640"/>
                    <a:pt x="3836" y="3744"/>
                  </a:cubicBezTo>
                  <a:cubicBezTo>
                    <a:pt x="3836" y="3744"/>
                    <a:pt x="3745" y="3940"/>
                    <a:pt x="3836" y="4436"/>
                  </a:cubicBezTo>
                  <a:cubicBezTo>
                    <a:pt x="3836" y="4762"/>
                    <a:pt x="3823" y="5140"/>
                    <a:pt x="3784" y="5453"/>
                  </a:cubicBezTo>
                  <a:lnTo>
                    <a:pt x="3784" y="5453"/>
                  </a:lnTo>
                  <a:cubicBezTo>
                    <a:pt x="3732" y="5923"/>
                    <a:pt x="3784" y="6393"/>
                    <a:pt x="3758" y="6849"/>
                  </a:cubicBezTo>
                  <a:lnTo>
                    <a:pt x="3758" y="6849"/>
                  </a:lnTo>
                  <a:cubicBezTo>
                    <a:pt x="3732" y="7175"/>
                    <a:pt x="3693" y="7489"/>
                    <a:pt x="3641" y="7815"/>
                  </a:cubicBezTo>
                  <a:lnTo>
                    <a:pt x="3641" y="7815"/>
                  </a:lnTo>
                  <a:cubicBezTo>
                    <a:pt x="3628" y="7932"/>
                    <a:pt x="3601" y="8037"/>
                    <a:pt x="3575" y="8154"/>
                  </a:cubicBezTo>
                  <a:lnTo>
                    <a:pt x="3575" y="8154"/>
                  </a:lnTo>
                  <a:cubicBezTo>
                    <a:pt x="3549" y="8258"/>
                    <a:pt x="3536" y="8376"/>
                    <a:pt x="3510" y="8480"/>
                  </a:cubicBezTo>
                  <a:lnTo>
                    <a:pt x="3510" y="8480"/>
                  </a:lnTo>
                  <a:cubicBezTo>
                    <a:pt x="3497" y="8532"/>
                    <a:pt x="3484" y="8571"/>
                    <a:pt x="3471" y="8624"/>
                  </a:cubicBezTo>
                  <a:lnTo>
                    <a:pt x="3471" y="8624"/>
                  </a:lnTo>
                  <a:cubicBezTo>
                    <a:pt x="3445" y="8728"/>
                    <a:pt x="3419" y="8832"/>
                    <a:pt x="3393" y="8937"/>
                  </a:cubicBezTo>
                  <a:lnTo>
                    <a:pt x="3393" y="8937"/>
                  </a:lnTo>
                  <a:lnTo>
                    <a:pt x="3301" y="9289"/>
                  </a:lnTo>
                  <a:lnTo>
                    <a:pt x="3301" y="9289"/>
                  </a:lnTo>
                  <a:cubicBezTo>
                    <a:pt x="3145" y="9824"/>
                    <a:pt x="3406" y="9876"/>
                    <a:pt x="3510" y="10398"/>
                  </a:cubicBezTo>
                  <a:lnTo>
                    <a:pt x="3510" y="10398"/>
                  </a:lnTo>
                  <a:cubicBezTo>
                    <a:pt x="3628" y="10959"/>
                    <a:pt x="3745" y="11520"/>
                    <a:pt x="3836" y="12081"/>
                  </a:cubicBezTo>
                  <a:lnTo>
                    <a:pt x="3836" y="12081"/>
                  </a:lnTo>
                  <a:lnTo>
                    <a:pt x="3928" y="12629"/>
                  </a:lnTo>
                  <a:lnTo>
                    <a:pt x="3928" y="12629"/>
                  </a:lnTo>
                  <a:cubicBezTo>
                    <a:pt x="3941" y="12707"/>
                    <a:pt x="3954" y="12798"/>
                    <a:pt x="3967" y="12864"/>
                  </a:cubicBezTo>
                  <a:lnTo>
                    <a:pt x="3967" y="12864"/>
                  </a:lnTo>
                  <a:cubicBezTo>
                    <a:pt x="3980" y="12955"/>
                    <a:pt x="4006" y="13046"/>
                    <a:pt x="4019" y="13138"/>
                  </a:cubicBezTo>
                  <a:cubicBezTo>
                    <a:pt x="4358" y="13125"/>
                    <a:pt x="4710" y="12459"/>
                    <a:pt x="4997" y="12446"/>
                  </a:cubicBezTo>
                  <a:lnTo>
                    <a:pt x="4997" y="12433"/>
                  </a:lnTo>
                  <a:lnTo>
                    <a:pt x="4997" y="12433"/>
                  </a:lnTo>
                  <a:cubicBezTo>
                    <a:pt x="5010" y="11663"/>
                    <a:pt x="5024" y="10907"/>
                    <a:pt x="5037" y="10150"/>
                  </a:cubicBezTo>
                  <a:lnTo>
                    <a:pt x="5037" y="10150"/>
                  </a:lnTo>
                  <a:cubicBezTo>
                    <a:pt x="5063" y="9498"/>
                    <a:pt x="5010" y="4527"/>
                    <a:pt x="5324" y="3953"/>
                  </a:cubicBezTo>
                  <a:cubicBezTo>
                    <a:pt x="5689" y="3275"/>
                    <a:pt x="6054" y="2583"/>
                    <a:pt x="6211" y="1813"/>
                  </a:cubicBezTo>
                  <a:lnTo>
                    <a:pt x="6211" y="1813"/>
                  </a:lnTo>
                  <a:cubicBezTo>
                    <a:pt x="6289" y="1409"/>
                    <a:pt x="6119" y="1018"/>
                    <a:pt x="5963" y="639"/>
                  </a:cubicBezTo>
                  <a:cubicBezTo>
                    <a:pt x="5898" y="457"/>
                    <a:pt x="5650" y="600"/>
                    <a:pt x="5624" y="417"/>
                  </a:cubicBezTo>
                  <a:cubicBezTo>
                    <a:pt x="5611" y="248"/>
                    <a:pt x="6028" y="26"/>
                    <a:pt x="6080" y="26"/>
                  </a:cubicBezTo>
                  <a:cubicBezTo>
                    <a:pt x="6772" y="0"/>
                    <a:pt x="6602" y="470"/>
                    <a:pt x="6811" y="965"/>
                  </a:cubicBezTo>
                  <a:lnTo>
                    <a:pt x="6811" y="965"/>
                  </a:lnTo>
                  <a:cubicBezTo>
                    <a:pt x="6954" y="1292"/>
                    <a:pt x="6706" y="1474"/>
                    <a:pt x="6628" y="1787"/>
                  </a:cubicBezTo>
                  <a:cubicBezTo>
                    <a:pt x="6393" y="2596"/>
                    <a:pt x="6446" y="3470"/>
                    <a:pt x="5976" y="4201"/>
                  </a:cubicBezTo>
                  <a:lnTo>
                    <a:pt x="5976" y="4201"/>
                  </a:lnTo>
                  <a:cubicBezTo>
                    <a:pt x="5924" y="4266"/>
                    <a:pt x="5650" y="4527"/>
                    <a:pt x="5650" y="4579"/>
                  </a:cubicBezTo>
                  <a:cubicBezTo>
                    <a:pt x="5663" y="4723"/>
                    <a:pt x="5676" y="4853"/>
                    <a:pt x="5689" y="4997"/>
                  </a:cubicBezTo>
                  <a:cubicBezTo>
                    <a:pt x="5741" y="5532"/>
                    <a:pt x="5806" y="10411"/>
                    <a:pt x="5872" y="10933"/>
                  </a:cubicBezTo>
                  <a:lnTo>
                    <a:pt x="5872" y="10933"/>
                  </a:lnTo>
                  <a:cubicBezTo>
                    <a:pt x="5924" y="11429"/>
                    <a:pt x="5976" y="11937"/>
                    <a:pt x="6067" y="12433"/>
                  </a:cubicBezTo>
                  <a:lnTo>
                    <a:pt x="6145" y="12407"/>
                  </a:lnTo>
                  <a:cubicBezTo>
                    <a:pt x="6172" y="12798"/>
                    <a:pt x="6172" y="13203"/>
                    <a:pt x="6145" y="13594"/>
                  </a:cubicBezTo>
                  <a:cubicBezTo>
                    <a:pt x="6119" y="13960"/>
                    <a:pt x="6080" y="15643"/>
                    <a:pt x="5989" y="16008"/>
                  </a:cubicBezTo>
                  <a:cubicBezTo>
                    <a:pt x="5976" y="16099"/>
                    <a:pt x="5702" y="16725"/>
                    <a:pt x="5767" y="16765"/>
                  </a:cubicBezTo>
                  <a:lnTo>
                    <a:pt x="5767" y="16765"/>
                  </a:lnTo>
                  <a:lnTo>
                    <a:pt x="5767" y="16960"/>
                  </a:lnTo>
                  <a:lnTo>
                    <a:pt x="5637" y="16960"/>
                  </a:lnTo>
                  <a:cubicBezTo>
                    <a:pt x="5780" y="17195"/>
                    <a:pt x="5780" y="17521"/>
                    <a:pt x="5793" y="17795"/>
                  </a:cubicBezTo>
                  <a:lnTo>
                    <a:pt x="5793" y="17795"/>
                  </a:lnTo>
                  <a:cubicBezTo>
                    <a:pt x="5806" y="18069"/>
                    <a:pt x="5793" y="18382"/>
                    <a:pt x="5793" y="18695"/>
                  </a:cubicBezTo>
                  <a:lnTo>
                    <a:pt x="5793" y="18695"/>
                  </a:lnTo>
                  <a:cubicBezTo>
                    <a:pt x="5780" y="18982"/>
                    <a:pt x="5754" y="19282"/>
                    <a:pt x="5741" y="19569"/>
                  </a:cubicBezTo>
                  <a:lnTo>
                    <a:pt x="5741" y="19569"/>
                  </a:lnTo>
                  <a:cubicBezTo>
                    <a:pt x="5689" y="20104"/>
                    <a:pt x="5611" y="20639"/>
                    <a:pt x="5532" y="21174"/>
                  </a:cubicBezTo>
                  <a:cubicBezTo>
                    <a:pt x="5832" y="20313"/>
                    <a:pt x="6289" y="19517"/>
                    <a:pt x="6876" y="18800"/>
                  </a:cubicBezTo>
                  <a:cubicBezTo>
                    <a:pt x="6954" y="18708"/>
                    <a:pt x="7215" y="18395"/>
                    <a:pt x="7359" y="18474"/>
                  </a:cubicBezTo>
                  <a:cubicBezTo>
                    <a:pt x="7659" y="18617"/>
                    <a:pt x="7463" y="19661"/>
                    <a:pt x="7450" y="19922"/>
                  </a:cubicBezTo>
                  <a:lnTo>
                    <a:pt x="7450" y="19922"/>
                  </a:lnTo>
                  <a:cubicBezTo>
                    <a:pt x="7437" y="20170"/>
                    <a:pt x="7411" y="20431"/>
                    <a:pt x="7372" y="20691"/>
                  </a:cubicBezTo>
                  <a:lnTo>
                    <a:pt x="7372" y="20691"/>
                  </a:lnTo>
                  <a:cubicBezTo>
                    <a:pt x="7333" y="21070"/>
                    <a:pt x="7281" y="21448"/>
                    <a:pt x="7228" y="21827"/>
                  </a:cubicBezTo>
                  <a:cubicBezTo>
                    <a:pt x="7189" y="22048"/>
                    <a:pt x="7281" y="22179"/>
                    <a:pt x="7385" y="22387"/>
                  </a:cubicBezTo>
                  <a:cubicBezTo>
                    <a:pt x="7450" y="22531"/>
                    <a:pt x="7763" y="22870"/>
                    <a:pt x="7698" y="23040"/>
                  </a:cubicBezTo>
                  <a:cubicBezTo>
                    <a:pt x="7698" y="23014"/>
                    <a:pt x="7724" y="22922"/>
                    <a:pt x="7698" y="23001"/>
                  </a:cubicBezTo>
                  <a:close/>
                  <a:moveTo>
                    <a:pt x="6380" y="27345"/>
                  </a:moveTo>
                  <a:cubicBezTo>
                    <a:pt x="6380" y="27293"/>
                    <a:pt x="6354" y="27254"/>
                    <a:pt x="6328" y="27215"/>
                  </a:cubicBezTo>
                  <a:cubicBezTo>
                    <a:pt x="6341" y="27306"/>
                    <a:pt x="6328" y="27384"/>
                    <a:pt x="6302" y="27476"/>
                  </a:cubicBezTo>
                  <a:cubicBezTo>
                    <a:pt x="6328" y="27436"/>
                    <a:pt x="6354" y="27384"/>
                    <a:pt x="6380" y="27345"/>
                  </a:cubicBezTo>
                  <a:cubicBezTo>
                    <a:pt x="6380" y="27306"/>
                    <a:pt x="6354" y="27384"/>
                    <a:pt x="6380" y="27345"/>
                  </a:cubicBezTo>
                  <a:close/>
                  <a:moveTo>
                    <a:pt x="1266" y="23496"/>
                  </a:moveTo>
                  <a:lnTo>
                    <a:pt x="1266" y="23496"/>
                  </a:lnTo>
                  <a:lnTo>
                    <a:pt x="1266" y="23496"/>
                  </a:lnTo>
                  <a:lnTo>
                    <a:pt x="1266" y="23483"/>
                  </a:lnTo>
                  <a:close/>
                  <a:moveTo>
                    <a:pt x="1240" y="27319"/>
                  </a:moveTo>
                  <a:lnTo>
                    <a:pt x="1305" y="27358"/>
                  </a:lnTo>
                  <a:lnTo>
                    <a:pt x="1240" y="27254"/>
                  </a:lnTo>
                  <a:lnTo>
                    <a:pt x="1240" y="27319"/>
                  </a:lnTo>
                  <a:cubicBezTo>
                    <a:pt x="1240" y="27345"/>
                    <a:pt x="1240" y="27306"/>
                    <a:pt x="1240" y="27319"/>
                  </a:cubicBezTo>
                  <a:close/>
                  <a:moveTo>
                    <a:pt x="1005" y="24762"/>
                  </a:moveTo>
                  <a:cubicBezTo>
                    <a:pt x="783" y="25206"/>
                    <a:pt x="901" y="25662"/>
                    <a:pt x="1175" y="26040"/>
                  </a:cubicBezTo>
                  <a:cubicBezTo>
                    <a:pt x="1201" y="25988"/>
                    <a:pt x="1201" y="25936"/>
                    <a:pt x="1162" y="25910"/>
                  </a:cubicBezTo>
                  <a:lnTo>
                    <a:pt x="1162" y="25897"/>
                  </a:lnTo>
                  <a:lnTo>
                    <a:pt x="1162" y="25897"/>
                  </a:lnTo>
                  <a:cubicBezTo>
                    <a:pt x="1149" y="25766"/>
                    <a:pt x="1149" y="25427"/>
                    <a:pt x="1031" y="25336"/>
                  </a:cubicBezTo>
                  <a:lnTo>
                    <a:pt x="1031" y="25336"/>
                  </a:lnTo>
                  <a:lnTo>
                    <a:pt x="1031" y="25336"/>
                  </a:lnTo>
                  <a:lnTo>
                    <a:pt x="1031" y="25336"/>
                  </a:lnTo>
                  <a:cubicBezTo>
                    <a:pt x="1031" y="25336"/>
                    <a:pt x="1149" y="25362"/>
                    <a:pt x="1331" y="25401"/>
                  </a:cubicBezTo>
                  <a:cubicBezTo>
                    <a:pt x="1279" y="25153"/>
                    <a:pt x="1162" y="24932"/>
                    <a:pt x="979" y="24762"/>
                  </a:cubicBezTo>
                  <a:cubicBezTo>
                    <a:pt x="940" y="24879"/>
                    <a:pt x="1266" y="25010"/>
                    <a:pt x="1005" y="24762"/>
                  </a:cubicBezTo>
                  <a:close/>
                  <a:moveTo>
                    <a:pt x="1488" y="27671"/>
                  </a:moveTo>
                  <a:cubicBezTo>
                    <a:pt x="1410" y="27645"/>
                    <a:pt x="1331" y="27593"/>
                    <a:pt x="1253" y="27554"/>
                  </a:cubicBezTo>
                  <a:cubicBezTo>
                    <a:pt x="1292" y="27932"/>
                    <a:pt x="1527" y="28258"/>
                    <a:pt x="1879" y="28415"/>
                  </a:cubicBezTo>
                  <a:cubicBezTo>
                    <a:pt x="1775" y="28193"/>
                    <a:pt x="1631" y="27932"/>
                    <a:pt x="1488" y="27671"/>
                  </a:cubicBezTo>
                  <a:cubicBezTo>
                    <a:pt x="1423" y="27632"/>
                    <a:pt x="1645" y="27919"/>
                    <a:pt x="1501" y="27671"/>
                  </a:cubicBezTo>
                  <a:close/>
                  <a:moveTo>
                    <a:pt x="2127" y="28937"/>
                  </a:moveTo>
                  <a:lnTo>
                    <a:pt x="2023" y="28702"/>
                  </a:lnTo>
                  <a:cubicBezTo>
                    <a:pt x="1971" y="28780"/>
                    <a:pt x="1945" y="28858"/>
                    <a:pt x="1945" y="28950"/>
                  </a:cubicBezTo>
                  <a:cubicBezTo>
                    <a:pt x="2036" y="28989"/>
                    <a:pt x="2140" y="29028"/>
                    <a:pt x="2245" y="29054"/>
                  </a:cubicBezTo>
                  <a:cubicBezTo>
                    <a:pt x="2192" y="29028"/>
                    <a:pt x="2153" y="28989"/>
                    <a:pt x="2127" y="28937"/>
                  </a:cubicBezTo>
                  <a:cubicBezTo>
                    <a:pt x="2101" y="28872"/>
                    <a:pt x="2153" y="28989"/>
                    <a:pt x="2127" y="28937"/>
                  </a:cubicBezTo>
                  <a:close/>
                  <a:moveTo>
                    <a:pt x="2858" y="29198"/>
                  </a:moveTo>
                  <a:cubicBezTo>
                    <a:pt x="2545" y="29250"/>
                    <a:pt x="2219" y="29198"/>
                    <a:pt x="1945" y="29041"/>
                  </a:cubicBezTo>
                  <a:cubicBezTo>
                    <a:pt x="2062" y="29733"/>
                    <a:pt x="2910" y="29537"/>
                    <a:pt x="3314" y="29224"/>
                  </a:cubicBezTo>
                  <a:cubicBezTo>
                    <a:pt x="3171" y="29224"/>
                    <a:pt x="3014" y="29224"/>
                    <a:pt x="2858" y="29198"/>
                  </a:cubicBezTo>
                  <a:cubicBezTo>
                    <a:pt x="2845" y="29198"/>
                    <a:pt x="3014" y="29211"/>
                    <a:pt x="2858" y="29198"/>
                  </a:cubicBezTo>
                  <a:close/>
                  <a:moveTo>
                    <a:pt x="5702" y="23183"/>
                  </a:moveTo>
                  <a:lnTo>
                    <a:pt x="5702" y="23157"/>
                  </a:lnTo>
                  <a:cubicBezTo>
                    <a:pt x="5624" y="23288"/>
                    <a:pt x="5480" y="23366"/>
                    <a:pt x="5324" y="23340"/>
                  </a:cubicBezTo>
                  <a:cubicBezTo>
                    <a:pt x="5402" y="23457"/>
                    <a:pt x="5480" y="23588"/>
                    <a:pt x="5545" y="23718"/>
                  </a:cubicBezTo>
                  <a:cubicBezTo>
                    <a:pt x="5676" y="23731"/>
                    <a:pt x="5819" y="23757"/>
                    <a:pt x="5950" y="23810"/>
                  </a:cubicBezTo>
                  <a:cubicBezTo>
                    <a:pt x="5832" y="23614"/>
                    <a:pt x="5754" y="23405"/>
                    <a:pt x="5715" y="23183"/>
                  </a:cubicBezTo>
                  <a:cubicBezTo>
                    <a:pt x="5715" y="23183"/>
                    <a:pt x="5715" y="23209"/>
                    <a:pt x="5715" y="23183"/>
                  </a:cubicBezTo>
                  <a:close/>
                  <a:moveTo>
                    <a:pt x="5728" y="23092"/>
                  </a:moveTo>
                  <a:cubicBezTo>
                    <a:pt x="5728" y="23092"/>
                    <a:pt x="5728" y="23105"/>
                    <a:pt x="5728" y="23118"/>
                  </a:cubicBezTo>
                  <a:lnTo>
                    <a:pt x="5754" y="23079"/>
                  </a:lnTo>
                  <a:cubicBezTo>
                    <a:pt x="5741" y="23079"/>
                    <a:pt x="5741" y="23079"/>
                    <a:pt x="5728" y="23079"/>
                  </a:cubicBezTo>
                  <a:cubicBezTo>
                    <a:pt x="5728" y="23079"/>
                    <a:pt x="5741" y="23092"/>
                    <a:pt x="5741" y="23092"/>
                  </a:cubicBezTo>
                  <a:close/>
                  <a:moveTo>
                    <a:pt x="5989" y="22675"/>
                  </a:moveTo>
                  <a:close/>
                  <a:moveTo>
                    <a:pt x="6067" y="22818"/>
                  </a:moveTo>
                  <a:cubicBezTo>
                    <a:pt x="6054" y="22766"/>
                    <a:pt x="6028" y="22714"/>
                    <a:pt x="5989" y="22688"/>
                  </a:cubicBezTo>
                  <a:lnTo>
                    <a:pt x="5989" y="22688"/>
                  </a:lnTo>
                  <a:cubicBezTo>
                    <a:pt x="5937" y="22661"/>
                    <a:pt x="5872" y="22661"/>
                    <a:pt x="5819" y="22688"/>
                  </a:cubicBezTo>
                  <a:cubicBezTo>
                    <a:pt x="5819" y="22818"/>
                    <a:pt x="5793" y="22935"/>
                    <a:pt x="5754" y="23053"/>
                  </a:cubicBezTo>
                  <a:cubicBezTo>
                    <a:pt x="5858" y="23053"/>
                    <a:pt x="5963" y="23092"/>
                    <a:pt x="6041" y="23183"/>
                  </a:cubicBezTo>
                  <a:cubicBezTo>
                    <a:pt x="6080" y="23066"/>
                    <a:pt x="6080" y="22948"/>
                    <a:pt x="6067" y="22818"/>
                  </a:cubicBezTo>
                  <a:cubicBezTo>
                    <a:pt x="6067" y="22766"/>
                    <a:pt x="6093" y="22870"/>
                    <a:pt x="6080" y="22818"/>
                  </a:cubicBezTo>
                  <a:close/>
                  <a:moveTo>
                    <a:pt x="6028" y="26014"/>
                  </a:moveTo>
                  <a:cubicBezTo>
                    <a:pt x="6106" y="26197"/>
                    <a:pt x="6159" y="26380"/>
                    <a:pt x="6211" y="26575"/>
                  </a:cubicBezTo>
                  <a:cubicBezTo>
                    <a:pt x="6315" y="26327"/>
                    <a:pt x="6393" y="26080"/>
                    <a:pt x="6433" y="25832"/>
                  </a:cubicBezTo>
                  <a:cubicBezTo>
                    <a:pt x="6289" y="25845"/>
                    <a:pt x="6145" y="25910"/>
                    <a:pt x="6028" y="26014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5" name="Google Shape;149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1905" y="2244065"/>
              <a:ext cx="670747" cy="23644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6" name="Google Shape;1496;p26"/>
          <p:cNvGrpSpPr/>
          <p:nvPr/>
        </p:nvGrpSpPr>
        <p:grpSpPr>
          <a:xfrm>
            <a:off x="2948809" y="2215788"/>
            <a:ext cx="1192853" cy="4366259"/>
            <a:chOff x="2948809" y="2215788"/>
            <a:chExt cx="1192853" cy="4366259"/>
          </a:xfrm>
        </p:grpSpPr>
        <p:sp>
          <p:nvSpPr>
            <p:cNvPr id="1497" name="Google Shape;1497;p26"/>
            <p:cNvSpPr/>
            <p:nvPr/>
          </p:nvSpPr>
          <p:spPr>
            <a:xfrm flipH="1">
              <a:off x="2948809" y="4392920"/>
              <a:ext cx="1184703" cy="2189127"/>
            </a:xfrm>
            <a:custGeom>
              <a:avLst/>
              <a:gdLst/>
              <a:ahLst/>
              <a:cxnLst/>
              <a:rect l="l" t="t" r="r" b="b"/>
              <a:pathLst>
                <a:path w="40375" h="74606" extrusionOk="0">
                  <a:moveTo>
                    <a:pt x="40226" y="21069"/>
                  </a:moveTo>
                  <a:cubicBezTo>
                    <a:pt x="40178" y="21307"/>
                    <a:pt x="40097" y="21537"/>
                    <a:pt x="39945" y="21736"/>
                  </a:cubicBezTo>
                  <a:cubicBezTo>
                    <a:pt x="40049" y="21742"/>
                    <a:pt x="40153" y="21742"/>
                    <a:pt x="40256" y="21742"/>
                  </a:cubicBezTo>
                  <a:lnTo>
                    <a:pt x="39597" y="23130"/>
                  </a:lnTo>
                  <a:cubicBezTo>
                    <a:pt x="39415" y="23125"/>
                    <a:pt x="39244" y="23119"/>
                    <a:pt x="39061" y="23100"/>
                  </a:cubicBezTo>
                  <a:cubicBezTo>
                    <a:pt x="38397" y="24917"/>
                    <a:pt x="37729" y="26735"/>
                    <a:pt x="37056" y="28550"/>
                  </a:cubicBezTo>
                  <a:lnTo>
                    <a:pt x="37056" y="28550"/>
                  </a:lnTo>
                  <a:cubicBezTo>
                    <a:pt x="36688" y="29552"/>
                    <a:pt x="36262" y="30539"/>
                    <a:pt x="35928" y="31552"/>
                  </a:cubicBezTo>
                  <a:cubicBezTo>
                    <a:pt x="35953" y="31560"/>
                    <a:pt x="35981" y="31566"/>
                    <a:pt x="36006" y="31569"/>
                  </a:cubicBezTo>
                  <a:cubicBezTo>
                    <a:pt x="35731" y="31760"/>
                    <a:pt x="35616" y="32228"/>
                    <a:pt x="35482" y="32520"/>
                  </a:cubicBezTo>
                  <a:cubicBezTo>
                    <a:pt x="35207" y="33154"/>
                    <a:pt x="34952" y="33793"/>
                    <a:pt x="34724" y="34447"/>
                  </a:cubicBezTo>
                  <a:cubicBezTo>
                    <a:pt x="34219" y="35872"/>
                    <a:pt x="33888" y="37367"/>
                    <a:pt x="33580" y="38849"/>
                  </a:cubicBezTo>
                  <a:lnTo>
                    <a:pt x="33580" y="38849"/>
                  </a:lnTo>
                  <a:cubicBezTo>
                    <a:pt x="33226" y="40574"/>
                    <a:pt x="32957" y="42319"/>
                    <a:pt x="32822" y="44075"/>
                  </a:cubicBezTo>
                  <a:cubicBezTo>
                    <a:pt x="32707" y="45660"/>
                    <a:pt x="32901" y="47203"/>
                    <a:pt x="32901" y="48774"/>
                  </a:cubicBezTo>
                  <a:lnTo>
                    <a:pt x="32901" y="48774"/>
                  </a:lnTo>
                  <a:cubicBezTo>
                    <a:pt x="33170" y="50794"/>
                    <a:pt x="34281" y="52690"/>
                    <a:pt x="34281" y="54743"/>
                  </a:cubicBezTo>
                  <a:cubicBezTo>
                    <a:pt x="34318" y="55633"/>
                    <a:pt x="34116" y="56780"/>
                    <a:pt x="33190" y="57176"/>
                  </a:cubicBezTo>
                  <a:cubicBezTo>
                    <a:pt x="33737" y="57451"/>
                    <a:pt x="34060" y="57658"/>
                    <a:pt x="34346" y="57077"/>
                  </a:cubicBezTo>
                  <a:cubicBezTo>
                    <a:pt x="34699" y="57288"/>
                    <a:pt x="35033" y="57526"/>
                    <a:pt x="35347" y="57793"/>
                  </a:cubicBezTo>
                  <a:cubicBezTo>
                    <a:pt x="35577" y="57159"/>
                    <a:pt x="35768" y="56500"/>
                    <a:pt x="35827" y="55823"/>
                  </a:cubicBezTo>
                  <a:cubicBezTo>
                    <a:pt x="35816" y="56371"/>
                    <a:pt x="35723" y="56915"/>
                    <a:pt x="35597" y="57445"/>
                  </a:cubicBezTo>
                  <a:cubicBezTo>
                    <a:pt x="35431" y="58023"/>
                    <a:pt x="35785" y="58205"/>
                    <a:pt x="36180" y="58609"/>
                  </a:cubicBezTo>
                  <a:cubicBezTo>
                    <a:pt x="36890" y="57902"/>
                    <a:pt x="37176" y="56469"/>
                    <a:pt x="37053" y="55512"/>
                  </a:cubicBezTo>
                  <a:cubicBezTo>
                    <a:pt x="37255" y="56463"/>
                    <a:pt x="37058" y="57451"/>
                    <a:pt x="36663" y="58317"/>
                  </a:cubicBezTo>
                  <a:cubicBezTo>
                    <a:pt x="36340" y="59013"/>
                    <a:pt x="36408" y="58665"/>
                    <a:pt x="36725" y="59310"/>
                  </a:cubicBezTo>
                  <a:cubicBezTo>
                    <a:pt x="36859" y="59512"/>
                    <a:pt x="37950" y="59123"/>
                    <a:pt x="38150" y="59092"/>
                  </a:cubicBezTo>
                  <a:cubicBezTo>
                    <a:pt x="37723" y="59195"/>
                    <a:pt x="37266" y="59341"/>
                    <a:pt x="36870" y="59538"/>
                  </a:cubicBezTo>
                  <a:cubicBezTo>
                    <a:pt x="36921" y="59619"/>
                    <a:pt x="36969" y="59703"/>
                    <a:pt x="37011" y="59793"/>
                  </a:cubicBezTo>
                  <a:cubicBezTo>
                    <a:pt x="36612" y="59989"/>
                    <a:pt x="36267" y="60298"/>
                    <a:pt x="35950" y="60598"/>
                  </a:cubicBezTo>
                  <a:lnTo>
                    <a:pt x="35950" y="60593"/>
                  </a:lnTo>
                  <a:cubicBezTo>
                    <a:pt x="35877" y="60665"/>
                    <a:pt x="35796" y="60738"/>
                    <a:pt x="35723" y="60811"/>
                  </a:cubicBezTo>
                  <a:cubicBezTo>
                    <a:pt x="36486" y="61165"/>
                    <a:pt x="36741" y="61701"/>
                    <a:pt x="36741" y="61701"/>
                  </a:cubicBezTo>
                  <a:cubicBezTo>
                    <a:pt x="36438" y="61861"/>
                    <a:pt x="36158" y="62057"/>
                    <a:pt x="35905" y="62287"/>
                  </a:cubicBezTo>
                  <a:cubicBezTo>
                    <a:pt x="36666" y="62304"/>
                    <a:pt x="37423" y="62427"/>
                    <a:pt x="38150" y="62657"/>
                  </a:cubicBezTo>
                  <a:cubicBezTo>
                    <a:pt x="37510" y="62537"/>
                    <a:pt x="35931" y="62214"/>
                    <a:pt x="35417" y="62764"/>
                  </a:cubicBezTo>
                  <a:cubicBezTo>
                    <a:pt x="34772" y="63451"/>
                    <a:pt x="34236" y="64225"/>
                    <a:pt x="33987" y="65148"/>
                  </a:cubicBezTo>
                  <a:cubicBezTo>
                    <a:pt x="34368" y="64764"/>
                    <a:pt x="35381" y="64582"/>
                    <a:pt x="35900" y="64447"/>
                  </a:cubicBezTo>
                  <a:cubicBezTo>
                    <a:pt x="35367" y="64646"/>
                    <a:pt x="34848" y="64887"/>
                    <a:pt x="34351" y="65168"/>
                  </a:cubicBezTo>
                  <a:cubicBezTo>
                    <a:pt x="33748" y="65507"/>
                    <a:pt x="33723" y="65942"/>
                    <a:pt x="33462" y="66573"/>
                  </a:cubicBezTo>
                  <a:cubicBezTo>
                    <a:pt x="32859" y="67976"/>
                    <a:pt x="32107" y="69592"/>
                    <a:pt x="31016" y="70683"/>
                  </a:cubicBezTo>
                  <a:cubicBezTo>
                    <a:pt x="32542" y="69982"/>
                    <a:pt x="33510" y="68130"/>
                    <a:pt x="34284" y="66728"/>
                  </a:cubicBezTo>
                  <a:cubicBezTo>
                    <a:pt x="33633" y="68245"/>
                    <a:pt x="32216" y="72153"/>
                    <a:pt x="29919" y="71317"/>
                  </a:cubicBezTo>
                  <a:cubicBezTo>
                    <a:pt x="30152" y="71640"/>
                    <a:pt x="30948" y="72622"/>
                    <a:pt x="31437" y="72386"/>
                  </a:cubicBezTo>
                  <a:cubicBezTo>
                    <a:pt x="32132" y="72066"/>
                    <a:pt x="32693" y="71519"/>
                    <a:pt x="33145" y="70916"/>
                  </a:cubicBezTo>
                  <a:cubicBezTo>
                    <a:pt x="32724" y="71572"/>
                    <a:pt x="32180" y="72195"/>
                    <a:pt x="31484" y="72563"/>
                  </a:cubicBezTo>
                  <a:cubicBezTo>
                    <a:pt x="32127" y="72885"/>
                    <a:pt x="32907" y="73006"/>
                    <a:pt x="33608" y="73057"/>
                  </a:cubicBezTo>
                  <a:cubicBezTo>
                    <a:pt x="33089" y="73071"/>
                    <a:pt x="32570" y="73028"/>
                    <a:pt x="32059" y="72933"/>
                  </a:cubicBezTo>
                  <a:cubicBezTo>
                    <a:pt x="31633" y="72849"/>
                    <a:pt x="31316" y="72689"/>
                    <a:pt x="30881" y="72818"/>
                  </a:cubicBezTo>
                  <a:cubicBezTo>
                    <a:pt x="30345" y="72986"/>
                    <a:pt x="29776" y="73034"/>
                    <a:pt x="29218" y="72953"/>
                  </a:cubicBezTo>
                  <a:cubicBezTo>
                    <a:pt x="28516" y="72855"/>
                    <a:pt x="28662" y="72835"/>
                    <a:pt x="28157" y="73261"/>
                  </a:cubicBezTo>
                  <a:cubicBezTo>
                    <a:pt x="28469" y="73494"/>
                    <a:pt x="28802" y="73699"/>
                    <a:pt x="29150" y="73873"/>
                  </a:cubicBezTo>
                  <a:cubicBezTo>
                    <a:pt x="28889" y="73786"/>
                    <a:pt x="28267" y="73385"/>
                    <a:pt x="28011" y="73385"/>
                  </a:cubicBezTo>
                  <a:cubicBezTo>
                    <a:pt x="27745" y="73601"/>
                    <a:pt x="27456" y="73783"/>
                    <a:pt x="27144" y="73926"/>
                  </a:cubicBezTo>
                  <a:cubicBezTo>
                    <a:pt x="26230" y="74347"/>
                    <a:pt x="25279" y="74288"/>
                    <a:pt x="24347" y="73946"/>
                  </a:cubicBezTo>
                  <a:cubicBezTo>
                    <a:pt x="24614" y="74249"/>
                    <a:pt x="24959" y="74476"/>
                    <a:pt x="25346" y="74605"/>
                  </a:cubicBezTo>
                  <a:cubicBezTo>
                    <a:pt x="24583" y="74440"/>
                    <a:pt x="24073" y="73878"/>
                    <a:pt x="23402" y="73517"/>
                  </a:cubicBezTo>
                  <a:cubicBezTo>
                    <a:pt x="22653" y="73113"/>
                    <a:pt x="21957" y="72616"/>
                    <a:pt x="21335" y="72035"/>
                  </a:cubicBezTo>
                  <a:cubicBezTo>
                    <a:pt x="20897" y="71634"/>
                    <a:pt x="20504" y="71188"/>
                    <a:pt x="20165" y="70700"/>
                  </a:cubicBezTo>
                  <a:cubicBezTo>
                    <a:pt x="20005" y="70473"/>
                    <a:pt x="19862" y="70232"/>
                    <a:pt x="19736" y="69982"/>
                  </a:cubicBezTo>
                  <a:cubicBezTo>
                    <a:pt x="19480" y="69847"/>
                    <a:pt x="19236" y="69707"/>
                    <a:pt x="18992" y="69555"/>
                  </a:cubicBezTo>
                  <a:cubicBezTo>
                    <a:pt x="18097" y="68989"/>
                    <a:pt x="17286" y="68279"/>
                    <a:pt x="16549" y="67519"/>
                  </a:cubicBezTo>
                  <a:cubicBezTo>
                    <a:pt x="17452" y="68310"/>
                    <a:pt x="18451" y="69017"/>
                    <a:pt x="19542" y="69530"/>
                  </a:cubicBezTo>
                  <a:cubicBezTo>
                    <a:pt x="19376" y="69093"/>
                    <a:pt x="19242" y="68641"/>
                    <a:pt x="19048" y="68212"/>
                  </a:cubicBezTo>
                  <a:cubicBezTo>
                    <a:pt x="18846" y="67780"/>
                    <a:pt x="18353" y="67555"/>
                    <a:pt x="17979" y="67275"/>
                  </a:cubicBezTo>
                  <a:cubicBezTo>
                    <a:pt x="16986" y="66604"/>
                    <a:pt x="16066" y="65763"/>
                    <a:pt x="15183" y="64946"/>
                  </a:cubicBezTo>
                  <a:cubicBezTo>
                    <a:pt x="16285" y="65852"/>
                    <a:pt x="17452" y="66750"/>
                    <a:pt x="18675" y="67488"/>
                  </a:cubicBezTo>
                  <a:cubicBezTo>
                    <a:pt x="17730" y="65768"/>
                    <a:pt x="16481" y="64225"/>
                    <a:pt x="15213" y="62739"/>
                  </a:cubicBezTo>
                  <a:cubicBezTo>
                    <a:pt x="15323" y="62797"/>
                    <a:pt x="16305" y="63342"/>
                    <a:pt x="17438" y="64122"/>
                  </a:cubicBezTo>
                  <a:cubicBezTo>
                    <a:pt x="15926" y="62733"/>
                    <a:pt x="14414" y="61361"/>
                    <a:pt x="12848" y="60037"/>
                  </a:cubicBezTo>
                  <a:cubicBezTo>
                    <a:pt x="13342" y="60405"/>
                    <a:pt x="17761" y="63965"/>
                    <a:pt x="17873" y="63830"/>
                  </a:cubicBezTo>
                  <a:cubicBezTo>
                    <a:pt x="16933" y="62764"/>
                    <a:pt x="15937" y="61701"/>
                    <a:pt x="14823" y="60817"/>
                  </a:cubicBezTo>
                  <a:cubicBezTo>
                    <a:pt x="14913" y="60842"/>
                    <a:pt x="16383" y="61288"/>
                    <a:pt x="18263" y="62116"/>
                  </a:cubicBezTo>
                  <a:cubicBezTo>
                    <a:pt x="18476" y="61395"/>
                    <a:pt x="17884" y="60517"/>
                    <a:pt x="17348" y="60079"/>
                  </a:cubicBezTo>
                  <a:cubicBezTo>
                    <a:pt x="17348" y="60079"/>
                    <a:pt x="17817" y="59793"/>
                    <a:pt x="18263" y="59793"/>
                  </a:cubicBezTo>
                  <a:cubicBezTo>
                    <a:pt x="17620" y="58432"/>
                    <a:pt x="16263" y="58000"/>
                    <a:pt x="14823" y="58323"/>
                  </a:cubicBezTo>
                  <a:cubicBezTo>
                    <a:pt x="15598" y="57975"/>
                    <a:pt x="16310" y="58048"/>
                    <a:pt x="17121" y="58048"/>
                  </a:cubicBezTo>
                  <a:cubicBezTo>
                    <a:pt x="16434" y="57352"/>
                    <a:pt x="15023" y="57627"/>
                    <a:pt x="14102" y="57560"/>
                  </a:cubicBezTo>
                  <a:lnTo>
                    <a:pt x="14102" y="57560"/>
                  </a:lnTo>
                  <a:cubicBezTo>
                    <a:pt x="13342" y="57456"/>
                    <a:pt x="12708" y="57487"/>
                    <a:pt x="12055" y="57086"/>
                  </a:cubicBezTo>
                  <a:cubicBezTo>
                    <a:pt x="11359" y="56659"/>
                    <a:pt x="10677" y="56225"/>
                    <a:pt x="10007" y="55762"/>
                  </a:cubicBezTo>
                  <a:cubicBezTo>
                    <a:pt x="8949" y="55032"/>
                    <a:pt x="7942" y="54236"/>
                    <a:pt x="6988" y="53377"/>
                  </a:cubicBezTo>
                  <a:cubicBezTo>
                    <a:pt x="6062" y="52541"/>
                    <a:pt x="5288" y="51481"/>
                    <a:pt x="4329" y="50695"/>
                  </a:cubicBezTo>
                  <a:lnTo>
                    <a:pt x="4329" y="50695"/>
                  </a:lnTo>
                  <a:cubicBezTo>
                    <a:pt x="4214" y="50603"/>
                    <a:pt x="4093" y="50513"/>
                    <a:pt x="3970" y="50432"/>
                  </a:cubicBezTo>
                  <a:lnTo>
                    <a:pt x="3970" y="50432"/>
                  </a:lnTo>
                  <a:cubicBezTo>
                    <a:pt x="3540" y="50294"/>
                    <a:pt x="3103" y="50188"/>
                    <a:pt x="2660" y="50118"/>
                  </a:cubicBezTo>
                  <a:cubicBezTo>
                    <a:pt x="2219" y="50050"/>
                    <a:pt x="1860" y="50179"/>
                    <a:pt x="1428" y="50185"/>
                  </a:cubicBezTo>
                  <a:cubicBezTo>
                    <a:pt x="856" y="50216"/>
                    <a:pt x="769" y="49391"/>
                    <a:pt x="873" y="48995"/>
                  </a:cubicBezTo>
                  <a:cubicBezTo>
                    <a:pt x="317" y="48720"/>
                    <a:pt x="0" y="48283"/>
                    <a:pt x="185" y="47666"/>
                  </a:cubicBezTo>
                  <a:cubicBezTo>
                    <a:pt x="227" y="47520"/>
                    <a:pt x="354" y="46159"/>
                    <a:pt x="452" y="46069"/>
                  </a:cubicBezTo>
                  <a:lnTo>
                    <a:pt x="452" y="46069"/>
                  </a:lnTo>
                  <a:cubicBezTo>
                    <a:pt x="530" y="45820"/>
                    <a:pt x="940" y="46855"/>
                    <a:pt x="951" y="46891"/>
                  </a:cubicBezTo>
                  <a:cubicBezTo>
                    <a:pt x="1063" y="47525"/>
                    <a:pt x="1268" y="48569"/>
                    <a:pt x="2155" y="48401"/>
                  </a:cubicBezTo>
                  <a:cubicBezTo>
                    <a:pt x="2508" y="48302"/>
                    <a:pt x="2031" y="46619"/>
                    <a:pt x="2042" y="46260"/>
                  </a:cubicBezTo>
                  <a:cubicBezTo>
                    <a:pt x="2056" y="45994"/>
                    <a:pt x="2087" y="44333"/>
                    <a:pt x="2477" y="44224"/>
                  </a:cubicBezTo>
                  <a:cubicBezTo>
                    <a:pt x="2856" y="44078"/>
                    <a:pt x="3061" y="50095"/>
                    <a:pt x="4225" y="46659"/>
                  </a:cubicBezTo>
                  <a:cubicBezTo>
                    <a:pt x="4256" y="46572"/>
                    <a:pt x="4836" y="44919"/>
                    <a:pt x="4994" y="45780"/>
                  </a:cubicBezTo>
                  <a:cubicBezTo>
                    <a:pt x="5139" y="46549"/>
                    <a:pt x="4500" y="48274"/>
                    <a:pt x="5170" y="48830"/>
                  </a:cubicBezTo>
                  <a:cubicBezTo>
                    <a:pt x="5524" y="48816"/>
                    <a:pt x="5925" y="48816"/>
                    <a:pt x="6200" y="48561"/>
                  </a:cubicBezTo>
                  <a:cubicBezTo>
                    <a:pt x="6413" y="48364"/>
                    <a:pt x="6486" y="48056"/>
                    <a:pt x="6699" y="47865"/>
                  </a:cubicBezTo>
                  <a:cubicBezTo>
                    <a:pt x="7120" y="47506"/>
                    <a:pt x="7243" y="48260"/>
                    <a:pt x="7232" y="48535"/>
                  </a:cubicBezTo>
                  <a:lnTo>
                    <a:pt x="7224" y="48535"/>
                  </a:lnTo>
                  <a:cubicBezTo>
                    <a:pt x="7224" y="48945"/>
                    <a:pt x="7103" y="49304"/>
                    <a:pt x="6694" y="49444"/>
                  </a:cubicBezTo>
                  <a:cubicBezTo>
                    <a:pt x="6189" y="49621"/>
                    <a:pt x="6152" y="49840"/>
                    <a:pt x="6475" y="50252"/>
                  </a:cubicBezTo>
                  <a:cubicBezTo>
                    <a:pt x="7395" y="51335"/>
                    <a:pt x="8573" y="52250"/>
                    <a:pt x="9664" y="53153"/>
                  </a:cubicBezTo>
                  <a:lnTo>
                    <a:pt x="9664" y="53147"/>
                  </a:lnTo>
                  <a:cubicBezTo>
                    <a:pt x="10579" y="53896"/>
                    <a:pt x="11718" y="55105"/>
                    <a:pt x="12851" y="55512"/>
                  </a:cubicBezTo>
                  <a:cubicBezTo>
                    <a:pt x="13182" y="55641"/>
                    <a:pt x="13707" y="55554"/>
                    <a:pt x="14052" y="55568"/>
                  </a:cubicBezTo>
                  <a:cubicBezTo>
                    <a:pt x="14779" y="55568"/>
                    <a:pt x="15511" y="55602"/>
                    <a:pt x="16235" y="55610"/>
                  </a:cubicBezTo>
                  <a:cubicBezTo>
                    <a:pt x="17589" y="55627"/>
                    <a:pt x="18956" y="55636"/>
                    <a:pt x="20308" y="55579"/>
                  </a:cubicBezTo>
                  <a:cubicBezTo>
                    <a:pt x="20880" y="55532"/>
                    <a:pt x="20942" y="51646"/>
                    <a:pt x="20395" y="51343"/>
                  </a:cubicBezTo>
                  <a:lnTo>
                    <a:pt x="20395" y="51343"/>
                  </a:lnTo>
                  <a:cubicBezTo>
                    <a:pt x="19606" y="50850"/>
                    <a:pt x="19124" y="50342"/>
                    <a:pt x="18465" y="49685"/>
                  </a:cubicBezTo>
                  <a:lnTo>
                    <a:pt x="18465" y="49691"/>
                  </a:lnTo>
                  <a:cubicBezTo>
                    <a:pt x="18294" y="49478"/>
                    <a:pt x="18125" y="49256"/>
                    <a:pt x="17954" y="49037"/>
                  </a:cubicBezTo>
                  <a:lnTo>
                    <a:pt x="17954" y="49037"/>
                  </a:lnTo>
                  <a:cubicBezTo>
                    <a:pt x="17660" y="48667"/>
                    <a:pt x="17368" y="48277"/>
                    <a:pt x="17093" y="47884"/>
                  </a:cubicBezTo>
                  <a:lnTo>
                    <a:pt x="17093" y="47884"/>
                  </a:lnTo>
                  <a:cubicBezTo>
                    <a:pt x="16509" y="47074"/>
                    <a:pt x="15937" y="46263"/>
                    <a:pt x="15337" y="45466"/>
                  </a:cubicBezTo>
                  <a:cubicBezTo>
                    <a:pt x="14801" y="44748"/>
                    <a:pt x="14282" y="43862"/>
                    <a:pt x="13278" y="43850"/>
                  </a:cubicBezTo>
                  <a:cubicBezTo>
                    <a:pt x="12453" y="43845"/>
                    <a:pt x="11679" y="44535"/>
                    <a:pt x="10874" y="44703"/>
                  </a:cubicBezTo>
                  <a:cubicBezTo>
                    <a:pt x="10419" y="44801"/>
                    <a:pt x="9162" y="44546"/>
                    <a:pt x="9162" y="43839"/>
                  </a:cubicBezTo>
                  <a:cubicBezTo>
                    <a:pt x="8997" y="43284"/>
                    <a:pt x="10338" y="43850"/>
                    <a:pt x="10467" y="43912"/>
                  </a:cubicBezTo>
                  <a:cubicBezTo>
                    <a:pt x="10753" y="44058"/>
                    <a:pt x="11174" y="43747"/>
                    <a:pt x="11356" y="43564"/>
                  </a:cubicBezTo>
                  <a:cubicBezTo>
                    <a:pt x="10601" y="43564"/>
                    <a:pt x="9667" y="43643"/>
                    <a:pt x="8991" y="43247"/>
                  </a:cubicBezTo>
                  <a:cubicBezTo>
                    <a:pt x="8430" y="42913"/>
                    <a:pt x="8242" y="42052"/>
                    <a:pt x="8065" y="41469"/>
                  </a:cubicBezTo>
                  <a:cubicBezTo>
                    <a:pt x="7734" y="40456"/>
                    <a:pt x="8868" y="41603"/>
                    <a:pt x="9039" y="41864"/>
                  </a:cubicBezTo>
                  <a:cubicBezTo>
                    <a:pt x="9527" y="42602"/>
                    <a:pt x="10478" y="43107"/>
                    <a:pt x="11210" y="42237"/>
                  </a:cubicBezTo>
                  <a:cubicBezTo>
                    <a:pt x="10411" y="41772"/>
                    <a:pt x="9729" y="41340"/>
                    <a:pt x="9583" y="40394"/>
                  </a:cubicBezTo>
                  <a:cubicBezTo>
                    <a:pt x="9533" y="40072"/>
                    <a:pt x="9204" y="38248"/>
                    <a:pt x="9765" y="38310"/>
                  </a:cubicBezTo>
                  <a:cubicBezTo>
                    <a:pt x="10587" y="38139"/>
                    <a:pt x="10638" y="39651"/>
                    <a:pt x="10660" y="40077"/>
                  </a:cubicBezTo>
                  <a:cubicBezTo>
                    <a:pt x="10711" y="40997"/>
                    <a:pt x="11143" y="41730"/>
                    <a:pt x="12167" y="41707"/>
                  </a:cubicBezTo>
                  <a:cubicBezTo>
                    <a:pt x="12301" y="41671"/>
                    <a:pt x="11752" y="39828"/>
                    <a:pt x="11819" y="39449"/>
                  </a:cubicBezTo>
                  <a:cubicBezTo>
                    <a:pt x="11822" y="39460"/>
                    <a:pt x="11825" y="39471"/>
                    <a:pt x="11825" y="39480"/>
                  </a:cubicBezTo>
                  <a:cubicBezTo>
                    <a:pt x="11844" y="39340"/>
                    <a:pt x="12119" y="38097"/>
                    <a:pt x="12229" y="38164"/>
                  </a:cubicBezTo>
                  <a:cubicBezTo>
                    <a:pt x="12649" y="38512"/>
                    <a:pt x="12593" y="39536"/>
                    <a:pt x="12784" y="40010"/>
                  </a:cubicBezTo>
                  <a:cubicBezTo>
                    <a:pt x="13059" y="40694"/>
                    <a:pt x="13704" y="41084"/>
                    <a:pt x="14436" y="41042"/>
                  </a:cubicBezTo>
                  <a:cubicBezTo>
                    <a:pt x="15222" y="40955"/>
                    <a:pt x="14599" y="39870"/>
                    <a:pt x="14391" y="39463"/>
                  </a:cubicBezTo>
                  <a:cubicBezTo>
                    <a:pt x="14276" y="39233"/>
                    <a:pt x="13746" y="38548"/>
                    <a:pt x="14344" y="38610"/>
                  </a:cubicBezTo>
                  <a:cubicBezTo>
                    <a:pt x="14922" y="38669"/>
                    <a:pt x="15326" y="39219"/>
                    <a:pt x="15539" y="39718"/>
                  </a:cubicBezTo>
                  <a:cubicBezTo>
                    <a:pt x="15923" y="40622"/>
                    <a:pt x="15873" y="41676"/>
                    <a:pt x="15990" y="42633"/>
                  </a:cubicBezTo>
                  <a:cubicBezTo>
                    <a:pt x="16069" y="43480"/>
                    <a:pt x="16417" y="43786"/>
                    <a:pt x="16972" y="44414"/>
                  </a:cubicBezTo>
                  <a:lnTo>
                    <a:pt x="16972" y="44414"/>
                  </a:lnTo>
                  <a:cubicBezTo>
                    <a:pt x="18246" y="45688"/>
                    <a:pt x="19362" y="47211"/>
                    <a:pt x="20442" y="48656"/>
                  </a:cubicBezTo>
                  <a:cubicBezTo>
                    <a:pt x="20499" y="48454"/>
                    <a:pt x="20611" y="48272"/>
                    <a:pt x="20765" y="48126"/>
                  </a:cubicBezTo>
                  <a:cubicBezTo>
                    <a:pt x="20288" y="47761"/>
                    <a:pt x="19929" y="47194"/>
                    <a:pt x="20058" y="46572"/>
                  </a:cubicBezTo>
                  <a:cubicBezTo>
                    <a:pt x="20106" y="46328"/>
                    <a:pt x="20485" y="45968"/>
                    <a:pt x="20392" y="45766"/>
                  </a:cubicBezTo>
                  <a:cubicBezTo>
                    <a:pt x="20044" y="44970"/>
                    <a:pt x="20325" y="44195"/>
                    <a:pt x="21082" y="43811"/>
                  </a:cubicBezTo>
                  <a:cubicBezTo>
                    <a:pt x="21082" y="42804"/>
                    <a:pt x="21525" y="42274"/>
                    <a:pt x="22485" y="41901"/>
                  </a:cubicBezTo>
                  <a:cubicBezTo>
                    <a:pt x="23265" y="41609"/>
                    <a:pt x="24143" y="41702"/>
                    <a:pt x="24802" y="41166"/>
                  </a:cubicBezTo>
                  <a:cubicBezTo>
                    <a:pt x="24376" y="40978"/>
                    <a:pt x="24325" y="40585"/>
                    <a:pt x="24502" y="40195"/>
                  </a:cubicBezTo>
                  <a:lnTo>
                    <a:pt x="24502" y="40195"/>
                  </a:lnTo>
                  <a:cubicBezTo>
                    <a:pt x="24662" y="39884"/>
                    <a:pt x="25167" y="39415"/>
                    <a:pt x="25183" y="39062"/>
                  </a:cubicBezTo>
                  <a:cubicBezTo>
                    <a:pt x="24923" y="39202"/>
                    <a:pt x="24580" y="39258"/>
                    <a:pt x="24289" y="39275"/>
                  </a:cubicBezTo>
                  <a:lnTo>
                    <a:pt x="24289" y="39281"/>
                  </a:lnTo>
                  <a:cubicBezTo>
                    <a:pt x="23991" y="39306"/>
                    <a:pt x="23666" y="39264"/>
                    <a:pt x="23422" y="39067"/>
                  </a:cubicBezTo>
                  <a:cubicBezTo>
                    <a:pt x="23150" y="38837"/>
                    <a:pt x="23217" y="38276"/>
                    <a:pt x="22875" y="38167"/>
                  </a:cubicBezTo>
                  <a:cubicBezTo>
                    <a:pt x="22546" y="38063"/>
                    <a:pt x="22227" y="38209"/>
                    <a:pt x="22058" y="37836"/>
                  </a:cubicBezTo>
                  <a:cubicBezTo>
                    <a:pt x="21898" y="37502"/>
                    <a:pt x="21935" y="37081"/>
                    <a:pt x="22075" y="36750"/>
                  </a:cubicBezTo>
                  <a:cubicBezTo>
                    <a:pt x="22044" y="36775"/>
                    <a:pt x="22008" y="36795"/>
                    <a:pt x="21980" y="36818"/>
                  </a:cubicBezTo>
                  <a:cubicBezTo>
                    <a:pt x="21935" y="36141"/>
                    <a:pt x="21898" y="35524"/>
                    <a:pt x="21868" y="35008"/>
                  </a:cubicBezTo>
                  <a:lnTo>
                    <a:pt x="21868" y="35008"/>
                  </a:lnTo>
                  <a:cubicBezTo>
                    <a:pt x="21868" y="34610"/>
                    <a:pt x="21820" y="34209"/>
                    <a:pt x="21789" y="33813"/>
                  </a:cubicBezTo>
                  <a:cubicBezTo>
                    <a:pt x="21764" y="33398"/>
                    <a:pt x="21654" y="33373"/>
                    <a:pt x="21295" y="33154"/>
                  </a:cubicBezTo>
                  <a:cubicBezTo>
                    <a:pt x="20333" y="32562"/>
                    <a:pt x="19374" y="31964"/>
                    <a:pt x="18411" y="31361"/>
                  </a:cubicBezTo>
                  <a:cubicBezTo>
                    <a:pt x="17267" y="30643"/>
                    <a:pt x="16125" y="29914"/>
                    <a:pt x="14986" y="29179"/>
                  </a:cubicBezTo>
                  <a:cubicBezTo>
                    <a:pt x="14405" y="28800"/>
                    <a:pt x="13819" y="28416"/>
                    <a:pt x="13266" y="27989"/>
                  </a:cubicBezTo>
                  <a:cubicBezTo>
                    <a:pt x="13017" y="27801"/>
                    <a:pt x="12913" y="27770"/>
                    <a:pt x="12675" y="28026"/>
                  </a:cubicBezTo>
                  <a:cubicBezTo>
                    <a:pt x="12304" y="27678"/>
                    <a:pt x="11926" y="27324"/>
                    <a:pt x="11552" y="26971"/>
                  </a:cubicBezTo>
                  <a:cubicBezTo>
                    <a:pt x="11634" y="26918"/>
                    <a:pt x="11718" y="26861"/>
                    <a:pt x="11791" y="26803"/>
                  </a:cubicBezTo>
                  <a:cubicBezTo>
                    <a:pt x="11140" y="26180"/>
                    <a:pt x="10388" y="25636"/>
                    <a:pt x="9760" y="24990"/>
                  </a:cubicBezTo>
                  <a:cubicBezTo>
                    <a:pt x="9103" y="24309"/>
                    <a:pt x="9639" y="24009"/>
                    <a:pt x="9639" y="23296"/>
                  </a:cubicBezTo>
                  <a:cubicBezTo>
                    <a:pt x="10200" y="21790"/>
                    <a:pt x="10994" y="20538"/>
                    <a:pt x="11853" y="19175"/>
                  </a:cubicBezTo>
                  <a:cubicBezTo>
                    <a:pt x="13163" y="17088"/>
                    <a:pt x="14487" y="15015"/>
                    <a:pt x="15791" y="12933"/>
                  </a:cubicBezTo>
                  <a:cubicBezTo>
                    <a:pt x="16436" y="11884"/>
                    <a:pt x="17085" y="10835"/>
                    <a:pt x="17719" y="9780"/>
                  </a:cubicBezTo>
                  <a:cubicBezTo>
                    <a:pt x="18064" y="9208"/>
                    <a:pt x="18406" y="8627"/>
                    <a:pt x="18748" y="8049"/>
                  </a:cubicBezTo>
                  <a:cubicBezTo>
                    <a:pt x="18998" y="7614"/>
                    <a:pt x="19236" y="6938"/>
                    <a:pt x="19590" y="6590"/>
                  </a:cubicBezTo>
                  <a:lnTo>
                    <a:pt x="19584" y="6590"/>
                  </a:lnTo>
                  <a:cubicBezTo>
                    <a:pt x="20058" y="5757"/>
                    <a:pt x="20521" y="4907"/>
                    <a:pt x="20956" y="4054"/>
                  </a:cubicBezTo>
                  <a:cubicBezTo>
                    <a:pt x="21278" y="3415"/>
                    <a:pt x="22005" y="2433"/>
                    <a:pt x="21175" y="1970"/>
                  </a:cubicBezTo>
                  <a:cubicBezTo>
                    <a:pt x="20417" y="1555"/>
                    <a:pt x="19601" y="1336"/>
                    <a:pt x="18815" y="999"/>
                  </a:cubicBezTo>
                  <a:cubicBezTo>
                    <a:pt x="18650" y="926"/>
                    <a:pt x="17963" y="623"/>
                    <a:pt x="18338" y="385"/>
                  </a:cubicBezTo>
                  <a:cubicBezTo>
                    <a:pt x="18930" y="1"/>
                    <a:pt x="19808" y="234"/>
                    <a:pt x="20454" y="262"/>
                  </a:cubicBezTo>
                  <a:cubicBezTo>
                    <a:pt x="21351" y="306"/>
                    <a:pt x="22255" y="219"/>
                    <a:pt x="23150" y="306"/>
                  </a:cubicBezTo>
                  <a:cubicBezTo>
                    <a:pt x="24681" y="427"/>
                    <a:pt x="22692" y="3751"/>
                    <a:pt x="22692" y="4548"/>
                  </a:cubicBezTo>
                  <a:lnTo>
                    <a:pt x="22692" y="4548"/>
                  </a:lnTo>
                  <a:cubicBezTo>
                    <a:pt x="22235" y="5732"/>
                    <a:pt x="21710" y="6882"/>
                    <a:pt x="21175" y="8029"/>
                  </a:cubicBezTo>
                  <a:lnTo>
                    <a:pt x="21169" y="8029"/>
                  </a:lnTo>
                  <a:cubicBezTo>
                    <a:pt x="20869" y="8669"/>
                    <a:pt x="20558" y="9309"/>
                    <a:pt x="20246" y="9951"/>
                  </a:cubicBezTo>
                  <a:lnTo>
                    <a:pt x="20246" y="9951"/>
                  </a:lnTo>
                  <a:cubicBezTo>
                    <a:pt x="19918" y="10622"/>
                    <a:pt x="19584" y="11286"/>
                    <a:pt x="19253" y="11948"/>
                  </a:cubicBezTo>
                  <a:lnTo>
                    <a:pt x="19253" y="11948"/>
                  </a:lnTo>
                  <a:cubicBezTo>
                    <a:pt x="17547" y="15332"/>
                    <a:pt x="15746" y="18662"/>
                    <a:pt x="13973" y="22008"/>
                  </a:cubicBezTo>
                  <a:lnTo>
                    <a:pt x="13973" y="22008"/>
                  </a:lnTo>
                  <a:cubicBezTo>
                    <a:pt x="13802" y="22320"/>
                    <a:pt x="13101" y="23217"/>
                    <a:pt x="13438" y="23551"/>
                  </a:cubicBezTo>
                  <a:cubicBezTo>
                    <a:pt x="13662" y="23795"/>
                    <a:pt x="13979" y="23992"/>
                    <a:pt x="14274" y="24149"/>
                  </a:cubicBezTo>
                  <a:cubicBezTo>
                    <a:pt x="14504" y="23807"/>
                    <a:pt x="14621" y="23588"/>
                    <a:pt x="14621" y="23588"/>
                  </a:cubicBezTo>
                  <a:lnTo>
                    <a:pt x="15965" y="24404"/>
                  </a:lnTo>
                  <a:cubicBezTo>
                    <a:pt x="15704" y="24884"/>
                    <a:pt x="16167" y="24988"/>
                    <a:pt x="16552" y="25277"/>
                  </a:cubicBezTo>
                  <a:cubicBezTo>
                    <a:pt x="17020" y="25641"/>
                    <a:pt x="17508" y="25983"/>
                    <a:pt x="17991" y="26337"/>
                  </a:cubicBezTo>
                  <a:cubicBezTo>
                    <a:pt x="18964" y="27044"/>
                    <a:pt x="19966" y="27709"/>
                    <a:pt x="21006" y="28317"/>
                  </a:cubicBezTo>
                  <a:cubicBezTo>
                    <a:pt x="22664" y="29280"/>
                    <a:pt x="24451" y="30023"/>
                    <a:pt x="26325" y="30444"/>
                  </a:cubicBezTo>
                  <a:cubicBezTo>
                    <a:pt x="28098" y="30837"/>
                    <a:pt x="29812" y="30988"/>
                    <a:pt x="31246" y="29743"/>
                  </a:cubicBezTo>
                  <a:cubicBezTo>
                    <a:pt x="32688" y="28494"/>
                    <a:pt x="33653" y="26688"/>
                    <a:pt x="34427" y="24965"/>
                  </a:cubicBezTo>
                  <a:cubicBezTo>
                    <a:pt x="34514" y="25310"/>
                    <a:pt x="34556" y="25666"/>
                    <a:pt x="34553" y="26026"/>
                  </a:cubicBezTo>
                  <a:cubicBezTo>
                    <a:pt x="35274" y="25664"/>
                    <a:pt x="36085" y="23574"/>
                    <a:pt x="36085" y="23574"/>
                  </a:cubicBezTo>
                  <a:cubicBezTo>
                    <a:pt x="35956" y="24087"/>
                    <a:pt x="35866" y="24623"/>
                    <a:pt x="35858" y="25159"/>
                  </a:cubicBezTo>
                  <a:cubicBezTo>
                    <a:pt x="36256" y="24281"/>
                    <a:pt x="36567" y="23372"/>
                    <a:pt x="36834" y="22446"/>
                  </a:cubicBezTo>
                  <a:cubicBezTo>
                    <a:pt x="36231" y="22244"/>
                    <a:pt x="35507" y="21703"/>
                    <a:pt x="35078" y="21226"/>
                  </a:cubicBezTo>
                  <a:lnTo>
                    <a:pt x="35670" y="20140"/>
                  </a:lnTo>
                  <a:cubicBezTo>
                    <a:pt x="35945" y="20334"/>
                    <a:pt x="36228" y="20510"/>
                    <a:pt x="36520" y="20673"/>
                  </a:cubicBezTo>
                  <a:cubicBezTo>
                    <a:pt x="34873" y="17868"/>
                    <a:pt x="33874" y="14703"/>
                    <a:pt x="32763" y="11660"/>
                  </a:cubicBezTo>
                  <a:cubicBezTo>
                    <a:pt x="31692" y="8734"/>
                    <a:pt x="30704" y="5777"/>
                    <a:pt x="29636" y="2851"/>
                  </a:cubicBezTo>
                  <a:lnTo>
                    <a:pt x="29636" y="2851"/>
                  </a:lnTo>
                  <a:cubicBezTo>
                    <a:pt x="29333" y="2088"/>
                    <a:pt x="28808" y="1252"/>
                    <a:pt x="28923" y="399"/>
                  </a:cubicBezTo>
                  <a:cubicBezTo>
                    <a:pt x="29515" y="315"/>
                    <a:pt x="31863" y="399"/>
                    <a:pt x="31863" y="399"/>
                  </a:cubicBezTo>
                  <a:cubicBezTo>
                    <a:pt x="31941" y="649"/>
                    <a:pt x="31832" y="960"/>
                    <a:pt x="31723" y="1179"/>
                  </a:cubicBezTo>
                  <a:lnTo>
                    <a:pt x="31723" y="1179"/>
                  </a:lnTo>
                  <a:cubicBezTo>
                    <a:pt x="31546" y="1563"/>
                    <a:pt x="31288" y="1917"/>
                    <a:pt x="31021" y="2242"/>
                  </a:cubicBezTo>
                  <a:cubicBezTo>
                    <a:pt x="30704" y="2626"/>
                    <a:pt x="31703" y="3990"/>
                    <a:pt x="31911" y="4394"/>
                  </a:cubicBezTo>
                  <a:cubicBezTo>
                    <a:pt x="32960" y="6419"/>
                    <a:pt x="34001" y="8447"/>
                    <a:pt x="35069" y="10464"/>
                  </a:cubicBezTo>
                  <a:cubicBezTo>
                    <a:pt x="36124" y="12484"/>
                    <a:pt x="37179" y="14507"/>
                    <a:pt x="38256" y="16521"/>
                  </a:cubicBezTo>
                  <a:cubicBezTo>
                    <a:pt x="38691" y="17323"/>
                    <a:pt x="39092" y="18179"/>
                    <a:pt x="39600" y="18948"/>
                  </a:cubicBezTo>
                  <a:cubicBezTo>
                    <a:pt x="39984" y="19537"/>
                    <a:pt x="40374" y="20336"/>
                    <a:pt x="40226" y="21069"/>
                  </a:cubicBezTo>
                  <a:close/>
                  <a:moveTo>
                    <a:pt x="22336" y="46249"/>
                  </a:moveTo>
                  <a:cubicBezTo>
                    <a:pt x="22356" y="45553"/>
                    <a:pt x="22636" y="45890"/>
                    <a:pt x="23099" y="45713"/>
                  </a:cubicBezTo>
                  <a:cubicBezTo>
                    <a:pt x="22521" y="45480"/>
                    <a:pt x="22123" y="45626"/>
                    <a:pt x="21587" y="45912"/>
                  </a:cubicBezTo>
                  <a:cubicBezTo>
                    <a:pt x="21826" y="46072"/>
                    <a:pt x="22086" y="46126"/>
                    <a:pt x="22336" y="46249"/>
                  </a:cubicBezTo>
                  <a:close/>
                  <a:moveTo>
                    <a:pt x="20880" y="46894"/>
                  </a:moveTo>
                  <a:cubicBezTo>
                    <a:pt x="21088" y="47469"/>
                    <a:pt x="21727" y="47610"/>
                    <a:pt x="22154" y="47183"/>
                  </a:cubicBezTo>
                  <a:cubicBezTo>
                    <a:pt x="21710" y="47006"/>
                    <a:pt x="21284" y="46779"/>
                    <a:pt x="20922" y="46462"/>
                  </a:cubicBezTo>
                  <a:cubicBezTo>
                    <a:pt x="20844" y="46591"/>
                    <a:pt x="20830" y="46751"/>
                    <a:pt x="20880" y="46894"/>
                  </a:cubicBezTo>
                  <a:cubicBezTo>
                    <a:pt x="20880" y="46900"/>
                    <a:pt x="20832" y="46762"/>
                    <a:pt x="20880" y="46894"/>
                  </a:cubicBezTo>
                  <a:close/>
                  <a:moveTo>
                    <a:pt x="21337" y="44414"/>
                  </a:moveTo>
                  <a:cubicBezTo>
                    <a:pt x="21393" y="44541"/>
                    <a:pt x="21228" y="44383"/>
                    <a:pt x="21295" y="44336"/>
                  </a:cubicBezTo>
                  <a:lnTo>
                    <a:pt x="21295" y="44336"/>
                  </a:lnTo>
                  <a:cubicBezTo>
                    <a:pt x="20973" y="44658"/>
                    <a:pt x="20818" y="45006"/>
                    <a:pt x="21071" y="45438"/>
                  </a:cubicBezTo>
                  <a:cubicBezTo>
                    <a:pt x="21368" y="45438"/>
                    <a:pt x="21685" y="45102"/>
                    <a:pt x="22008" y="45102"/>
                  </a:cubicBezTo>
                  <a:cubicBezTo>
                    <a:pt x="21747" y="44908"/>
                    <a:pt x="21514" y="44695"/>
                    <a:pt x="21337" y="44414"/>
                  </a:cubicBezTo>
                  <a:cubicBezTo>
                    <a:pt x="21391" y="44541"/>
                    <a:pt x="21489" y="44644"/>
                    <a:pt x="21337" y="44414"/>
                  </a:cubicBezTo>
                  <a:close/>
                  <a:moveTo>
                    <a:pt x="23357" y="42066"/>
                  </a:moveTo>
                  <a:cubicBezTo>
                    <a:pt x="22760" y="42254"/>
                    <a:pt x="21520" y="42726"/>
                    <a:pt x="21733" y="43567"/>
                  </a:cubicBezTo>
                  <a:cubicBezTo>
                    <a:pt x="22232" y="43432"/>
                    <a:pt x="22746" y="43354"/>
                    <a:pt x="23265" y="43334"/>
                  </a:cubicBezTo>
                  <a:cubicBezTo>
                    <a:pt x="22959" y="43028"/>
                    <a:pt x="23209" y="42347"/>
                    <a:pt x="23363" y="42061"/>
                  </a:cubicBezTo>
                  <a:lnTo>
                    <a:pt x="23357" y="42066"/>
                  </a:lnTo>
                  <a:cubicBezTo>
                    <a:pt x="22928" y="42201"/>
                    <a:pt x="23354" y="42061"/>
                    <a:pt x="23354" y="42066"/>
                  </a:cubicBezTo>
                  <a:close/>
                  <a:moveTo>
                    <a:pt x="23624" y="43640"/>
                  </a:moveTo>
                  <a:cubicBezTo>
                    <a:pt x="23057" y="43713"/>
                    <a:pt x="22521" y="43859"/>
                    <a:pt x="21971" y="44010"/>
                  </a:cubicBezTo>
                  <a:cubicBezTo>
                    <a:pt x="22033" y="43988"/>
                    <a:pt x="22100" y="43977"/>
                    <a:pt x="22162" y="43957"/>
                  </a:cubicBezTo>
                  <a:cubicBezTo>
                    <a:pt x="22288" y="43937"/>
                    <a:pt x="22064" y="44120"/>
                    <a:pt x="21971" y="44010"/>
                  </a:cubicBezTo>
                  <a:cubicBezTo>
                    <a:pt x="22283" y="44383"/>
                    <a:pt x="22807" y="44426"/>
                    <a:pt x="23113" y="44731"/>
                  </a:cubicBezTo>
                  <a:cubicBezTo>
                    <a:pt x="22942" y="44311"/>
                    <a:pt x="23363" y="43901"/>
                    <a:pt x="23624" y="43640"/>
                  </a:cubicBezTo>
                  <a:close/>
                  <a:moveTo>
                    <a:pt x="29812" y="71808"/>
                  </a:moveTo>
                  <a:cubicBezTo>
                    <a:pt x="29706" y="71702"/>
                    <a:pt x="29607" y="71589"/>
                    <a:pt x="29515" y="71472"/>
                  </a:cubicBezTo>
                  <a:cubicBezTo>
                    <a:pt x="29689" y="71696"/>
                    <a:pt x="29484" y="71539"/>
                    <a:pt x="29515" y="71472"/>
                  </a:cubicBezTo>
                  <a:cubicBezTo>
                    <a:pt x="29349" y="71800"/>
                    <a:pt x="29142" y="72221"/>
                    <a:pt x="28887" y="72479"/>
                  </a:cubicBezTo>
                  <a:cubicBezTo>
                    <a:pt x="29537" y="72692"/>
                    <a:pt x="30264" y="72751"/>
                    <a:pt x="30934" y="72568"/>
                  </a:cubicBezTo>
                  <a:cubicBezTo>
                    <a:pt x="30519" y="72383"/>
                    <a:pt x="30140" y="72125"/>
                    <a:pt x="29812" y="71808"/>
                  </a:cubicBezTo>
                  <a:close/>
                  <a:moveTo>
                    <a:pt x="30295" y="70728"/>
                  </a:moveTo>
                  <a:cubicBezTo>
                    <a:pt x="30171" y="70650"/>
                    <a:pt x="30051" y="70582"/>
                    <a:pt x="29927" y="70495"/>
                  </a:cubicBezTo>
                  <a:cubicBezTo>
                    <a:pt x="30014" y="70644"/>
                    <a:pt x="30208" y="70748"/>
                    <a:pt x="30373" y="70770"/>
                  </a:cubicBezTo>
                  <a:cubicBezTo>
                    <a:pt x="30348" y="70759"/>
                    <a:pt x="30317" y="70739"/>
                    <a:pt x="30295" y="70728"/>
                  </a:cubicBezTo>
                  <a:cubicBezTo>
                    <a:pt x="30281" y="70722"/>
                    <a:pt x="30317" y="70739"/>
                    <a:pt x="30295" y="70728"/>
                  </a:cubicBezTo>
                  <a:close/>
                  <a:moveTo>
                    <a:pt x="38764" y="23049"/>
                  </a:moveTo>
                  <a:cubicBezTo>
                    <a:pt x="38534" y="23018"/>
                    <a:pt x="38307" y="22973"/>
                    <a:pt x="38082" y="22917"/>
                  </a:cubicBezTo>
                  <a:cubicBezTo>
                    <a:pt x="38167" y="22945"/>
                    <a:pt x="38178" y="22990"/>
                    <a:pt x="38124" y="23049"/>
                  </a:cubicBezTo>
                  <a:cubicBezTo>
                    <a:pt x="38040" y="23074"/>
                    <a:pt x="38026" y="23027"/>
                    <a:pt x="38074" y="22917"/>
                  </a:cubicBezTo>
                  <a:cubicBezTo>
                    <a:pt x="37984" y="23229"/>
                    <a:pt x="37886" y="23537"/>
                    <a:pt x="37788" y="23849"/>
                  </a:cubicBezTo>
                  <a:lnTo>
                    <a:pt x="37782" y="23849"/>
                  </a:lnTo>
                  <a:cubicBezTo>
                    <a:pt x="37692" y="24140"/>
                    <a:pt x="37600" y="24429"/>
                    <a:pt x="37507" y="24721"/>
                  </a:cubicBezTo>
                  <a:cubicBezTo>
                    <a:pt x="38001" y="24225"/>
                    <a:pt x="38425" y="23661"/>
                    <a:pt x="38764" y="23049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2956961" y="2215788"/>
              <a:ext cx="1184701" cy="21956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6E4363-4966-FFEA-DFF2-65637ACC4AF6}"/>
              </a:ext>
            </a:extLst>
          </p:cNvPr>
          <p:cNvSpPr/>
          <p:nvPr/>
        </p:nvSpPr>
        <p:spPr>
          <a:xfrm>
            <a:off x="640943" y="546700"/>
            <a:ext cx="7826332" cy="40332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D260A9BB-FA51-E46F-3E52-F3BD297E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0739" y="355371"/>
            <a:ext cx="9182746" cy="4275431"/>
          </a:xfrm>
        </p:spPr>
        <p:txBody>
          <a:bodyPr/>
          <a:lstStyle/>
          <a:p>
            <a:pPr>
              <a:buNone/>
            </a:pPr>
            <a:r>
              <a:rPr lang="en-ID" sz="2400" b="1" i="1" dirty="0" err="1">
                <a:solidFill>
                  <a:srgbClr val="FFC000"/>
                </a:solidFill>
              </a:rPr>
              <a:t>Sepele</a:t>
            </a:r>
            <a:r>
              <a:rPr lang="en-ID" sz="2400" b="1" i="1" dirty="0">
                <a:solidFill>
                  <a:srgbClr val="FFC000"/>
                </a:solidFill>
              </a:rPr>
              <a:t> Squad 04</a:t>
            </a:r>
          </a:p>
          <a:p>
            <a:pPr>
              <a:buNone/>
            </a:pPr>
            <a:r>
              <a:rPr lang="en-ID" sz="2400" b="1" i="1" dirty="0" err="1">
                <a:solidFill>
                  <a:srgbClr val="FFC000"/>
                </a:solidFill>
              </a:rPr>
              <a:t>Kelas</a:t>
            </a:r>
            <a:r>
              <a:rPr lang="en-ID" sz="2400" b="1" i="1" dirty="0">
                <a:solidFill>
                  <a:srgbClr val="FFC000"/>
                </a:solidFill>
              </a:rPr>
              <a:t> PBO RB </a:t>
            </a:r>
          </a:p>
          <a:p>
            <a:pPr>
              <a:buNone/>
            </a:pPr>
            <a:r>
              <a:rPr lang="en-ID" sz="2400" b="1" i="1" dirty="0" err="1">
                <a:solidFill>
                  <a:srgbClr val="FFC000"/>
                </a:solidFill>
              </a:rPr>
              <a:t>Anggota</a:t>
            </a:r>
            <a:r>
              <a:rPr lang="en-ID" sz="2400" b="1" i="1" dirty="0">
                <a:solidFill>
                  <a:srgbClr val="FFC000"/>
                </a:solidFill>
              </a:rPr>
              <a:t> </a:t>
            </a:r>
            <a:r>
              <a:rPr lang="en-ID" sz="2400" b="1" i="1" dirty="0" err="1">
                <a:solidFill>
                  <a:srgbClr val="FFC000"/>
                </a:solidFill>
              </a:rPr>
              <a:t>Kelompok</a:t>
            </a:r>
            <a:r>
              <a:rPr lang="en-ID" sz="2400" b="1" i="1" dirty="0">
                <a:solidFill>
                  <a:srgbClr val="FFC000"/>
                </a:solidFill>
              </a:rPr>
              <a:t>:</a:t>
            </a:r>
          </a:p>
          <a:p>
            <a:pPr>
              <a:buNone/>
            </a:pPr>
            <a:endParaRPr lang="en-ID" sz="24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D" sz="2400" b="1" dirty="0" err="1">
                <a:solidFill>
                  <a:srgbClr val="FFFFFF"/>
                </a:solidFill>
              </a:rPr>
              <a:t>Hariando</a:t>
            </a:r>
            <a:r>
              <a:rPr lang="en-ID" sz="2400" b="1" dirty="0">
                <a:solidFill>
                  <a:srgbClr val="FFFFFF"/>
                </a:solidFill>
              </a:rPr>
              <a:t> </a:t>
            </a:r>
            <a:r>
              <a:rPr lang="en-ID" sz="2400" b="1" dirty="0" err="1">
                <a:solidFill>
                  <a:srgbClr val="FFFFFF"/>
                </a:solidFill>
              </a:rPr>
              <a:t>Muthi</a:t>
            </a:r>
            <a:r>
              <a:rPr lang="en-ID" sz="2400" b="1" dirty="0">
                <a:solidFill>
                  <a:srgbClr val="FFFFFF"/>
                </a:solidFill>
              </a:rPr>
              <a:t> (120140004) as </a:t>
            </a:r>
            <a:r>
              <a:rPr lang="en-ID" sz="2400" b="1" dirty="0">
                <a:solidFill>
                  <a:srgbClr val="FFC000"/>
                </a:solidFill>
              </a:rPr>
              <a:t>Game Designer + Artist</a:t>
            </a:r>
          </a:p>
          <a:p>
            <a:pPr>
              <a:buNone/>
            </a:pPr>
            <a:r>
              <a:rPr lang="en-ID" sz="2400" b="1" dirty="0">
                <a:solidFill>
                  <a:srgbClr val="FFFFFF"/>
                </a:solidFill>
              </a:rPr>
              <a:t>Muhammad </a:t>
            </a:r>
            <a:r>
              <a:rPr lang="en-ID" sz="2400" b="1" dirty="0" err="1">
                <a:solidFill>
                  <a:srgbClr val="FFFFFF"/>
                </a:solidFill>
              </a:rPr>
              <a:t>Rozin</a:t>
            </a:r>
            <a:r>
              <a:rPr lang="en-ID" sz="2400" b="1" dirty="0">
                <a:solidFill>
                  <a:srgbClr val="FFFFFF"/>
                </a:solidFill>
              </a:rPr>
              <a:t> </a:t>
            </a:r>
            <a:r>
              <a:rPr lang="en-ID" sz="2400" b="1" dirty="0" err="1">
                <a:solidFill>
                  <a:srgbClr val="FFFFFF"/>
                </a:solidFill>
              </a:rPr>
              <a:t>Asy</a:t>
            </a:r>
            <a:r>
              <a:rPr lang="en-ID" sz="2400" b="1" dirty="0">
                <a:solidFill>
                  <a:srgbClr val="FFFFFF"/>
                </a:solidFill>
              </a:rPr>
              <a:t> </a:t>
            </a:r>
            <a:r>
              <a:rPr lang="en-ID" sz="2400" b="1" dirty="0" err="1">
                <a:solidFill>
                  <a:srgbClr val="FFFFFF"/>
                </a:solidFill>
              </a:rPr>
              <a:t>syaddad</a:t>
            </a:r>
            <a:r>
              <a:rPr lang="en-ID" sz="2400" b="1" dirty="0">
                <a:solidFill>
                  <a:srgbClr val="FFFFFF"/>
                </a:solidFill>
              </a:rPr>
              <a:t> (120140006) as </a:t>
            </a:r>
            <a:r>
              <a:rPr lang="en-ID" sz="2400" b="1" dirty="0">
                <a:solidFill>
                  <a:srgbClr val="FFC000"/>
                </a:solidFill>
              </a:rPr>
              <a:t>Programmer</a:t>
            </a:r>
          </a:p>
          <a:p>
            <a:pPr>
              <a:buNone/>
            </a:pPr>
            <a:r>
              <a:rPr lang="en-ID" sz="2400" b="1" dirty="0">
                <a:solidFill>
                  <a:srgbClr val="FFFFFF"/>
                </a:solidFill>
              </a:rPr>
              <a:t>Carin </a:t>
            </a:r>
            <a:r>
              <a:rPr lang="en-ID" sz="2400" b="1" dirty="0" err="1">
                <a:solidFill>
                  <a:srgbClr val="FFFFFF"/>
                </a:solidFill>
              </a:rPr>
              <a:t>Akiela</a:t>
            </a:r>
            <a:r>
              <a:rPr lang="en-ID" sz="2400" b="1" dirty="0">
                <a:solidFill>
                  <a:srgbClr val="FFFFFF"/>
                </a:solidFill>
              </a:rPr>
              <a:t> Amanda (120140009) as </a:t>
            </a:r>
            <a:r>
              <a:rPr lang="en-ID" sz="2400" b="1" dirty="0">
                <a:solidFill>
                  <a:srgbClr val="FFC000"/>
                </a:solidFill>
              </a:rPr>
              <a:t>Artistic game design</a:t>
            </a:r>
          </a:p>
          <a:p>
            <a:pPr>
              <a:buNone/>
            </a:pPr>
            <a:r>
              <a:rPr lang="en-ID" sz="2400" b="1" dirty="0">
                <a:solidFill>
                  <a:srgbClr val="FFFFFF"/>
                </a:solidFill>
              </a:rPr>
              <a:t>Muhammad </a:t>
            </a:r>
            <a:r>
              <a:rPr lang="en-ID" sz="2400" b="1" dirty="0" err="1">
                <a:solidFill>
                  <a:srgbClr val="FFFFFF"/>
                </a:solidFill>
              </a:rPr>
              <a:t>Affan</a:t>
            </a:r>
            <a:r>
              <a:rPr lang="en-ID" sz="2400" b="1" dirty="0">
                <a:solidFill>
                  <a:srgbClr val="FFFFFF"/>
                </a:solidFill>
              </a:rPr>
              <a:t> </a:t>
            </a:r>
            <a:r>
              <a:rPr lang="en-ID" sz="2400" b="1" dirty="0" err="1">
                <a:solidFill>
                  <a:srgbClr val="FFFFFF"/>
                </a:solidFill>
              </a:rPr>
              <a:t>Sa’id</a:t>
            </a:r>
            <a:r>
              <a:rPr lang="en-ID" sz="2400" b="1" dirty="0">
                <a:solidFill>
                  <a:srgbClr val="FFFFFF"/>
                </a:solidFill>
              </a:rPr>
              <a:t> (120140030) as </a:t>
            </a:r>
            <a:r>
              <a:rPr lang="en-ID" sz="2400" b="1" dirty="0">
                <a:solidFill>
                  <a:srgbClr val="FFC000"/>
                </a:solidFill>
              </a:rPr>
              <a:t>Leader + tester </a:t>
            </a:r>
          </a:p>
          <a:p>
            <a:pPr>
              <a:buNone/>
            </a:pPr>
            <a:r>
              <a:rPr lang="en-ID" sz="2400" b="1" dirty="0">
                <a:solidFill>
                  <a:srgbClr val="FFFFFF"/>
                </a:solidFill>
              </a:rPr>
              <a:t>Ilham </a:t>
            </a:r>
            <a:r>
              <a:rPr lang="en-ID" sz="2400" b="1" dirty="0" err="1">
                <a:solidFill>
                  <a:srgbClr val="FFFFFF"/>
                </a:solidFill>
              </a:rPr>
              <a:t>Scesar</a:t>
            </a:r>
            <a:r>
              <a:rPr lang="en-ID" sz="2400" b="1" dirty="0">
                <a:solidFill>
                  <a:srgbClr val="FFFFFF"/>
                </a:solidFill>
              </a:rPr>
              <a:t> </a:t>
            </a:r>
            <a:r>
              <a:rPr lang="en-ID" sz="2400" b="1" dirty="0" err="1">
                <a:solidFill>
                  <a:srgbClr val="FFFFFF"/>
                </a:solidFill>
              </a:rPr>
              <a:t>Erlangga</a:t>
            </a:r>
            <a:r>
              <a:rPr lang="en-ID" sz="2400" b="1" dirty="0">
                <a:solidFill>
                  <a:srgbClr val="FFFFFF"/>
                </a:solidFill>
              </a:rPr>
              <a:t> (120140032) as </a:t>
            </a:r>
            <a:r>
              <a:rPr lang="en-ID" sz="2400" b="1" dirty="0">
                <a:solidFill>
                  <a:srgbClr val="FFC000"/>
                </a:solidFill>
              </a:rPr>
              <a:t>Designer game flow</a:t>
            </a:r>
          </a:p>
          <a:p>
            <a:pPr>
              <a:buNone/>
            </a:pPr>
            <a:r>
              <a:rPr lang="en-ID" sz="2400" b="1" dirty="0" err="1">
                <a:solidFill>
                  <a:srgbClr val="FFFFFF"/>
                </a:solidFill>
              </a:rPr>
              <a:t>Robi</a:t>
            </a:r>
            <a:r>
              <a:rPr lang="en-ID" sz="2400" b="1" dirty="0">
                <a:solidFill>
                  <a:srgbClr val="FFFFFF"/>
                </a:solidFill>
              </a:rPr>
              <a:t> </a:t>
            </a:r>
            <a:r>
              <a:rPr lang="en-ID" sz="2400" b="1" dirty="0" err="1">
                <a:solidFill>
                  <a:srgbClr val="FFFFFF"/>
                </a:solidFill>
              </a:rPr>
              <a:t>Hardinata</a:t>
            </a:r>
            <a:r>
              <a:rPr lang="en-ID" sz="2400" b="1" dirty="0">
                <a:solidFill>
                  <a:srgbClr val="FFFFFF"/>
                </a:solidFill>
              </a:rPr>
              <a:t> (120140034) as </a:t>
            </a:r>
            <a:r>
              <a:rPr lang="en-ID" sz="2400" b="1" dirty="0">
                <a:solidFill>
                  <a:srgbClr val="FFC000"/>
                </a:solidFill>
              </a:rPr>
              <a:t>Game Designer + Artist</a:t>
            </a:r>
            <a:endParaRPr lang="en-ID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7"/>
          <p:cNvSpPr txBox="1">
            <a:spLocks noGrp="1"/>
          </p:cNvSpPr>
          <p:nvPr>
            <p:ph type="title"/>
          </p:nvPr>
        </p:nvSpPr>
        <p:spPr>
          <a:xfrm>
            <a:off x="734775" y="56310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</a:t>
            </a:r>
            <a:r>
              <a:rPr lang="en" dirty="0">
                <a:solidFill>
                  <a:schemeClr val="accent1"/>
                </a:solidFill>
              </a:rPr>
              <a:t>GAME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901C-1D4B-2475-8C37-2DDDD5F8285F}"/>
              </a:ext>
            </a:extLst>
          </p:cNvPr>
          <p:cNvSpPr txBox="1"/>
          <p:nvPr/>
        </p:nvSpPr>
        <p:spPr>
          <a:xfrm>
            <a:off x="850605" y="1275906"/>
            <a:ext cx="7674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D" sz="1400" b="1" dirty="0">
                <a:solidFill>
                  <a:srgbClr val="FFFFFF"/>
                </a:solidFill>
              </a:rPr>
              <a:t>PETUALANGAN SI PELE </a:t>
            </a:r>
            <a:r>
              <a:rPr lang="en-ID" sz="1400" dirty="0" err="1">
                <a:solidFill>
                  <a:srgbClr val="FFFFFF"/>
                </a:solidFill>
              </a:rPr>
              <a:t>adalah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sebuah</a:t>
            </a:r>
            <a:r>
              <a:rPr lang="en-ID" sz="1400" dirty="0">
                <a:solidFill>
                  <a:srgbClr val="FFFFFF"/>
                </a:solidFill>
              </a:rPr>
              <a:t> game </a:t>
            </a:r>
            <a:r>
              <a:rPr lang="en-ID" sz="1400" dirty="0" err="1">
                <a:solidFill>
                  <a:srgbClr val="FFFFFF"/>
                </a:solidFill>
              </a:rPr>
              <a:t>dengan</a:t>
            </a:r>
            <a:r>
              <a:rPr lang="en-ID" sz="1400" dirty="0">
                <a:solidFill>
                  <a:srgbClr val="FFFFFF"/>
                </a:solidFill>
              </a:rPr>
              <a:t> genre game </a:t>
            </a:r>
            <a:r>
              <a:rPr lang="en-ID" sz="1400" dirty="0" err="1">
                <a:solidFill>
                  <a:srgbClr val="FFFFFF"/>
                </a:solidFill>
              </a:rPr>
              <a:t>adalah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permainan</a:t>
            </a:r>
            <a:r>
              <a:rPr lang="en-ID" sz="1400" dirty="0">
                <a:solidFill>
                  <a:srgbClr val="FFFFFF"/>
                </a:solidFill>
              </a:rPr>
              <a:t> arcade dan </a:t>
            </a:r>
            <a:r>
              <a:rPr lang="en-ID" sz="1400" dirty="0" err="1">
                <a:solidFill>
                  <a:srgbClr val="FFFFFF"/>
                </a:solidFill>
              </a:rPr>
              <a:t>pertarungan</a:t>
            </a:r>
            <a:r>
              <a:rPr lang="en-ID" sz="1400" dirty="0">
                <a:solidFill>
                  <a:srgbClr val="FFFFFF"/>
                </a:solidFill>
              </a:rPr>
              <a:t>. </a:t>
            </a:r>
            <a:r>
              <a:rPr lang="en-ID" dirty="0" err="1">
                <a:solidFill>
                  <a:srgbClr val="FFFFFF"/>
                </a:solidFill>
              </a:rPr>
              <a:t>Bermula</a:t>
            </a:r>
            <a:r>
              <a:rPr lang="en-ID" dirty="0">
                <a:solidFill>
                  <a:srgbClr val="FFFFFF"/>
                </a:solidFill>
              </a:rPr>
              <a:t> Ketika </a:t>
            </a:r>
            <a:r>
              <a:rPr lang="en-ID" dirty="0" err="1">
                <a:solidFill>
                  <a:srgbClr val="FFFFFF"/>
                </a:solidFill>
              </a:rPr>
              <a:t>ada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seorang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remaja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yaitu</a:t>
            </a:r>
            <a:r>
              <a:rPr lang="en-ID" dirty="0">
                <a:solidFill>
                  <a:srgbClr val="FFFFFF"/>
                </a:solidFill>
              </a:rPr>
              <a:t> Bernama Pele, yang </a:t>
            </a:r>
            <a:r>
              <a:rPr lang="en-ID" dirty="0" err="1">
                <a:solidFill>
                  <a:srgbClr val="FFFFFF"/>
                </a:solidFill>
              </a:rPr>
              <a:t>baru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saja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pulang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dari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warnet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sampai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larut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malam</a:t>
            </a:r>
            <a:r>
              <a:rPr lang="en-ID" dirty="0">
                <a:solidFill>
                  <a:srgbClr val="FFFFFF"/>
                </a:solidFill>
              </a:rPr>
              <a:t>. Dan </a:t>
            </a:r>
            <a:r>
              <a:rPr lang="en-ID" dirty="0" err="1">
                <a:solidFill>
                  <a:srgbClr val="FFFFFF"/>
                </a:solidFill>
              </a:rPr>
              <a:t>akan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pulang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menuju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rumah</a:t>
            </a:r>
            <a:r>
              <a:rPr lang="en-ID" dirty="0">
                <a:solidFill>
                  <a:srgbClr val="FFFFFF"/>
                </a:solidFill>
              </a:rPr>
              <a:t>, </a:t>
            </a:r>
            <a:r>
              <a:rPr lang="en-ID" dirty="0" err="1">
                <a:solidFill>
                  <a:srgbClr val="FFFFFF"/>
                </a:solidFill>
              </a:rPr>
              <a:t>untuk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dapat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sampai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menuju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rumah</a:t>
            </a:r>
            <a:r>
              <a:rPr lang="en-ID" dirty="0">
                <a:solidFill>
                  <a:srgbClr val="FFFFFF"/>
                </a:solidFill>
              </a:rPr>
              <a:t> Pele </a:t>
            </a:r>
            <a:r>
              <a:rPr lang="en-ID" dirty="0" err="1">
                <a:solidFill>
                  <a:srgbClr val="FFFFFF"/>
                </a:solidFill>
              </a:rPr>
              <a:t>harus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melewati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suatu</a:t>
            </a:r>
            <a:r>
              <a:rPr lang="en-ID" dirty="0">
                <a:solidFill>
                  <a:srgbClr val="FFFFFF"/>
                </a:solidFill>
              </a:rPr>
              <a:t> Kawasan yang </a:t>
            </a:r>
            <a:r>
              <a:rPr lang="en-ID" dirty="0" err="1">
                <a:solidFill>
                  <a:srgbClr val="FFFFFF"/>
                </a:solidFill>
              </a:rPr>
              <a:t>angker</a:t>
            </a:r>
            <a:r>
              <a:rPr lang="en-ID" dirty="0">
                <a:solidFill>
                  <a:srgbClr val="FFFFFF"/>
                </a:solidFill>
              </a:rPr>
              <a:t>. </a:t>
            </a:r>
            <a:r>
              <a:rPr lang="en-ID" dirty="0" err="1">
                <a:solidFill>
                  <a:srgbClr val="FFFFFF"/>
                </a:solidFill>
              </a:rPr>
              <a:t>Disitulah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permainan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dimulai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dimana</a:t>
            </a:r>
            <a:r>
              <a:rPr lang="en-ID" dirty="0">
                <a:solidFill>
                  <a:srgbClr val="FFFFFF"/>
                </a:solidFill>
              </a:rPr>
              <a:t> Pele </a:t>
            </a:r>
            <a:r>
              <a:rPr lang="en-ID" dirty="0" err="1">
                <a:solidFill>
                  <a:srgbClr val="FFFFFF"/>
                </a:solidFill>
              </a:rPr>
              <a:t>harus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melewati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rintangan</a:t>
            </a:r>
            <a:r>
              <a:rPr lang="en-ID" dirty="0">
                <a:solidFill>
                  <a:srgbClr val="FFFFFF"/>
                </a:solidFill>
              </a:rPr>
              <a:t> dan </a:t>
            </a:r>
            <a:r>
              <a:rPr lang="en-ID" dirty="0" err="1">
                <a:solidFill>
                  <a:srgbClr val="FFFFFF"/>
                </a:solidFill>
              </a:rPr>
              <a:t>melawan</a:t>
            </a:r>
            <a:r>
              <a:rPr lang="en-ID" dirty="0">
                <a:solidFill>
                  <a:srgbClr val="FFFFFF"/>
                </a:solidFill>
              </a:rPr>
              <a:t> boss </a:t>
            </a:r>
            <a:r>
              <a:rPr lang="en-ID" dirty="0" err="1">
                <a:solidFill>
                  <a:srgbClr val="FFFFFF"/>
                </a:solidFill>
              </a:rPr>
              <a:t>akhir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yaitu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hantu</a:t>
            </a:r>
            <a:r>
              <a:rPr lang="en-ID" dirty="0">
                <a:solidFill>
                  <a:srgbClr val="FFFFFF"/>
                </a:solidFill>
              </a:rPr>
              <a:t>.</a:t>
            </a:r>
          </a:p>
          <a:p>
            <a:pPr algn="just">
              <a:buNone/>
            </a:pPr>
            <a:endParaRPr lang="en-ID" sz="1400" b="1" dirty="0">
              <a:solidFill>
                <a:srgbClr val="FFFFFF"/>
              </a:solidFill>
            </a:endParaRPr>
          </a:p>
          <a:p>
            <a:pPr algn="just">
              <a:buNone/>
            </a:pPr>
            <a:r>
              <a:rPr lang="en-ID" sz="1400" b="1" dirty="0">
                <a:solidFill>
                  <a:srgbClr val="FFFFFF"/>
                </a:solidFill>
              </a:rPr>
              <a:t>Cara </a:t>
            </a:r>
            <a:r>
              <a:rPr lang="en-ID" sz="1400" b="1" dirty="0" err="1">
                <a:solidFill>
                  <a:srgbClr val="FFFFFF"/>
                </a:solidFill>
              </a:rPr>
              <a:t>bermain</a:t>
            </a:r>
            <a:r>
              <a:rPr lang="en-ID" sz="1400" b="1" dirty="0">
                <a:solidFill>
                  <a:srgbClr val="FFFFFF"/>
                </a:solidFill>
              </a:rPr>
              <a:t>:</a:t>
            </a:r>
          </a:p>
          <a:p>
            <a:pPr algn="just">
              <a:buNone/>
            </a:pPr>
            <a:r>
              <a:rPr lang="en-ID" sz="1400" dirty="0">
                <a:solidFill>
                  <a:srgbClr val="FFFFFF"/>
                </a:solidFill>
              </a:rPr>
              <a:t>Cara </a:t>
            </a:r>
            <a:r>
              <a:rPr lang="en-ID" sz="1400" dirty="0" err="1">
                <a:solidFill>
                  <a:srgbClr val="FFFFFF"/>
                </a:solidFill>
              </a:rPr>
              <a:t>bermainnya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yakni</a:t>
            </a:r>
            <a:r>
              <a:rPr lang="en-ID" sz="1400" dirty="0">
                <a:solidFill>
                  <a:srgbClr val="FFFFFF"/>
                </a:solidFill>
              </a:rPr>
              <a:t> pada </a:t>
            </a:r>
            <a:r>
              <a:rPr lang="en-ID" sz="1400" dirty="0" err="1">
                <a:solidFill>
                  <a:srgbClr val="FFFFFF"/>
                </a:solidFill>
              </a:rPr>
              <a:t>permainan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pemain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akan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berlari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secara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otomatis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dengan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menekan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b="1" dirty="0" err="1">
                <a:solidFill>
                  <a:srgbClr val="FFFFFF"/>
                </a:solidFill>
              </a:rPr>
              <a:t>tombol</a:t>
            </a:r>
            <a:r>
              <a:rPr lang="en-ID" sz="1400" b="1" dirty="0">
                <a:solidFill>
                  <a:srgbClr val="FFFFFF"/>
                </a:solidFill>
              </a:rPr>
              <a:t> space </a:t>
            </a:r>
            <a:r>
              <a:rPr lang="en-ID" sz="1400" dirty="0" err="1">
                <a:solidFill>
                  <a:srgbClr val="FFFFFF"/>
                </a:solidFill>
              </a:rPr>
              <a:t>untuk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melompat</a:t>
            </a:r>
            <a:r>
              <a:rPr lang="en-ID" sz="1400" dirty="0">
                <a:solidFill>
                  <a:srgbClr val="FFFFFF"/>
                </a:solidFill>
              </a:rPr>
              <a:t>  </a:t>
            </a:r>
            <a:r>
              <a:rPr lang="en-ID" sz="1400" dirty="0" err="1">
                <a:solidFill>
                  <a:srgbClr val="FFFFFF"/>
                </a:solidFill>
              </a:rPr>
              <a:t>melewati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rintangan</a:t>
            </a:r>
            <a:r>
              <a:rPr lang="en-ID" sz="1400" dirty="0">
                <a:solidFill>
                  <a:srgbClr val="FFFFFF"/>
                </a:solidFill>
              </a:rPr>
              <a:t> yang </a:t>
            </a:r>
            <a:r>
              <a:rPr lang="en-ID" sz="1400" dirty="0" err="1">
                <a:solidFill>
                  <a:srgbClr val="FFFFFF"/>
                </a:solidFill>
              </a:rPr>
              <a:t>tersedia</a:t>
            </a:r>
            <a:r>
              <a:rPr lang="en-ID" sz="1400" dirty="0">
                <a:solidFill>
                  <a:srgbClr val="FFFFFF"/>
                </a:solidFill>
              </a:rPr>
              <a:t>. Pada game </a:t>
            </a:r>
            <a:r>
              <a:rPr lang="en-ID" sz="1400" dirty="0" err="1">
                <a:solidFill>
                  <a:srgbClr val="FFFFFF"/>
                </a:solidFill>
              </a:rPr>
              <a:t>ini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memiliki</a:t>
            </a:r>
            <a:r>
              <a:rPr lang="en-ID" sz="1400" dirty="0">
                <a:solidFill>
                  <a:srgbClr val="FFFFFF"/>
                </a:solidFill>
              </a:rPr>
              <a:t> 3 level, level </a:t>
            </a:r>
            <a:r>
              <a:rPr lang="en-ID" sz="1400" dirty="0" err="1">
                <a:solidFill>
                  <a:srgbClr val="FFFFFF"/>
                </a:solidFill>
              </a:rPr>
              <a:t>tersebut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akan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berpindah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ketika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jarak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kelipatan</a:t>
            </a:r>
            <a:r>
              <a:rPr lang="en-ID" sz="1400" dirty="0">
                <a:solidFill>
                  <a:srgbClr val="FFFFFF"/>
                </a:solidFill>
              </a:rPr>
              <a:t> 60 </a:t>
            </a:r>
            <a:r>
              <a:rPr lang="en-ID" sz="1400" dirty="0" err="1">
                <a:solidFill>
                  <a:srgbClr val="FFFFFF"/>
                </a:solidFill>
              </a:rPr>
              <a:t>detik</a:t>
            </a:r>
            <a:r>
              <a:rPr lang="en-ID" sz="1400" dirty="0">
                <a:solidFill>
                  <a:srgbClr val="FFFFFF"/>
                </a:solidFill>
              </a:rPr>
              <a:t> yang </a:t>
            </a:r>
            <a:r>
              <a:rPr lang="en-ID" sz="1400" dirty="0" err="1">
                <a:solidFill>
                  <a:srgbClr val="FFFFFF"/>
                </a:solidFill>
              </a:rPr>
              <a:t>setiap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kenaikkan</a:t>
            </a:r>
            <a:r>
              <a:rPr lang="en-ID" sz="1400" dirty="0">
                <a:solidFill>
                  <a:srgbClr val="FFFFFF"/>
                </a:solidFill>
              </a:rPr>
              <a:t> level </a:t>
            </a:r>
            <a:r>
              <a:rPr lang="en-ID" sz="1400" dirty="0" err="1">
                <a:solidFill>
                  <a:srgbClr val="FFFFFF"/>
                </a:solidFill>
              </a:rPr>
              <a:t>maka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permainan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akan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lebih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cepat</a:t>
            </a:r>
            <a:r>
              <a:rPr lang="en-ID" sz="1400" dirty="0">
                <a:solidFill>
                  <a:srgbClr val="FFFFFF"/>
                </a:solidFill>
              </a:rPr>
              <a:t>. Ketika </a:t>
            </a:r>
            <a:r>
              <a:rPr lang="en-ID" sz="1400" dirty="0" err="1">
                <a:solidFill>
                  <a:srgbClr val="FFFFFF"/>
                </a:solidFill>
              </a:rPr>
              <a:t>sudah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melewati</a:t>
            </a:r>
            <a:r>
              <a:rPr lang="en-ID" sz="1400" dirty="0">
                <a:solidFill>
                  <a:srgbClr val="FFFFFF"/>
                </a:solidFill>
              </a:rPr>
              <a:t> level 3 </a:t>
            </a:r>
            <a:r>
              <a:rPr lang="en-ID" sz="1400" dirty="0" err="1">
                <a:solidFill>
                  <a:srgbClr val="FFFFFF"/>
                </a:solidFill>
              </a:rPr>
              <a:t>maka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akan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menghadapi</a:t>
            </a:r>
            <a:r>
              <a:rPr lang="en-ID" sz="1400" dirty="0">
                <a:solidFill>
                  <a:srgbClr val="FFFFFF"/>
                </a:solidFill>
              </a:rPr>
              <a:t> level boss, </a:t>
            </a:r>
            <a:r>
              <a:rPr lang="en-ID" sz="1400" dirty="0" err="1">
                <a:solidFill>
                  <a:srgbClr val="FFFFFF"/>
                </a:solidFill>
              </a:rPr>
              <a:t>dengan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melawan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dengan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cara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melemparkan</a:t>
            </a:r>
            <a:r>
              <a:rPr lang="en-ID" sz="1400" dirty="0">
                <a:solidFill>
                  <a:srgbClr val="FFFFFF"/>
                </a:solidFill>
              </a:rPr>
              <a:t> bola </a:t>
            </a:r>
            <a:r>
              <a:rPr lang="en-ID" sz="1400" dirty="0" err="1">
                <a:solidFill>
                  <a:srgbClr val="FFFFFF"/>
                </a:solidFill>
              </a:rPr>
              <a:t>api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kepada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bos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sampai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darah</a:t>
            </a:r>
            <a:r>
              <a:rPr lang="en-ID" sz="1400" dirty="0">
                <a:solidFill>
                  <a:srgbClr val="FFFFFF"/>
                </a:solidFill>
              </a:rPr>
              <a:t> boss </a:t>
            </a:r>
            <a:r>
              <a:rPr lang="en-ID" sz="1400" dirty="0" err="1">
                <a:solidFill>
                  <a:srgbClr val="FFFFFF"/>
                </a:solidFill>
              </a:rPr>
              <a:t>habis</a:t>
            </a:r>
            <a:r>
              <a:rPr lang="en-ID" sz="1400" dirty="0">
                <a:solidFill>
                  <a:srgbClr val="FFFFFF"/>
                </a:solidFill>
              </a:rPr>
              <a:t>. </a:t>
            </a:r>
            <a:r>
              <a:rPr lang="en-ID" sz="1400" dirty="0" err="1">
                <a:solidFill>
                  <a:srgbClr val="FFFFFF"/>
                </a:solidFill>
              </a:rPr>
              <a:t>Pemain</a:t>
            </a:r>
            <a:r>
              <a:rPr lang="en-ID" sz="1400" dirty="0">
                <a:solidFill>
                  <a:srgbClr val="FFFFFF"/>
                </a:solidFill>
              </a:rPr>
              <a:t> juga </a:t>
            </a:r>
            <a:r>
              <a:rPr lang="en-ID" sz="1400" dirty="0" err="1">
                <a:solidFill>
                  <a:srgbClr val="FFFFFF"/>
                </a:solidFill>
              </a:rPr>
              <a:t>memiliki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darah</a:t>
            </a:r>
            <a:r>
              <a:rPr lang="en-ID" sz="1400" dirty="0">
                <a:solidFill>
                  <a:srgbClr val="FFFFFF"/>
                </a:solidFill>
              </a:rPr>
              <a:t>, dan </a:t>
            </a:r>
            <a:r>
              <a:rPr lang="en-ID" sz="1400" dirty="0" err="1">
                <a:solidFill>
                  <a:srgbClr val="FFFFFF"/>
                </a:solidFill>
              </a:rPr>
              <a:t>jangan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sampai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pemain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kehabisan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darah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karena</a:t>
            </a:r>
            <a:r>
              <a:rPr lang="en-ID" sz="1400" dirty="0">
                <a:solidFill>
                  <a:srgbClr val="FFFFFF"/>
                </a:solidFill>
              </a:rPr>
              <a:t> boss juga </a:t>
            </a:r>
            <a:r>
              <a:rPr lang="en-ID" sz="1400" dirty="0" err="1">
                <a:solidFill>
                  <a:srgbClr val="FFFFFF"/>
                </a:solidFill>
              </a:rPr>
              <a:t>dapat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melemparkan</a:t>
            </a:r>
            <a:r>
              <a:rPr lang="en-ID" sz="1400" dirty="0">
                <a:solidFill>
                  <a:srgbClr val="FFFFFF"/>
                </a:solidFill>
              </a:rPr>
              <a:t> bola </a:t>
            </a:r>
            <a:r>
              <a:rPr lang="en-ID" sz="1400" dirty="0" err="1">
                <a:solidFill>
                  <a:srgbClr val="FFFFFF"/>
                </a:solidFill>
              </a:rPr>
              <a:t>api</a:t>
            </a:r>
            <a:r>
              <a:rPr lang="en-ID" sz="1400" dirty="0">
                <a:solidFill>
                  <a:srgbClr val="FFFFFF"/>
                </a:solidFill>
              </a:rPr>
              <a:t>. </a:t>
            </a:r>
            <a:r>
              <a:rPr lang="en-ID" sz="1400" dirty="0" err="1">
                <a:solidFill>
                  <a:srgbClr val="FFFFFF"/>
                </a:solidFill>
              </a:rPr>
              <a:t>Permainan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akan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tamat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jika</a:t>
            </a:r>
            <a:r>
              <a:rPr lang="en-ID" sz="1400" dirty="0">
                <a:solidFill>
                  <a:srgbClr val="FFFFFF"/>
                </a:solidFill>
              </a:rPr>
              <a:t> boss </a:t>
            </a:r>
            <a:r>
              <a:rPr lang="en-ID" sz="1400" dirty="0" err="1">
                <a:solidFill>
                  <a:srgbClr val="FFFFFF"/>
                </a:solidFill>
              </a:rPr>
              <a:t>sudah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kehabisan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darah</a:t>
            </a:r>
            <a:r>
              <a:rPr lang="en-ID" sz="1400" dirty="0">
                <a:solidFill>
                  <a:srgbClr val="FFFFFF"/>
                </a:solidFill>
              </a:rPr>
              <a:t> dan </a:t>
            </a:r>
            <a:r>
              <a:rPr lang="en-ID" sz="1400" dirty="0" err="1">
                <a:solidFill>
                  <a:srgbClr val="FFFFFF"/>
                </a:solidFill>
              </a:rPr>
              <a:t>pele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sampai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ke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rumahnya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dengan</a:t>
            </a:r>
            <a:r>
              <a:rPr lang="en-ID" sz="1400" dirty="0">
                <a:solidFill>
                  <a:srgbClr val="FFFFFF"/>
                </a:solidFill>
              </a:rPr>
              <a:t> </a:t>
            </a:r>
            <a:r>
              <a:rPr lang="en-ID" sz="1400" dirty="0" err="1">
                <a:solidFill>
                  <a:srgbClr val="FFFFFF"/>
                </a:solidFill>
              </a:rPr>
              <a:t>selamat</a:t>
            </a:r>
            <a:r>
              <a:rPr lang="en-ID" sz="1400" dirty="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29"/>
          <p:cNvSpPr txBox="1">
            <a:spLocks noGrp="1"/>
          </p:cNvSpPr>
          <p:nvPr>
            <p:ph type="title" idx="2"/>
          </p:nvPr>
        </p:nvSpPr>
        <p:spPr>
          <a:xfrm>
            <a:off x="2563801" y="1940562"/>
            <a:ext cx="5303363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Uml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diagram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552" name="Google Shape;1552;p29"/>
          <p:cNvGrpSpPr/>
          <p:nvPr/>
        </p:nvGrpSpPr>
        <p:grpSpPr>
          <a:xfrm>
            <a:off x="-320397" y="1614750"/>
            <a:ext cx="2169975" cy="4873473"/>
            <a:chOff x="1895805" y="1957648"/>
            <a:chExt cx="2169975" cy="4873473"/>
          </a:xfrm>
        </p:grpSpPr>
        <p:sp>
          <p:nvSpPr>
            <p:cNvPr id="1553" name="Google Shape;1553;p29"/>
            <p:cNvSpPr/>
            <p:nvPr/>
          </p:nvSpPr>
          <p:spPr>
            <a:xfrm rot="-9941632" flipH="1">
              <a:off x="2176447" y="4196901"/>
              <a:ext cx="1608692" cy="2473807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4" name="Google Shape;1554;p29"/>
            <p:cNvGrpSpPr/>
            <p:nvPr/>
          </p:nvGrpSpPr>
          <p:grpSpPr>
            <a:xfrm>
              <a:off x="2209491" y="1957648"/>
              <a:ext cx="1740484" cy="2473775"/>
              <a:chOff x="1316875" y="2188050"/>
              <a:chExt cx="874088" cy="1410845"/>
            </a:xfrm>
          </p:grpSpPr>
          <p:sp>
            <p:nvSpPr>
              <p:cNvPr id="1555" name="Google Shape;1555;p29"/>
              <p:cNvSpPr/>
              <p:nvPr/>
            </p:nvSpPr>
            <p:spPr>
              <a:xfrm flipH="1">
                <a:off x="1341348" y="2188051"/>
                <a:ext cx="849615" cy="1407213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9"/>
              <p:cNvSpPr/>
              <p:nvPr/>
            </p:nvSpPr>
            <p:spPr>
              <a:xfrm flipH="1">
                <a:off x="1316875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7" name="Google Shape;1557;p29"/>
          <p:cNvSpPr txBox="1">
            <a:spLocks noGrp="1"/>
          </p:cNvSpPr>
          <p:nvPr>
            <p:ph type="title"/>
          </p:nvPr>
        </p:nvSpPr>
        <p:spPr>
          <a:xfrm flipH="1">
            <a:off x="1181151" y="1493658"/>
            <a:ext cx="1575300" cy="14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558" name="Google Shape;1558;p29"/>
          <p:cNvGrpSpPr/>
          <p:nvPr/>
        </p:nvGrpSpPr>
        <p:grpSpPr>
          <a:xfrm>
            <a:off x="3015629" y="3589475"/>
            <a:ext cx="1300506" cy="3189680"/>
            <a:chOff x="2200877" y="5520826"/>
            <a:chExt cx="1477680" cy="3624225"/>
          </a:xfrm>
        </p:grpSpPr>
        <p:sp>
          <p:nvSpPr>
            <p:cNvPr id="1559" name="Google Shape;1559;p29"/>
            <p:cNvSpPr/>
            <p:nvPr/>
          </p:nvSpPr>
          <p:spPr>
            <a:xfrm rot="1170709">
              <a:off x="2539192" y="6909841"/>
              <a:ext cx="801051" cy="2163557"/>
            </a:xfrm>
            <a:custGeom>
              <a:avLst/>
              <a:gdLst/>
              <a:ahLst/>
              <a:cxnLst/>
              <a:rect l="l" t="t" r="r" b="b"/>
              <a:pathLst>
                <a:path w="13477" h="36400" extrusionOk="0">
                  <a:moveTo>
                    <a:pt x="10555" y="20744"/>
                  </a:moveTo>
                  <a:cubicBezTo>
                    <a:pt x="10502" y="21122"/>
                    <a:pt x="10176" y="21200"/>
                    <a:pt x="9928" y="21174"/>
                  </a:cubicBezTo>
                  <a:cubicBezTo>
                    <a:pt x="9393" y="21135"/>
                    <a:pt x="9015" y="20861"/>
                    <a:pt x="8728" y="20952"/>
                  </a:cubicBezTo>
                  <a:cubicBezTo>
                    <a:pt x="8298" y="21096"/>
                    <a:pt x="8076" y="21761"/>
                    <a:pt x="7671" y="22805"/>
                  </a:cubicBezTo>
                  <a:cubicBezTo>
                    <a:pt x="7750" y="23236"/>
                    <a:pt x="8376" y="24070"/>
                    <a:pt x="9250" y="24879"/>
                  </a:cubicBezTo>
                  <a:cubicBezTo>
                    <a:pt x="10789" y="26288"/>
                    <a:pt x="12864" y="27815"/>
                    <a:pt x="12498" y="28441"/>
                  </a:cubicBezTo>
                  <a:cubicBezTo>
                    <a:pt x="12146" y="29015"/>
                    <a:pt x="9106" y="27006"/>
                    <a:pt x="8363" y="27319"/>
                  </a:cubicBezTo>
                  <a:cubicBezTo>
                    <a:pt x="8076" y="27449"/>
                    <a:pt x="8206" y="28024"/>
                    <a:pt x="8767" y="28976"/>
                  </a:cubicBezTo>
                  <a:cubicBezTo>
                    <a:pt x="9798" y="30737"/>
                    <a:pt x="11063" y="32211"/>
                    <a:pt x="12237" y="33751"/>
                  </a:cubicBezTo>
                  <a:cubicBezTo>
                    <a:pt x="13477" y="35342"/>
                    <a:pt x="12968" y="35238"/>
                    <a:pt x="11911" y="34638"/>
                  </a:cubicBezTo>
                  <a:cubicBezTo>
                    <a:pt x="10659" y="33920"/>
                    <a:pt x="9393" y="32785"/>
                    <a:pt x="8245" y="31611"/>
                  </a:cubicBezTo>
                  <a:cubicBezTo>
                    <a:pt x="7202" y="30541"/>
                    <a:pt x="6745" y="28297"/>
                    <a:pt x="6197" y="29602"/>
                  </a:cubicBezTo>
                  <a:lnTo>
                    <a:pt x="6197" y="29602"/>
                  </a:lnTo>
                  <a:cubicBezTo>
                    <a:pt x="5701" y="30763"/>
                    <a:pt x="6197" y="32094"/>
                    <a:pt x="6928" y="33085"/>
                  </a:cubicBezTo>
                  <a:lnTo>
                    <a:pt x="6928" y="33085"/>
                  </a:lnTo>
                  <a:cubicBezTo>
                    <a:pt x="7110" y="33320"/>
                    <a:pt x="9276" y="35812"/>
                    <a:pt x="8741" y="36347"/>
                  </a:cubicBezTo>
                  <a:cubicBezTo>
                    <a:pt x="8689" y="36399"/>
                    <a:pt x="6771" y="34860"/>
                    <a:pt x="6458" y="34716"/>
                  </a:cubicBezTo>
                  <a:lnTo>
                    <a:pt x="6458" y="34716"/>
                  </a:lnTo>
                  <a:cubicBezTo>
                    <a:pt x="4971" y="34312"/>
                    <a:pt x="4501" y="33151"/>
                    <a:pt x="4449" y="31207"/>
                  </a:cubicBezTo>
                  <a:lnTo>
                    <a:pt x="4423" y="31207"/>
                  </a:lnTo>
                  <a:cubicBezTo>
                    <a:pt x="3001" y="29980"/>
                    <a:pt x="2714" y="29250"/>
                    <a:pt x="2949" y="28480"/>
                  </a:cubicBezTo>
                  <a:cubicBezTo>
                    <a:pt x="3092" y="28010"/>
                    <a:pt x="3470" y="27632"/>
                    <a:pt x="3770" y="26875"/>
                  </a:cubicBezTo>
                  <a:cubicBezTo>
                    <a:pt x="3914" y="26510"/>
                    <a:pt x="4253" y="24566"/>
                    <a:pt x="4371" y="22870"/>
                  </a:cubicBezTo>
                  <a:lnTo>
                    <a:pt x="4384" y="22870"/>
                  </a:lnTo>
                  <a:cubicBezTo>
                    <a:pt x="4331" y="22492"/>
                    <a:pt x="4279" y="22114"/>
                    <a:pt x="4214" y="21761"/>
                  </a:cubicBezTo>
                  <a:lnTo>
                    <a:pt x="4214" y="21761"/>
                  </a:lnTo>
                  <a:cubicBezTo>
                    <a:pt x="3927" y="20183"/>
                    <a:pt x="3418" y="18774"/>
                    <a:pt x="3001" y="17195"/>
                  </a:cubicBezTo>
                  <a:cubicBezTo>
                    <a:pt x="2427" y="15055"/>
                    <a:pt x="1944" y="12733"/>
                    <a:pt x="1526" y="10554"/>
                  </a:cubicBezTo>
                  <a:lnTo>
                    <a:pt x="1526" y="10554"/>
                  </a:lnTo>
                  <a:cubicBezTo>
                    <a:pt x="731" y="6367"/>
                    <a:pt x="274" y="2701"/>
                    <a:pt x="0" y="65"/>
                  </a:cubicBezTo>
                  <a:cubicBezTo>
                    <a:pt x="365" y="39"/>
                    <a:pt x="731" y="26"/>
                    <a:pt x="1109" y="13"/>
                  </a:cubicBezTo>
                  <a:lnTo>
                    <a:pt x="1109" y="52"/>
                  </a:lnTo>
                  <a:cubicBezTo>
                    <a:pt x="1709" y="39"/>
                    <a:pt x="2322" y="0"/>
                    <a:pt x="2935" y="26"/>
                  </a:cubicBezTo>
                  <a:cubicBezTo>
                    <a:pt x="3001" y="496"/>
                    <a:pt x="3079" y="1031"/>
                    <a:pt x="3157" y="1605"/>
                  </a:cubicBezTo>
                  <a:lnTo>
                    <a:pt x="3157" y="1605"/>
                  </a:lnTo>
                  <a:cubicBezTo>
                    <a:pt x="3418" y="3301"/>
                    <a:pt x="3757" y="5362"/>
                    <a:pt x="4136" y="7463"/>
                  </a:cubicBezTo>
                  <a:lnTo>
                    <a:pt x="4136" y="7463"/>
                  </a:lnTo>
                  <a:cubicBezTo>
                    <a:pt x="4553" y="9785"/>
                    <a:pt x="4997" y="12107"/>
                    <a:pt x="5493" y="14416"/>
                  </a:cubicBezTo>
                  <a:lnTo>
                    <a:pt x="5493" y="14416"/>
                  </a:lnTo>
                  <a:cubicBezTo>
                    <a:pt x="5636" y="15069"/>
                    <a:pt x="6549" y="20418"/>
                    <a:pt x="7476" y="19282"/>
                  </a:cubicBezTo>
                  <a:cubicBezTo>
                    <a:pt x="7671" y="19048"/>
                    <a:pt x="7841" y="18552"/>
                    <a:pt x="8258" y="18500"/>
                  </a:cubicBezTo>
                  <a:cubicBezTo>
                    <a:pt x="9237" y="18382"/>
                    <a:pt x="10541" y="19909"/>
                    <a:pt x="10568" y="20744"/>
                  </a:cubicBezTo>
                  <a:cubicBezTo>
                    <a:pt x="10555" y="20835"/>
                    <a:pt x="10555" y="20731"/>
                    <a:pt x="10555" y="20744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2833856" y="5521362"/>
              <a:ext cx="753430" cy="1374314"/>
            </a:xfrm>
            <a:custGeom>
              <a:avLst/>
              <a:gdLst/>
              <a:ahLst/>
              <a:cxnLst/>
              <a:rect l="l" t="t" r="r" b="b"/>
              <a:pathLst>
                <a:path w="12676" h="23122" extrusionOk="0">
                  <a:moveTo>
                    <a:pt x="8487" y="1"/>
                  </a:moveTo>
                  <a:cubicBezTo>
                    <a:pt x="8238" y="1"/>
                    <a:pt x="7450" y="565"/>
                    <a:pt x="6367" y="630"/>
                  </a:cubicBezTo>
                  <a:cubicBezTo>
                    <a:pt x="4827" y="721"/>
                    <a:pt x="4775" y="1061"/>
                    <a:pt x="4462" y="1974"/>
                  </a:cubicBezTo>
                  <a:cubicBezTo>
                    <a:pt x="4410" y="2169"/>
                    <a:pt x="4384" y="2365"/>
                    <a:pt x="4384" y="2561"/>
                  </a:cubicBezTo>
                  <a:cubicBezTo>
                    <a:pt x="4332" y="3774"/>
                    <a:pt x="4593" y="6240"/>
                    <a:pt x="4279" y="8119"/>
                  </a:cubicBezTo>
                  <a:cubicBezTo>
                    <a:pt x="4214" y="8588"/>
                    <a:pt x="4084" y="9032"/>
                    <a:pt x="3901" y="9462"/>
                  </a:cubicBezTo>
                  <a:cubicBezTo>
                    <a:pt x="1475" y="14576"/>
                    <a:pt x="470" y="19495"/>
                    <a:pt x="0" y="22483"/>
                  </a:cubicBezTo>
                  <a:cubicBezTo>
                    <a:pt x="940" y="22730"/>
                    <a:pt x="1879" y="22939"/>
                    <a:pt x="2831" y="23122"/>
                  </a:cubicBezTo>
                  <a:cubicBezTo>
                    <a:pt x="3575" y="19534"/>
                    <a:pt x="5858" y="11419"/>
                    <a:pt x="6693" y="11015"/>
                  </a:cubicBezTo>
                  <a:cubicBezTo>
                    <a:pt x="6765" y="10980"/>
                    <a:pt x="6830" y="10964"/>
                    <a:pt x="6889" y="10964"/>
                  </a:cubicBezTo>
                  <a:cubicBezTo>
                    <a:pt x="7357" y="10964"/>
                    <a:pt x="7514" y="11929"/>
                    <a:pt x="8401" y="11929"/>
                  </a:cubicBezTo>
                  <a:cubicBezTo>
                    <a:pt x="8529" y="11929"/>
                    <a:pt x="8671" y="11909"/>
                    <a:pt x="8833" y="11863"/>
                  </a:cubicBezTo>
                  <a:cubicBezTo>
                    <a:pt x="10726" y="11329"/>
                    <a:pt x="10478" y="10387"/>
                    <a:pt x="9378" y="10387"/>
                  </a:cubicBezTo>
                  <a:cubicBezTo>
                    <a:pt x="9349" y="10387"/>
                    <a:pt x="9320" y="10387"/>
                    <a:pt x="9289" y="10389"/>
                  </a:cubicBezTo>
                  <a:cubicBezTo>
                    <a:pt x="9219" y="10391"/>
                    <a:pt x="9153" y="10393"/>
                    <a:pt x="9090" y="10393"/>
                  </a:cubicBezTo>
                  <a:cubicBezTo>
                    <a:pt x="8293" y="10393"/>
                    <a:pt x="8080" y="10132"/>
                    <a:pt x="7463" y="8862"/>
                  </a:cubicBezTo>
                  <a:cubicBezTo>
                    <a:pt x="7789" y="7714"/>
                    <a:pt x="12133" y="7049"/>
                    <a:pt x="12172" y="6227"/>
                  </a:cubicBezTo>
                  <a:cubicBezTo>
                    <a:pt x="12183" y="6000"/>
                    <a:pt x="11863" y="5931"/>
                    <a:pt x="11396" y="5931"/>
                  </a:cubicBezTo>
                  <a:cubicBezTo>
                    <a:pt x="10682" y="5931"/>
                    <a:pt x="9625" y="6091"/>
                    <a:pt x="8882" y="6091"/>
                  </a:cubicBezTo>
                  <a:cubicBezTo>
                    <a:pt x="8353" y="6091"/>
                    <a:pt x="7983" y="6010"/>
                    <a:pt x="8011" y="5731"/>
                  </a:cubicBezTo>
                  <a:cubicBezTo>
                    <a:pt x="8089" y="4805"/>
                    <a:pt x="11572" y="2874"/>
                    <a:pt x="12473" y="2013"/>
                  </a:cubicBezTo>
                  <a:cubicBezTo>
                    <a:pt x="12676" y="1818"/>
                    <a:pt x="12562" y="1733"/>
                    <a:pt x="12255" y="1733"/>
                  </a:cubicBezTo>
                  <a:cubicBezTo>
                    <a:pt x="11202" y="1733"/>
                    <a:pt x="7877" y="2734"/>
                    <a:pt x="7241" y="3774"/>
                  </a:cubicBezTo>
                  <a:cubicBezTo>
                    <a:pt x="6984" y="4194"/>
                    <a:pt x="6737" y="4362"/>
                    <a:pt x="6526" y="4362"/>
                  </a:cubicBezTo>
                  <a:cubicBezTo>
                    <a:pt x="6063" y="4362"/>
                    <a:pt x="5775" y="3552"/>
                    <a:pt x="5936" y="2835"/>
                  </a:cubicBezTo>
                  <a:cubicBezTo>
                    <a:pt x="6184" y="1791"/>
                    <a:pt x="8180" y="1269"/>
                    <a:pt x="8506" y="356"/>
                  </a:cubicBezTo>
                  <a:cubicBezTo>
                    <a:pt x="8601" y="95"/>
                    <a:pt x="8589" y="1"/>
                    <a:pt x="8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2966461" y="6614182"/>
              <a:ext cx="104729" cy="236561"/>
            </a:xfrm>
            <a:custGeom>
              <a:avLst/>
              <a:gdLst/>
              <a:ahLst/>
              <a:cxnLst/>
              <a:rect l="l" t="t" r="r" b="b"/>
              <a:pathLst>
                <a:path w="1762" h="3980" extrusionOk="0">
                  <a:moveTo>
                    <a:pt x="1761" y="0"/>
                  </a:moveTo>
                  <a:lnTo>
                    <a:pt x="1761" y="0"/>
                  </a:lnTo>
                  <a:cubicBezTo>
                    <a:pt x="1409" y="209"/>
                    <a:pt x="1018" y="378"/>
                    <a:pt x="626" y="509"/>
                  </a:cubicBezTo>
                  <a:cubicBezTo>
                    <a:pt x="574" y="509"/>
                    <a:pt x="535" y="522"/>
                    <a:pt x="483" y="535"/>
                  </a:cubicBezTo>
                  <a:cubicBezTo>
                    <a:pt x="496" y="574"/>
                    <a:pt x="509" y="600"/>
                    <a:pt x="522" y="639"/>
                  </a:cubicBezTo>
                  <a:cubicBezTo>
                    <a:pt x="626" y="1018"/>
                    <a:pt x="444" y="1696"/>
                    <a:pt x="105" y="2427"/>
                  </a:cubicBezTo>
                  <a:cubicBezTo>
                    <a:pt x="131" y="2479"/>
                    <a:pt x="157" y="2531"/>
                    <a:pt x="170" y="2583"/>
                  </a:cubicBezTo>
                  <a:cubicBezTo>
                    <a:pt x="287" y="3053"/>
                    <a:pt x="235" y="3549"/>
                    <a:pt x="0" y="3979"/>
                  </a:cubicBezTo>
                  <a:cubicBezTo>
                    <a:pt x="248" y="3836"/>
                    <a:pt x="535" y="3757"/>
                    <a:pt x="809" y="3731"/>
                  </a:cubicBezTo>
                  <a:cubicBezTo>
                    <a:pt x="1070" y="2635"/>
                    <a:pt x="1396" y="1344"/>
                    <a:pt x="1761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2923012" y="6045780"/>
              <a:ext cx="280010" cy="414874"/>
            </a:xfrm>
            <a:custGeom>
              <a:avLst/>
              <a:gdLst/>
              <a:ahLst/>
              <a:cxnLst/>
              <a:rect l="l" t="t" r="r" b="b"/>
              <a:pathLst>
                <a:path w="4711" h="6980" extrusionOk="0">
                  <a:moveTo>
                    <a:pt x="2623" y="0"/>
                  </a:moveTo>
                  <a:cubicBezTo>
                    <a:pt x="2571" y="222"/>
                    <a:pt x="2492" y="444"/>
                    <a:pt x="2401" y="639"/>
                  </a:cubicBezTo>
                  <a:cubicBezTo>
                    <a:pt x="2062" y="1357"/>
                    <a:pt x="1762" y="2048"/>
                    <a:pt x="1475" y="2753"/>
                  </a:cubicBezTo>
                  <a:cubicBezTo>
                    <a:pt x="1631" y="2818"/>
                    <a:pt x="1749" y="2949"/>
                    <a:pt x="1801" y="3105"/>
                  </a:cubicBezTo>
                  <a:cubicBezTo>
                    <a:pt x="2010" y="3627"/>
                    <a:pt x="1984" y="4201"/>
                    <a:pt x="1749" y="4710"/>
                  </a:cubicBezTo>
                  <a:cubicBezTo>
                    <a:pt x="1644" y="5336"/>
                    <a:pt x="1357" y="5923"/>
                    <a:pt x="796" y="6249"/>
                  </a:cubicBezTo>
                  <a:cubicBezTo>
                    <a:pt x="650" y="6344"/>
                    <a:pt x="477" y="6387"/>
                    <a:pt x="300" y="6387"/>
                  </a:cubicBezTo>
                  <a:cubicBezTo>
                    <a:pt x="257" y="6387"/>
                    <a:pt x="214" y="6385"/>
                    <a:pt x="170" y="6380"/>
                  </a:cubicBezTo>
                  <a:cubicBezTo>
                    <a:pt x="105" y="6575"/>
                    <a:pt x="53" y="6771"/>
                    <a:pt x="1" y="6954"/>
                  </a:cubicBezTo>
                  <a:cubicBezTo>
                    <a:pt x="79" y="6954"/>
                    <a:pt x="157" y="6954"/>
                    <a:pt x="235" y="6980"/>
                  </a:cubicBezTo>
                  <a:cubicBezTo>
                    <a:pt x="1064" y="6566"/>
                    <a:pt x="2109" y="6405"/>
                    <a:pt x="3082" y="6405"/>
                  </a:cubicBezTo>
                  <a:cubicBezTo>
                    <a:pt x="3120" y="6405"/>
                    <a:pt x="3159" y="6405"/>
                    <a:pt x="3197" y="6406"/>
                  </a:cubicBezTo>
                  <a:cubicBezTo>
                    <a:pt x="3288" y="6367"/>
                    <a:pt x="3380" y="6314"/>
                    <a:pt x="3471" y="6275"/>
                  </a:cubicBezTo>
                  <a:cubicBezTo>
                    <a:pt x="3588" y="5897"/>
                    <a:pt x="3706" y="5532"/>
                    <a:pt x="3823" y="5192"/>
                  </a:cubicBezTo>
                  <a:cubicBezTo>
                    <a:pt x="3458" y="4879"/>
                    <a:pt x="3197" y="4462"/>
                    <a:pt x="3080" y="3992"/>
                  </a:cubicBezTo>
                  <a:cubicBezTo>
                    <a:pt x="3014" y="3836"/>
                    <a:pt x="2949" y="3666"/>
                    <a:pt x="2910" y="3496"/>
                  </a:cubicBezTo>
                  <a:cubicBezTo>
                    <a:pt x="2766" y="2909"/>
                    <a:pt x="2936" y="2296"/>
                    <a:pt x="3367" y="1866"/>
                  </a:cubicBezTo>
                  <a:cubicBezTo>
                    <a:pt x="3627" y="1331"/>
                    <a:pt x="4123" y="952"/>
                    <a:pt x="4697" y="835"/>
                  </a:cubicBezTo>
                  <a:cubicBezTo>
                    <a:pt x="4697" y="796"/>
                    <a:pt x="4697" y="757"/>
                    <a:pt x="4710" y="718"/>
                  </a:cubicBezTo>
                  <a:lnTo>
                    <a:pt x="4710" y="718"/>
                  </a:lnTo>
                  <a:cubicBezTo>
                    <a:pt x="4503" y="835"/>
                    <a:pt x="4290" y="908"/>
                    <a:pt x="4087" y="908"/>
                  </a:cubicBezTo>
                  <a:cubicBezTo>
                    <a:pt x="3997" y="908"/>
                    <a:pt x="3908" y="893"/>
                    <a:pt x="3823" y="861"/>
                  </a:cubicBezTo>
                  <a:cubicBezTo>
                    <a:pt x="3627" y="757"/>
                    <a:pt x="3471" y="587"/>
                    <a:pt x="3406" y="365"/>
                  </a:cubicBezTo>
                  <a:lnTo>
                    <a:pt x="3380" y="365"/>
                  </a:lnTo>
                  <a:cubicBezTo>
                    <a:pt x="3367" y="365"/>
                    <a:pt x="3353" y="365"/>
                    <a:pt x="3327" y="352"/>
                  </a:cubicBezTo>
                  <a:cubicBezTo>
                    <a:pt x="3053" y="339"/>
                    <a:pt x="2806" y="209"/>
                    <a:pt x="262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2833869" y="5520826"/>
              <a:ext cx="510190" cy="1352381"/>
            </a:xfrm>
            <a:custGeom>
              <a:avLst/>
              <a:gdLst/>
              <a:ahLst/>
              <a:cxnLst/>
              <a:rect l="l" t="t" r="r" b="b"/>
              <a:pathLst>
                <a:path w="8584" h="22753" extrusionOk="0">
                  <a:moveTo>
                    <a:pt x="8469" y="1"/>
                  </a:moveTo>
                  <a:cubicBezTo>
                    <a:pt x="8217" y="1"/>
                    <a:pt x="7438" y="559"/>
                    <a:pt x="6354" y="626"/>
                  </a:cubicBezTo>
                  <a:cubicBezTo>
                    <a:pt x="4814" y="730"/>
                    <a:pt x="4775" y="1070"/>
                    <a:pt x="4462" y="1983"/>
                  </a:cubicBezTo>
                  <a:cubicBezTo>
                    <a:pt x="4410" y="2178"/>
                    <a:pt x="4384" y="2374"/>
                    <a:pt x="4384" y="2570"/>
                  </a:cubicBezTo>
                  <a:cubicBezTo>
                    <a:pt x="4332" y="3783"/>
                    <a:pt x="4593" y="6249"/>
                    <a:pt x="4279" y="8128"/>
                  </a:cubicBezTo>
                  <a:cubicBezTo>
                    <a:pt x="4214" y="8597"/>
                    <a:pt x="4084" y="9041"/>
                    <a:pt x="3901" y="9471"/>
                  </a:cubicBezTo>
                  <a:cubicBezTo>
                    <a:pt x="1475" y="14585"/>
                    <a:pt x="470" y="19504"/>
                    <a:pt x="0" y="22492"/>
                  </a:cubicBezTo>
                  <a:cubicBezTo>
                    <a:pt x="353" y="22583"/>
                    <a:pt x="705" y="22674"/>
                    <a:pt x="1057" y="22752"/>
                  </a:cubicBezTo>
                  <a:cubicBezTo>
                    <a:pt x="2062" y="17730"/>
                    <a:pt x="4749" y="9184"/>
                    <a:pt x="5349" y="7658"/>
                  </a:cubicBezTo>
                  <a:cubicBezTo>
                    <a:pt x="5349" y="7658"/>
                    <a:pt x="4697" y="2335"/>
                    <a:pt x="5532" y="1487"/>
                  </a:cubicBezTo>
                  <a:cubicBezTo>
                    <a:pt x="6184" y="809"/>
                    <a:pt x="7267" y="835"/>
                    <a:pt x="8520" y="287"/>
                  </a:cubicBezTo>
                  <a:cubicBezTo>
                    <a:pt x="8583" y="78"/>
                    <a:pt x="8562" y="1"/>
                    <a:pt x="8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2574054" y="6711838"/>
              <a:ext cx="731319" cy="221107"/>
            </a:xfrm>
            <a:custGeom>
              <a:avLst/>
              <a:gdLst/>
              <a:ahLst/>
              <a:cxnLst/>
              <a:rect l="l" t="t" r="r" b="b"/>
              <a:pathLst>
                <a:path w="12304" h="3720" extrusionOk="0">
                  <a:moveTo>
                    <a:pt x="6615" y="1"/>
                  </a:moveTo>
                  <a:cubicBezTo>
                    <a:pt x="5258" y="1"/>
                    <a:pt x="4097" y="784"/>
                    <a:pt x="3641" y="1866"/>
                  </a:cubicBezTo>
                  <a:cubicBezTo>
                    <a:pt x="3236" y="1527"/>
                    <a:pt x="2740" y="1345"/>
                    <a:pt x="2206" y="1345"/>
                  </a:cubicBezTo>
                  <a:cubicBezTo>
                    <a:pt x="2198" y="1345"/>
                    <a:pt x="2190" y="1344"/>
                    <a:pt x="2182" y="1344"/>
                  </a:cubicBezTo>
                  <a:cubicBezTo>
                    <a:pt x="992" y="1344"/>
                    <a:pt x="14" y="2305"/>
                    <a:pt x="1" y="3510"/>
                  </a:cubicBezTo>
                  <a:cubicBezTo>
                    <a:pt x="1" y="3576"/>
                    <a:pt x="14" y="3654"/>
                    <a:pt x="14" y="3719"/>
                  </a:cubicBezTo>
                  <a:lnTo>
                    <a:pt x="12277" y="3719"/>
                  </a:lnTo>
                  <a:cubicBezTo>
                    <a:pt x="12290" y="3654"/>
                    <a:pt x="12303" y="3576"/>
                    <a:pt x="12303" y="3510"/>
                  </a:cubicBezTo>
                  <a:cubicBezTo>
                    <a:pt x="12303" y="2688"/>
                    <a:pt x="11573" y="2036"/>
                    <a:pt x="10673" y="2036"/>
                  </a:cubicBezTo>
                  <a:cubicBezTo>
                    <a:pt x="10346" y="2036"/>
                    <a:pt x="10020" y="2127"/>
                    <a:pt x="9733" y="2297"/>
                  </a:cubicBezTo>
                  <a:cubicBezTo>
                    <a:pt x="9446" y="992"/>
                    <a:pt x="8168" y="1"/>
                    <a:pt x="6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29"/>
          <p:cNvGrpSpPr/>
          <p:nvPr/>
        </p:nvGrpSpPr>
        <p:grpSpPr>
          <a:xfrm>
            <a:off x="6873637" y="2687549"/>
            <a:ext cx="720270" cy="3034089"/>
            <a:chOff x="7220546" y="2655500"/>
            <a:chExt cx="775484" cy="3266676"/>
          </a:xfrm>
        </p:grpSpPr>
        <p:pic>
          <p:nvPicPr>
            <p:cNvPr id="1566" name="Google Shape;1566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3125" y="2655500"/>
              <a:ext cx="562900" cy="15727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7" name="Google Shape;1567;p29"/>
            <p:cNvSpPr/>
            <p:nvPr/>
          </p:nvSpPr>
          <p:spPr>
            <a:xfrm rot="474018">
              <a:off x="7336025" y="4175014"/>
              <a:ext cx="544525" cy="1717892"/>
            </a:xfrm>
            <a:custGeom>
              <a:avLst/>
              <a:gdLst/>
              <a:ahLst/>
              <a:cxnLst/>
              <a:rect l="l" t="t" r="r" b="b"/>
              <a:pathLst>
                <a:path w="12160" h="33817" extrusionOk="0">
                  <a:moveTo>
                    <a:pt x="11873" y="7489"/>
                  </a:moveTo>
                  <a:cubicBezTo>
                    <a:pt x="12016" y="9967"/>
                    <a:pt x="11560" y="12459"/>
                    <a:pt x="12016" y="14925"/>
                  </a:cubicBezTo>
                  <a:cubicBezTo>
                    <a:pt x="11964" y="14938"/>
                    <a:pt x="11899" y="14964"/>
                    <a:pt x="11834" y="14990"/>
                  </a:cubicBezTo>
                  <a:cubicBezTo>
                    <a:pt x="11977" y="15616"/>
                    <a:pt x="11912" y="16347"/>
                    <a:pt x="11925" y="16986"/>
                  </a:cubicBezTo>
                  <a:cubicBezTo>
                    <a:pt x="11964" y="18160"/>
                    <a:pt x="11990" y="19335"/>
                    <a:pt x="12016" y="20509"/>
                  </a:cubicBezTo>
                  <a:cubicBezTo>
                    <a:pt x="12016" y="20965"/>
                    <a:pt x="12029" y="21422"/>
                    <a:pt x="12029" y="21879"/>
                  </a:cubicBezTo>
                  <a:cubicBezTo>
                    <a:pt x="12042" y="22114"/>
                    <a:pt x="12029" y="22335"/>
                    <a:pt x="12003" y="22570"/>
                  </a:cubicBezTo>
                  <a:cubicBezTo>
                    <a:pt x="11847" y="23249"/>
                    <a:pt x="11520" y="23953"/>
                    <a:pt x="11246" y="24618"/>
                  </a:cubicBezTo>
                  <a:cubicBezTo>
                    <a:pt x="11012" y="25219"/>
                    <a:pt x="10803" y="25897"/>
                    <a:pt x="9994" y="25727"/>
                  </a:cubicBezTo>
                  <a:cubicBezTo>
                    <a:pt x="10151" y="26223"/>
                    <a:pt x="10255" y="26732"/>
                    <a:pt x="10346" y="27228"/>
                  </a:cubicBezTo>
                  <a:cubicBezTo>
                    <a:pt x="10464" y="27032"/>
                    <a:pt x="10777" y="27306"/>
                    <a:pt x="10855" y="27397"/>
                  </a:cubicBezTo>
                  <a:cubicBezTo>
                    <a:pt x="11025" y="27606"/>
                    <a:pt x="11090" y="27867"/>
                    <a:pt x="11038" y="28128"/>
                  </a:cubicBezTo>
                  <a:lnTo>
                    <a:pt x="11038" y="28128"/>
                  </a:lnTo>
                  <a:cubicBezTo>
                    <a:pt x="10959" y="28532"/>
                    <a:pt x="10620" y="28728"/>
                    <a:pt x="10333" y="28363"/>
                  </a:cubicBezTo>
                  <a:cubicBezTo>
                    <a:pt x="10346" y="28598"/>
                    <a:pt x="10372" y="28832"/>
                    <a:pt x="10385" y="29067"/>
                  </a:cubicBezTo>
                  <a:cubicBezTo>
                    <a:pt x="10385" y="29159"/>
                    <a:pt x="10438" y="29185"/>
                    <a:pt x="10464" y="29276"/>
                  </a:cubicBezTo>
                  <a:cubicBezTo>
                    <a:pt x="10529" y="29537"/>
                    <a:pt x="10555" y="29824"/>
                    <a:pt x="10529" y="30098"/>
                  </a:cubicBezTo>
                  <a:cubicBezTo>
                    <a:pt x="10659" y="29941"/>
                    <a:pt x="10738" y="29772"/>
                    <a:pt x="10790" y="29589"/>
                  </a:cubicBezTo>
                  <a:cubicBezTo>
                    <a:pt x="10777" y="29811"/>
                    <a:pt x="10712" y="30020"/>
                    <a:pt x="10594" y="30215"/>
                  </a:cubicBezTo>
                  <a:cubicBezTo>
                    <a:pt x="10464" y="30398"/>
                    <a:pt x="10425" y="30620"/>
                    <a:pt x="10281" y="30802"/>
                  </a:cubicBezTo>
                  <a:cubicBezTo>
                    <a:pt x="10712" y="30789"/>
                    <a:pt x="11038" y="30476"/>
                    <a:pt x="11233" y="30111"/>
                  </a:cubicBezTo>
                  <a:cubicBezTo>
                    <a:pt x="11129" y="30450"/>
                    <a:pt x="10894" y="30737"/>
                    <a:pt x="10581" y="30920"/>
                  </a:cubicBezTo>
                  <a:cubicBezTo>
                    <a:pt x="10229" y="31089"/>
                    <a:pt x="9824" y="31129"/>
                    <a:pt x="9446" y="31037"/>
                  </a:cubicBezTo>
                  <a:cubicBezTo>
                    <a:pt x="9968" y="32172"/>
                    <a:pt x="10725" y="32303"/>
                    <a:pt x="10725" y="32303"/>
                  </a:cubicBezTo>
                  <a:cubicBezTo>
                    <a:pt x="10568" y="32394"/>
                    <a:pt x="10385" y="32459"/>
                    <a:pt x="10203" y="32485"/>
                  </a:cubicBezTo>
                  <a:cubicBezTo>
                    <a:pt x="9837" y="32211"/>
                    <a:pt x="9550" y="31846"/>
                    <a:pt x="9381" y="31416"/>
                  </a:cubicBezTo>
                  <a:cubicBezTo>
                    <a:pt x="9394" y="31703"/>
                    <a:pt x="9381" y="32003"/>
                    <a:pt x="9355" y="32290"/>
                  </a:cubicBezTo>
                  <a:cubicBezTo>
                    <a:pt x="9355" y="32290"/>
                    <a:pt x="8963" y="32329"/>
                    <a:pt x="8898" y="32211"/>
                  </a:cubicBezTo>
                  <a:cubicBezTo>
                    <a:pt x="9002" y="32068"/>
                    <a:pt x="9133" y="32055"/>
                    <a:pt x="9172" y="31885"/>
                  </a:cubicBezTo>
                  <a:cubicBezTo>
                    <a:pt x="9237" y="31585"/>
                    <a:pt x="9276" y="31272"/>
                    <a:pt x="9290" y="30972"/>
                  </a:cubicBezTo>
                  <a:cubicBezTo>
                    <a:pt x="9276" y="30959"/>
                    <a:pt x="9263" y="30959"/>
                    <a:pt x="9250" y="30959"/>
                  </a:cubicBezTo>
                  <a:cubicBezTo>
                    <a:pt x="9172" y="31142"/>
                    <a:pt x="9042" y="31285"/>
                    <a:pt x="8976" y="31468"/>
                  </a:cubicBezTo>
                  <a:cubicBezTo>
                    <a:pt x="8872" y="31703"/>
                    <a:pt x="8768" y="31950"/>
                    <a:pt x="8650" y="32172"/>
                  </a:cubicBezTo>
                  <a:cubicBezTo>
                    <a:pt x="8376" y="32681"/>
                    <a:pt x="8024" y="33242"/>
                    <a:pt x="7489" y="33516"/>
                  </a:cubicBezTo>
                  <a:cubicBezTo>
                    <a:pt x="8050" y="33151"/>
                    <a:pt x="8363" y="32446"/>
                    <a:pt x="8572" y="31833"/>
                  </a:cubicBezTo>
                  <a:cubicBezTo>
                    <a:pt x="8259" y="32146"/>
                    <a:pt x="7881" y="32394"/>
                    <a:pt x="7567" y="32720"/>
                  </a:cubicBezTo>
                  <a:cubicBezTo>
                    <a:pt x="7437" y="32864"/>
                    <a:pt x="7293" y="32994"/>
                    <a:pt x="7137" y="33125"/>
                  </a:cubicBezTo>
                  <a:cubicBezTo>
                    <a:pt x="7046" y="33359"/>
                    <a:pt x="6941" y="33581"/>
                    <a:pt x="6824" y="33790"/>
                  </a:cubicBezTo>
                  <a:cubicBezTo>
                    <a:pt x="6902" y="33607"/>
                    <a:pt x="6954" y="33425"/>
                    <a:pt x="7006" y="33229"/>
                  </a:cubicBezTo>
                  <a:cubicBezTo>
                    <a:pt x="6589" y="33555"/>
                    <a:pt x="6093" y="33816"/>
                    <a:pt x="5558" y="33790"/>
                  </a:cubicBezTo>
                  <a:cubicBezTo>
                    <a:pt x="6054" y="33764"/>
                    <a:pt x="6485" y="33490"/>
                    <a:pt x="6863" y="33164"/>
                  </a:cubicBezTo>
                  <a:cubicBezTo>
                    <a:pt x="6589" y="33333"/>
                    <a:pt x="6276" y="33425"/>
                    <a:pt x="5950" y="33438"/>
                  </a:cubicBezTo>
                  <a:cubicBezTo>
                    <a:pt x="5806" y="33438"/>
                    <a:pt x="5676" y="33412"/>
                    <a:pt x="5532" y="33372"/>
                  </a:cubicBezTo>
                  <a:cubicBezTo>
                    <a:pt x="5323" y="33425"/>
                    <a:pt x="5115" y="33451"/>
                    <a:pt x="4906" y="33477"/>
                  </a:cubicBezTo>
                  <a:cubicBezTo>
                    <a:pt x="4254" y="33542"/>
                    <a:pt x="3523" y="33607"/>
                    <a:pt x="2884" y="33438"/>
                  </a:cubicBezTo>
                  <a:cubicBezTo>
                    <a:pt x="3236" y="33503"/>
                    <a:pt x="3601" y="33516"/>
                    <a:pt x="3954" y="33451"/>
                  </a:cubicBezTo>
                  <a:cubicBezTo>
                    <a:pt x="3601" y="33412"/>
                    <a:pt x="3275" y="33281"/>
                    <a:pt x="2988" y="33099"/>
                  </a:cubicBezTo>
                  <a:cubicBezTo>
                    <a:pt x="3575" y="33438"/>
                    <a:pt x="4293" y="33464"/>
                    <a:pt x="4906" y="33164"/>
                  </a:cubicBezTo>
                  <a:lnTo>
                    <a:pt x="4736" y="33099"/>
                  </a:lnTo>
                  <a:lnTo>
                    <a:pt x="4736" y="33099"/>
                  </a:lnTo>
                  <a:cubicBezTo>
                    <a:pt x="4410" y="33046"/>
                    <a:pt x="4084" y="32981"/>
                    <a:pt x="3758" y="32903"/>
                  </a:cubicBezTo>
                  <a:cubicBezTo>
                    <a:pt x="3380" y="32890"/>
                    <a:pt x="3001" y="32838"/>
                    <a:pt x="2623" y="32746"/>
                  </a:cubicBezTo>
                  <a:cubicBezTo>
                    <a:pt x="1944" y="32564"/>
                    <a:pt x="1253" y="32603"/>
                    <a:pt x="666" y="32146"/>
                  </a:cubicBezTo>
                  <a:cubicBezTo>
                    <a:pt x="1123" y="32420"/>
                    <a:pt x="1644" y="32590"/>
                    <a:pt x="2179" y="32603"/>
                  </a:cubicBezTo>
                  <a:cubicBezTo>
                    <a:pt x="1710" y="32446"/>
                    <a:pt x="1292" y="32185"/>
                    <a:pt x="914" y="31859"/>
                  </a:cubicBezTo>
                  <a:cubicBezTo>
                    <a:pt x="1410" y="32251"/>
                    <a:pt x="2153" y="32629"/>
                    <a:pt x="2792" y="32629"/>
                  </a:cubicBezTo>
                  <a:cubicBezTo>
                    <a:pt x="2492" y="32524"/>
                    <a:pt x="1697" y="32368"/>
                    <a:pt x="1553" y="32029"/>
                  </a:cubicBezTo>
                  <a:cubicBezTo>
                    <a:pt x="1449" y="31768"/>
                    <a:pt x="979" y="31650"/>
                    <a:pt x="744" y="31494"/>
                  </a:cubicBezTo>
                  <a:cubicBezTo>
                    <a:pt x="444" y="31298"/>
                    <a:pt x="196" y="31063"/>
                    <a:pt x="1" y="30776"/>
                  </a:cubicBezTo>
                  <a:cubicBezTo>
                    <a:pt x="392" y="31246"/>
                    <a:pt x="914" y="31585"/>
                    <a:pt x="1501" y="31768"/>
                  </a:cubicBezTo>
                  <a:cubicBezTo>
                    <a:pt x="1501" y="31703"/>
                    <a:pt x="1501" y="31637"/>
                    <a:pt x="1501" y="31572"/>
                  </a:cubicBezTo>
                  <a:cubicBezTo>
                    <a:pt x="1344" y="31546"/>
                    <a:pt x="1201" y="31520"/>
                    <a:pt x="1057" y="31481"/>
                  </a:cubicBezTo>
                  <a:cubicBezTo>
                    <a:pt x="1201" y="31507"/>
                    <a:pt x="1357" y="31533"/>
                    <a:pt x="1501" y="31546"/>
                  </a:cubicBezTo>
                  <a:cubicBezTo>
                    <a:pt x="1501" y="31468"/>
                    <a:pt x="1514" y="31389"/>
                    <a:pt x="1527" y="31311"/>
                  </a:cubicBezTo>
                  <a:cubicBezTo>
                    <a:pt x="1436" y="31233"/>
                    <a:pt x="1344" y="31155"/>
                    <a:pt x="1266" y="31063"/>
                  </a:cubicBezTo>
                  <a:cubicBezTo>
                    <a:pt x="1109" y="30881"/>
                    <a:pt x="770" y="30842"/>
                    <a:pt x="562" y="30698"/>
                  </a:cubicBezTo>
                  <a:cubicBezTo>
                    <a:pt x="744" y="30789"/>
                    <a:pt x="940" y="30855"/>
                    <a:pt x="1149" y="30894"/>
                  </a:cubicBezTo>
                  <a:cubicBezTo>
                    <a:pt x="1031" y="30737"/>
                    <a:pt x="953" y="30541"/>
                    <a:pt x="927" y="30346"/>
                  </a:cubicBezTo>
                  <a:cubicBezTo>
                    <a:pt x="966" y="30554"/>
                    <a:pt x="1083" y="30894"/>
                    <a:pt x="1318" y="30933"/>
                  </a:cubicBezTo>
                  <a:cubicBezTo>
                    <a:pt x="1136" y="30659"/>
                    <a:pt x="1527" y="30372"/>
                    <a:pt x="1710" y="30163"/>
                  </a:cubicBezTo>
                  <a:cubicBezTo>
                    <a:pt x="1462" y="30059"/>
                    <a:pt x="1240" y="29902"/>
                    <a:pt x="1057" y="29693"/>
                  </a:cubicBezTo>
                  <a:cubicBezTo>
                    <a:pt x="1253" y="29889"/>
                    <a:pt x="1488" y="30033"/>
                    <a:pt x="1749" y="30124"/>
                  </a:cubicBezTo>
                  <a:cubicBezTo>
                    <a:pt x="1827" y="30033"/>
                    <a:pt x="1918" y="29941"/>
                    <a:pt x="1997" y="29850"/>
                  </a:cubicBezTo>
                  <a:cubicBezTo>
                    <a:pt x="1918" y="29798"/>
                    <a:pt x="1840" y="29746"/>
                    <a:pt x="1749" y="29693"/>
                  </a:cubicBezTo>
                  <a:cubicBezTo>
                    <a:pt x="1840" y="29733"/>
                    <a:pt x="1931" y="29772"/>
                    <a:pt x="2023" y="29811"/>
                  </a:cubicBezTo>
                  <a:cubicBezTo>
                    <a:pt x="2192" y="29654"/>
                    <a:pt x="2349" y="29472"/>
                    <a:pt x="2532" y="29315"/>
                  </a:cubicBezTo>
                  <a:cubicBezTo>
                    <a:pt x="2362" y="29250"/>
                    <a:pt x="2166" y="29237"/>
                    <a:pt x="1984" y="29250"/>
                  </a:cubicBezTo>
                  <a:cubicBezTo>
                    <a:pt x="2179" y="29211"/>
                    <a:pt x="2388" y="29211"/>
                    <a:pt x="2584" y="29250"/>
                  </a:cubicBezTo>
                  <a:cubicBezTo>
                    <a:pt x="2662" y="29263"/>
                    <a:pt x="2936" y="28989"/>
                    <a:pt x="3014" y="28937"/>
                  </a:cubicBezTo>
                  <a:cubicBezTo>
                    <a:pt x="2675" y="28832"/>
                    <a:pt x="2323" y="28832"/>
                    <a:pt x="1984" y="28924"/>
                  </a:cubicBezTo>
                  <a:cubicBezTo>
                    <a:pt x="2349" y="28780"/>
                    <a:pt x="2740" y="28754"/>
                    <a:pt x="3132" y="28845"/>
                  </a:cubicBezTo>
                  <a:cubicBezTo>
                    <a:pt x="3145" y="28532"/>
                    <a:pt x="3510" y="28063"/>
                    <a:pt x="3393" y="27828"/>
                  </a:cubicBezTo>
                  <a:cubicBezTo>
                    <a:pt x="3419" y="27867"/>
                    <a:pt x="3432" y="27893"/>
                    <a:pt x="3458" y="27932"/>
                  </a:cubicBezTo>
                  <a:cubicBezTo>
                    <a:pt x="3575" y="27750"/>
                    <a:pt x="3706" y="27567"/>
                    <a:pt x="3862" y="27397"/>
                  </a:cubicBezTo>
                  <a:cubicBezTo>
                    <a:pt x="3575" y="27436"/>
                    <a:pt x="3484" y="27136"/>
                    <a:pt x="3510" y="26915"/>
                  </a:cubicBezTo>
                  <a:cubicBezTo>
                    <a:pt x="3575" y="26523"/>
                    <a:pt x="3862" y="26210"/>
                    <a:pt x="4241" y="26119"/>
                  </a:cubicBezTo>
                  <a:cubicBezTo>
                    <a:pt x="4188" y="25988"/>
                    <a:pt x="4136" y="25858"/>
                    <a:pt x="4110" y="25727"/>
                  </a:cubicBezTo>
                  <a:lnTo>
                    <a:pt x="4149" y="25727"/>
                  </a:lnTo>
                  <a:cubicBezTo>
                    <a:pt x="4254" y="25688"/>
                    <a:pt x="4332" y="25597"/>
                    <a:pt x="4358" y="25493"/>
                  </a:cubicBezTo>
                  <a:cubicBezTo>
                    <a:pt x="4358" y="25362"/>
                    <a:pt x="4515" y="25349"/>
                    <a:pt x="4488" y="25192"/>
                  </a:cubicBezTo>
                  <a:cubicBezTo>
                    <a:pt x="4488" y="25192"/>
                    <a:pt x="4488" y="25036"/>
                    <a:pt x="4358" y="25010"/>
                  </a:cubicBezTo>
                  <a:cubicBezTo>
                    <a:pt x="4241" y="25088"/>
                    <a:pt x="4228" y="25336"/>
                    <a:pt x="4136" y="25453"/>
                  </a:cubicBezTo>
                  <a:cubicBezTo>
                    <a:pt x="4032" y="25597"/>
                    <a:pt x="3849" y="25649"/>
                    <a:pt x="3680" y="25571"/>
                  </a:cubicBezTo>
                  <a:cubicBezTo>
                    <a:pt x="3588" y="25519"/>
                    <a:pt x="3236" y="25166"/>
                    <a:pt x="3419" y="25036"/>
                  </a:cubicBezTo>
                  <a:cubicBezTo>
                    <a:pt x="3575" y="24945"/>
                    <a:pt x="3680" y="25166"/>
                    <a:pt x="3745" y="25271"/>
                  </a:cubicBezTo>
                  <a:cubicBezTo>
                    <a:pt x="3914" y="25427"/>
                    <a:pt x="4097" y="24762"/>
                    <a:pt x="4306" y="24723"/>
                  </a:cubicBezTo>
                  <a:cubicBezTo>
                    <a:pt x="4241" y="24645"/>
                    <a:pt x="4136" y="24671"/>
                    <a:pt x="4084" y="24618"/>
                  </a:cubicBezTo>
                  <a:cubicBezTo>
                    <a:pt x="4110" y="24462"/>
                    <a:pt x="4162" y="24305"/>
                    <a:pt x="4215" y="24162"/>
                  </a:cubicBezTo>
                  <a:lnTo>
                    <a:pt x="4215" y="24162"/>
                  </a:lnTo>
                  <a:cubicBezTo>
                    <a:pt x="4280" y="23992"/>
                    <a:pt x="4345" y="23849"/>
                    <a:pt x="4436" y="23705"/>
                  </a:cubicBezTo>
                  <a:cubicBezTo>
                    <a:pt x="3823" y="23444"/>
                    <a:pt x="3640" y="22701"/>
                    <a:pt x="3575" y="22114"/>
                  </a:cubicBezTo>
                  <a:cubicBezTo>
                    <a:pt x="3445" y="20887"/>
                    <a:pt x="3719" y="19700"/>
                    <a:pt x="3888" y="18487"/>
                  </a:cubicBezTo>
                  <a:cubicBezTo>
                    <a:pt x="4032" y="17443"/>
                    <a:pt x="3888" y="16334"/>
                    <a:pt x="3745" y="15290"/>
                  </a:cubicBezTo>
                  <a:cubicBezTo>
                    <a:pt x="3654" y="14534"/>
                    <a:pt x="3523" y="13777"/>
                    <a:pt x="3367" y="13020"/>
                  </a:cubicBezTo>
                  <a:cubicBezTo>
                    <a:pt x="3367" y="13020"/>
                    <a:pt x="3471" y="13072"/>
                    <a:pt x="3654" y="13151"/>
                  </a:cubicBezTo>
                  <a:cubicBezTo>
                    <a:pt x="3562" y="12890"/>
                    <a:pt x="3497" y="12629"/>
                    <a:pt x="3458" y="12355"/>
                  </a:cubicBezTo>
                  <a:lnTo>
                    <a:pt x="3458" y="12355"/>
                  </a:lnTo>
                  <a:cubicBezTo>
                    <a:pt x="3432" y="12185"/>
                    <a:pt x="3419" y="12016"/>
                    <a:pt x="3445" y="11846"/>
                  </a:cubicBezTo>
                  <a:lnTo>
                    <a:pt x="3445" y="11846"/>
                  </a:lnTo>
                  <a:cubicBezTo>
                    <a:pt x="3523" y="11546"/>
                    <a:pt x="3680" y="11272"/>
                    <a:pt x="3901" y="11063"/>
                  </a:cubicBezTo>
                  <a:cubicBezTo>
                    <a:pt x="4071" y="10920"/>
                    <a:pt x="4097" y="10985"/>
                    <a:pt x="4032" y="11155"/>
                  </a:cubicBezTo>
                  <a:lnTo>
                    <a:pt x="4032" y="11155"/>
                  </a:lnTo>
                  <a:cubicBezTo>
                    <a:pt x="4006" y="11246"/>
                    <a:pt x="3980" y="11337"/>
                    <a:pt x="3954" y="11416"/>
                  </a:cubicBezTo>
                  <a:lnTo>
                    <a:pt x="3954" y="11416"/>
                  </a:lnTo>
                  <a:cubicBezTo>
                    <a:pt x="3941" y="11455"/>
                    <a:pt x="3927" y="11494"/>
                    <a:pt x="3914" y="11533"/>
                  </a:cubicBezTo>
                  <a:lnTo>
                    <a:pt x="3914" y="11533"/>
                  </a:lnTo>
                  <a:cubicBezTo>
                    <a:pt x="3849" y="11768"/>
                    <a:pt x="3914" y="12029"/>
                    <a:pt x="4071" y="12211"/>
                  </a:cubicBezTo>
                  <a:cubicBezTo>
                    <a:pt x="4071" y="12172"/>
                    <a:pt x="4071" y="11468"/>
                    <a:pt x="4371" y="11194"/>
                  </a:cubicBezTo>
                  <a:lnTo>
                    <a:pt x="4371" y="11194"/>
                  </a:lnTo>
                  <a:cubicBezTo>
                    <a:pt x="4462" y="11129"/>
                    <a:pt x="4789" y="11011"/>
                    <a:pt x="4828" y="11194"/>
                  </a:cubicBezTo>
                  <a:cubicBezTo>
                    <a:pt x="4945" y="11520"/>
                    <a:pt x="4293" y="11872"/>
                    <a:pt x="4645" y="12211"/>
                  </a:cubicBezTo>
                  <a:cubicBezTo>
                    <a:pt x="4645" y="12211"/>
                    <a:pt x="4762" y="12003"/>
                    <a:pt x="4893" y="11781"/>
                  </a:cubicBezTo>
                  <a:lnTo>
                    <a:pt x="4893" y="11781"/>
                  </a:lnTo>
                  <a:cubicBezTo>
                    <a:pt x="4971" y="11663"/>
                    <a:pt x="5167" y="11324"/>
                    <a:pt x="5336" y="11350"/>
                  </a:cubicBezTo>
                  <a:cubicBezTo>
                    <a:pt x="5728" y="11389"/>
                    <a:pt x="5115" y="12316"/>
                    <a:pt x="5180" y="12485"/>
                  </a:cubicBezTo>
                  <a:cubicBezTo>
                    <a:pt x="5284" y="12694"/>
                    <a:pt x="5689" y="12055"/>
                    <a:pt x="5676" y="12055"/>
                  </a:cubicBezTo>
                  <a:cubicBezTo>
                    <a:pt x="5976" y="11911"/>
                    <a:pt x="5897" y="12303"/>
                    <a:pt x="5832" y="12459"/>
                  </a:cubicBezTo>
                  <a:cubicBezTo>
                    <a:pt x="5676" y="12825"/>
                    <a:pt x="5480" y="13164"/>
                    <a:pt x="5232" y="13490"/>
                  </a:cubicBezTo>
                  <a:cubicBezTo>
                    <a:pt x="5376" y="13477"/>
                    <a:pt x="5519" y="13451"/>
                    <a:pt x="5663" y="13412"/>
                  </a:cubicBezTo>
                  <a:cubicBezTo>
                    <a:pt x="5624" y="14612"/>
                    <a:pt x="5428" y="15799"/>
                    <a:pt x="5402" y="16999"/>
                  </a:cubicBezTo>
                  <a:cubicBezTo>
                    <a:pt x="5389" y="17887"/>
                    <a:pt x="5402" y="18774"/>
                    <a:pt x="5454" y="19661"/>
                  </a:cubicBezTo>
                  <a:cubicBezTo>
                    <a:pt x="5480" y="20013"/>
                    <a:pt x="5454" y="21266"/>
                    <a:pt x="5871" y="21448"/>
                  </a:cubicBezTo>
                  <a:cubicBezTo>
                    <a:pt x="5871" y="21448"/>
                    <a:pt x="5950" y="15956"/>
                    <a:pt x="6380" y="14521"/>
                  </a:cubicBezTo>
                  <a:lnTo>
                    <a:pt x="6380" y="14521"/>
                  </a:lnTo>
                  <a:cubicBezTo>
                    <a:pt x="6406" y="14442"/>
                    <a:pt x="6432" y="14364"/>
                    <a:pt x="6472" y="14299"/>
                  </a:cubicBezTo>
                  <a:cubicBezTo>
                    <a:pt x="6419" y="14273"/>
                    <a:pt x="6354" y="14234"/>
                    <a:pt x="6302" y="14207"/>
                  </a:cubicBezTo>
                  <a:cubicBezTo>
                    <a:pt x="6524" y="13646"/>
                    <a:pt x="6458" y="13177"/>
                    <a:pt x="6445" y="12603"/>
                  </a:cubicBezTo>
                  <a:cubicBezTo>
                    <a:pt x="6393" y="11716"/>
                    <a:pt x="6354" y="10815"/>
                    <a:pt x="6302" y="9928"/>
                  </a:cubicBezTo>
                  <a:cubicBezTo>
                    <a:pt x="6263" y="9145"/>
                    <a:pt x="6224" y="8363"/>
                    <a:pt x="6184" y="7593"/>
                  </a:cubicBezTo>
                  <a:cubicBezTo>
                    <a:pt x="6132" y="6614"/>
                    <a:pt x="5963" y="5636"/>
                    <a:pt x="5845" y="4658"/>
                  </a:cubicBezTo>
                  <a:cubicBezTo>
                    <a:pt x="6002" y="4866"/>
                    <a:pt x="6132" y="5101"/>
                    <a:pt x="6237" y="5349"/>
                  </a:cubicBezTo>
                  <a:cubicBezTo>
                    <a:pt x="6263" y="5192"/>
                    <a:pt x="6302" y="5023"/>
                    <a:pt x="6315" y="4853"/>
                  </a:cubicBezTo>
                  <a:cubicBezTo>
                    <a:pt x="6367" y="4918"/>
                    <a:pt x="6432" y="4958"/>
                    <a:pt x="6511" y="4971"/>
                  </a:cubicBezTo>
                  <a:cubicBezTo>
                    <a:pt x="6537" y="4853"/>
                    <a:pt x="6550" y="4723"/>
                    <a:pt x="6537" y="4592"/>
                  </a:cubicBezTo>
                  <a:cubicBezTo>
                    <a:pt x="6563" y="4723"/>
                    <a:pt x="6602" y="4853"/>
                    <a:pt x="6628" y="4984"/>
                  </a:cubicBezTo>
                  <a:cubicBezTo>
                    <a:pt x="6980" y="4958"/>
                    <a:pt x="6759" y="3966"/>
                    <a:pt x="6732" y="3679"/>
                  </a:cubicBezTo>
                  <a:cubicBezTo>
                    <a:pt x="6693" y="3249"/>
                    <a:pt x="6719" y="2518"/>
                    <a:pt x="6445" y="2179"/>
                  </a:cubicBezTo>
                  <a:cubicBezTo>
                    <a:pt x="6393" y="2114"/>
                    <a:pt x="6354" y="2035"/>
                    <a:pt x="6328" y="1944"/>
                  </a:cubicBezTo>
                  <a:cubicBezTo>
                    <a:pt x="6328" y="1983"/>
                    <a:pt x="6132" y="1905"/>
                    <a:pt x="6132" y="1918"/>
                  </a:cubicBezTo>
                  <a:cubicBezTo>
                    <a:pt x="6015" y="1853"/>
                    <a:pt x="5924" y="1761"/>
                    <a:pt x="5884" y="1644"/>
                  </a:cubicBezTo>
                  <a:cubicBezTo>
                    <a:pt x="5819" y="1461"/>
                    <a:pt x="5911" y="1318"/>
                    <a:pt x="5715" y="1252"/>
                  </a:cubicBezTo>
                  <a:cubicBezTo>
                    <a:pt x="5415" y="1135"/>
                    <a:pt x="5141" y="965"/>
                    <a:pt x="4919" y="731"/>
                  </a:cubicBezTo>
                  <a:cubicBezTo>
                    <a:pt x="4267" y="104"/>
                    <a:pt x="5467" y="130"/>
                    <a:pt x="5845" y="117"/>
                  </a:cubicBezTo>
                  <a:cubicBezTo>
                    <a:pt x="6406" y="91"/>
                    <a:pt x="6967" y="91"/>
                    <a:pt x="7528" y="104"/>
                  </a:cubicBezTo>
                  <a:cubicBezTo>
                    <a:pt x="7750" y="104"/>
                    <a:pt x="7933" y="209"/>
                    <a:pt x="7776" y="457"/>
                  </a:cubicBezTo>
                  <a:lnTo>
                    <a:pt x="7776" y="457"/>
                  </a:lnTo>
                  <a:cubicBezTo>
                    <a:pt x="7672" y="600"/>
                    <a:pt x="7528" y="718"/>
                    <a:pt x="7359" y="783"/>
                  </a:cubicBezTo>
                  <a:cubicBezTo>
                    <a:pt x="7502" y="1135"/>
                    <a:pt x="7854" y="1735"/>
                    <a:pt x="7241" y="1840"/>
                  </a:cubicBezTo>
                  <a:cubicBezTo>
                    <a:pt x="7241" y="1892"/>
                    <a:pt x="7267" y="1931"/>
                    <a:pt x="7267" y="1983"/>
                  </a:cubicBezTo>
                  <a:lnTo>
                    <a:pt x="7267" y="1983"/>
                  </a:lnTo>
                  <a:cubicBezTo>
                    <a:pt x="7359" y="2401"/>
                    <a:pt x="7424" y="2818"/>
                    <a:pt x="7463" y="3249"/>
                  </a:cubicBezTo>
                  <a:cubicBezTo>
                    <a:pt x="7502" y="3249"/>
                    <a:pt x="7554" y="3222"/>
                    <a:pt x="7580" y="3183"/>
                  </a:cubicBezTo>
                  <a:cubicBezTo>
                    <a:pt x="7633" y="3144"/>
                    <a:pt x="7659" y="3079"/>
                    <a:pt x="7659" y="3001"/>
                  </a:cubicBezTo>
                  <a:cubicBezTo>
                    <a:pt x="7841" y="3262"/>
                    <a:pt x="7920" y="3575"/>
                    <a:pt x="7867" y="3888"/>
                  </a:cubicBezTo>
                  <a:lnTo>
                    <a:pt x="7867" y="3888"/>
                  </a:lnTo>
                  <a:cubicBezTo>
                    <a:pt x="7854" y="4136"/>
                    <a:pt x="8063" y="4266"/>
                    <a:pt x="8115" y="4488"/>
                  </a:cubicBezTo>
                  <a:cubicBezTo>
                    <a:pt x="7933" y="4449"/>
                    <a:pt x="7854" y="4592"/>
                    <a:pt x="7854" y="4762"/>
                  </a:cubicBezTo>
                  <a:lnTo>
                    <a:pt x="7854" y="4762"/>
                  </a:lnTo>
                  <a:cubicBezTo>
                    <a:pt x="7841" y="4971"/>
                    <a:pt x="7894" y="5179"/>
                    <a:pt x="8011" y="5349"/>
                  </a:cubicBezTo>
                  <a:cubicBezTo>
                    <a:pt x="7959" y="5571"/>
                    <a:pt x="7933" y="5793"/>
                    <a:pt x="7946" y="6001"/>
                  </a:cubicBezTo>
                  <a:lnTo>
                    <a:pt x="7946" y="6001"/>
                  </a:lnTo>
                  <a:cubicBezTo>
                    <a:pt x="7920" y="6249"/>
                    <a:pt x="7972" y="6484"/>
                    <a:pt x="8102" y="6693"/>
                  </a:cubicBezTo>
                  <a:cubicBezTo>
                    <a:pt x="8233" y="6954"/>
                    <a:pt x="8181" y="7332"/>
                    <a:pt x="8181" y="7619"/>
                  </a:cubicBezTo>
                  <a:cubicBezTo>
                    <a:pt x="8207" y="8206"/>
                    <a:pt x="8220" y="8806"/>
                    <a:pt x="8246" y="9393"/>
                  </a:cubicBezTo>
                  <a:cubicBezTo>
                    <a:pt x="8272" y="10046"/>
                    <a:pt x="8207" y="10907"/>
                    <a:pt x="8455" y="11520"/>
                  </a:cubicBezTo>
                  <a:cubicBezTo>
                    <a:pt x="8572" y="11559"/>
                    <a:pt x="8676" y="11598"/>
                    <a:pt x="8794" y="11624"/>
                  </a:cubicBezTo>
                  <a:cubicBezTo>
                    <a:pt x="8924" y="11676"/>
                    <a:pt x="9068" y="11663"/>
                    <a:pt x="9198" y="11598"/>
                  </a:cubicBezTo>
                  <a:cubicBezTo>
                    <a:pt x="9290" y="11533"/>
                    <a:pt x="9407" y="11507"/>
                    <a:pt x="9524" y="11520"/>
                  </a:cubicBezTo>
                  <a:cubicBezTo>
                    <a:pt x="9524" y="11376"/>
                    <a:pt x="9577" y="11246"/>
                    <a:pt x="9655" y="11142"/>
                  </a:cubicBezTo>
                  <a:cubicBezTo>
                    <a:pt x="9772" y="10998"/>
                    <a:pt x="9864" y="10828"/>
                    <a:pt x="9890" y="10659"/>
                  </a:cubicBezTo>
                  <a:cubicBezTo>
                    <a:pt x="9929" y="10411"/>
                    <a:pt x="9955" y="10176"/>
                    <a:pt x="9968" y="9941"/>
                  </a:cubicBezTo>
                  <a:cubicBezTo>
                    <a:pt x="10020" y="9328"/>
                    <a:pt x="10046" y="8728"/>
                    <a:pt x="10033" y="8115"/>
                  </a:cubicBezTo>
                  <a:cubicBezTo>
                    <a:pt x="9981" y="8193"/>
                    <a:pt x="9916" y="8271"/>
                    <a:pt x="9850" y="8350"/>
                  </a:cubicBezTo>
                  <a:cubicBezTo>
                    <a:pt x="9655" y="8063"/>
                    <a:pt x="9759" y="7502"/>
                    <a:pt x="9759" y="7162"/>
                  </a:cubicBezTo>
                  <a:cubicBezTo>
                    <a:pt x="9759" y="6771"/>
                    <a:pt x="9733" y="6367"/>
                    <a:pt x="9720" y="5975"/>
                  </a:cubicBezTo>
                  <a:cubicBezTo>
                    <a:pt x="9681" y="5205"/>
                    <a:pt x="9629" y="4449"/>
                    <a:pt x="9563" y="3692"/>
                  </a:cubicBezTo>
                  <a:cubicBezTo>
                    <a:pt x="9498" y="2922"/>
                    <a:pt x="9420" y="2166"/>
                    <a:pt x="9329" y="1409"/>
                  </a:cubicBezTo>
                  <a:cubicBezTo>
                    <a:pt x="9068" y="1305"/>
                    <a:pt x="8950" y="1057"/>
                    <a:pt x="8794" y="835"/>
                  </a:cubicBezTo>
                  <a:cubicBezTo>
                    <a:pt x="8846" y="861"/>
                    <a:pt x="8898" y="887"/>
                    <a:pt x="8950" y="913"/>
                  </a:cubicBezTo>
                  <a:cubicBezTo>
                    <a:pt x="8833" y="796"/>
                    <a:pt x="8402" y="326"/>
                    <a:pt x="8676" y="183"/>
                  </a:cubicBezTo>
                  <a:cubicBezTo>
                    <a:pt x="8898" y="52"/>
                    <a:pt x="9250" y="91"/>
                    <a:pt x="9511" y="91"/>
                  </a:cubicBezTo>
                  <a:cubicBezTo>
                    <a:pt x="9877" y="91"/>
                    <a:pt x="10242" y="130"/>
                    <a:pt x="10607" y="117"/>
                  </a:cubicBezTo>
                  <a:cubicBezTo>
                    <a:pt x="10829" y="117"/>
                    <a:pt x="11429" y="0"/>
                    <a:pt x="11520" y="287"/>
                  </a:cubicBezTo>
                  <a:cubicBezTo>
                    <a:pt x="11533" y="339"/>
                    <a:pt x="11547" y="391"/>
                    <a:pt x="11533" y="444"/>
                  </a:cubicBezTo>
                  <a:cubicBezTo>
                    <a:pt x="11612" y="352"/>
                    <a:pt x="11677" y="248"/>
                    <a:pt x="11716" y="117"/>
                  </a:cubicBezTo>
                  <a:cubicBezTo>
                    <a:pt x="11912" y="117"/>
                    <a:pt x="11886" y="691"/>
                    <a:pt x="11834" y="822"/>
                  </a:cubicBezTo>
                  <a:lnTo>
                    <a:pt x="11873" y="835"/>
                  </a:lnTo>
                  <a:cubicBezTo>
                    <a:pt x="12160" y="1983"/>
                    <a:pt x="11847" y="6928"/>
                    <a:pt x="11873" y="7476"/>
                  </a:cubicBezTo>
                  <a:close/>
                  <a:moveTo>
                    <a:pt x="1397" y="31050"/>
                  </a:moveTo>
                  <a:lnTo>
                    <a:pt x="1318" y="31024"/>
                  </a:lnTo>
                  <a:cubicBezTo>
                    <a:pt x="1383" y="31089"/>
                    <a:pt x="1462" y="31155"/>
                    <a:pt x="1540" y="31207"/>
                  </a:cubicBezTo>
                  <a:cubicBezTo>
                    <a:pt x="1540" y="31181"/>
                    <a:pt x="1423" y="31076"/>
                    <a:pt x="1397" y="31050"/>
                  </a:cubicBezTo>
                  <a:cubicBezTo>
                    <a:pt x="1383" y="31024"/>
                    <a:pt x="1436" y="31102"/>
                    <a:pt x="1397" y="31050"/>
                  </a:cubicBezTo>
                  <a:close/>
                  <a:moveTo>
                    <a:pt x="5089" y="33229"/>
                  </a:moveTo>
                  <a:cubicBezTo>
                    <a:pt x="5010" y="33268"/>
                    <a:pt x="4932" y="33294"/>
                    <a:pt x="4854" y="33320"/>
                  </a:cubicBezTo>
                  <a:cubicBezTo>
                    <a:pt x="4958" y="33307"/>
                    <a:pt x="5063" y="33281"/>
                    <a:pt x="5154" y="33255"/>
                  </a:cubicBezTo>
                  <a:lnTo>
                    <a:pt x="5089" y="33229"/>
                  </a:lnTo>
                  <a:cubicBezTo>
                    <a:pt x="5010" y="33268"/>
                    <a:pt x="5115" y="33242"/>
                    <a:pt x="5089" y="33229"/>
                  </a:cubicBezTo>
                  <a:close/>
                  <a:moveTo>
                    <a:pt x="7528" y="4918"/>
                  </a:moveTo>
                  <a:cubicBezTo>
                    <a:pt x="7554" y="4918"/>
                    <a:pt x="7567" y="4918"/>
                    <a:pt x="7593" y="4905"/>
                  </a:cubicBezTo>
                  <a:cubicBezTo>
                    <a:pt x="7580" y="4892"/>
                    <a:pt x="7567" y="4879"/>
                    <a:pt x="7567" y="4866"/>
                  </a:cubicBezTo>
                  <a:lnTo>
                    <a:pt x="7567" y="4866"/>
                  </a:lnTo>
                  <a:cubicBezTo>
                    <a:pt x="7554" y="4840"/>
                    <a:pt x="7541" y="4814"/>
                    <a:pt x="7528" y="4788"/>
                  </a:cubicBezTo>
                  <a:lnTo>
                    <a:pt x="7528" y="4918"/>
                  </a:lnTo>
                  <a:cubicBezTo>
                    <a:pt x="7554" y="4918"/>
                    <a:pt x="7528" y="4879"/>
                    <a:pt x="7528" y="4918"/>
                  </a:cubicBezTo>
                  <a:close/>
                  <a:moveTo>
                    <a:pt x="7737" y="3927"/>
                  </a:moveTo>
                  <a:cubicBezTo>
                    <a:pt x="7711" y="3862"/>
                    <a:pt x="7646" y="3823"/>
                    <a:pt x="7580" y="3849"/>
                  </a:cubicBezTo>
                  <a:cubicBezTo>
                    <a:pt x="7580" y="3783"/>
                    <a:pt x="7580" y="3718"/>
                    <a:pt x="7580" y="3666"/>
                  </a:cubicBezTo>
                  <a:cubicBezTo>
                    <a:pt x="7567" y="3666"/>
                    <a:pt x="7541" y="3679"/>
                    <a:pt x="7528" y="3679"/>
                  </a:cubicBezTo>
                  <a:cubicBezTo>
                    <a:pt x="7567" y="3575"/>
                    <a:pt x="7593" y="3431"/>
                    <a:pt x="7463" y="3366"/>
                  </a:cubicBezTo>
                  <a:cubicBezTo>
                    <a:pt x="7489" y="3679"/>
                    <a:pt x="7515" y="3979"/>
                    <a:pt x="7528" y="4279"/>
                  </a:cubicBezTo>
                  <a:cubicBezTo>
                    <a:pt x="7528" y="4214"/>
                    <a:pt x="7541" y="4149"/>
                    <a:pt x="7554" y="4084"/>
                  </a:cubicBezTo>
                  <a:cubicBezTo>
                    <a:pt x="7659" y="4149"/>
                    <a:pt x="7789" y="4044"/>
                    <a:pt x="7750" y="3927"/>
                  </a:cubicBezTo>
                  <a:cubicBezTo>
                    <a:pt x="7750" y="3927"/>
                    <a:pt x="7750" y="3940"/>
                    <a:pt x="7737" y="3927"/>
                  </a:cubicBezTo>
                  <a:close/>
                  <a:moveTo>
                    <a:pt x="7541" y="5010"/>
                  </a:moveTo>
                  <a:cubicBezTo>
                    <a:pt x="7528" y="5166"/>
                    <a:pt x="7528" y="5310"/>
                    <a:pt x="7554" y="5466"/>
                  </a:cubicBezTo>
                  <a:cubicBezTo>
                    <a:pt x="7802" y="5336"/>
                    <a:pt x="7828" y="5153"/>
                    <a:pt x="7541" y="5010"/>
                  </a:cubicBezTo>
                  <a:cubicBezTo>
                    <a:pt x="7541" y="5140"/>
                    <a:pt x="7646" y="5062"/>
                    <a:pt x="7541" y="501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29"/>
          <p:cNvGrpSpPr/>
          <p:nvPr/>
        </p:nvGrpSpPr>
        <p:grpSpPr>
          <a:xfrm rot="-265284">
            <a:off x="346574" y="3260469"/>
            <a:ext cx="781734" cy="1775674"/>
            <a:chOff x="1705199" y="3779121"/>
            <a:chExt cx="761884" cy="1730586"/>
          </a:xfrm>
        </p:grpSpPr>
        <p:sp>
          <p:nvSpPr>
            <p:cNvPr id="1569" name="Google Shape;1569;p29"/>
            <p:cNvSpPr/>
            <p:nvPr/>
          </p:nvSpPr>
          <p:spPr>
            <a:xfrm>
              <a:off x="1764326" y="3787351"/>
              <a:ext cx="702757" cy="815656"/>
            </a:xfrm>
            <a:custGeom>
              <a:avLst/>
              <a:gdLst/>
              <a:ahLst/>
              <a:cxnLst/>
              <a:rect l="l" t="t" r="r" b="b"/>
              <a:pathLst>
                <a:path w="11600" h="13463" extrusionOk="0">
                  <a:moveTo>
                    <a:pt x="5502" y="0"/>
                  </a:moveTo>
                  <a:cubicBezTo>
                    <a:pt x="5283" y="0"/>
                    <a:pt x="5059" y="38"/>
                    <a:pt x="4828" y="116"/>
                  </a:cubicBezTo>
                  <a:cubicBezTo>
                    <a:pt x="1" y="1747"/>
                    <a:pt x="10895" y="13463"/>
                    <a:pt x="10895" y="13463"/>
                  </a:cubicBezTo>
                  <a:lnTo>
                    <a:pt x="11599" y="13306"/>
                  </a:lnTo>
                  <a:cubicBezTo>
                    <a:pt x="10998" y="9331"/>
                    <a:pt x="8966" y="0"/>
                    <a:pt x="5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1705200" y="3779121"/>
              <a:ext cx="705059" cy="832135"/>
            </a:xfrm>
            <a:custGeom>
              <a:avLst/>
              <a:gdLst/>
              <a:ahLst/>
              <a:cxnLst/>
              <a:rect l="l" t="t" r="r" b="b"/>
              <a:pathLst>
                <a:path w="11638" h="13735" extrusionOk="0">
                  <a:moveTo>
                    <a:pt x="5488" y="1"/>
                  </a:moveTo>
                  <a:cubicBezTo>
                    <a:pt x="5273" y="1"/>
                    <a:pt x="5053" y="37"/>
                    <a:pt x="4827" y="114"/>
                  </a:cubicBezTo>
                  <a:cubicBezTo>
                    <a:pt x="0" y="1758"/>
                    <a:pt x="4293" y="13734"/>
                    <a:pt x="4293" y="13734"/>
                  </a:cubicBezTo>
                  <a:lnTo>
                    <a:pt x="11638" y="13552"/>
                  </a:lnTo>
                  <a:cubicBezTo>
                    <a:pt x="11036" y="9571"/>
                    <a:pt x="8964" y="1"/>
                    <a:pt x="5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1705199" y="4590655"/>
              <a:ext cx="747770" cy="919053"/>
            </a:xfrm>
            <a:custGeom>
              <a:avLst/>
              <a:gdLst/>
              <a:ahLst/>
              <a:cxnLst/>
              <a:rect l="l" t="t" r="r" b="b"/>
              <a:pathLst>
                <a:path w="12343" h="16804" extrusionOk="0">
                  <a:moveTo>
                    <a:pt x="4293" y="339"/>
                  </a:moveTo>
                  <a:cubicBezTo>
                    <a:pt x="4293" y="339"/>
                    <a:pt x="0" y="13425"/>
                    <a:pt x="4827" y="15303"/>
                  </a:cubicBezTo>
                  <a:cubicBezTo>
                    <a:pt x="8702" y="16804"/>
                    <a:pt x="11703" y="4827"/>
                    <a:pt x="12342" y="0"/>
                  </a:cubicBezTo>
                  <a:close/>
                </a:path>
              </a:pathLst>
            </a:custGeom>
            <a:solidFill>
              <a:srgbClr val="000000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2" name="Google Shape;1572;p29"/>
          <p:cNvSpPr/>
          <p:nvPr/>
        </p:nvSpPr>
        <p:spPr>
          <a:xfrm>
            <a:off x="3593223" y="1008183"/>
            <a:ext cx="37754" cy="21878"/>
          </a:xfrm>
          <a:custGeom>
            <a:avLst/>
            <a:gdLst/>
            <a:ahLst/>
            <a:cxnLst/>
            <a:rect l="l" t="t" r="r" b="b"/>
            <a:pathLst>
              <a:path w="566" h="328" extrusionOk="0">
                <a:moveTo>
                  <a:pt x="414" y="0"/>
                </a:moveTo>
                <a:cubicBezTo>
                  <a:pt x="256" y="0"/>
                  <a:pt x="0" y="194"/>
                  <a:pt x="201" y="294"/>
                </a:cubicBezTo>
                <a:cubicBezTo>
                  <a:pt x="245" y="318"/>
                  <a:pt x="288" y="328"/>
                  <a:pt x="327" y="328"/>
                </a:cubicBezTo>
                <a:cubicBezTo>
                  <a:pt x="466" y="328"/>
                  <a:pt x="565" y="202"/>
                  <a:pt x="514" y="60"/>
                </a:cubicBezTo>
                <a:cubicBezTo>
                  <a:pt x="500" y="18"/>
                  <a:pt x="461" y="0"/>
                  <a:pt x="4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29"/>
          <p:cNvSpPr/>
          <p:nvPr/>
        </p:nvSpPr>
        <p:spPr>
          <a:xfrm>
            <a:off x="5514349" y="904863"/>
            <a:ext cx="38221" cy="39486"/>
          </a:xfrm>
          <a:custGeom>
            <a:avLst/>
            <a:gdLst/>
            <a:ahLst/>
            <a:cxnLst/>
            <a:rect l="l" t="t" r="r" b="b"/>
            <a:pathLst>
              <a:path w="573" h="592" extrusionOk="0">
                <a:moveTo>
                  <a:pt x="221" y="1"/>
                </a:moveTo>
                <a:cubicBezTo>
                  <a:pt x="5" y="1"/>
                  <a:pt x="1" y="592"/>
                  <a:pt x="215" y="592"/>
                </a:cubicBezTo>
                <a:cubicBezTo>
                  <a:pt x="247" y="592"/>
                  <a:pt x="283" y="579"/>
                  <a:pt x="325" y="549"/>
                </a:cubicBezTo>
                <a:cubicBezTo>
                  <a:pt x="573" y="367"/>
                  <a:pt x="494" y="40"/>
                  <a:pt x="233" y="1"/>
                </a:cubicBezTo>
                <a:cubicBezTo>
                  <a:pt x="229" y="1"/>
                  <a:pt x="225" y="1"/>
                  <a:pt x="2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29"/>
          <p:cNvSpPr/>
          <p:nvPr/>
        </p:nvSpPr>
        <p:spPr>
          <a:xfrm>
            <a:off x="2856416" y="875058"/>
            <a:ext cx="38687" cy="29815"/>
          </a:xfrm>
          <a:custGeom>
            <a:avLst/>
            <a:gdLst/>
            <a:ahLst/>
            <a:cxnLst/>
            <a:rect l="l" t="t" r="r" b="b"/>
            <a:pathLst>
              <a:path w="580" h="447" extrusionOk="0">
                <a:moveTo>
                  <a:pt x="145" y="1"/>
                </a:moveTo>
                <a:cubicBezTo>
                  <a:pt x="62" y="1"/>
                  <a:pt x="0" y="47"/>
                  <a:pt x="13" y="172"/>
                </a:cubicBezTo>
                <a:cubicBezTo>
                  <a:pt x="37" y="349"/>
                  <a:pt x="160" y="446"/>
                  <a:pt x="282" y="446"/>
                </a:cubicBezTo>
                <a:cubicBezTo>
                  <a:pt x="358" y="446"/>
                  <a:pt x="433" y="408"/>
                  <a:pt x="483" y="328"/>
                </a:cubicBezTo>
                <a:cubicBezTo>
                  <a:pt x="579" y="197"/>
                  <a:pt x="316" y="1"/>
                  <a:pt x="1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29"/>
          <p:cNvSpPr/>
          <p:nvPr/>
        </p:nvSpPr>
        <p:spPr>
          <a:xfrm>
            <a:off x="4261018" y="1216992"/>
            <a:ext cx="54496" cy="34751"/>
          </a:xfrm>
          <a:custGeom>
            <a:avLst/>
            <a:gdLst/>
            <a:ahLst/>
            <a:cxnLst/>
            <a:rect l="l" t="t" r="r" b="b"/>
            <a:pathLst>
              <a:path w="817" h="521" extrusionOk="0">
                <a:moveTo>
                  <a:pt x="406" y="1"/>
                </a:moveTo>
                <a:cubicBezTo>
                  <a:pt x="129" y="1"/>
                  <a:pt x="1" y="277"/>
                  <a:pt x="160" y="474"/>
                </a:cubicBezTo>
                <a:cubicBezTo>
                  <a:pt x="187" y="506"/>
                  <a:pt x="221" y="520"/>
                  <a:pt x="259" y="520"/>
                </a:cubicBezTo>
                <a:cubicBezTo>
                  <a:pt x="479" y="520"/>
                  <a:pt x="816" y="49"/>
                  <a:pt x="460" y="4"/>
                </a:cubicBezTo>
                <a:cubicBezTo>
                  <a:pt x="441" y="2"/>
                  <a:pt x="423" y="1"/>
                  <a:pt x="4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29"/>
          <p:cNvSpPr/>
          <p:nvPr/>
        </p:nvSpPr>
        <p:spPr>
          <a:xfrm>
            <a:off x="4757049" y="842300"/>
            <a:ext cx="38221" cy="39486"/>
          </a:xfrm>
          <a:custGeom>
            <a:avLst/>
            <a:gdLst/>
            <a:ahLst/>
            <a:cxnLst/>
            <a:rect l="l" t="t" r="r" b="b"/>
            <a:pathLst>
              <a:path w="573" h="592" extrusionOk="0">
                <a:moveTo>
                  <a:pt x="221" y="1"/>
                </a:moveTo>
                <a:cubicBezTo>
                  <a:pt x="5" y="1"/>
                  <a:pt x="1" y="592"/>
                  <a:pt x="215" y="592"/>
                </a:cubicBezTo>
                <a:cubicBezTo>
                  <a:pt x="247" y="592"/>
                  <a:pt x="283" y="579"/>
                  <a:pt x="325" y="549"/>
                </a:cubicBezTo>
                <a:cubicBezTo>
                  <a:pt x="573" y="367"/>
                  <a:pt x="494" y="40"/>
                  <a:pt x="233" y="1"/>
                </a:cubicBezTo>
                <a:cubicBezTo>
                  <a:pt x="229" y="1"/>
                  <a:pt x="225" y="1"/>
                  <a:pt x="2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29"/>
          <p:cNvSpPr/>
          <p:nvPr/>
        </p:nvSpPr>
        <p:spPr>
          <a:xfrm rot="-2700000">
            <a:off x="5729693" y="1520138"/>
            <a:ext cx="57430" cy="33617"/>
          </a:xfrm>
          <a:custGeom>
            <a:avLst/>
            <a:gdLst/>
            <a:ahLst/>
            <a:cxnLst/>
            <a:rect l="l" t="t" r="r" b="b"/>
            <a:pathLst>
              <a:path w="861" h="504" extrusionOk="0">
                <a:moveTo>
                  <a:pt x="624" y="1"/>
                </a:moveTo>
                <a:cubicBezTo>
                  <a:pt x="381" y="1"/>
                  <a:pt x="0" y="272"/>
                  <a:pt x="296" y="439"/>
                </a:cubicBezTo>
                <a:cubicBezTo>
                  <a:pt x="369" y="484"/>
                  <a:pt x="442" y="504"/>
                  <a:pt x="508" y="504"/>
                </a:cubicBezTo>
                <a:cubicBezTo>
                  <a:pt x="714" y="504"/>
                  <a:pt x="860" y="317"/>
                  <a:pt x="791" y="100"/>
                </a:cubicBezTo>
                <a:cubicBezTo>
                  <a:pt x="769" y="29"/>
                  <a:pt x="704" y="1"/>
                  <a:pt x="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4"/>
          <p:cNvSpPr txBox="1">
            <a:spLocks noGrp="1"/>
          </p:cNvSpPr>
          <p:nvPr>
            <p:ph type="title"/>
          </p:nvPr>
        </p:nvSpPr>
        <p:spPr>
          <a:xfrm>
            <a:off x="2887295" y="473251"/>
            <a:ext cx="3841467" cy="3988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U</a:t>
            </a:r>
            <a:r>
              <a:rPr lang="en" dirty="0"/>
              <a:t>ml kelas </a:t>
            </a: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diagram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048" name="Google Shape;2048;p44"/>
          <p:cNvGrpSpPr/>
          <p:nvPr/>
        </p:nvGrpSpPr>
        <p:grpSpPr>
          <a:xfrm flipH="1">
            <a:off x="405432" y="3506694"/>
            <a:ext cx="1443519" cy="2499477"/>
            <a:chOff x="5748848" y="2768550"/>
            <a:chExt cx="2344516" cy="4060229"/>
          </a:xfrm>
        </p:grpSpPr>
        <p:sp>
          <p:nvSpPr>
            <p:cNvPr id="2049" name="Google Shape;2049;p44"/>
            <p:cNvSpPr/>
            <p:nvPr/>
          </p:nvSpPr>
          <p:spPr>
            <a:xfrm rot="-268339" flipH="1">
              <a:off x="6116868" y="4501818"/>
              <a:ext cx="1891277" cy="2256667"/>
            </a:xfrm>
            <a:custGeom>
              <a:avLst/>
              <a:gdLst/>
              <a:ahLst/>
              <a:cxnLst/>
              <a:rect l="l" t="t" r="r" b="b"/>
              <a:pathLst>
                <a:path w="76811" h="91650" extrusionOk="0">
                  <a:moveTo>
                    <a:pt x="76580" y="24370"/>
                  </a:moveTo>
                  <a:cubicBezTo>
                    <a:pt x="76810" y="25576"/>
                    <a:pt x="76437" y="26163"/>
                    <a:pt x="75800" y="26943"/>
                  </a:cubicBezTo>
                  <a:cubicBezTo>
                    <a:pt x="75680" y="27089"/>
                    <a:pt x="75483" y="27248"/>
                    <a:pt x="75220" y="27420"/>
                  </a:cubicBezTo>
                  <a:cubicBezTo>
                    <a:pt x="75391" y="28169"/>
                    <a:pt x="75309" y="29207"/>
                    <a:pt x="74970" y="29863"/>
                  </a:cubicBezTo>
                  <a:cubicBezTo>
                    <a:pt x="74485" y="30797"/>
                    <a:pt x="73761" y="30194"/>
                    <a:pt x="73087" y="30144"/>
                  </a:cubicBezTo>
                  <a:cubicBezTo>
                    <a:pt x="71831" y="30040"/>
                    <a:pt x="70509" y="30517"/>
                    <a:pt x="69326" y="31036"/>
                  </a:cubicBezTo>
                  <a:lnTo>
                    <a:pt x="69323" y="31027"/>
                  </a:lnTo>
                  <a:cubicBezTo>
                    <a:pt x="68018" y="32163"/>
                    <a:pt x="67078" y="33919"/>
                    <a:pt x="65993" y="35381"/>
                  </a:cubicBezTo>
                  <a:cubicBezTo>
                    <a:pt x="64848" y="36918"/>
                    <a:pt x="63653" y="38383"/>
                    <a:pt x="62408" y="39777"/>
                  </a:cubicBezTo>
                  <a:cubicBezTo>
                    <a:pt x="60475" y="41934"/>
                    <a:pt x="58404" y="43960"/>
                    <a:pt x="56205" y="45845"/>
                  </a:cubicBezTo>
                  <a:cubicBezTo>
                    <a:pt x="55523" y="46423"/>
                    <a:pt x="54836" y="46989"/>
                    <a:pt x="54143" y="47553"/>
                  </a:cubicBezTo>
                  <a:cubicBezTo>
                    <a:pt x="53728" y="47887"/>
                    <a:pt x="53321" y="48325"/>
                    <a:pt x="52841" y="48473"/>
                  </a:cubicBezTo>
                  <a:cubicBezTo>
                    <a:pt x="51576" y="48875"/>
                    <a:pt x="50221" y="48911"/>
                    <a:pt x="48922" y="49009"/>
                  </a:cubicBezTo>
                  <a:cubicBezTo>
                    <a:pt x="48089" y="49068"/>
                    <a:pt x="47253" y="49113"/>
                    <a:pt x="46417" y="49155"/>
                  </a:cubicBezTo>
                  <a:cubicBezTo>
                    <a:pt x="45977" y="49180"/>
                    <a:pt x="45534" y="49197"/>
                    <a:pt x="45093" y="49217"/>
                  </a:cubicBezTo>
                  <a:cubicBezTo>
                    <a:pt x="44762" y="49228"/>
                    <a:pt x="44501" y="49812"/>
                    <a:pt x="44296" y="50126"/>
                  </a:cubicBezTo>
                  <a:cubicBezTo>
                    <a:pt x="45775" y="49840"/>
                    <a:pt x="47295" y="50013"/>
                    <a:pt x="48676" y="50813"/>
                  </a:cubicBezTo>
                  <a:cubicBezTo>
                    <a:pt x="47152" y="50361"/>
                    <a:pt x="45570" y="50605"/>
                    <a:pt x="44134" y="51374"/>
                  </a:cubicBezTo>
                  <a:cubicBezTo>
                    <a:pt x="43345" y="51795"/>
                    <a:pt x="43062" y="52258"/>
                    <a:pt x="42636" y="53228"/>
                  </a:cubicBezTo>
                  <a:cubicBezTo>
                    <a:pt x="42453" y="53644"/>
                    <a:pt x="42279" y="54064"/>
                    <a:pt x="42122" y="54496"/>
                  </a:cubicBezTo>
                  <a:cubicBezTo>
                    <a:pt x="42972" y="54508"/>
                    <a:pt x="43873" y="55220"/>
                    <a:pt x="43873" y="55220"/>
                  </a:cubicBezTo>
                  <a:cubicBezTo>
                    <a:pt x="42829" y="56337"/>
                    <a:pt x="41718" y="58514"/>
                    <a:pt x="42122" y="60337"/>
                  </a:cubicBezTo>
                  <a:cubicBezTo>
                    <a:pt x="45708" y="58250"/>
                    <a:pt x="48493" y="57131"/>
                    <a:pt x="48676" y="57069"/>
                  </a:cubicBezTo>
                  <a:cubicBezTo>
                    <a:pt x="46544" y="59293"/>
                    <a:pt x="44658" y="61947"/>
                    <a:pt x="42874" y="64635"/>
                  </a:cubicBezTo>
                  <a:cubicBezTo>
                    <a:pt x="42913" y="64702"/>
                    <a:pt x="42978" y="64775"/>
                    <a:pt x="43028" y="64848"/>
                  </a:cubicBezTo>
                  <a:cubicBezTo>
                    <a:pt x="46114" y="61526"/>
                    <a:pt x="49237" y="58253"/>
                    <a:pt x="52426" y="55111"/>
                  </a:cubicBezTo>
                  <a:cubicBezTo>
                    <a:pt x="49447" y="58441"/>
                    <a:pt x="46544" y="61886"/>
                    <a:pt x="43674" y="65378"/>
                  </a:cubicBezTo>
                  <a:cubicBezTo>
                    <a:pt x="45031" y="64144"/>
                    <a:pt x="46454" y="62980"/>
                    <a:pt x="47932" y="61891"/>
                  </a:cubicBezTo>
                  <a:cubicBezTo>
                    <a:pt x="45492" y="65622"/>
                    <a:pt x="43107" y="69513"/>
                    <a:pt x="41303" y="73847"/>
                  </a:cubicBezTo>
                  <a:cubicBezTo>
                    <a:pt x="43629" y="71906"/>
                    <a:pt x="45859" y="69743"/>
                    <a:pt x="47988" y="67420"/>
                  </a:cubicBezTo>
                  <a:cubicBezTo>
                    <a:pt x="46437" y="69311"/>
                    <a:pt x="44827" y="71115"/>
                    <a:pt x="43149" y="72804"/>
                  </a:cubicBezTo>
                  <a:cubicBezTo>
                    <a:pt x="42437" y="73525"/>
                    <a:pt x="41070" y="74358"/>
                    <a:pt x="40692" y="75413"/>
                  </a:cubicBezTo>
                  <a:cubicBezTo>
                    <a:pt x="40276" y="76566"/>
                    <a:pt x="40024" y="77766"/>
                    <a:pt x="39687" y="78956"/>
                  </a:cubicBezTo>
                  <a:cubicBezTo>
                    <a:pt x="41749" y="77693"/>
                    <a:pt x="43648" y="75890"/>
                    <a:pt x="45391" y="73884"/>
                  </a:cubicBezTo>
                  <a:cubicBezTo>
                    <a:pt x="44086" y="75657"/>
                    <a:pt x="42675" y="77309"/>
                    <a:pt x="41110" y="78681"/>
                  </a:cubicBezTo>
                  <a:cubicBezTo>
                    <a:pt x="40394" y="79309"/>
                    <a:pt x="39485" y="79705"/>
                    <a:pt x="39062" y="80692"/>
                  </a:cubicBezTo>
                  <a:cubicBezTo>
                    <a:pt x="38618" y="81716"/>
                    <a:pt x="38083" y="82695"/>
                    <a:pt x="37460" y="83618"/>
                  </a:cubicBezTo>
                  <a:cubicBezTo>
                    <a:pt x="36315" y="85341"/>
                    <a:pt x="34918" y="86881"/>
                    <a:pt x="33316" y="88191"/>
                  </a:cubicBezTo>
                  <a:cubicBezTo>
                    <a:pt x="32629" y="88752"/>
                    <a:pt x="31566" y="89156"/>
                    <a:pt x="31044" y="89916"/>
                  </a:cubicBezTo>
                  <a:cubicBezTo>
                    <a:pt x="30475" y="90761"/>
                    <a:pt x="29625" y="91375"/>
                    <a:pt x="28643" y="91650"/>
                  </a:cubicBezTo>
                  <a:cubicBezTo>
                    <a:pt x="29423" y="91285"/>
                    <a:pt x="30082" y="90710"/>
                    <a:pt x="30548" y="89989"/>
                  </a:cubicBezTo>
                  <a:cubicBezTo>
                    <a:pt x="28901" y="90789"/>
                    <a:pt x="27223" y="90996"/>
                    <a:pt x="25568" y="90129"/>
                  </a:cubicBezTo>
                  <a:cubicBezTo>
                    <a:pt x="24954" y="89812"/>
                    <a:pt x="24396" y="89403"/>
                    <a:pt x="23905" y="88918"/>
                  </a:cubicBezTo>
                  <a:cubicBezTo>
                    <a:pt x="23453" y="88471"/>
                    <a:pt x="23268" y="88814"/>
                    <a:pt x="22777" y="89105"/>
                  </a:cubicBezTo>
                  <a:cubicBezTo>
                    <a:pt x="22336" y="89366"/>
                    <a:pt x="21879" y="89602"/>
                    <a:pt x="21411" y="89812"/>
                  </a:cubicBezTo>
                  <a:cubicBezTo>
                    <a:pt x="22081" y="89352"/>
                    <a:pt x="22715" y="88839"/>
                    <a:pt x="23304" y="88278"/>
                  </a:cubicBezTo>
                  <a:cubicBezTo>
                    <a:pt x="23102" y="88045"/>
                    <a:pt x="22909" y="87801"/>
                    <a:pt x="22721" y="87546"/>
                  </a:cubicBezTo>
                  <a:cubicBezTo>
                    <a:pt x="22336" y="87018"/>
                    <a:pt x="22109" y="87327"/>
                    <a:pt x="21582" y="87448"/>
                  </a:cubicBezTo>
                  <a:cubicBezTo>
                    <a:pt x="20591" y="87680"/>
                    <a:pt x="19573" y="87672"/>
                    <a:pt x="18594" y="87369"/>
                  </a:cubicBezTo>
                  <a:cubicBezTo>
                    <a:pt x="18199" y="87246"/>
                    <a:pt x="17817" y="87077"/>
                    <a:pt x="17461" y="86870"/>
                  </a:cubicBezTo>
                  <a:cubicBezTo>
                    <a:pt x="17037" y="87080"/>
                    <a:pt x="16594" y="87254"/>
                    <a:pt x="16139" y="87386"/>
                  </a:cubicBezTo>
                  <a:cubicBezTo>
                    <a:pt x="15085" y="87697"/>
                    <a:pt x="14005" y="87795"/>
                    <a:pt x="12925" y="87773"/>
                  </a:cubicBezTo>
                  <a:cubicBezTo>
                    <a:pt x="14305" y="87633"/>
                    <a:pt x="15682" y="87274"/>
                    <a:pt x="16953" y="86536"/>
                  </a:cubicBezTo>
                  <a:cubicBezTo>
                    <a:pt x="15637" y="85554"/>
                    <a:pt x="14616" y="84073"/>
                    <a:pt x="13814" y="82401"/>
                  </a:cubicBezTo>
                  <a:cubicBezTo>
                    <a:pt x="14616" y="83815"/>
                    <a:pt x="15598" y="85102"/>
                    <a:pt x="16796" y="85924"/>
                  </a:cubicBezTo>
                  <a:cubicBezTo>
                    <a:pt x="17466" y="86382"/>
                    <a:pt x="17769" y="86039"/>
                    <a:pt x="18370" y="85487"/>
                  </a:cubicBezTo>
                  <a:cubicBezTo>
                    <a:pt x="18987" y="84914"/>
                    <a:pt x="19511" y="84213"/>
                    <a:pt x="19943" y="83408"/>
                  </a:cubicBezTo>
                  <a:cubicBezTo>
                    <a:pt x="17896" y="84393"/>
                    <a:pt x="16100" y="82000"/>
                    <a:pt x="14978" y="80047"/>
                  </a:cubicBezTo>
                  <a:cubicBezTo>
                    <a:pt x="13559" y="77578"/>
                    <a:pt x="12554" y="74725"/>
                    <a:pt x="11637" y="71895"/>
                  </a:cubicBezTo>
                  <a:cubicBezTo>
                    <a:pt x="12459" y="73859"/>
                    <a:pt x="13334" y="75791"/>
                    <a:pt x="14358" y="77584"/>
                  </a:cubicBezTo>
                  <a:cubicBezTo>
                    <a:pt x="15289" y="79211"/>
                    <a:pt x="16395" y="81004"/>
                    <a:pt x="17856" y="81820"/>
                  </a:cubicBezTo>
                  <a:cubicBezTo>
                    <a:pt x="16386" y="79725"/>
                    <a:pt x="15275" y="77059"/>
                    <a:pt x="14291" y="74540"/>
                  </a:cubicBezTo>
                  <a:cubicBezTo>
                    <a:pt x="13595" y="72767"/>
                    <a:pt x="12975" y="70938"/>
                    <a:pt x="12479" y="69048"/>
                  </a:cubicBezTo>
                  <a:cubicBezTo>
                    <a:pt x="12274" y="68273"/>
                    <a:pt x="11337" y="67841"/>
                    <a:pt x="10798" y="67477"/>
                  </a:cubicBezTo>
                  <a:cubicBezTo>
                    <a:pt x="10086" y="66988"/>
                    <a:pt x="9339" y="66551"/>
                    <a:pt x="8562" y="66169"/>
                  </a:cubicBezTo>
                  <a:cubicBezTo>
                    <a:pt x="9839" y="66615"/>
                    <a:pt x="11059" y="67202"/>
                    <a:pt x="12201" y="67920"/>
                  </a:cubicBezTo>
                  <a:cubicBezTo>
                    <a:pt x="11814" y="66251"/>
                    <a:pt x="11398" y="65056"/>
                    <a:pt x="10577" y="63633"/>
                  </a:cubicBezTo>
                  <a:cubicBezTo>
                    <a:pt x="10276" y="63123"/>
                    <a:pt x="9959" y="62629"/>
                    <a:pt x="9628" y="62152"/>
                  </a:cubicBezTo>
                  <a:cubicBezTo>
                    <a:pt x="9095" y="61392"/>
                    <a:pt x="8644" y="61392"/>
                    <a:pt x="7872" y="61341"/>
                  </a:cubicBezTo>
                  <a:cubicBezTo>
                    <a:pt x="6663" y="61268"/>
                    <a:pt x="5448" y="61386"/>
                    <a:pt x="4276" y="61695"/>
                  </a:cubicBezTo>
                  <a:cubicBezTo>
                    <a:pt x="5648" y="61128"/>
                    <a:pt x="7089" y="60780"/>
                    <a:pt x="8554" y="60758"/>
                  </a:cubicBezTo>
                  <a:cubicBezTo>
                    <a:pt x="8063" y="60208"/>
                    <a:pt x="7510" y="59672"/>
                    <a:pt x="6958" y="59288"/>
                  </a:cubicBezTo>
                  <a:cubicBezTo>
                    <a:pt x="6958" y="59288"/>
                    <a:pt x="7443" y="57947"/>
                    <a:pt x="8893" y="57055"/>
                  </a:cubicBezTo>
                  <a:cubicBezTo>
                    <a:pt x="8170" y="56093"/>
                    <a:pt x="7370" y="55111"/>
                    <a:pt x="6447" y="54496"/>
                  </a:cubicBezTo>
                  <a:cubicBezTo>
                    <a:pt x="6447" y="54496"/>
                    <a:pt x="6534" y="54264"/>
                    <a:pt x="6716" y="53868"/>
                  </a:cubicBezTo>
                  <a:cubicBezTo>
                    <a:pt x="5936" y="53400"/>
                    <a:pt x="5120" y="53007"/>
                    <a:pt x="4276" y="52746"/>
                  </a:cubicBezTo>
                  <a:cubicBezTo>
                    <a:pt x="5148" y="52917"/>
                    <a:pt x="6001" y="53220"/>
                    <a:pt x="6834" y="53618"/>
                  </a:cubicBezTo>
                  <a:cubicBezTo>
                    <a:pt x="7098" y="53063"/>
                    <a:pt x="7740" y="52367"/>
                    <a:pt x="7496" y="51795"/>
                  </a:cubicBezTo>
                  <a:cubicBezTo>
                    <a:pt x="7157" y="50990"/>
                    <a:pt x="6876" y="50159"/>
                    <a:pt x="6657" y="49312"/>
                  </a:cubicBezTo>
                  <a:cubicBezTo>
                    <a:pt x="6206" y="47539"/>
                    <a:pt x="6068" y="45612"/>
                    <a:pt x="6369" y="43772"/>
                  </a:cubicBezTo>
                  <a:cubicBezTo>
                    <a:pt x="6105" y="46557"/>
                    <a:pt x="6843" y="49250"/>
                    <a:pt x="8024" y="51531"/>
                  </a:cubicBezTo>
                  <a:cubicBezTo>
                    <a:pt x="8251" y="51192"/>
                    <a:pt x="8492" y="50855"/>
                    <a:pt x="8739" y="50538"/>
                  </a:cubicBezTo>
                  <a:cubicBezTo>
                    <a:pt x="8876" y="50364"/>
                    <a:pt x="9014" y="50185"/>
                    <a:pt x="9154" y="50019"/>
                  </a:cubicBezTo>
                  <a:cubicBezTo>
                    <a:pt x="9485" y="49624"/>
                    <a:pt x="9303" y="49436"/>
                    <a:pt x="9199" y="48905"/>
                  </a:cubicBezTo>
                  <a:cubicBezTo>
                    <a:pt x="8919" y="47483"/>
                    <a:pt x="8722" y="46027"/>
                    <a:pt x="8703" y="44552"/>
                  </a:cubicBezTo>
                  <a:cubicBezTo>
                    <a:pt x="8820" y="46252"/>
                    <a:pt x="9171" y="47898"/>
                    <a:pt x="9611" y="49489"/>
                  </a:cubicBezTo>
                  <a:cubicBezTo>
                    <a:pt x="10195" y="48838"/>
                    <a:pt x="10832" y="48238"/>
                    <a:pt x="11513" y="47691"/>
                  </a:cubicBezTo>
                  <a:cubicBezTo>
                    <a:pt x="11685" y="48137"/>
                    <a:pt x="11833" y="48527"/>
                    <a:pt x="11976" y="48897"/>
                  </a:cubicBezTo>
                  <a:cubicBezTo>
                    <a:pt x="12537" y="48541"/>
                    <a:pt x="13121" y="48224"/>
                    <a:pt x="13724" y="47946"/>
                  </a:cubicBezTo>
                  <a:cubicBezTo>
                    <a:pt x="12187" y="46900"/>
                    <a:pt x="11673" y="44740"/>
                    <a:pt x="11643" y="42593"/>
                  </a:cubicBezTo>
                  <a:cubicBezTo>
                    <a:pt x="11586" y="38972"/>
                    <a:pt x="12493" y="35314"/>
                    <a:pt x="13390" y="31936"/>
                  </a:cubicBezTo>
                  <a:lnTo>
                    <a:pt x="13387" y="31936"/>
                  </a:lnTo>
                  <a:cubicBezTo>
                    <a:pt x="13819" y="30289"/>
                    <a:pt x="14092" y="28609"/>
                    <a:pt x="14268" y="26875"/>
                  </a:cubicBezTo>
                  <a:lnTo>
                    <a:pt x="14268" y="26881"/>
                  </a:lnTo>
                  <a:cubicBezTo>
                    <a:pt x="14484" y="24755"/>
                    <a:pt x="14636" y="21882"/>
                    <a:pt x="14543" y="18201"/>
                  </a:cubicBezTo>
                  <a:lnTo>
                    <a:pt x="14543" y="18201"/>
                  </a:lnTo>
                  <a:cubicBezTo>
                    <a:pt x="14529" y="17562"/>
                    <a:pt x="14507" y="16925"/>
                    <a:pt x="14476" y="16285"/>
                  </a:cubicBezTo>
                  <a:cubicBezTo>
                    <a:pt x="14465" y="16019"/>
                    <a:pt x="14451" y="15755"/>
                    <a:pt x="14437" y="15486"/>
                  </a:cubicBezTo>
                  <a:cubicBezTo>
                    <a:pt x="14406" y="14925"/>
                    <a:pt x="14322" y="15048"/>
                    <a:pt x="13974" y="14829"/>
                  </a:cubicBezTo>
                  <a:cubicBezTo>
                    <a:pt x="13211" y="14352"/>
                    <a:pt x="12532" y="13665"/>
                    <a:pt x="11934" y="12882"/>
                  </a:cubicBezTo>
                  <a:cubicBezTo>
                    <a:pt x="11222" y="11954"/>
                    <a:pt x="10630" y="10938"/>
                    <a:pt x="10173" y="9861"/>
                  </a:cubicBezTo>
                  <a:cubicBezTo>
                    <a:pt x="8015" y="12097"/>
                    <a:pt x="5235" y="13312"/>
                    <a:pt x="2722" y="11359"/>
                  </a:cubicBezTo>
                  <a:cubicBezTo>
                    <a:pt x="1611" y="10501"/>
                    <a:pt x="643" y="7482"/>
                    <a:pt x="0" y="6007"/>
                  </a:cubicBezTo>
                  <a:cubicBezTo>
                    <a:pt x="0" y="6007"/>
                    <a:pt x="33807" y="6484"/>
                    <a:pt x="37869" y="6422"/>
                  </a:cubicBezTo>
                  <a:cubicBezTo>
                    <a:pt x="37875" y="6422"/>
                    <a:pt x="35987" y="9628"/>
                    <a:pt x="34983" y="10153"/>
                  </a:cubicBezTo>
                  <a:cubicBezTo>
                    <a:pt x="35608" y="10605"/>
                    <a:pt x="36186" y="11188"/>
                    <a:pt x="36531" y="12035"/>
                  </a:cubicBezTo>
                  <a:cubicBezTo>
                    <a:pt x="36716" y="12501"/>
                    <a:pt x="36823" y="12995"/>
                    <a:pt x="36843" y="13494"/>
                  </a:cubicBezTo>
                  <a:cubicBezTo>
                    <a:pt x="36857" y="13962"/>
                    <a:pt x="36660" y="14299"/>
                    <a:pt x="36980" y="14549"/>
                  </a:cubicBezTo>
                  <a:cubicBezTo>
                    <a:pt x="38377" y="15620"/>
                    <a:pt x="38694" y="17719"/>
                    <a:pt x="37959" y="19573"/>
                  </a:cubicBezTo>
                  <a:cubicBezTo>
                    <a:pt x="39300" y="21346"/>
                    <a:pt x="38742" y="23809"/>
                    <a:pt x="37362" y="25217"/>
                  </a:cubicBezTo>
                  <a:cubicBezTo>
                    <a:pt x="37662" y="25610"/>
                    <a:pt x="37872" y="26065"/>
                    <a:pt x="37979" y="26547"/>
                  </a:cubicBezTo>
                  <a:cubicBezTo>
                    <a:pt x="39070" y="24620"/>
                    <a:pt x="41533" y="20375"/>
                    <a:pt x="44577" y="15901"/>
                  </a:cubicBezTo>
                  <a:lnTo>
                    <a:pt x="44574" y="15901"/>
                  </a:lnTo>
                  <a:cubicBezTo>
                    <a:pt x="45172" y="15026"/>
                    <a:pt x="46106" y="14134"/>
                    <a:pt x="46274" y="12939"/>
                  </a:cubicBezTo>
                  <a:cubicBezTo>
                    <a:pt x="46476" y="11550"/>
                    <a:pt x="46563" y="10116"/>
                    <a:pt x="46673" y="8708"/>
                  </a:cubicBezTo>
                  <a:cubicBezTo>
                    <a:pt x="46855" y="6427"/>
                    <a:pt x="46925" y="3835"/>
                    <a:pt x="48308" y="2186"/>
                  </a:cubicBezTo>
                  <a:cubicBezTo>
                    <a:pt x="48518" y="1931"/>
                    <a:pt x="50078" y="637"/>
                    <a:pt x="50176" y="1678"/>
                  </a:cubicBezTo>
                  <a:cubicBezTo>
                    <a:pt x="50227" y="2180"/>
                    <a:pt x="49669" y="3002"/>
                    <a:pt x="49503" y="3429"/>
                  </a:cubicBezTo>
                  <a:cubicBezTo>
                    <a:pt x="49144" y="4368"/>
                    <a:pt x="48743" y="5423"/>
                    <a:pt x="48667" y="6484"/>
                  </a:cubicBezTo>
                  <a:cubicBezTo>
                    <a:pt x="48538" y="8428"/>
                    <a:pt x="51105" y="7202"/>
                    <a:pt x="51688" y="6514"/>
                  </a:cubicBezTo>
                  <a:cubicBezTo>
                    <a:pt x="52365" y="5720"/>
                    <a:pt x="52729" y="4570"/>
                    <a:pt x="52940" y="3434"/>
                  </a:cubicBezTo>
                  <a:cubicBezTo>
                    <a:pt x="53094" y="2607"/>
                    <a:pt x="53102" y="904"/>
                    <a:pt x="53585" y="245"/>
                  </a:cubicBezTo>
                  <a:cubicBezTo>
                    <a:pt x="53762" y="0"/>
                    <a:pt x="53961" y="1232"/>
                    <a:pt x="53978" y="1325"/>
                  </a:cubicBezTo>
                  <a:cubicBezTo>
                    <a:pt x="54224" y="2609"/>
                    <a:pt x="54539" y="3830"/>
                    <a:pt x="54387" y="5171"/>
                  </a:cubicBezTo>
                  <a:cubicBezTo>
                    <a:pt x="54253" y="6360"/>
                    <a:pt x="53863" y="7415"/>
                    <a:pt x="53576" y="8543"/>
                  </a:cubicBezTo>
                  <a:cubicBezTo>
                    <a:pt x="53380" y="9438"/>
                    <a:pt x="54098" y="9177"/>
                    <a:pt x="54595" y="9011"/>
                  </a:cubicBezTo>
                  <a:cubicBezTo>
                    <a:pt x="55439" y="8739"/>
                    <a:pt x="56138" y="7970"/>
                    <a:pt x="56446" y="6896"/>
                  </a:cubicBezTo>
                  <a:cubicBezTo>
                    <a:pt x="56833" y="5544"/>
                    <a:pt x="56415" y="4135"/>
                    <a:pt x="56721" y="2775"/>
                  </a:cubicBezTo>
                  <a:cubicBezTo>
                    <a:pt x="56918" y="1897"/>
                    <a:pt x="57378" y="999"/>
                    <a:pt x="58051" y="671"/>
                  </a:cubicBezTo>
                  <a:cubicBezTo>
                    <a:pt x="58531" y="424"/>
                    <a:pt x="58747" y="677"/>
                    <a:pt x="58792" y="1294"/>
                  </a:cubicBezTo>
                  <a:cubicBezTo>
                    <a:pt x="58926" y="3140"/>
                    <a:pt x="58836" y="5336"/>
                    <a:pt x="58463" y="7120"/>
                  </a:cubicBezTo>
                  <a:cubicBezTo>
                    <a:pt x="58152" y="8610"/>
                    <a:pt x="56483" y="9712"/>
                    <a:pt x="55546" y="10439"/>
                  </a:cubicBezTo>
                  <a:cubicBezTo>
                    <a:pt x="56253" y="11572"/>
                    <a:pt x="57695" y="11951"/>
                    <a:pt x="58626" y="11132"/>
                  </a:cubicBezTo>
                  <a:cubicBezTo>
                    <a:pt x="59428" y="10431"/>
                    <a:pt x="59799" y="9115"/>
                    <a:pt x="60469" y="8212"/>
                  </a:cubicBezTo>
                  <a:cubicBezTo>
                    <a:pt x="60609" y="8024"/>
                    <a:pt x="61521" y="6865"/>
                    <a:pt x="61633" y="7659"/>
                  </a:cubicBezTo>
                  <a:cubicBezTo>
                    <a:pt x="61709" y="8487"/>
                    <a:pt x="61280" y="9370"/>
                    <a:pt x="61069" y="10122"/>
                  </a:cubicBezTo>
                  <a:cubicBezTo>
                    <a:pt x="60870" y="10823"/>
                    <a:pt x="60727" y="11598"/>
                    <a:pt x="60410" y="12232"/>
                  </a:cubicBezTo>
                  <a:cubicBezTo>
                    <a:pt x="59532" y="13999"/>
                    <a:pt x="57128" y="13626"/>
                    <a:pt x="55781" y="13735"/>
                  </a:cubicBezTo>
                  <a:cubicBezTo>
                    <a:pt x="56017" y="14083"/>
                    <a:pt x="56253" y="14420"/>
                    <a:pt x="56497" y="14726"/>
                  </a:cubicBezTo>
                  <a:cubicBezTo>
                    <a:pt x="56034" y="14608"/>
                    <a:pt x="55624" y="14139"/>
                    <a:pt x="55260" y="13777"/>
                  </a:cubicBezTo>
                  <a:cubicBezTo>
                    <a:pt x="54651" y="13833"/>
                    <a:pt x="54039" y="13918"/>
                    <a:pt x="53433" y="14024"/>
                  </a:cubicBezTo>
                  <a:cubicBezTo>
                    <a:pt x="52516" y="14184"/>
                    <a:pt x="51610" y="14409"/>
                    <a:pt x="50723" y="14695"/>
                  </a:cubicBezTo>
                  <a:cubicBezTo>
                    <a:pt x="50468" y="14779"/>
                    <a:pt x="50109" y="14835"/>
                    <a:pt x="49876" y="15009"/>
                  </a:cubicBezTo>
                  <a:cubicBezTo>
                    <a:pt x="49071" y="16083"/>
                    <a:pt x="48387" y="17306"/>
                    <a:pt x="47702" y="18516"/>
                  </a:cubicBezTo>
                  <a:cubicBezTo>
                    <a:pt x="46117" y="21315"/>
                    <a:pt x="44622" y="24193"/>
                    <a:pt x="43020" y="26979"/>
                  </a:cubicBezTo>
                  <a:cubicBezTo>
                    <a:pt x="41606" y="29442"/>
                    <a:pt x="40232" y="31686"/>
                    <a:pt x="38172" y="33210"/>
                  </a:cubicBezTo>
                  <a:lnTo>
                    <a:pt x="38172" y="33210"/>
                  </a:lnTo>
                  <a:cubicBezTo>
                    <a:pt x="38139" y="33238"/>
                    <a:pt x="38102" y="33263"/>
                    <a:pt x="38066" y="33288"/>
                  </a:cubicBezTo>
                  <a:lnTo>
                    <a:pt x="38066" y="33288"/>
                  </a:lnTo>
                  <a:cubicBezTo>
                    <a:pt x="37906" y="33412"/>
                    <a:pt x="37740" y="33535"/>
                    <a:pt x="37578" y="33647"/>
                  </a:cubicBezTo>
                  <a:cubicBezTo>
                    <a:pt x="37558" y="34063"/>
                    <a:pt x="37538" y="34478"/>
                    <a:pt x="37524" y="34887"/>
                  </a:cubicBezTo>
                  <a:cubicBezTo>
                    <a:pt x="37485" y="35892"/>
                    <a:pt x="37463" y="36899"/>
                    <a:pt x="37466" y="37903"/>
                  </a:cubicBezTo>
                  <a:cubicBezTo>
                    <a:pt x="37471" y="39909"/>
                    <a:pt x="37569" y="41934"/>
                    <a:pt x="37895" y="43898"/>
                  </a:cubicBezTo>
                  <a:cubicBezTo>
                    <a:pt x="41486" y="44061"/>
                    <a:pt x="45082" y="44044"/>
                    <a:pt x="48676" y="43940"/>
                  </a:cubicBezTo>
                  <a:cubicBezTo>
                    <a:pt x="49649" y="43909"/>
                    <a:pt x="50620" y="43873"/>
                    <a:pt x="51593" y="43831"/>
                  </a:cubicBezTo>
                  <a:cubicBezTo>
                    <a:pt x="52160" y="43805"/>
                    <a:pt x="52468" y="43774"/>
                    <a:pt x="52954" y="43368"/>
                  </a:cubicBezTo>
                  <a:cubicBezTo>
                    <a:pt x="54903" y="41746"/>
                    <a:pt x="56704" y="39746"/>
                    <a:pt x="58486" y="37824"/>
                  </a:cubicBezTo>
                  <a:lnTo>
                    <a:pt x="58486" y="37830"/>
                  </a:lnTo>
                  <a:cubicBezTo>
                    <a:pt x="59863" y="36343"/>
                    <a:pt x="61227" y="34820"/>
                    <a:pt x="62537" y="33227"/>
                  </a:cubicBezTo>
                  <a:lnTo>
                    <a:pt x="62537" y="33227"/>
                  </a:lnTo>
                  <a:cubicBezTo>
                    <a:pt x="63216" y="32405"/>
                    <a:pt x="63900" y="31563"/>
                    <a:pt x="64506" y="30643"/>
                  </a:cubicBezTo>
                  <a:cubicBezTo>
                    <a:pt x="64739" y="30284"/>
                    <a:pt x="65216" y="29681"/>
                    <a:pt x="65047" y="29142"/>
                  </a:cubicBezTo>
                  <a:cubicBezTo>
                    <a:pt x="64904" y="28679"/>
                    <a:pt x="64340" y="28648"/>
                    <a:pt x="64040" y="28491"/>
                  </a:cubicBezTo>
                  <a:cubicBezTo>
                    <a:pt x="63311" y="28112"/>
                    <a:pt x="63159" y="27204"/>
                    <a:pt x="63123" y="26258"/>
                  </a:cubicBezTo>
                  <a:lnTo>
                    <a:pt x="63123" y="26258"/>
                  </a:lnTo>
                  <a:cubicBezTo>
                    <a:pt x="63084" y="25374"/>
                    <a:pt x="63504" y="23447"/>
                    <a:pt x="64276" y="24791"/>
                  </a:cubicBezTo>
                  <a:cubicBezTo>
                    <a:pt x="64593" y="25327"/>
                    <a:pt x="64643" y="26070"/>
                    <a:pt x="65059" y="26508"/>
                  </a:cubicBezTo>
                  <a:cubicBezTo>
                    <a:pt x="65572" y="27052"/>
                    <a:pt x="66422" y="26971"/>
                    <a:pt x="67036" y="26996"/>
                  </a:cubicBezTo>
                  <a:cubicBezTo>
                    <a:pt x="67906" y="26045"/>
                    <a:pt x="67435" y="23141"/>
                    <a:pt x="67370" y="21893"/>
                  </a:cubicBezTo>
                  <a:cubicBezTo>
                    <a:pt x="67359" y="21638"/>
                    <a:pt x="67219" y="17867"/>
                    <a:pt x="67951" y="18849"/>
                  </a:cubicBezTo>
                  <a:cubicBezTo>
                    <a:pt x="68697" y="19856"/>
                    <a:pt x="68860" y="21820"/>
                    <a:pt x="69258" y="23083"/>
                  </a:cubicBezTo>
                  <a:cubicBezTo>
                    <a:pt x="69376" y="23458"/>
                    <a:pt x="69578" y="24247"/>
                    <a:pt x="69937" y="24331"/>
                  </a:cubicBezTo>
                  <a:cubicBezTo>
                    <a:pt x="70372" y="24438"/>
                    <a:pt x="70636" y="23318"/>
                    <a:pt x="70734" y="22948"/>
                  </a:cubicBezTo>
                  <a:cubicBezTo>
                    <a:pt x="71264" y="20942"/>
                    <a:pt x="71421" y="18790"/>
                    <a:pt x="71769" y="16717"/>
                  </a:cubicBezTo>
                  <a:cubicBezTo>
                    <a:pt x="71797" y="16552"/>
                    <a:pt x="71929" y="15351"/>
                    <a:pt x="72159" y="15430"/>
                  </a:cubicBezTo>
                  <a:cubicBezTo>
                    <a:pt x="72439" y="15522"/>
                    <a:pt x="72554" y="16459"/>
                    <a:pt x="72605" y="16740"/>
                  </a:cubicBezTo>
                  <a:cubicBezTo>
                    <a:pt x="72942" y="18527"/>
                    <a:pt x="73093" y="20485"/>
                    <a:pt x="72961" y="22320"/>
                  </a:cubicBezTo>
                  <a:cubicBezTo>
                    <a:pt x="72902" y="23150"/>
                    <a:pt x="72723" y="23747"/>
                    <a:pt x="72425" y="24466"/>
                  </a:cubicBezTo>
                  <a:cubicBezTo>
                    <a:pt x="71957" y="25613"/>
                    <a:pt x="72703" y="26174"/>
                    <a:pt x="73539" y="25837"/>
                  </a:cubicBezTo>
                  <a:cubicBezTo>
                    <a:pt x="74370" y="25470"/>
                    <a:pt x="74703" y="24698"/>
                    <a:pt x="74877" y="23582"/>
                  </a:cubicBezTo>
                  <a:cubicBezTo>
                    <a:pt x="74877" y="23582"/>
                    <a:pt x="74880" y="23582"/>
                    <a:pt x="74883" y="23587"/>
                  </a:cubicBezTo>
                  <a:cubicBezTo>
                    <a:pt x="75043" y="22558"/>
                    <a:pt x="75009" y="21015"/>
                    <a:pt x="75629" y="20241"/>
                  </a:cubicBezTo>
                  <a:cubicBezTo>
                    <a:pt x="76300" y="19416"/>
                    <a:pt x="76061" y="21357"/>
                    <a:pt x="76092" y="21837"/>
                  </a:cubicBezTo>
                  <a:cubicBezTo>
                    <a:pt x="76154" y="22729"/>
                    <a:pt x="76417" y="23517"/>
                    <a:pt x="76580" y="24370"/>
                  </a:cubicBezTo>
                  <a:close/>
                  <a:moveTo>
                    <a:pt x="19932" y="81354"/>
                  </a:moveTo>
                  <a:cubicBezTo>
                    <a:pt x="19660" y="81601"/>
                    <a:pt x="19377" y="81837"/>
                    <a:pt x="19079" y="82056"/>
                  </a:cubicBezTo>
                  <a:cubicBezTo>
                    <a:pt x="19422" y="81963"/>
                    <a:pt x="19719" y="81739"/>
                    <a:pt x="19952" y="81391"/>
                  </a:cubicBezTo>
                  <a:close/>
                  <a:moveTo>
                    <a:pt x="21806" y="86126"/>
                  </a:moveTo>
                  <a:cubicBezTo>
                    <a:pt x="21778" y="86079"/>
                    <a:pt x="21789" y="86104"/>
                    <a:pt x="21803" y="86121"/>
                  </a:cubicBezTo>
                  <a:cubicBezTo>
                    <a:pt x="21385" y="85377"/>
                    <a:pt x="21024" y="84606"/>
                    <a:pt x="20721" y="83809"/>
                  </a:cubicBezTo>
                  <a:cubicBezTo>
                    <a:pt x="19988" y="85013"/>
                    <a:pt x="19077" y="85919"/>
                    <a:pt x="18019" y="86561"/>
                  </a:cubicBezTo>
                  <a:cubicBezTo>
                    <a:pt x="19318" y="87030"/>
                    <a:pt x="20650" y="86870"/>
                    <a:pt x="21918" y="86334"/>
                  </a:cubicBezTo>
                  <a:cubicBezTo>
                    <a:pt x="21879" y="86266"/>
                    <a:pt x="21843" y="86194"/>
                    <a:pt x="21806" y="86126"/>
                  </a:cubicBezTo>
                  <a:close/>
                  <a:moveTo>
                    <a:pt x="33869" y="19245"/>
                  </a:moveTo>
                  <a:cubicBezTo>
                    <a:pt x="34310" y="19256"/>
                    <a:pt x="34366" y="20129"/>
                    <a:pt x="34377" y="20575"/>
                  </a:cubicBezTo>
                  <a:cubicBezTo>
                    <a:pt x="34910" y="20359"/>
                    <a:pt x="35409" y="20067"/>
                    <a:pt x="35852" y="19702"/>
                  </a:cubicBezTo>
                  <a:cubicBezTo>
                    <a:pt x="35426" y="19391"/>
                    <a:pt x="34969" y="19158"/>
                    <a:pt x="34509" y="18950"/>
                  </a:cubicBezTo>
                  <a:cubicBezTo>
                    <a:pt x="33819" y="18653"/>
                    <a:pt x="33603" y="18866"/>
                    <a:pt x="32941" y="19197"/>
                  </a:cubicBezTo>
                  <a:cubicBezTo>
                    <a:pt x="33235" y="19346"/>
                    <a:pt x="33552" y="19351"/>
                    <a:pt x="33866" y="19242"/>
                  </a:cubicBezTo>
                  <a:close/>
                  <a:moveTo>
                    <a:pt x="32926" y="16653"/>
                  </a:moveTo>
                  <a:cubicBezTo>
                    <a:pt x="32918" y="16684"/>
                    <a:pt x="32901" y="16726"/>
                    <a:pt x="32890" y="16762"/>
                  </a:cubicBezTo>
                  <a:cubicBezTo>
                    <a:pt x="33712" y="16378"/>
                    <a:pt x="34528" y="15806"/>
                    <a:pt x="35095" y="14916"/>
                  </a:cubicBezTo>
                  <a:cubicBezTo>
                    <a:pt x="34105" y="14445"/>
                    <a:pt x="33022" y="14173"/>
                    <a:pt x="31928" y="13996"/>
                  </a:cubicBezTo>
                  <a:cubicBezTo>
                    <a:pt x="32402" y="14756"/>
                    <a:pt x="33221" y="15595"/>
                    <a:pt x="32926" y="16653"/>
                  </a:cubicBezTo>
                  <a:close/>
                  <a:moveTo>
                    <a:pt x="34677" y="11463"/>
                  </a:moveTo>
                  <a:cubicBezTo>
                    <a:pt x="34354" y="11149"/>
                    <a:pt x="33998" y="10874"/>
                    <a:pt x="33617" y="10641"/>
                  </a:cubicBezTo>
                  <a:cubicBezTo>
                    <a:pt x="33277" y="10706"/>
                    <a:pt x="32935" y="10739"/>
                    <a:pt x="32590" y="10739"/>
                  </a:cubicBezTo>
                  <a:cubicBezTo>
                    <a:pt x="32696" y="11561"/>
                    <a:pt x="33117" y="12434"/>
                    <a:pt x="32621" y="13213"/>
                  </a:cubicBezTo>
                  <a:cubicBezTo>
                    <a:pt x="33591" y="13281"/>
                    <a:pt x="34568" y="13427"/>
                    <a:pt x="35541" y="13786"/>
                  </a:cubicBezTo>
                  <a:cubicBezTo>
                    <a:pt x="35690" y="12835"/>
                    <a:pt x="35230" y="12013"/>
                    <a:pt x="34677" y="11463"/>
                  </a:cubicBezTo>
                  <a:close/>
                  <a:moveTo>
                    <a:pt x="36750" y="16176"/>
                  </a:moveTo>
                  <a:cubicBezTo>
                    <a:pt x="36638" y="16019"/>
                    <a:pt x="36515" y="15876"/>
                    <a:pt x="36374" y="15744"/>
                  </a:cubicBezTo>
                  <a:cubicBezTo>
                    <a:pt x="36029" y="16513"/>
                    <a:pt x="35555" y="17141"/>
                    <a:pt x="35022" y="17677"/>
                  </a:cubicBezTo>
                  <a:cubicBezTo>
                    <a:pt x="35645" y="17870"/>
                    <a:pt x="36240" y="18145"/>
                    <a:pt x="36789" y="18499"/>
                  </a:cubicBezTo>
                  <a:cubicBezTo>
                    <a:pt x="37112" y="17772"/>
                    <a:pt x="37210" y="16841"/>
                    <a:pt x="36747" y="16176"/>
                  </a:cubicBezTo>
                  <a:close/>
                  <a:moveTo>
                    <a:pt x="37070" y="21066"/>
                  </a:moveTo>
                  <a:cubicBezTo>
                    <a:pt x="36357" y="21913"/>
                    <a:pt x="35544" y="22451"/>
                    <a:pt x="34725" y="22878"/>
                  </a:cubicBezTo>
                  <a:cubicBezTo>
                    <a:pt x="35025" y="23217"/>
                    <a:pt x="35378" y="23470"/>
                    <a:pt x="35718" y="23725"/>
                  </a:cubicBezTo>
                  <a:cubicBezTo>
                    <a:pt x="36040" y="23582"/>
                    <a:pt x="36332" y="23380"/>
                    <a:pt x="36579" y="23127"/>
                  </a:cubicBezTo>
                  <a:cubicBezTo>
                    <a:pt x="37076" y="22620"/>
                    <a:pt x="37421" y="21865"/>
                    <a:pt x="37070" y="21066"/>
                  </a:cubicBezTo>
                  <a:close/>
                </a:path>
              </a:pathLst>
            </a:custGeom>
            <a:solidFill>
              <a:srgbClr val="000000">
                <a:alpha val="27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50" name="Google Shape;2050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748848" y="2768550"/>
              <a:ext cx="2318551" cy="20174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1" name="Google Shape;2051;p44"/>
          <p:cNvGrpSpPr/>
          <p:nvPr/>
        </p:nvGrpSpPr>
        <p:grpSpPr>
          <a:xfrm rot="803785">
            <a:off x="8222121" y="4006818"/>
            <a:ext cx="982650" cy="1414485"/>
            <a:chOff x="7671975" y="3669407"/>
            <a:chExt cx="852047" cy="1226488"/>
          </a:xfrm>
        </p:grpSpPr>
        <p:sp>
          <p:nvSpPr>
            <p:cNvPr id="2052" name="Google Shape;2052;p44"/>
            <p:cNvSpPr/>
            <p:nvPr/>
          </p:nvSpPr>
          <p:spPr>
            <a:xfrm rot="-1402959">
              <a:off x="7999363" y="4243436"/>
              <a:ext cx="424501" cy="592557"/>
            </a:xfrm>
            <a:custGeom>
              <a:avLst/>
              <a:gdLst/>
              <a:ahLst/>
              <a:cxnLst/>
              <a:rect l="l" t="t" r="r" b="b"/>
              <a:pathLst>
                <a:path w="7150" h="9981" extrusionOk="0">
                  <a:moveTo>
                    <a:pt x="0" y="1"/>
                  </a:moveTo>
                  <a:lnTo>
                    <a:pt x="1996" y="8507"/>
                  </a:lnTo>
                  <a:cubicBezTo>
                    <a:pt x="1996" y="8507"/>
                    <a:pt x="4762" y="9981"/>
                    <a:pt x="5545" y="9903"/>
                  </a:cubicBezTo>
                  <a:cubicBezTo>
                    <a:pt x="6341" y="9824"/>
                    <a:pt x="7150" y="6824"/>
                    <a:pt x="7150" y="6824"/>
                  </a:cubicBezTo>
                  <a:lnTo>
                    <a:pt x="3718" y="1449"/>
                  </a:ln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4"/>
            <p:cNvSpPr/>
            <p:nvPr/>
          </p:nvSpPr>
          <p:spPr>
            <a:xfrm rot="-1402959">
              <a:off x="7774428" y="3733466"/>
              <a:ext cx="347082" cy="588105"/>
            </a:xfrm>
            <a:custGeom>
              <a:avLst/>
              <a:gdLst/>
              <a:ahLst/>
              <a:cxnLst/>
              <a:rect l="l" t="t" r="r" b="b"/>
              <a:pathLst>
                <a:path w="5846" h="9906" extrusionOk="0">
                  <a:moveTo>
                    <a:pt x="4997" y="0"/>
                  </a:moveTo>
                  <a:cubicBezTo>
                    <a:pt x="4126" y="0"/>
                    <a:pt x="1514" y="1399"/>
                    <a:pt x="1514" y="1399"/>
                  </a:cubicBezTo>
                  <a:lnTo>
                    <a:pt x="0" y="9645"/>
                  </a:lnTo>
                  <a:lnTo>
                    <a:pt x="496" y="9905"/>
                  </a:lnTo>
                  <a:lnTo>
                    <a:pt x="5780" y="329"/>
                  </a:lnTo>
                  <a:cubicBezTo>
                    <a:pt x="5780" y="329"/>
                    <a:pt x="5845" y="69"/>
                    <a:pt x="5062" y="3"/>
                  </a:cubicBezTo>
                  <a:cubicBezTo>
                    <a:pt x="5042" y="1"/>
                    <a:pt x="5020" y="0"/>
                    <a:pt x="4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4"/>
            <p:cNvSpPr/>
            <p:nvPr/>
          </p:nvSpPr>
          <p:spPr>
            <a:xfrm rot="-1402959">
              <a:off x="7815933" y="3721264"/>
              <a:ext cx="395054" cy="646167"/>
            </a:xfrm>
            <a:custGeom>
              <a:avLst/>
              <a:gdLst/>
              <a:ahLst/>
              <a:cxnLst/>
              <a:rect l="l" t="t" r="r" b="b"/>
              <a:pathLst>
                <a:path w="6654" h="10884" extrusionOk="0">
                  <a:moveTo>
                    <a:pt x="4995" y="1"/>
                  </a:moveTo>
                  <a:cubicBezTo>
                    <a:pt x="4147" y="1"/>
                    <a:pt x="1500" y="1399"/>
                    <a:pt x="1500" y="1399"/>
                  </a:cubicBezTo>
                  <a:lnTo>
                    <a:pt x="0" y="9657"/>
                  </a:lnTo>
                  <a:lnTo>
                    <a:pt x="3222" y="10884"/>
                  </a:lnTo>
                  <a:lnTo>
                    <a:pt x="6654" y="3082"/>
                  </a:lnTo>
                  <a:cubicBezTo>
                    <a:pt x="6654" y="3082"/>
                    <a:pt x="5845" y="81"/>
                    <a:pt x="5049" y="3"/>
                  </a:cubicBezTo>
                  <a:cubicBezTo>
                    <a:pt x="5032" y="2"/>
                    <a:pt x="5014" y="1"/>
                    <a:pt x="4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2104;p46">
            <a:extLst>
              <a:ext uri="{FF2B5EF4-FFF2-40B4-BE49-F238E27FC236}">
                <a16:creationId xmlns:a16="http://schemas.microsoft.com/office/drawing/2014/main" id="{42FF3961-63CC-4016-8461-BF35E28A3775}"/>
              </a:ext>
            </a:extLst>
          </p:cNvPr>
          <p:cNvGrpSpPr/>
          <p:nvPr/>
        </p:nvGrpSpPr>
        <p:grpSpPr>
          <a:xfrm>
            <a:off x="7618179" y="3037114"/>
            <a:ext cx="735839" cy="3340430"/>
            <a:chOff x="3779748" y="1765000"/>
            <a:chExt cx="1198102" cy="5281826"/>
          </a:xfrm>
        </p:grpSpPr>
        <p:sp>
          <p:nvSpPr>
            <p:cNvPr id="28" name="Google Shape;2105;p46">
              <a:extLst>
                <a:ext uri="{FF2B5EF4-FFF2-40B4-BE49-F238E27FC236}">
                  <a16:creationId xmlns:a16="http://schemas.microsoft.com/office/drawing/2014/main" id="{4E7AFF92-535C-4184-9800-C61A95FA4C02}"/>
                </a:ext>
              </a:extLst>
            </p:cNvPr>
            <p:cNvSpPr/>
            <p:nvPr/>
          </p:nvSpPr>
          <p:spPr>
            <a:xfrm rot="10800000" flipH="1">
              <a:off x="3779748" y="4376147"/>
              <a:ext cx="1198102" cy="2670678"/>
            </a:xfrm>
            <a:custGeom>
              <a:avLst/>
              <a:gdLst/>
              <a:ahLst/>
              <a:cxnLst/>
              <a:rect l="l" t="t" r="r" b="b"/>
              <a:pathLst>
                <a:path w="24758" h="55185" extrusionOk="0">
                  <a:moveTo>
                    <a:pt x="1355" y="24267"/>
                  </a:moveTo>
                  <a:cubicBezTo>
                    <a:pt x="1683" y="24374"/>
                    <a:pt x="2016" y="24453"/>
                    <a:pt x="2361" y="24493"/>
                  </a:cubicBezTo>
                  <a:cubicBezTo>
                    <a:pt x="1982" y="24600"/>
                    <a:pt x="1604" y="24679"/>
                    <a:pt x="1220" y="24730"/>
                  </a:cubicBezTo>
                  <a:lnTo>
                    <a:pt x="1163" y="24781"/>
                  </a:lnTo>
                  <a:cubicBezTo>
                    <a:pt x="1135" y="24736"/>
                    <a:pt x="1101" y="24702"/>
                    <a:pt x="1062" y="24668"/>
                  </a:cubicBezTo>
                  <a:cubicBezTo>
                    <a:pt x="1146" y="24521"/>
                    <a:pt x="1242" y="24386"/>
                    <a:pt x="1355" y="24267"/>
                  </a:cubicBezTo>
                  <a:close/>
                  <a:moveTo>
                    <a:pt x="18698" y="25300"/>
                  </a:moveTo>
                  <a:cubicBezTo>
                    <a:pt x="18896" y="26153"/>
                    <a:pt x="18936" y="26927"/>
                    <a:pt x="18981" y="27706"/>
                  </a:cubicBezTo>
                  <a:lnTo>
                    <a:pt x="18992" y="27701"/>
                  </a:lnTo>
                  <a:cubicBezTo>
                    <a:pt x="19105" y="27847"/>
                    <a:pt x="19235" y="27989"/>
                    <a:pt x="19382" y="28107"/>
                  </a:cubicBezTo>
                  <a:cubicBezTo>
                    <a:pt x="19399" y="28215"/>
                    <a:pt x="19410" y="28316"/>
                    <a:pt x="19421" y="28423"/>
                  </a:cubicBezTo>
                  <a:cubicBezTo>
                    <a:pt x="19523" y="29248"/>
                    <a:pt x="19647" y="30084"/>
                    <a:pt x="19788" y="30937"/>
                  </a:cubicBezTo>
                  <a:cubicBezTo>
                    <a:pt x="19777" y="31823"/>
                    <a:pt x="19828" y="32704"/>
                    <a:pt x="19935" y="33585"/>
                  </a:cubicBezTo>
                  <a:cubicBezTo>
                    <a:pt x="19314" y="32597"/>
                    <a:pt x="18704" y="31603"/>
                    <a:pt x="18105" y="30598"/>
                  </a:cubicBezTo>
                  <a:cubicBezTo>
                    <a:pt x="17767" y="30089"/>
                    <a:pt x="17462" y="29553"/>
                    <a:pt x="17191" y="29005"/>
                  </a:cubicBezTo>
                  <a:lnTo>
                    <a:pt x="16829" y="28983"/>
                  </a:lnTo>
                  <a:cubicBezTo>
                    <a:pt x="16835" y="28689"/>
                    <a:pt x="16863" y="28401"/>
                    <a:pt x="16919" y="28113"/>
                  </a:cubicBezTo>
                  <a:lnTo>
                    <a:pt x="17281" y="27887"/>
                  </a:lnTo>
                  <a:cubicBezTo>
                    <a:pt x="17507" y="28164"/>
                    <a:pt x="17727" y="28435"/>
                    <a:pt x="17953" y="28711"/>
                  </a:cubicBezTo>
                  <a:cubicBezTo>
                    <a:pt x="18139" y="28045"/>
                    <a:pt x="18326" y="27384"/>
                    <a:pt x="18512" y="26724"/>
                  </a:cubicBezTo>
                  <a:cubicBezTo>
                    <a:pt x="18506" y="26701"/>
                    <a:pt x="18506" y="26684"/>
                    <a:pt x="18501" y="26667"/>
                  </a:cubicBezTo>
                  <a:lnTo>
                    <a:pt x="18698" y="25300"/>
                  </a:lnTo>
                  <a:close/>
                  <a:moveTo>
                    <a:pt x="18636" y="0"/>
                  </a:moveTo>
                  <a:lnTo>
                    <a:pt x="18636" y="0"/>
                  </a:lnTo>
                  <a:cubicBezTo>
                    <a:pt x="17834" y="96"/>
                    <a:pt x="17066" y="396"/>
                    <a:pt x="16411" y="864"/>
                  </a:cubicBezTo>
                  <a:cubicBezTo>
                    <a:pt x="16072" y="799"/>
                    <a:pt x="15729" y="766"/>
                    <a:pt x="15387" y="766"/>
                  </a:cubicBezTo>
                  <a:cubicBezTo>
                    <a:pt x="14908" y="766"/>
                    <a:pt x="14430" y="830"/>
                    <a:pt x="13966" y="955"/>
                  </a:cubicBezTo>
                  <a:cubicBezTo>
                    <a:pt x="13746" y="1017"/>
                    <a:pt x="13531" y="1096"/>
                    <a:pt x="13322" y="1186"/>
                  </a:cubicBezTo>
                  <a:cubicBezTo>
                    <a:pt x="12541" y="757"/>
                    <a:pt x="11672" y="531"/>
                    <a:pt x="10785" y="531"/>
                  </a:cubicBezTo>
                  <a:cubicBezTo>
                    <a:pt x="10774" y="531"/>
                    <a:pt x="10764" y="531"/>
                    <a:pt x="10753" y="531"/>
                  </a:cubicBezTo>
                  <a:cubicBezTo>
                    <a:pt x="11041" y="797"/>
                    <a:pt x="11379" y="1000"/>
                    <a:pt x="11752" y="1124"/>
                  </a:cubicBezTo>
                  <a:cubicBezTo>
                    <a:pt x="10216" y="1136"/>
                    <a:pt x="8714" y="2039"/>
                    <a:pt x="7985" y="3394"/>
                  </a:cubicBezTo>
                  <a:cubicBezTo>
                    <a:pt x="8431" y="3174"/>
                    <a:pt x="8923" y="3044"/>
                    <a:pt x="9420" y="3022"/>
                  </a:cubicBezTo>
                  <a:lnTo>
                    <a:pt x="9420" y="3022"/>
                  </a:lnTo>
                  <a:cubicBezTo>
                    <a:pt x="8623" y="3959"/>
                    <a:pt x="8669" y="5490"/>
                    <a:pt x="9510" y="6382"/>
                  </a:cubicBezTo>
                  <a:cubicBezTo>
                    <a:pt x="9521" y="6139"/>
                    <a:pt x="9589" y="5902"/>
                    <a:pt x="9702" y="5687"/>
                  </a:cubicBezTo>
                  <a:cubicBezTo>
                    <a:pt x="9713" y="6777"/>
                    <a:pt x="10267" y="7794"/>
                    <a:pt x="11176" y="8398"/>
                  </a:cubicBezTo>
                  <a:cubicBezTo>
                    <a:pt x="10939" y="8663"/>
                    <a:pt x="10803" y="9014"/>
                    <a:pt x="10809" y="9375"/>
                  </a:cubicBezTo>
                  <a:cubicBezTo>
                    <a:pt x="10820" y="9940"/>
                    <a:pt x="11159" y="10471"/>
                    <a:pt x="11628" y="10787"/>
                  </a:cubicBezTo>
                  <a:cubicBezTo>
                    <a:pt x="12029" y="11041"/>
                    <a:pt x="12486" y="11182"/>
                    <a:pt x="12961" y="11193"/>
                  </a:cubicBezTo>
                  <a:cubicBezTo>
                    <a:pt x="13130" y="11606"/>
                    <a:pt x="13350" y="11990"/>
                    <a:pt x="13621" y="12346"/>
                  </a:cubicBezTo>
                  <a:cubicBezTo>
                    <a:pt x="13706" y="12458"/>
                    <a:pt x="13796" y="12566"/>
                    <a:pt x="13898" y="12662"/>
                  </a:cubicBezTo>
                  <a:cubicBezTo>
                    <a:pt x="13847" y="12972"/>
                    <a:pt x="13791" y="13289"/>
                    <a:pt x="13734" y="13599"/>
                  </a:cubicBezTo>
                  <a:cubicBezTo>
                    <a:pt x="13599" y="14305"/>
                    <a:pt x="13418" y="15005"/>
                    <a:pt x="13192" y="15689"/>
                  </a:cubicBezTo>
                  <a:cubicBezTo>
                    <a:pt x="12797" y="16005"/>
                    <a:pt x="12407" y="16316"/>
                    <a:pt x="12018" y="16637"/>
                  </a:cubicBezTo>
                  <a:cubicBezTo>
                    <a:pt x="11950" y="16541"/>
                    <a:pt x="11888" y="16434"/>
                    <a:pt x="11826" y="16327"/>
                  </a:cubicBezTo>
                  <a:cubicBezTo>
                    <a:pt x="9968" y="17722"/>
                    <a:pt x="8674" y="19851"/>
                    <a:pt x="8302" y="22082"/>
                  </a:cubicBezTo>
                  <a:lnTo>
                    <a:pt x="9008" y="21856"/>
                  </a:lnTo>
                  <a:lnTo>
                    <a:pt x="9008" y="21856"/>
                  </a:lnTo>
                  <a:cubicBezTo>
                    <a:pt x="8996" y="22228"/>
                    <a:pt x="9030" y="22601"/>
                    <a:pt x="9109" y="22968"/>
                  </a:cubicBezTo>
                  <a:cubicBezTo>
                    <a:pt x="8996" y="24047"/>
                    <a:pt x="8674" y="25097"/>
                    <a:pt x="8160" y="26057"/>
                  </a:cubicBezTo>
                  <a:cubicBezTo>
                    <a:pt x="8047" y="25899"/>
                    <a:pt x="7940" y="25741"/>
                    <a:pt x="7844" y="25577"/>
                  </a:cubicBezTo>
                  <a:lnTo>
                    <a:pt x="8008" y="24911"/>
                  </a:lnTo>
                  <a:cubicBezTo>
                    <a:pt x="7793" y="24820"/>
                    <a:pt x="7584" y="24719"/>
                    <a:pt x="7375" y="24612"/>
                  </a:cubicBezTo>
                  <a:cubicBezTo>
                    <a:pt x="7065" y="23770"/>
                    <a:pt x="6958" y="22866"/>
                    <a:pt x="7065" y="21980"/>
                  </a:cubicBezTo>
                  <a:lnTo>
                    <a:pt x="7070" y="21963"/>
                  </a:lnTo>
                  <a:cubicBezTo>
                    <a:pt x="7065" y="21505"/>
                    <a:pt x="6901" y="21071"/>
                    <a:pt x="6613" y="20715"/>
                  </a:cubicBezTo>
                  <a:cubicBezTo>
                    <a:pt x="6365" y="20399"/>
                    <a:pt x="6031" y="20133"/>
                    <a:pt x="5636" y="20037"/>
                  </a:cubicBezTo>
                  <a:cubicBezTo>
                    <a:pt x="5577" y="20026"/>
                    <a:pt x="5516" y="20020"/>
                    <a:pt x="5455" y="20020"/>
                  </a:cubicBezTo>
                  <a:cubicBezTo>
                    <a:pt x="5395" y="20020"/>
                    <a:pt x="5334" y="20026"/>
                    <a:pt x="5275" y="20037"/>
                  </a:cubicBezTo>
                  <a:cubicBezTo>
                    <a:pt x="4642" y="20161"/>
                    <a:pt x="4117" y="20608"/>
                    <a:pt x="3897" y="21212"/>
                  </a:cubicBezTo>
                  <a:cubicBezTo>
                    <a:pt x="3563" y="22087"/>
                    <a:pt x="3236" y="22754"/>
                    <a:pt x="2513" y="23454"/>
                  </a:cubicBezTo>
                  <a:cubicBezTo>
                    <a:pt x="2333" y="23470"/>
                    <a:pt x="2152" y="23479"/>
                    <a:pt x="1971" y="23479"/>
                  </a:cubicBezTo>
                  <a:cubicBezTo>
                    <a:pt x="1594" y="23479"/>
                    <a:pt x="1217" y="23443"/>
                    <a:pt x="847" y="23375"/>
                  </a:cubicBezTo>
                  <a:cubicBezTo>
                    <a:pt x="548" y="23629"/>
                    <a:pt x="265" y="23900"/>
                    <a:pt x="0" y="24188"/>
                  </a:cubicBezTo>
                  <a:lnTo>
                    <a:pt x="361" y="25476"/>
                  </a:lnTo>
                  <a:cubicBezTo>
                    <a:pt x="248" y="25577"/>
                    <a:pt x="141" y="25685"/>
                    <a:pt x="28" y="25786"/>
                  </a:cubicBezTo>
                  <a:cubicBezTo>
                    <a:pt x="192" y="26289"/>
                    <a:pt x="237" y="26825"/>
                    <a:pt x="158" y="27350"/>
                  </a:cubicBezTo>
                  <a:cubicBezTo>
                    <a:pt x="124" y="27582"/>
                    <a:pt x="299" y="27791"/>
                    <a:pt x="531" y="27808"/>
                  </a:cubicBezTo>
                  <a:lnTo>
                    <a:pt x="542" y="27808"/>
                  </a:lnTo>
                  <a:cubicBezTo>
                    <a:pt x="552" y="27809"/>
                    <a:pt x="562" y="27809"/>
                    <a:pt x="572" y="27809"/>
                  </a:cubicBezTo>
                  <a:cubicBezTo>
                    <a:pt x="791" y="27809"/>
                    <a:pt x="972" y="27634"/>
                    <a:pt x="977" y="27413"/>
                  </a:cubicBezTo>
                  <a:cubicBezTo>
                    <a:pt x="983" y="27023"/>
                    <a:pt x="983" y="26639"/>
                    <a:pt x="971" y="26283"/>
                  </a:cubicBezTo>
                  <a:cubicBezTo>
                    <a:pt x="1107" y="26165"/>
                    <a:pt x="1237" y="26035"/>
                    <a:pt x="1355" y="25899"/>
                  </a:cubicBezTo>
                  <a:lnTo>
                    <a:pt x="1869" y="25792"/>
                  </a:lnTo>
                  <a:lnTo>
                    <a:pt x="1869" y="25792"/>
                  </a:lnTo>
                  <a:cubicBezTo>
                    <a:pt x="1779" y="25877"/>
                    <a:pt x="1694" y="25967"/>
                    <a:pt x="1609" y="26063"/>
                  </a:cubicBezTo>
                  <a:cubicBezTo>
                    <a:pt x="1683" y="26639"/>
                    <a:pt x="1751" y="27215"/>
                    <a:pt x="1830" y="27808"/>
                  </a:cubicBezTo>
                  <a:cubicBezTo>
                    <a:pt x="2005" y="27859"/>
                    <a:pt x="2174" y="27921"/>
                    <a:pt x="2344" y="27989"/>
                  </a:cubicBezTo>
                  <a:cubicBezTo>
                    <a:pt x="2378" y="28141"/>
                    <a:pt x="2411" y="28294"/>
                    <a:pt x="2445" y="28446"/>
                  </a:cubicBezTo>
                  <a:cubicBezTo>
                    <a:pt x="2750" y="28638"/>
                    <a:pt x="2976" y="28937"/>
                    <a:pt x="3067" y="29288"/>
                  </a:cubicBezTo>
                  <a:cubicBezTo>
                    <a:pt x="3122" y="29465"/>
                    <a:pt x="3290" y="29580"/>
                    <a:pt x="3467" y="29580"/>
                  </a:cubicBezTo>
                  <a:cubicBezTo>
                    <a:pt x="3505" y="29580"/>
                    <a:pt x="3543" y="29575"/>
                    <a:pt x="3580" y="29564"/>
                  </a:cubicBezTo>
                  <a:lnTo>
                    <a:pt x="3592" y="29564"/>
                  </a:lnTo>
                  <a:cubicBezTo>
                    <a:pt x="3744" y="29519"/>
                    <a:pt x="3863" y="29389"/>
                    <a:pt x="3880" y="29231"/>
                  </a:cubicBezTo>
                  <a:cubicBezTo>
                    <a:pt x="3902" y="29084"/>
                    <a:pt x="3908" y="28943"/>
                    <a:pt x="3897" y="28796"/>
                  </a:cubicBezTo>
                  <a:cubicBezTo>
                    <a:pt x="3976" y="28497"/>
                    <a:pt x="4055" y="28198"/>
                    <a:pt x="4134" y="27898"/>
                  </a:cubicBezTo>
                  <a:cubicBezTo>
                    <a:pt x="3902" y="27757"/>
                    <a:pt x="3676" y="27616"/>
                    <a:pt x="3445" y="27475"/>
                  </a:cubicBezTo>
                  <a:cubicBezTo>
                    <a:pt x="3417" y="27288"/>
                    <a:pt x="3400" y="27102"/>
                    <a:pt x="3394" y="26910"/>
                  </a:cubicBezTo>
                  <a:lnTo>
                    <a:pt x="4840" y="25577"/>
                  </a:lnTo>
                  <a:lnTo>
                    <a:pt x="5207" y="25284"/>
                  </a:lnTo>
                  <a:cubicBezTo>
                    <a:pt x="5303" y="26368"/>
                    <a:pt x="5472" y="27441"/>
                    <a:pt x="5721" y="28497"/>
                  </a:cubicBezTo>
                  <a:cubicBezTo>
                    <a:pt x="5901" y="29310"/>
                    <a:pt x="6382" y="30027"/>
                    <a:pt x="7065" y="30513"/>
                  </a:cubicBezTo>
                  <a:cubicBezTo>
                    <a:pt x="7107" y="30544"/>
                    <a:pt x="7453" y="30808"/>
                    <a:pt x="7845" y="30808"/>
                  </a:cubicBezTo>
                  <a:cubicBezTo>
                    <a:pt x="8032" y="30808"/>
                    <a:pt x="8229" y="30748"/>
                    <a:pt x="8409" y="30575"/>
                  </a:cubicBezTo>
                  <a:cubicBezTo>
                    <a:pt x="8409" y="30586"/>
                    <a:pt x="8415" y="30598"/>
                    <a:pt x="8415" y="30609"/>
                  </a:cubicBezTo>
                  <a:cubicBezTo>
                    <a:pt x="8443" y="30564"/>
                    <a:pt x="8471" y="30519"/>
                    <a:pt x="8499" y="30473"/>
                  </a:cubicBezTo>
                  <a:lnTo>
                    <a:pt x="8511" y="30462"/>
                  </a:lnTo>
                  <a:cubicBezTo>
                    <a:pt x="8748" y="30163"/>
                    <a:pt x="8940" y="29830"/>
                    <a:pt x="9081" y="29474"/>
                  </a:cubicBezTo>
                  <a:cubicBezTo>
                    <a:pt x="9894" y="28006"/>
                    <a:pt x="10583" y="26469"/>
                    <a:pt x="11142" y="24888"/>
                  </a:cubicBezTo>
                  <a:cubicBezTo>
                    <a:pt x="11159" y="24996"/>
                    <a:pt x="11193" y="25103"/>
                    <a:pt x="11233" y="25204"/>
                  </a:cubicBezTo>
                  <a:cubicBezTo>
                    <a:pt x="11182" y="26210"/>
                    <a:pt x="11074" y="27209"/>
                    <a:pt x="10905" y="28203"/>
                  </a:cubicBezTo>
                  <a:lnTo>
                    <a:pt x="10882" y="28198"/>
                  </a:lnTo>
                  <a:cubicBezTo>
                    <a:pt x="9713" y="31829"/>
                    <a:pt x="8539" y="35460"/>
                    <a:pt x="7545" y="38922"/>
                  </a:cubicBezTo>
                  <a:lnTo>
                    <a:pt x="7630" y="38860"/>
                  </a:lnTo>
                  <a:lnTo>
                    <a:pt x="7607" y="38894"/>
                  </a:lnTo>
                  <a:cubicBezTo>
                    <a:pt x="7539" y="39413"/>
                    <a:pt x="7477" y="39927"/>
                    <a:pt x="7460" y="40379"/>
                  </a:cubicBezTo>
                  <a:cubicBezTo>
                    <a:pt x="7048" y="40769"/>
                    <a:pt x="6675" y="41203"/>
                    <a:pt x="6353" y="41672"/>
                  </a:cubicBezTo>
                  <a:cubicBezTo>
                    <a:pt x="4546" y="44292"/>
                    <a:pt x="3513" y="47365"/>
                    <a:pt x="3371" y="50550"/>
                  </a:cubicBezTo>
                  <a:cubicBezTo>
                    <a:pt x="3146" y="51374"/>
                    <a:pt x="2987" y="52216"/>
                    <a:pt x="2891" y="53063"/>
                  </a:cubicBezTo>
                  <a:cubicBezTo>
                    <a:pt x="2818" y="53735"/>
                    <a:pt x="3004" y="54350"/>
                    <a:pt x="3473" y="54627"/>
                  </a:cubicBezTo>
                  <a:cubicBezTo>
                    <a:pt x="3787" y="54812"/>
                    <a:pt x="4151" y="54873"/>
                    <a:pt x="4520" y="54873"/>
                  </a:cubicBezTo>
                  <a:cubicBezTo>
                    <a:pt x="4702" y="54873"/>
                    <a:pt x="4886" y="54858"/>
                    <a:pt x="5066" y="54836"/>
                  </a:cubicBezTo>
                  <a:cubicBezTo>
                    <a:pt x="5540" y="54780"/>
                    <a:pt x="6009" y="54678"/>
                    <a:pt x="6466" y="54531"/>
                  </a:cubicBezTo>
                  <a:cubicBezTo>
                    <a:pt x="6698" y="54463"/>
                    <a:pt x="6929" y="54373"/>
                    <a:pt x="7070" y="54181"/>
                  </a:cubicBezTo>
                  <a:cubicBezTo>
                    <a:pt x="7308" y="53848"/>
                    <a:pt x="7138" y="53368"/>
                    <a:pt x="6884" y="53046"/>
                  </a:cubicBezTo>
                  <a:cubicBezTo>
                    <a:pt x="6630" y="52724"/>
                    <a:pt x="6280" y="52464"/>
                    <a:pt x="6105" y="52091"/>
                  </a:cubicBezTo>
                  <a:cubicBezTo>
                    <a:pt x="5805" y="51414"/>
                    <a:pt x="5591" y="50702"/>
                    <a:pt x="5472" y="49974"/>
                  </a:cubicBezTo>
                  <a:cubicBezTo>
                    <a:pt x="6596" y="47252"/>
                    <a:pt x="8127" y="44722"/>
                    <a:pt x="10007" y="42457"/>
                  </a:cubicBezTo>
                  <a:cubicBezTo>
                    <a:pt x="10092" y="42389"/>
                    <a:pt x="10171" y="42316"/>
                    <a:pt x="10250" y="42248"/>
                  </a:cubicBezTo>
                  <a:lnTo>
                    <a:pt x="10278" y="42316"/>
                  </a:lnTo>
                  <a:cubicBezTo>
                    <a:pt x="10538" y="42220"/>
                    <a:pt x="10781" y="42084"/>
                    <a:pt x="11001" y="41915"/>
                  </a:cubicBezTo>
                  <a:cubicBezTo>
                    <a:pt x="11137" y="42463"/>
                    <a:pt x="11272" y="43011"/>
                    <a:pt x="11408" y="43564"/>
                  </a:cubicBezTo>
                  <a:cubicBezTo>
                    <a:pt x="11741" y="42948"/>
                    <a:pt x="12114" y="42355"/>
                    <a:pt x="12667" y="41813"/>
                  </a:cubicBezTo>
                  <a:cubicBezTo>
                    <a:pt x="12661" y="41785"/>
                    <a:pt x="12661" y="41757"/>
                    <a:pt x="12656" y="41734"/>
                  </a:cubicBezTo>
                  <a:cubicBezTo>
                    <a:pt x="13091" y="39718"/>
                    <a:pt x="13763" y="37770"/>
                    <a:pt x="14649" y="35912"/>
                  </a:cubicBezTo>
                  <a:lnTo>
                    <a:pt x="16694" y="39334"/>
                  </a:lnTo>
                  <a:lnTo>
                    <a:pt x="15971" y="40080"/>
                  </a:lnTo>
                  <a:cubicBezTo>
                    <a:pt x="16112" y="40373"/>
                    <a:pt x="16259" y="40661"/>
                    <a:pt x="16208" y="40977"/>
                  </a:cubicBezTo>
                  <a:cubicBezTo>
                    <a:pt x="16614" y="40853"/>
                    <a:pt x="16982" y="40627"/>
                    <a:pt x="17287" y="40328"/>
                  </a:cubicBezTo>
                  <a:cubicBezTo>
                    <a:pt x="17411" y="40537"/>
                    <a:pt x="17541" y="40752"/>
                    <a:pt x="17665" y="40966"/>
                  </a:cubicBezTo>
                  <a:lnTo>
                    <a:pt x="17727" y="40808"/>
                  </a:lnTo>
                  <a:cubicBezTo>
                    <a:pt x="17727" y="40853"/>
                    <a:pt x="17733" y="40893"/>
                    <a:pt x="17738" y="40932"/>
                  </a:cubicBezTo>
                  <a:cubicBezTo>
                    <a:pt x="18032" y="41395"/>
                    <a:pt x="18297" y="41875"/>
                    <a:pt x="18540" y="42372"/>
                  </a:cubicBezTo>
                  <a:cubicBezTo>
                    <a:pt x="18478" y="42711"/>
                    <a:pt x="18416" y="43050"/>
                    <a:pt x="18348" y="43395"/>
                  </a:cubicBezTo>
                  <a:cubicBezTo>
                    <a:pt x="18190" y="43485"/>
                    <a:pt x="18021" y="43570"/>
                    <a:pt x="17846" y="43649"/>
                  </a:cubicBezTo>
                  <a:lnTo>
                    <a:pt x="17123" y="43293"/>
                  </a:lnTo>
                  <a:lnTo>
                    <a:pt x="16485" y="43971"/>
                  </a:lnTo>
                  <a:cubicBezTo>
                    <a:pt x="16355" y="44038"/>
                    <a:pt x="16236" y="44117"/>
                    <a:pt x="16129" y="44213"/>
                  </a:cubicBezTo>
                  <a:cubicBezTo>
                    <a:pt x="16005" y="44315"/>
                    <a:pt x="15954" y="44484"/>
                    <a:pt x="15999" y="44637"/>
                  </a:cubicBezTo>
                  <a:cubicBezTo>
                    <a:pt x="15999" y="44637"/>
                    <a:pt x="15999" y="44643"/>
                    <a:pt x="15999" y="44643"/>
                  </a:cubicBezTo>
                  <a:cubicBezTo>
                    <a:pt x="16051" y="44826"/>
                    <a:pt x="16215" y="44946"/>
                    <a:pt x="16396" y="44946"/>
                  </a:cubicBezTo>
                  <a:cubicBezTo>
                    <a:pt x="16432" y="44946"/>
                    <a:pt x="16470" y="44941"/>
                    <a:pt x="16507" y="44931"/>
                  </a:cubicBezTo>
                  <a:cubicBezTo>
                    <a:pt x="16645" y="44888"/>
                    <a:pt x="16788" y="44867"/>
                    <a:pt x="16930" y="44867"/>
                  </a:cubicBezTo>
                  <a:cubicBezTo>
                    <a:pt x="17145" y="44867"/>
                    <a:pt x="17359" y="44915"/>
                    <a:pt x="17552" y="45010"/>
                  </a:cubicBezTo>
                  <a:cubicBezTo>
                    <a:pt x="17699" y="44959"/>
                    <a:pt x="17846" y="44902"/>
                    <a:pt x="17992" y="44852"/>
                  </a:cubicBezTo>
                  <a:cubicBezTo>
                    <a:pt x="18139" y="44959"/>
                    <a:pt x="18286" y="45072"/>
                    <a:pt x="18422" y="45190"/>
                  </a:cubicBezTo>
                  <a:cubicBezTo>
                    <a:pt x="18964" y="44942"/>
                    <a:pt x="19489" y="44693"/>
                    <a:pt x="20014" y="44445"/>
                  </a:cubicBezTo>
                  <a:cubicBezTo>
                    <a:pt x="20014" y="44428"/>
                    <a:pt x="20020" y="44417"/>
                    <a:pt x="20025" y="44405"/>
                  </a:cubicBezTo>
                  <a:cubicBezTo>
                    <a:pt x="20088" y="44569"/>
                    <a:pt x="20144" y="44733"/>
                    <a:pt x="20206" y="44902"/>
                  </a:cubicBezTo>
                  <a:cubicBezTo>
                    <a:pt x="20189" y="44976"/>
                    <a:pt x="20178" y="45038"/>
                    <a:pt x="20167" y="45106"/>
                  </a:cubicBezTo>
                  <a:cubicBezTo>
                    <a:pt x="19856" y="45286"/>
                    <a:pt x="19534" y="45490"/>
                    <a:pt x="19207" y="45704"/>
                  </a:cubicBezTo>
                  <a:cubicBezTo>
                    <a:pt x="19015" y="45829"/>
                    <a:pt x="18964" y="46094"/>
                    <a:pt x="19099" y="46286"/>
                  </a:cubicBezTo>
                  <a:lnTo>
                    <a:pt x="19105" y="46292"/>
                  </a:lnTo>
                  <a:cubicBezTo>
                    <a:pt x="19186" y="46399"/>
                    <a:pt x="19310" y="46455"/>
                    <a:pt x="19434" y="46455"/>
                  </a:cubicBezTo>
                  <a:cubicBezTo>
                    <a:pt x="19526" y="46455"/>
                    <a:pt x="19618" y="46424"/>
                    <a:pt x="19692" y="46359"/>
                  </a:cubicBezTo>
                  <a:cubicBezTo>
                    <a:pt x="19946" y="46150"/>
                    <a:pt x="20223" y="45975"/>
                    <a:pt x="20517" y="45840"/>
                  </a:cubicBezTo>
                  <a:cubicBezTo>
                    <a:pt x="21031" y="47444"/>
                    <a:pt x="21420" y="49087"/>
                    <a:pt x="21686" y="50747"/>
                  </a:cubicBezTo>
                  <a:cubicBezTo>
                    <a:pt x="21257" y="51397"/>
                    <a:pt x="20827" y="52052"/>
                    <a:pt x="20393" y="52747"/>
                  </a:cubicBezTo>
                  <a:cubicBezTo>
                    <a:pt x="19726" y="53125"/>
                    <a:pt x="19082" y="53543"/>
                    <a:pt x="18467" y="54006"/>
                  </a:cubicBezTo>
                  <a:cubicBezTo>
                    <a:pt x="18280" y="54147"/>
                    <a:pt x="18077" y="54322"/>
                    <a:pt x="18060" y="54559"/>
                  </a:cubicBezTo>
                  <a:cubicBezTo>
                    <a:pt x="18049" y="54763"/>
                    <a:pt x="18190" y="54955"/>
                    <a:pt x="18371" y="55051"/>
                  </a:cubicBezTo>
                  <a:cubicBezTo>
                    <a:pt x="18547" y="55136"/>
                    <a:pt x="18738" y="55181"/>
                    <a:pt x="18930" y="55181"/>
                  </a:cubicBezTo>
                  <a:cubicBezTo>
                    <a:pt x="18941" y="55181"/>
                    <a:pt x="18952" y="55181"/>
                    <a:pt x="18964" y="55181"/>
                  </a:cubicBezTo>
                  <a:cubicBezTo>
                    <a:pt x="19027" y="55183"/>
                    <a:pt x="19090" y="55184"/>
                    <a:pt x="19154" y="55184"/>
                  </a:cubicBezTo>
                  <a:cubicBezTo>
                    <a:pt x="20181" y="55184"/>
                    <a:pt x="21213" y="54840"/>
                    <a:pt x="22160" y="54170"/>
                  </a:cubicBezTo>
                  <a:lnTo>
                    <a:pt x="23984" y="53628"/>
                  </a:lnTo>
                  <a:cubicBezTo>
                    <a:pt x="24244" y="53554"/>
                    <a:pt x="24532" y="53452"/>
                    <a:pt x="24639" y="53204"/>
                  </a:cubicBezTo>
                  <a:cubicBezTo>
                    <a:pt x="24758" y="52933"/>
                    <a:pt x="24594" y="52622"/>
                    <a:pt x="24436" y="52368"/>
                  </a:cubicBezTo>
                  <a:cubicBezTo>
                    <a:pt x="24097" y="51809"/>
                    <a:pt x="23758" y="51256"/>
                    <a:pt x="23572" y="50742"/>
                  </a:cubicBezTo>
                  <a:lnTo>
                    <a:pt x="23521" y="50736"/>
                  </a:lnTo>
                  <a:cubicBezTo>
                    <a:pt x="23657" y="49014"/>
                    <a:pt x="23770" y="47286"/>
                    <a:pt x="23623" y="45569"/>
                  </a:cubicBezTo>
                  <a:cubicBezTo>
                    <a:pt x="23516" y="44338"/>
                    <a:pt x="23267" y="43107"/>
                    <a:pt x="22810" y="41966"/>
                  </a:cubicBezTo>
                  <a:lnTo>
                    <a:pt x="23380" y="41345"/>
                  </a:lnTo>
                  <a:cubicBezTo>
                    <a:pt x="23578" y="41520"/>
                    <a:pt x="23719" y="41751"/>
                    <a:pt x="23798" y="42005"/>
                  </a:cubicBezTo>
                  <a:cubicBezTo>
                    <a:pt x="23962" y="41378"/>
                    <a:pt x="24176" y="40769"/>
                    <a:pt x="24436" y="40181"/>
                  </a:cubicBezTo>
                  <a:cubicBezTo>
                    <a:pt x="24391" y="40147"/>
                    <a:pt x="24351" y="40113"/>
                    <a:pt x="24312" y="40080"/>
                  </a:cubicBezTo>
                  <a:lnTo>
                    <a:pt x="24312" y="40080"/>
                  </a:lnTo>
                  <a:lnTo>
                    <a:pt x="24391" y="40102"/>
                  </a:lnTo>
                  <a:cubicBezTo>
                    <a:pt x="24007" y="39583"/>
                    <a:pt x="23634" y="39063"/>
                    <a:pt x="23261" y="38532"/>
                  </a:cubicBezTo>
                  <a:cubicBezTo>
                    <a:pt x="23261" y="38515"/>
                    <a:pt x="23256" y="38493"/>
                    <a:pt x="23250" y="38476"/>
                  </a:cubicBezTo>
                  <a:lnTo>
                    <a:pt x="23278" y="38470"/>
                  </a:lnTo>
                  <a:cubicBezTo>
                    <a:pt x="22776" y="37058"/>
                    <a:pt x="22798" y="35692"/>
                    <a:pt x="22855" y="34184"/>
                  </a:cubicBezTo>
                  <a:cubicBezTo>
                    <a:pt x="22911" y="32676"/>
                    <a:pt x="22894" y="31078"/>
                    <a:pt x="22115" y="29796"/>
                  </a:cubicBezTo>
                  <a:cubicBezTo>
                    <a:pt x="21957" y="28836"/>
                    <a:pt x="21855" y="27864"/>
                    <a:pt x="21787" y="26876"/>
                  </a:cubicBezTo>
                  <a:cubicBezTo>
                    <a:pt x="21782" y="26803"/>
                    <a:pt x="21782" y="26735"/>
                    <a:pt x="21776" y="26662"/>
                  </a:cubicBezTo>
                  <a:cubicBezTo>
                    <a:pt x="21878" y="26594"/>
                    <a:pt x="21985" y="26515"/>
                    <a:pt x="22087" y="26441"/>
                  </a:cubicBezTo>
                  <a:cubicBezTo>
                    <a:pt x="22290" y="26594"/>
                    <a:pt x="22516" y="26718"/>
                    <a:pt x="22753" y="26803"/>
                  </a:cubicBezTo>
                  <a:cubicBezTo>
                    <a:pt x="22776" y="25950"/>
                    <a:pt x="22821" y="25024"/>
                    <a:pt x="22945" y="24177"/>
                  </a:cubicBezTo>
                  <a:cubicBezTo>
                    <a:pt x="22341" y="22658"/>
                    <a:pt x="21804" y="21110"/>
                    <a:pt x="21336" y="19535"/>
                  </a:cubicBezTo>
                  <a:cubicBezTo>
                    <a:pt x="20731" y="18800"/>
                    <a:pt x="19963" y="18213"/>
                    <a:pt x="19094" y="17823"/>
                  </a:cubicBezTo>
                  <a:cubicBezTo>
                    <a:pt x="19094" y="17880"/>
                    <a:pt x="19088" y="17936"/>
                    <a:pt x="19088" y="17993"/>
                  </a:cubicBezTo>
                  <a:cubicBezTo>
                    <a:pt x="18213" y="17293"/>
                    <a:pt x="17467" y="16621"/>
                    <a:pt x="16863" y="15841"/>
                  </a:cubicBezTo>
                  <a:cubicBezTo>
                    <a:pt x="16806" y="15615"/>
                    <a:pt x="16767" y="15384"/>
                    <a:pt x="16739" y="15152"/>
                  </a:cubicBezTo>
                  <a:cubicBezTo>
                    <a:pt x="16665" y="14593"/>
                    <a:pt x="16671" y="14023"/>
                    <a:pt x="16750" y="13464"/>
                  </a:cubicBezTo>
                  <a:cubicBezTo>
                    <a:pt x="18015" y="13063"/>
                    <a:pt x="18659" y="12334"/>
                    <a:pt x="18890" y="11453"/>
                  </a:cubicBezTo>
                  <a:cubicBezTo>
                    <a:pt x="19020" y="10939"/>
                    <a:pt x="19071" y="10414"/>
                    <a:pt x="19048" y="9889"/>
                  </a:cubicBezTo>
                  <a:cubicBezTo>
                    <a:pt x="20065" y="9527"/>
                    <a:pt x="20641" y="8449"/>
                    <a:pt x="20381" y="7398"/>
                  </a:cubicBezTo>
                  <a:cubicBezTo>
                    <a:pt x="20336" y="7195"/>
                    <a:pt x="20234" y="7009"/>
                    <a:pt x="20093" y="6851"/>
                  </a:cubicBezTo>
                  <a:cubicBezTo>
                    <a:pt x="20545" y="5552"/>
                    <a:pt x="20376" y="4004"/>
                    <a:pt x="19574" y="2847"/>
                  </a:cubicBezTo>
                  <a:cubicBezTo>
                    <a:pt x="19353" y="2530"/>
                    <a:pt x="19088" y="2242"/>
                    <a:pt x="18789" y="1988"/>
                  </a:cubicBezTo>
                  <a:cubicBezTo>
                    <a:pt x="19009" y="1963"/>
                    <a:pt x="19231" y="1950"/>
                    <a:pt x="19452" y="1950"/>
                  </a:cubicBezTo>
                  <a:cubicBezTo>
                    <a:pt x="19673" y="1950"/>
                    <a:pt x="19893" y="1963"/>
                    <a:pt x="20110" y="1988"/>
                  </a:cubicBezTo>
                  <a:cubicBezTo>
                    <a:pt x="19523" y="1762"/>
                    <a:pt x="18902" y="1633"/>
                    <a:pt x="18269" y="1604"/>
                  </a:cubicBezTo>
                  <a:lnTo>
                    <a:pt x="18168" y="1542"/>
                  </a:lnTo>
                  <a:cubicBezTo>
                    <a:pt x="18627" y="1273"/>
                    <a:pt x="19150" y="1138"/>
                    <a:pt x="19677" y="1138"/>
                  </a:cubicBezTo>
                  <a:cubicBezTo>
                    <a:pt x="19837" y="1138"/>
                    <a:pt x="19997" y="1150"/>
                    <a:pt x="20155" y="1175"/>
                  </a:cubicBezTo>
                  <a:cubicBezTo>
                    <a:pt x="19601" y="867"/>
                    <a:pt x="18984" y="710"/>
                    <a:pt x="18365" y="710"/>
                  </a:cubicBezTo>
                  <a:cubicBezTo>
                    <a:pt x="17963" y="710"/>
                    <a:pt x="17560" y="776"/>
                    <a:pt x="17174" y="910"/>
                  </a:cubicBezTo>
                  <a:cubicBezTo>
                    <a:pt x="17637" y="565"/>
                    <a:pt x="18122" y="260"/>
                    <a:pt x="18636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" name="Google Shape;2106;p46">
              <a:extLst>
                <a:ext uri="{FF2B5EF4-FFF2-40B4-BE49-F238E27FC236}">
                  <a16:creationId xmlns:a16="http://schemas.microsoft.com/office/drawing/2014/main" id="{249E0507-D46F-43DA-96BA-DD7A8D0CD60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19" b="119"/>
            <a:stretch/>
          </p:blipFill>
          <p:spPr>
            <a:xfrm>
              <a:off x="3780013" y="1765000"/>
              <a:ext cx="1197524" cy="266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92B12D-5C62-4111-8571-D7A643740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749" y="1096406"/>
            <a:ext cx="4595248" cy="37341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29"/>
          <p:cNvSpPr txBox="1">
            <a:spLocks noGrp="1"/>
          </p:cNvSpPr>
          <p:nvPr>
            <p:ph type="title" idx="2"/>
          </p:nvPr>
        </p:nvSpPr>
        <p:spPr>
          <a:xfrm>
            <a:off x="2715564" y="2020020"/>
            <a:ext cx="5444215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lang="en" dirty="0"/>
              <a:t>mplementasi </a:t>
            </a: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kelas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552" name="Google Shape;1552;p29"/>
          <p:cNvGrpSpPr/>
          <p:nvPr/>
        </p:nvGrpSpPr>
        <p:grpSpPr>
          <a:xfrm>
            <a:off x="-320397" y="1614750"/>
            <a:ext cx="2169975" cy="4873473"/>
            <a:chOff x="1895805" y="1957648"/>
            <a:chExt cx="2169975" cy="4873473"/>
          </a:xfrm>
        </p:grpSpPr>
        <p:sp>
          <p:nvSpPr>
            <p:cNvPr id="1553" name="Google Shape;1553;p29"/>
            <p:cNvSpPr/>
            <p:nvPr/>
          </p:nvSpPr>
          <p:spPr>
            <a:xfrm rot="-9941632" flipH="1">
              <a:off x="2176447" y="4196901"/>
              <a:ext cx="1608692" cy="2473807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4" name="Google Shape;1554;p29"/>
            <p:cNvGrpSpPr/>
            <p:nvPr/>
          </p:nvGrpSpPr>
          <p:grpSpPr>
            <a:xfrm>
              <a:off x="2209491" y="1957648"/>
              <a:ext cx="1740484" cy="2473775"/>
              <a:chOff x="1316875" y="2188050"/>
              <a:chExt cx="874088" cy="1410845"/>
            </a:xfrm>
          </p:grpSpPr>
          <p:sp>
            <p:nvSpPr>
              <p:cNvPr id="1555" name="Google Shape;1555;p29"/>
              <p:cNvSpPr/>
              <p:nvPr/>
            </p:nvSpPr>
            <p:spPr>
              <a:xfrm flipH="1">
                <a:off x="1341348" y="2188051"/>
                <a:ext cx="849615" cy="1407213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9"/>
              <p:cNvSpPr/>
              <p:nvPr/>
            </p:nvSpPr>
            <p:spPr>
              <a:xfrm flipH="1">
                <a:off x="1316875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7" name="Google Shape;1557;p29"/>
          <p:cNvSpPr txBox="1">
            <a:spLocks noGrp="1"/>
          </p:cNvSpPr>
          <p:nvPr>
            <p:ph type="title"/>
          </p:nvPr>
        </p:nvSpPr>
        <p:spPr>
          <a:xfrm flipH="1">
            <a:off x="1400879" y="1657859"/>
            <a:ext cx="1575300" cy="14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558" name="Google Shape;1558;p29"/>
          <p:cNvGrpSpPr/>
          <p:nvPr/>
        </p:nvGrpSpPr>
        <p:grpSpPr>
          <a:xfrm>
            <a:off x="3015629" y="3589475"/>
            <a:ext cx="1300506" cy="3189680"/>
            <a:chOff x="2200877" y="5520826"/>
            <a:chExt cx="1477680" cy="3624225"/>
          </a:xfrm>
        </p:grpSpPr>
        <p:sp>
          <p:nvSpPr>
            <p:cNvPr id="1559" name="Google Shape;1559;p29"/>
            <p:cNvSpPr/>
            <p:nvPr/>
          </p:nvSpPr>
          <p:spPr>
            <a:xfrm rot="1170709">
              <a:off x="2539192" y="6909841"/>
              <a:ext cx="801051" cy="2163557"/>
            </a:xfrm>
            <a:custGeom>
              <a:avLst/>
              <a:gdLst/>
              <a:ahLst/>
              <a:cxnLst/>
              <a:rect l="l" t="t" r="r" b="b"/>
              <a:pathLst>
                <a:path w="13477" h="36400" extrusionOk="0">
                  <a:moveTo>
                    <a:pt x="10555" y="20744"/>
                  </a:moveTo>
                  <a:cubicBezTo>
                    <a:pt x="10502" y="21122"/>
                    <a:pt x="10176" y="21200"/>
                    <a:pt x="9928" y="21174"/>
                  </a:cubicBezTo>
                  <a:cubicBezTo>
                    <a:pt x="9393" y="21135"/>
                    <a:pt x="9015" y="20861"/>
                    <a:pt x="8728" y="20952"/>
                  </a:cubicBezTo>
                  <a:cubicBezTo>
                    <a:pt x="8298" y="21096"/>
                    <a:pt x="8076" y="21761"/>
                    <a:pt x="7671" y="22805"/>
                  </a:cubicBezTo>
                  <a:cubicBezTo>
                    <a:pt x="7750" y="23236"/>
                    <a:pt x="8376" y="24070"/>
                    <a:pt x="9250" y="24879"/>
                  </a:cubicBezTo>
                  <a:cubicBezTo>
                    <a:pt x="10789" y="26288"/>
                    <a:pt x="12864" y="27815"/>
                    <a:pt x="12498" y="28441"/>
                  </a:cubicBezTo>
                  <a:cubicBezTo>
                    <a:pt x="12146" y="29015"/>
                    <a:pt x="9106" y="27006"/>
                    <a:pt x="8363" y="27319"/>
                  </a:cubicBezTo>
                  <a:cubicBezTo>
                    <a:pt x="8076" y="27449"/>
                    <a:pt x="8206" y="28024"/>
                    <a:pt x="8767" y="28976"/>
                  </a:cubicBezTo>
                  <a:cubicBezTo>
                    <a:pt x="9798" y="30737"/>
                    <a:pt x="11063" y="32211"/>
                    <a:pt x="12237" y="33751"/>
                  </a:cubicBezTo>
                  <a:cubicBezTo>
                    <a:pt x="13477" y="35342"/>
                    <a:pt x="12968" y="35238"/>
                    <a:pt x="11911" y="34638"/>
                  </a:cubicBezTo>
                  <a:cubicBezTo>
                    <a:pt x="10659" y="33920"/>
                    <a:pt x="9393" y="32785"/>
                    <a:pt x="8245" y="31611"/>
                  </a:cubicBezTo>
                  <a:cubicBezTo>
                    <a:pt x="7202" y="30541"/>
                    <a:pt x="6745" y="28297"/>
                    <a:pt x="6197" y="29602"/>
                  </a:cubicBezTo>
                  <a:lnTo>
                    <a:pt x="6197" y="29602"/>
                  </a:lnTo>
                  <a:cubicBezTo>
                    <a:pt x="5701" y="30763"/>
                    <a:pt x="6197" y="32094"/>
                    <a:pt x="6928" y="33085"/>
                  </a:cubicBezTo>
                  <a:lnTo>
                    <a:pt x="6928" y="33085"/>
                  </a:lnTo>
                  <a:cubicBezTo>
                    <a:pt x="7110" y="33320"/>
                    <a:pt x="9276" y="35812"/>
                    <a:pt x="8741" y="36347"/>
                  </a:cubicBezTo>
                  <a:cubicBezTo>
                    <a:pt x="8689" y="36399"/>
                    <a:pt x="6771" y="34860"/>
                    <a:pt x="6458" y="34716"/>
                  </a:cubicBezTo>
                  <a:lnTo>
                    <a:pt x="6458" y="34716"/>
                  </a:lnTo>
                  <a:cubicBezTo>
                    <a:pt x="4971" y="34312"/>
                    <a:pt x="4501" y="33151"/>
                    <a:pt x="4449" y="31207"/>
                  </a:cubicBezTo>
                  <a:lnTo>
                    <a:pt x="4423" y="31207"/>
                  </a:lnTo>
                  <a:cubicBezTo>
                    <a:pt x="3001" y="29980"/>
                    <a:pt x="2714" y="29250"/>
                    <a:pt x="2949" y="28480"/>
                  </a:cubicBezTo>
                  <a:cubicBezTo>
                    <a:pt x="3092" y="28010"/>
                    <a:pt x="3470" y="27632"/>
                    <a:pt x="3770" y="26875"/>
                  </a:cubicBezTo>
                  <a:cubicBezTo>
                    <a:pt x="3914" y="26510"/>
                    <a:pt x="4253" y="24566"/>
                    <a:pt x="4371" y="22870"/>
                  </a:cubicBezTo>
                  <a:lnTo>
                    <a:pt x="4384" y="22870"/>
                  </a:lnTo>
                  <a:cubicBezTo>
                    <a:pt x="4331" y="22492"/>
                    <a:pt x="4279" y="22114"/>
                    <a:pt x="4214" y="21761"/>
                  </a:cubicBezTo>
                  <a:lnTo>
                    <a:pt x="4214" y="21761"/>
                  </a:lnTo>
                  <a:cubicBezTo>
                    <a:pt x="3927" y="20183"/>
                    <a:pt x="3418" y="18774"/>
                    <a:pt x="3001" y="17195"/>
                  </a:cubicBezTo>
                  <a:cubicBezTo>
                    <a:pt x="2427" y="15055"/>
                    <a:pt x="1944" y="12733"/>
                    <a:pt x="1526" y="10554"/>
                  </a:cubicBezTo>
                  <a:lnTo>
                    <a:pt x="1526" y="10554"/>
                  </a:lnTo>
                  <a:cubicBezTo>
                    <a:pt x="731" y="6367"/>
                    <a:pt x="274" y="2701"/>
                    <a:pt x="0" y="65"/>
                  </a:cubicBezTo>
                  <a:cubicBezTo>
                    <a:pt x="365" y="39"/>
                    <a:pt x="731" y="26"/>
                    <a:pt x="1109" y="13"/>
                  </a:cubicBezTo>
                  <a:lnTo>
                    <a:pt x="1109" y="52"/>
                  </a:lnTo>
                  <a:cubicBezTo>
                    <a:pt x="1709" y="39"/>
                    <a:pt x="2322" y="0"/>
                    <a:pt x="2935" y="26"/>
                  </a:cubicBezTo>
                  <a:cubicBezTo>
                    <a:pt x="3001" y="496"/>
                    <a:pt x="3079" y="1031"/>
                    <a:pt x="3157" y="1605"/>
                  </a:cubicBezTo>
                  <a:lnTo>
                    <a:pt x="3157" y="1605"/>
                  </a:lnTo>
                  <a:cubicBezTo>
                    <a:pt x="3418" y="3301"/>
                    <a:pt x="3757" y="5362"/>
                    <a:pt x="4136" y="7463"/>
                  </a:cubicBezTo>
                  <a:lnTo>
                    <a:pt x="4136" y="7463"/>
                  </a:lnTo>
                  <a:cubicBezTo>
                    <a:pt x="4553" y="9785"/>
                    <a:pt x="4997" y="12107"/>
                    <a:pt x="5493" y="14416"/>
                  </a:cubicBezTo>
                  <a:lnTo>
                    <a:pt x="5493" y="14416"/>
                  </a:lnTo>
                  <a:cubicBezTo>
                    <a:pt x="5636" y="15069"/>
                    <a:pt x="6549" y="20418"/>
                    <a:pt x="7476" y="19282"/>
                  </a:cubicBezTo>
                  <a:cubicBezTo>
                    <a:pt x="7671" y="19048"/>
                    <a:pt x="7841" y="18552"/>
                    <a:pt x="8258" y="18500"/>
                  </a:cubicBezTo>
                  <a:cubicBezTo>
                    <a:pt x="9237" y="18382"/>
                    <a:pt x="10541" y="19909"/>
                    <a:pt x="10568" y="20744"/>
                  </a:cubicBezTo>
                  <a:cubicBezTo>
                    <a:pt x="10555" y="20835"/>
                    <a:pt x="10555" y="20731"/>
                    <a:pt x="10555" y="20744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2833856" y="5521362"/>
              <a:ext cx="753430" cy="1374314"/>
            </a:xfrm>
            <a:custGeom>
              <a:avLst/>
              <a:gdLst/>
              <a:ahLst/>
              <a:cxnLst/>
              <a:rect l="l" t="t" r="r" b="b"/>
              <a:pathLst>
                <a:path w="12676" h="23122" extrusionOk="0">
                  <a:moveTo>
                    <a:pt x="8487" y="1"/>
                  </a:moveTo>
                  <a:cubicBezTo>
                    <a:pt x="8238" y="1"/>
                    <a:pt x="7450" y="565"/>
                    <a:pt x="6367" y="630"/>
                  </a:cubicBezTo>
                  <a:cubicBezTo>
                    <a:pt x="4827" y="721"/>
                    <a:pt x="4775" y="1061"/>
                    <a:pt x="4462" y="1974"/>
                  </a:cubicBezTo>
                  <a:cubicBezTo>
                    <a:pt x="4410" y="2169"/>
                    <a:pt x="4384" y="2365"/>
                    <a:pt x="4384" y="2561"/>
                  </a:cubicBezTo>
                  <a:cubicBezTo>
                    <a:pt x="4332" y="3774"/>
                    <a:pt x="4593" y="6240"/>
                    <a:pt x="4279" y="8119"/>
                  </a:cubicBezTo>
                  <a:cubicBezTo>
                    <a:pt x="4214" y="8588"/>
                    <a:pt x="4084" y="9032"/>
                    <a:pt x="3901" y="9462"/>
                  </a:cubicBezTo>
                  <a:cubicBezTo>
                    <a:pt x="1475" y="14576"/>
                    <a:pt x="470" y="19495"/>
                    <a:pt x="0" y="22483"/>
                  </a:cubicBezTo>
                  <a:cubicBezTo>
                    <a:pt x="940" y="22730"/>
                    <a:pt x="1879" y="22939"/>
                    <a:pt x="2831" y="23122"/>
                  </a:cubicBezTo>
                  <a:cubicBezTo>
                    <a:pt x="3575" y="19534"/>
                    <a:pt x="5858" y="11419"/>
                    <a:pt x="6693" y="11015"/>
                  </a:cubicBezTo>
                  <a:cubicBezTo>
                    <a:pt x="6765" y="10980"/>
                    <a:pt x="6830" y="10964"/>
                    <a:pt x="6889" y="10964"/>
                  </a:cubicBezTo>
                  <a:cubicBezTo>
                    <a:pt x="7357" y="10964"/>
                    <a:pt x="7514" y="11929"/>
                    <a:pt x="8401" y="11929"/>
                  </a:cubicBezTo>
                  <a:cubicBezTo>
                    <a:pt x="8529" y="11929"/>
                    <a:pt x="8671" y="11909"/>
                    <a:pt x="8833" y="11863"/>
                  </a:cubicBezTo>
                  <a:cubicBezTo>
                    <a:pt x="10726" y="11329"/>
                    <a:pt x="10478" y="10387"/>
                    <a:pt x="9378" y="10387"/>
                  </a:cubicBezTo>
                  <a:cubicBezTo>
                    <a:pt x="9349" y="10387"/>
                    <a:pt x="9320" y="10387"/>
                    <a:pt x="9289" y="10389"/>
                  </a:cubicBezTo>
                  <a:cubicBezTo>
                    <a:pt x="9219" y="10391"/>
                    <a:pt x="9153" y="10393"/>
                    <a:pt x="9090" y="10393"/>
                  </a:cubicBezTo>
                  <a:cubicBezTo>
                    <a:pt x="8293" y="10393"/>
                    <a:pt x="8080" y="10132"/>
                    <a:pt x="7463" y="8862"/>
                  </a:cubicBezTo>
                  <a:cubicBezTo>
                    <a:pt x="7789" y="7714"/>
                    <a:pt x="12133" y="7049"/>
                    <a:pt x="12172" y="6227"/>
                  </a:cubicBezTo>
                  <a:cubicBezTo>
                    <a:pt x="12183" y="6000"/>
                    <a:pt x="11863" y="5931"/>
                    <a:pt x="11396" y="5931"/>
                  </a:cubicBezTo>
                  <a:cubicBezTo>
                    <a:pt x="10682" y="5931"/>
                    <a:pt x="9625" y="6091"/>
                    <a:pt x="8882" y="6091"/>
                  </a:cubicBezTo>
                  <a:cubicBezTo>
                    <a:pt x="8353" y="6091"/>
                    <a:pt x="7983" y="6010"/>
                    <a:pt x="8011" y="5731"/>
                  </a:cubicBezTo>
                  <a:cubicBezTo>
                    <a:pt x="8089" y="4805"/>
                    <a:pt x="11572" y="2874"/>
                    <a:pt x="12473" y="2013"/>
                  </a:cubicBezTo>
                  <a:cubicBezTo>
                    <a:pt x="12676" y="1818"/>
                    <a:pt x="12562" y="1733"/>
                    <a:pt x="12255" y="1733"/>
                  </a:cubicBezTo>
                  <a:cubicBezTo>
                    <a:pt x="11202" y="1733"/>
                    <a:pt x="7877" y="2734"/>
                    <a:pt x="7241" y="3774"/>
                  </a:cubicBezTo>
                  <a:cubicBezTo>
                    <a:pt x="6984" y="4194"/>
                    <a:pt x="6737" y="4362"/>
                    <a:pt x="6526" y="4362"/>
                  </a:cubicBezTo>
                  <a:cubicBezTo>
                    <a:pt x="6063" y="4362"/>
                    <a:pt x="5775" y="3552"/>
                    <a:pt x="5936" y="2835"/>
                  </a:cubicBezTo>
                  <a:cubicBezTo>
                    <a:pt x="6184" y="1791"/>
                    <a:pt x="8180" y="1269"/>
                    <a:pt x="8506" y="356"/>
                  </a:cubicBezTo>
                  <a:cubicBezTo>
                    <a:pt x="8601" y="95"/>
                    <a:pt x="8589" y="1"/>
                    <a:pt x="8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2966461" y="6614182"/>
              <a:ext cx="104729" cy="236561"/>
            </a:xfrm>
            <a:custGeom>
              <a:avLst/>
              <a:gdLst/>
              <a:ahLst/>
              <a:cxnLst/>
              <a:rect l="l" t="t" r="r" b="b"/>
              <a:pathLst>
                <a:path w="1762" h="3980" extrusionOk="0">
                  <a:moveTo>
                    <a:pt x="1761" y="0"/>
                  </a:moveTo>
                  <a:lnTo>
                    <a:pt x="1761" y="0"/>
                  </a:lnTo>
                  <a:cubicBezTo>
                    <a:pt x="1409" y="209"/>
                    <a:pt x="1018" y="378"/>
                    <a:pt x="626" y="509"/>
                  </a:cubicBezTo>
                  <a:cubicBezTo>
                    <a:pt x="574" y="509"/>
                    <a:pt x="535" y="522"/>
                    <a:pt x="483" y="535"/>
                  </a:cubicBezTo>
                  <a:cubicBezTo>
                    <a:pt x="496" y="574"/>
                    <a:pt x="509" y="600"/>
                    <a:pt x="522" y="639"/>
                  </a:cubicBezTo>
                  <a:cubicBezTo>
                    <a:pt x="626" y="1018"/>
                    <a:pt x="444" y="1696"/>
                    <a:pt x="105" y="2427"/>
                  </a:cubicBezTo>
                  <a:cubicBezTo>
                    <a:pt x="131" y="2479"/>
                    <a:pt x="157" y="2531"/>
                    <a:pt x="170" y="2583"/>
                  </a:cubicBezTo>
                  <a:cubicBezTo>
                    <a:pt x="287" y="3053"/>
                    <a:pt x="235" y="3549"/>
                    <a:pt x="0" y="3979"/>
                  </a:cubicBezTo>
                  <a:cubicBezTo>
                    <a:pt x="248" y="3836"/>
                    <a:pt x="535" y="3757"/>
                    <a:pt x="809" y="3731"/>
                  </a:cubicBezTo>
                  <a:cubicBezTo>
                    <a:pt x="1070" y="2635"/>
                    <a:pt x="1396" y="1344"/>
                    <a:pt x="1761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2923012" y="6045780"/>
              <a:ext cx="280010" cy="414874"/>
            </a:xfrm>
            <a:custGeom>
              <a:avLst/>
              <a:gdLst/>
              <a:ahLst/>
              <a:cxnLst/>
              <a:rect l="l" t="t" r="r" b="b"/>
              <a:pathLst>
                <a:path w="4711" h="6980" extrusionOk="0">
                  <a:moveTo>
                    <a:pt x="2623" y="0"/>
                  </a:moveTo>
                  <a:cubicBezTo>
                    <a:pt x="2571" y="222"/>
                    <a:pt x="2492" y="444"/>
                    <a:pt x="2401" y="639"/>
                  </a:cubicBezTo>
                  <a:cubicBezTo>
                    <a:pt x="2062" y="1357"/>
                    <a:pt x="1762" y="2048"/>
                    <a:pt x="1475" y="2753"/>
                  </a:cubicBezTo>
                  <a:cubicBezTo>
                    <a:pt x="1631" y="2818"/>
                    <a:pt x="1749" y="2949"/>
                    <a:pt x="1801" y="3105"/>
                  </a:cubicBezTo>
                  <a:cubicBezTo>
                    <a:pt x="2010" y="3627"/>
                    <a:pt x="1984" y="4201"/>
                    <a:pt x="1749" y="4710"/>
                  </a:cubicBezTo>
                  <a:cubicBezTo>
                    <a:pt x="1644" y="5336"/>
                    <a:pt x="1357" y="5923"/>
                    <a:pt x="796" y="6249"/>
                  </a:cubicBezTo>
                  <a:cubicBezTo>
                    <a:pt x="650" y="6344"/>
                    <a:pt x="477" y="6387"/>
                    <a:pt x="300" y="6387"/>
                  </a:cubicBezTo>
                  <a:cubicBezTo>
                    <a:pt x="257" y="6387"/>
                    <a:pt x="214" y="6385"/>
                    <a:pt x="170" y="6380"/>
                  </a:cubicBezTo>
                  <a:cubicBezTo>
                    <a:pt x="105" y="6575"/>
                    <a:pt x="53" y="6771"/>
                    <a:pt x="1" y="6954"/>
                  </a:cubicBezTo>
                  <a:cubicBezTo>
                    <a:pt x="79" y="6954"/>
                    <a:pt x="157" y="6954"/>
                    <a:pt x="235" y="6980"/>
                  </a:cubicBezTo>
                  <a:cubicBezTo>
                    <a:pt x="1064" y="6566"/>
                    <a:pt x="2109" y="6405"/>
                    <a:pt x="3082" y="6405"/>
                  </a:cubicBezTo>
                  <a:cubicBezTo>
                    <a:pt x="3120" y="6405"/>
                    <a:pt x="3159" y="6405"/>
                    <a:pt x="3197" y="6406"/>
                  </a:cubicBezTo>
                  <a:cubicBezTo>
                    <a:pt x="3288" y="6367"/>
                    <a:pt x="3380" y="6314"/>
                    <a:pt x="3471" y="6275"/>
                  </a:cubicBezTo>
                  <a:cubicBezTo>
                    <a:pt x="3588" y="5897"/>
                    <a:pt x="3706" y="5532"/>
                    <a:pt x="3823" y="5192"/>
                  </a:cubicBezTo>
                  <a:cubicBezTo>
                    <a:pt x="3458" y="4879"/>
                    <a:pt x="3197" y="4462"/>
                    <a:pt x="3080" y="3992"/>
                  </a:cubicBezTo>
                  <a:cubicBezTo>
                    <a:pt x="3014" y="3836"/>
                    <a:pt x="2949" y="3666"/>
                    <a:pt x="2910" y="3496"/>
                  </a:cubicBezTo>
                  <a:cubicBezTo>
                    <a:pt x="2766" y="2909"/>
                    <a:pt x="2936" y="2296"/>
                    <a:pt x="3367" y="1866"/>
                  </a:cubicBezTo>
                  <a:cubicBezTo>
                    <a:pt x="3627" y="1331"/>
                    <a:pt x="4123" y="952"/>
                    <a:pt x="4697" y="835"/>
                  </a:cubicBezTo>
                  <a:cubicBezTo>
                    <a:pt x="4697" y="796"/>
                    <a:pt x="4697" y="757"/>
                    <a:pt x="4710" y="718"/>
                  </a:cubicBezTo>
                  <a:lnTo>
                    <a:pt x="4710" y="718"/>
                  </a:lnTo>
                  <a:cubicBezTo>
                    <a:pt x="4503" y="835"/>
                    <a:pt x="4290" y="908"/>
                    <a:pt x="4087" y="908"/>
                  </a:cubicBezTo>
                  <a:cubicBezTo>
                    <a:pt x="3997" y="908"/>
                    <a:pt x="3908" y="893"/>
                    <a:pt x="3823" y="861"/>
                  </a:cubicBezTo>
                  <a:cubicBezTo>
                    <a:pt x="3627" y="757"/>
                    <a:pt x="3471" y="587"/>
                    <a:pt x="3406" y="365"/>
                  </a:cubicBezTo>
                  <a:lnTo>
                    <a:pt x="3380" y="365"/>
                  </a:lnTo>
                  <a:cubicBezTo>
                    <a:pt x="3367" y="365"/>
                    <a:pt x="3353" y="365"/>
                    <a:pt x="3327" y="352"/>
                  </a:cubicBezTo>
                  <a:cubicBezTo>
                    <a:pt x="3053" y="339"/>
                    <a:pt x="2806" y="209"/>
                    <a:pt x="262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2833869" y="5520826"/>
              <a:ext cx="510190" cy="1352381"/>
            </a:xfrm>
            <a:custGeom>
              <a:avLst/>
              <a:gdLst/>
              <a:ahLst/>
              <a:cxnLst/>
              <a:rect l="l" t="t" r="r" b="b"/>
              <a:pathLst>
                <a:path w="8584" h="22753" extrusionOk="0">
                  <a:moveTo>
                    <a:pt x="8469" y="1"/>
                  </a:moveTo>
                  <a:cubicBezTo>
                    <a:pt x="8217" y="1"/>
                    <a:pt x="7438" y="559"/>
                    <a:pt x="6354" y="626"/>
                  </a:cubicBezTo>
                  <a:cubicBezTo>
                    <a:pt x="4814" y="730"/>
                    <a:pt x="4775" y="1070"/>
                    <a:pt x="4462" y="1983"/>
                  </a:cubicBezTo>
                  <a:cubicBezTo>
                    <a:pt x="4410" y="2178"/>
                    <a:pt x="4384" y="2374"/>
                    <a:pt x="4384" y="2570"/>
                  </a:cubicBezTo>
                  <a:cubicBezTo>
                    <a:pt x="4332" y="3783"/>
                    <a:pt x="4593" y="6249"/>
                    <a:pt x="4279" y="8128"/>
                  </a:cubicBezTo>
                  <a:cubicBezTo>
                    <a:pt x="4214" y="8597"/>
                    <a:pt x="4084" y="9041"/>
                    <a:pt x="3901" y="9471"/>
                  </a:cubicBezTo>
                  <a:cubicBezTo>
                    <a:pt x="1475" y="14585"/>
                    <a:pt x="470" y="19504"/>
                    <a:pt x="0" y="22492"/>
                  </a:cubicBezTo>
                  <a:cubicBezTo>
                    <a:pt x="353" y="22583"/>
                    <a:pt x="705" y="22674"/>
                    <a:pt x="1057" y="22752"/>
                  </a:cubicBezTo>
                  <a:cubicBezTo>
                    <a:pt x="2062" y="17730"/>
                    <a:pt x="4749" y="9184"/>
                    <a:pt x="5349" y="7658"/>
                  </a:cubicBezTo>
                  <a:cubicBezTo>
                    <a:pt x="5349" y="7658"/>
                    <a:pt x="4697" y="2335"/>
                    <a:pt x="5532" y="1487"/>
                  </a:cubicBezTo>
                  <a:cubicBezTo>
                    <a:pt x="6184" y="809"/>
                    <a:pt x="7267" y="835"/>
                    <a:pt x="8520" y="287"/>
                  </a:cubicBezTo>
                  <a:cubicBezTo>
                    <a:pt x="8583" y="78"/>
                    <a:pt x="8562" y="1"/>
                    <a:pt x="8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2574054" y="6711838"/>
              <a:ext cx="731319" cy="221107"/>
            </a:xfrm>
            <a:custGeom>
              <a:avLst/>
              <a:gdLst/>
              <a:ahLst/>
              <a:cxnLst/>
              <a:rect l="l" t="t" r="r" b="b"/>
              <a:pathLst>
                <a:path w="12304" h="3720" extrusionOk="0">
                  <a:moveTo>
                    <a:pt x="6615" y="1"/>
                  </a:moveTo>
                  <a:cubicBezTo>
                    <a:pt x="5258" y="1"/>
                    <a:pt x="4097" y="784"/>
                    <a:pt x="3641" y="1866"/>
                  </a:cubicBezTo>
                  <a:cubicBezTo>
                    <a:pt x="3236" y="1527"/>
                    <a:pt x="2740" y="1345"/>
                    <a:pt x="2206" y="1345"/>
                  </a:cubicBezTo>
                  <a:cubicBezTo>
                    <a:pt x="2198" y="1345"/>
                    <a:pt x="2190" y="1344"/>
                    <a:pt x="2182" y="1344"/>
                  </a:cubicBezTo>
                  <a:cubicBezTo>
                    <a:pt x="992" y="1344"/>
                    <a:pt x="14" y="2305"/>
                    <a:pt x="1" y="3510"/>
                  </a:cubicBezTo>
                  <a:cubicBezTo>
                    <a:pt x="1" y="3576"/>
                    <a:pt x="14" y="3654"/>
                    <a:pt x="14" y="3719"/>
                  </a:cubicBezTo>
                  <a:lnTo>
                    <a:pt x="12277" y="3719"/>
                  </a:lnTo>
                  <a:cubicBezTo>
                    <a:pt x="12290" y="3654"/>
                    <a:pt x="12303" y="3576"/>
                    <a:pt x="12303" y="3510"/>
                  </a:cubicBezTo>
                  <a:cubicBezTo>
                    <a:pt x="12303" y="2688"/>
                    <a:pt x="11573" y="2036"/>
                    <a:pt x="10673" y="2036"/>
                  </a:cubicBezTo>
                  <a:cubicBezTo>
                    <a:pt x="10346" y="2036"/>
                    <a:pt x="10020" y="2127"/>
                    <a:pt x="9733" y="2297"/>
                  </a:cubicBezTo>
                  <a:cubicBezTo>
                    <a:pt x="9446" y="992"/>
                    <a:pt x="8168" y="1"/>
                    <a:pt x="6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29"/>
          <p:cNvGrpSpPr/>
          <p:nvPr/>
        </p:nvGrpSpPr>
        <p:grpSpPr>
          <a:xfrm>
            <a:off x="6873637" y="2687549"/>
            <a:ext cx="720270" cy="3034089"/>
            <a:chOff x="7220546" y="2655500"/>
            <a:chExt cx="775484" cy="3266676"/>
          </a:xfrm>
        </p:grpSpPr>
        <p:pic>
          <p:nvPicPr>
            <p:cNvPr id="1566" name="Google Shape;1566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3125" y="2655500"/>
              <a:ext cx="562900" cy="15727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7" name="Google Shape;1567;p29"/>
            <p:cNvSpPr/>
            <p:nvPr/>
          </p:nvSpPr>
          <p:spPr>
            <a:xfrm rot="474018">
              <a:off x="7336025" y="4175014"/>
              <a:ext cx="544525" cy="1717892"/>
            </a:xfrm>
            <a:custGeom>
              <a:avLst/>
              <a:gdLst/>
              <a:ahLst/>
              <a:cxnLst/>
              <a:rect l="l" t="t" r="r" b="b"/>
              <a:pathLst>
                <a:path w="12160" h="33817" extrusionOk="0">
                  <a:moveTo>
                    <a:pt x="11873" y="7489"/>
                  </a:moveTo>
                  <a:cubicBezTo>
                    <a:pt x="12016" y="9967"/>
                    <a:pt x="11560" y="12459"/>
                    <a:pt x="12016" y="14925"/>
                  </a:cubicBezTo>
                  <a:cubicBezTo>
                    <a:pt x="11964" y="14938"/>
                    <a:pt x="11899" y="14964"/>
                    <a:pt x="11834" y="14990"/>
                  </a:cubicBezTo>
                  <a:cubicBezTo>
                    <a:pt x="11977" y="15616"/>
                    <a:pt x="11912" y="16347"/>
                    <a:pt x="11925" y="16986"/>
                  </a:cubicBezTo>
                  <a:cubicBezTo>
                    <a:pt x="11964" y="18160"/>
                    <a:pt x="11990" y="19335"/>
                    <a:pt x="12016" y="20509"/>
                  </a:cubicBezTo>
                  <a:cubicBezTo>
                    <a:pt x="12016" y="20965"/>
                    <a:pt x="12029" y="21422"/>
                    <a:pt x="12029" y="21879"/>
                  </a:cubicBezTo>
                  <a:cubicBezTo>
                    <a:pt x="12042" y="22114"/>
                    <a:pt x="12029" y="22335"/>
                    <a:pt x="12003" y="22570"/>
                  </a:cubicBezTo>
                  <a:cubicBezTo>
                    <a:pt x="11847" y="23249"/>
                    <a:pt x="11520" y="23953"/>
                    <a:pt x="11246" y="24618"/>
                  </a:cubicBezTo>
                  <a:cubicBezTo>
                    <a:pt x="11012" y="25219"/>
                    <a:pt x="10803" y="25897"/>
                    <a:pt x="9994" y="25727"/>
                  </a:cubicBezTo>
                  <a:cubicBezTo>
                    <a:pt x="10151" y="26223"/>
                    <a:pt x="10255" y="26732"/>
                    <a:pt x="10346" y="27228"/>
                  </a:cubicBezTo>
                  <a:cubicBezTo>
                    <a:pt x="10464" y="27032"/>
                    <a:pt x="10777" y="27306"/>
                    <a:pt x="10855" y="27397"/>
                  </a:cubicBezTo>
                  <a:cubicBezTo>
                    <a:pt x="11025" y="27606"/>
                    <a:pt x="11090" y="27867"/>
                    <a:pt x="11038" y="28128"/>
                  </a:cubicBezTo>
                  <a:lnTo>
                    <a:pt x="11038" y="28128"/>
                  </a:lnTo>
                  <a:cubicBezTo>
                    <a:pt x="10959" y="28532"/>
                    <a:pt x="10620" y="28728"/>
                    <a:pt x="10333" y="28363"/>
                  </a:cubicBezTo>
                  <a:cubicBezTo>
                    <a:pt x="10346" y="28598"/>
                    <a:pt x="10372" y="28832"/>
                    <a:pt x="10385" y="29067"/>
                  </a:cubicBezTo>
                  <a:cubicBezTo>
                    <a:pt x="10385" y="29159"/>
                    <a:pt x="10438" y="29185"/>
                    <a:pt x="10464" y="29276"/>
                  </a:cubicBezTo>
                  <a:cubicBezTo>
                    <a:pt x="10529" y="29537"/>
                    <a:pt x="10555" y="29824"/>
                    <a:pt x="10529" y="30098"/>
                  </a:cubicBezTo>
                  <a:cubicBezTo>
                    <a:pt x="10659" y="29941"/>
                    <a:pt x="10738" y="29772"/>
                    <a:pt x="10790" y="29589"/>
                  </a:cubicBezTo>
                  <a:cubicBezTo>
                    <a:pt x="10777" y="29811"/>
                    <a:pt x="10712" y="30020"/>
                    <a:pt x="10594" y="30215"/>
                  </a:cubicBezTo>
                  <a:cubicBezTo>
                    <a:pt x="10464" y="30398"/>
                    <a:pt x="10425" y="30620"/>
                    <a:pt x="10281" y="30802"/>
                  </a:cubicBezTo>
                  <a:cubicBezTo>
                    <a:pt x="10712" y="30789"/>
                    <a:pt x="11038" y="30476"/>
                    <a:pt x="11233" y="30111"/>
                  </a:cubicBezTo>
                  <a:cubicBezTo>
                    <a:pt x="11129" y="30450"/>
                    <a:pt x="10894" y="30737"/>
                    <a:pt x="10581" y="30920"/>
                  </a:cubicBezTo>
                  <a:cubicBezTo>
                    <a:pt x="10229" y="31089"/>
                    <a:pt x="9824" y="31129"/>
                    <a:pt x="9446" y="31037"/>
                  </a:cubicBezTo>
                  <a:cubicBezTo>
                    <a:pt x="9968" y="32172"/>
                    <a:pt x="10725" y="32303"/>
                    <a:pt x="10725" y="32303"/>
                  </a:cubicBezTo>
                  <a:cubicBezTo>
                    <a:pt x="10568" y="32394"/>
                    <a:pt x="10385" y="32459"/>
                    <a:pt x="10203" y="32485"/>
                  </a:cubicBezTo>
                  <a:cubicBezTo>
                    <a:pt x="9837" y="32211"/>
                    <a:pt x="9550" y="31846"/>
                    <a:pt x="9381" y="31416"/>
                  </a:cubicBezTo>
                  <a:cubicBezTo>
                    <a:pt x="9394" y="31703"/>
                    <a:pt x="9381" y="32003"/>
                    <a:pt x="9355" y="32290"/>
                  </a:cubicBezTo>
                  <a:cubicBezTo>
                    <a:pt x="9355" y="32290"/>
                    <a:pt x="8963" y="32329"/>
                    <a:pt x="8898" y="32211"/>
                  </a:cubicBezTo>
                  <a:cubicBezTo>
                    <a:pt x="9002" y="32068"/>
                    <a:pt x="9133" y="32055"/>
                    <a:pt x="9172" y="31885"/>
                  </a:cubicBezTo>
                  <a:cubicBezTo>
                    <a:pt x="9237" y="31585"/>
                    <a:pt x="9276" y="31272"/>
                    <a:pt x="9290" y="30972"/>
                  </a:cubicBezTo>
                  <a:cubicBezTo>
                    <a:pt x="9276" y="30959"/>
                    <a:pt x="9263" y="30959"/>
                    <a:pt x="9250" y="30959"/>
                  </a:cubicBezTo>
                  <a:cubicBezTo>
                    <a:pt x="9172" y="31142"/>
                    <a:pt x="9042" y="31285"/>
                    <a:pt x="8976" y="31468"/>
                  </a:cubicBezTo>
                  <a:cubicBezTo>
                    <a:pt x="8872" y="31703"/>
                    <a:pt x="8768" y="31950"/>
                    <a:pt x="8650" y="32172"/>
                  </a:cubicBezTo>
                  <a:cubicBezTo>
                    <a:pt x="8376" y="32681"/>
                    <a:pt x="8024" y="33242"/>
                    <a:pt x="7489" y="33516"/>
                  </a:cubicBezTo>
                  <a:cubicBezTo>
                    <a:pt x="8050" y="33151"/>
                    <a:pt x="8363" y="32446"/>
                    <a:pt x="8572" y="31833"/>
                  </a:cubicBezTo>
                  <a:cubicBezTo>
                    <a:pt x="8259" y="32146"/>
                    <a:pt x="7881" y="32394"/>
                    <a:pt x="7567" y="32720"/>
                  </a:cubicBezTo>
                  <a:cubicBezTo>
                    <a:pt x="7437" y="32864"/>
                    <a:pt x="7293" y="32994"/>
                    <a:pt x="7137" y="33125"/>
                  </a:cubicBezTo>
                  <a:cubicBezTo>
                    <a:pt x="7046" y="33359"/>
                    <a:pt x="6941" y="33581"/>
                    <a:pt x="6824" y="33790"/>
                  </a:cubicBezTo>
                  <a:cubicBezTo>
                    <a:pt x="6902" y="33607"/>
                    <a:pt x="6954" y="33425"/>
                    <a:pt x="7006" y="33229"/>
                  </a:cubicBezTo>
                  <a:cubicBezTo>
                    <a:pt x="6589" y="33555"/>
                    <a:pt x="6093" y="33816"/>
                    <a:pt x="5558" y="33790"/>
                  </a:cubicBezTo>
                  <a:cubicBezTo>
                    <a:pt x="6054" y="33764"/>
                    <a:pt x="6485" y="33490"/>
                    <a:pt x="6863" y="33164"/>
                  </a:cubicBezTo>
                  <a:cubicBezTo>
                    <a:pt x="6589" y="33333"/>
                    <a:pt x="6276" y="33425"/>
                    <a:pt x="5950" y="33438"/>
                  </a:cubicBezTo>
                  <a:cubicBezTo>
                    <a:pt x="5806" y="33438"/>
                    <a:pt x="5676" y="33412"/>
                    <a:pt x="5532" y="33372"/>
                  </a:cubicBezTo>
                  <a:cubicBezTo>
                    <a:pt x="5323" y="33425"/>
                    <a:pt x="5115" y="33451"/>
                    <a:pt x="4906" y="33477"/>
                  </a:cubicBezTo>
                  <a:cubicBezTo>
                    <a:pt x="4254" y="33542"/>
                    <a:pt x="3523" y="33607"/>
                    <a:pt x="2884" y="33438"/>
                  </a:cubicBezTo>
                  <a:cubicBezTo>
                    <a:pt x="3236" y="33503"/>
                    <a:pt x="3601" y="33516"/>
                    <a:pt x="3954" y="33451"/>
                  </a:cubicBezTo>
                  <a:cubicBezTo>
                    <a:pt x="3601" y="33412"/>
                    <a:pt x="3275" y="33281"/>
                    <a:pt x="2988" y="33099"/>
                  </a:cubicBezTo>
                  <a:cubicBezTo>
                    <a:pt x="3575" y="33438"/>
                    <a:pt x="4293" y="33464"/>
                    <a:pt x="4906" y="33164"/>
                  </a:cubicBezTo>
                  <a:lnTo>
                    <a:pt x="4736" y="33099"/>
                  </a:lnTo>
                  <a:lnTo>
                    <a:pt x="4736" y="33099"/>
                  </a:lnTo>
                  <a:cubicBezTo>
                    <a:pt x="4410" y="33046"/>
                    <a:pt x="4084" y="32981"/>
                    <a:pt x="3758" y="32903"/>
                  </a:cubicBezTo>
                  <a:cubicBezTo>
                    <a:pt x="3380" y="32890"/>
                    <a:pt x="3001" y="32838"/>
                    <a:pt x="2623" y="32746"/>
                  </a:cubicBezTo>
                  <a:cubicBezTo>
                    <a:pt x="1944" y="32564"/>
                    <a:pt x="1253" y="32603"/>
                    <a:pt x="666" y="32146"/>
                  </a:cubicBezTo>
                  <a:cubicBezTo>
                    <a:pt x="1123" y="32420"/>
                    <a:pt x="1644" y="32590"/>
                    <a:pt x="2179" y="32603"/>
                  </a:cubicBezTo>
                  <a:cubicBezTo>
                    <a:pt x="1710" y="32446"/>
                    <a:pt x="1292" y="32185"/>
                    <a:pt x="914" y="31859"/>
                  </a:cubicBezTo>
                  <a:cubicBezTo>
                    <a:pt x="1410" y="32251"/>
                    <a:pt x="2153" y="32629"/>
                    <a:pt x="2792" y="32629"/>
                  </a:cubicBezTo>
                  <a:cubicBezTo>
                    <a:pt x="2492" y="32524"/>
                    <a:pt x="1697" y="32368"/>
                    <a:pt x="1553" y="32029"/>
                  </a:cubicBezTo>
                  <a:cubicBezTo>
                    <a:pt x="1449" y="31768"/>
                    <a:pt x="979" y="31650"/>
                    <a:pt x="744" y="31494"/>
                  </a:cubicBezTo>
                  <a:cubicBezTo>
                    <a:pt x="444" y="31298"/>
                    <a:pt x="196" y="31063"/>
                    <a:pt x="1" y="30776"/>
                  </a:cubicBezTo>
                  <a:cubicBezTo>
                    <a:pt x="392" y="31246"/>
                    <a:pt x="914" y="31585"/>
                    <a:pt x="1501" y="31768"/>
                  </a:cubicBezTo>
                  <a:cubicBezTo>
                    <a:pt x="1501" y="31703"/>
                    <a:pt x="1501" y="31637"/>
                    <a:pt x="1501" y="31572"/>
                  </a:cubicBezTo>
                  <a:cubicBezTo>
                    <a:pt x="1344" y="31546"/>
                    <a:pt x="1201" y="31520"/>
                    <a:pt x="1057" y="31481"/>
                  </a:cubicBezTo>
                  <a:cubicBezTo>
                    <a:pt x="1201" y="31507"/>
                    <a:pt x="1357" y="31533"/>
                    <a:pt x="1501" y="31546"/>
                  </a:cubicBezTo>
                  <a:cubicBezTo>
                    <a:pt x="1501" y="31468"/>
                    <a:pt x="1514" y="31389"/>
                    <a:pt x="1527" y="31311"/>
                  </a:cubicBezTo>
                  <a:cubicBezTo>
                    <a:pt x="1436" y="31233"/>
                    <a:pt x="1344" y="31155"/>
                    <a:pt x="1266" y="31063"/>
                  </a:cubicBezTo>
                  <a:cubicBezTo>
                    <a:pt x="1109" y="30881"/>
                    <a:pt x="770" y="30842"/>
                    <a:pt x="562" y="30698"/>
                  </a:cubicBezTo>
                  <a:cubicBezTo>
                    <a:pt x="744" y="30789"/>
                    <a:pt x="940" y="30855"/>
                    <a:pt x="1149" y="30894"/>
                  </a:cubicBezTo>
                  <a:cubicBezTo>
                    <a:pt x="1031" y="30737"/>
                    <a:pt x="953" y="30541"/>
                    <a:pt x="927" y="30346"/>
                  </a:cubicBezTo>
                  <a:cubicBezTo>
                    <a:pt x="966" y="30554"/>
                    <a:pt x="1083" y="30894"/>
                    <a:pt x="1318" y="30933"/>
                  </a:cubicBezTo>
                  <a:cubicBezTo>
                    <a:pt x="1136" y="30659"/>
                    <a:pt x="1527" y="30372"/>
                    <a:pt x="1710" y="30163"/>
                  </a:cubicBezTo>
                  <a:cubicBezTo>
                    <a:pt x="1462" y="30059"/>
                    <a:pt x="1240" y="29902"/>
                    <a:pt x="1057" y="29693"/>
                  </a:cubicBezTo>
                  <a:cubicBezTo>
                    <a:pt x="1253" y="29889"/>
                    <a:pt x="1488" y="30033"/>
                    <a:pt x="1749" y="30124"/>
                  </a:cubicBezTo>
                  <a:cubicBezTo>
                    <a:pt x="1827" y="30033"/>
                    <a:pt x="1918" y="29941"/>
                    <a:pt x="1997" y="29850"/>
                  </a:cubicBezTo>
                  <a:cubicBezTo>
                    <a:pt x="1918" y="29798"/>
                    <a:pt x="1840" y="29746"/>
                    <a:pt x="1749" y="29693"/>
                  </a:cubicBezTo>
                  <a:cubicBezTo>
                    <a:pt x="1840" y="29733"/>
                    <a:pt x="1931" y="29772"/>
                    <a:pt x="2023" y="29811"/>
                  </a:cubicBezTo>
                  <a:cubicBezTo>
                    <a:pt x="2192" y="29654"/>
                    <a:pt x="2349" y="29472"/>
                    <a:pt x="2532" y="29315"/>
                  </a:cubicBezTo>
                  <a:cubicBezTo>
                    <a:pt x="2362" y="29250"/>
                    <a:pt x="2166" y="29237"/>
                    <a:pt x="1984" y="29250"/>
                  </a:cubicBezTo>
                  <a:cubicBezTo>
                    <a:pt x="2179" y="29211"/>
                    <a:pt x="2388" y="29211"/>
                    <a:pt x="2584" y="29250"/>
                  </a:cubicBezTo>
                  <a:cubicBezTo>
                    <a:pt x="2662" y="29263"/>
                    <a:pt x="2936" y="28989"/>
                    <a:pt x="3014" y="28937"/>
                  </a:cubicBezTo>
                  <a:cubicBezTo>
                    <a:pt x="2675" y="28832"/>
                    <a:pt x="2323" y="28832"/>
                    <a:pt x="1984" y="28924"/>
                  </a:cubicBezTo>
                  <a:cubicBezTo>
                    <a:pt x="2349" y="28780"/>
                    <a:pt x="2740" y="28754"/>
                    <a:pt x="3132" y="28845"/>
                  </a:cubicBezTo>
                  <a:cubicBezTo>
                    <a:pt x="3145" y="28532"/>
                    <a:pt x="3510" y="28063"/>
                    <a:pt x="3393" y="27828"/>
                  </a:cubicBezTo>
                  <a:cubicBezTo>
                    <a:pt x="3419" y="27867"/>
                    <a:pt x="3432" y="27893"/>
                    <a:pt x="3458" y="27932"/>
                  </a:cubicBezTo>
                  <a:cubicBezTo>
                    <a:pt x="3575" y="27750"/>
                    <a:pt x="3706" y="27567"/>
                    <a:pt x="3862" y="27397"/>
                  </a:cubicBezTo>
                  <a:cubicBezTo>
                    <a:pt x="3575" y="27436"/>
                    <a:pt x="3484" y="27136"/>
                    <a:pt x="3510" y="26915"/>
                  </a:cubicBezTo>
                  <a:cubicBezTo>
                    <a:pt x="3575" y="26523"/>
                    <a:pt x="3862" y="26210"/>
                    <a:pt x="4241" y="26119"/>
                  </a:cubicBezTo>
                  <a:cubicBezTo>
                    <a:pt x="4188" y="25988"/>
                    <a:pt x="4136" y="25858"/>
                    <a:pt x="4110" y="25727"/>
                  </a:cubicBezTo>
                  <a:lnTo>
                    <a:pt x="4149" y="25727"/>
                  </a:lnTo>
                  <a:cubicBezTo>
                    <a:pt x="4254" y="25688"/>
                    <a:pt x="4332" y="25597"/>
                    <a:pt x="4358" y="25493"/>
                  </a:cubicBezTo>
                  <a:cubicBezTo>
                    <a:pt x="4358" y="25362"/>
                    <a:pt x="4515" y="25349"/>
                    <a:pt x="4488" y="25192"/>
                  </a:cubicBezTo>
                  <a:cubicBezTo>
                    <a:pt x="4488" y="25192"/>
                    <a:pt x="4488" y="25036"/>
                    <a:pt x="4358" y="25010"/>
                  </a:cubicBezTo>
                  <a:cubicBezTo>
                    <a:pt x="4241" y="25088"/>
                    <a:pt x="4228" y="25336"/>
                    <a:pt x="4136" y="25453"/>
                  </a:cubicBezTo>
                  <a:cubicBezTo>
                    <a:pt x="4032" y="25597"/>
                    <a:pt x="3849" y="25649"/>
                    <a:pt x="3680" y="25571"/>
                  </a:cubicBezTo>
                  <a:cubicBezTo>
                    <a:pt x="3588" y="25519"/>
                    <a:pt x="3236" y="25166"/>
                    <a:pt x="3419" y="25036"/>
                  </a:cubicBezTo>
                  <a:cubicBezTo>
                    <a:pt x="3575" y="24945"/>
                    <a:pt x="3680" y="25166"/>
                    <a:pt x="3745" y="25271"/>
                  </a:cubicBezTo>
                  <a:cubicBezTo>
                    <a:pt x="3914" y="25427"/>
                    <a:pt x="4097" y="24762"/>
                    <a:pt x="4306" y="24723"/>
                  </a:cubicBezTo>
                  <a:cubicBezTo>
                    <a:pt x="4241" y="24645"/>
                    <a:pt x="4136" y="24671"/>
                    <a:pt x="4084" y="24618"/>
                  </a:cubicBezTo>
                  <a:cubicBezTo>
                    <a:pt x="4110" y="24462"/>
                    <a:pt x="4162" y="24305"/>
                    <a:pt x="4215" y="24162"/>
                  </a:cubicBezTo>
                  <a:lnTo>
                    <a:pt x="4215" y="24162"/>
                  </a:lnTo>
                  <a:cubicBezTo>
                    <a:pt x="4280" y="23992"/>
                    <a:pt x="4345" y="23849"/>
                    <a:pt x="4436" y="23705"/>
                  </a:cubicBezTo>
                  <a:cubicBezTo>
                    <a:pt x="3823" y="23444"/>
                    <a:pt x="3640" y="22701"/>
                    <a:pt x="3575" y="22114"/>
                  </a:cubicBezTo>
                  <a:cubicBezTo>
                    <a:pt x="3445" y="20887"/>
                    <a:pt x="3719" y="19700"/>
                    <a:pt x="3888" y="18487"/>
                  </a:cubicBezTo>
                  <a:cubicBezTo>
                    <a:pt x="4032" y="17443"/>
                    <a:pt x="3888" y="16334"/>
                    <a:pt x="3745" y="15290"/>
                  </a:cubicBezTo>
                  <a:cubicBezTo>
                    <a:pt x="3654" y="14534"/>
                    <a:pt x="3523" y="13777"/>
                    <a:pt x="3367" y="13020"/>
                  </a:cubicBezTo>
                  <a:cubicBezTo>
                    <a:pt x="3367" y="13020"/>
                    <a:pt x="3471" y="13072"/>
                    <a:pt x="3654" y="13151"/>
                  </a:cubicBezTo>
                  <a:cubicBezTo>
                    <a:pt x="3562" y="12890"/>
                    <a:pt x="3497" y="12629"/>
                    <a:pt x="3458" y="12355"/>
                  </a:cubicBezTo>
                  <a:lnTo>
                    <a:pt x="3458" y="12355"/>
                  </a:lnTo>
                  <a:cubicBezTo>
                    <a:pt x="3432" y="12185"/>
                    <a:pt x="3419" y="12016"/>
                    <a:pt x="3445" y="11846"/>
                  </a:cubicBezTo>
                  <a:lnTo>
                    <a:pt x="3445" y="11846"/>
                  </a:lnTo>
                  <a:cubicBezTo>
                    <a:pt x="3523" y="11546"/>
                    <a:pt x="3680" y="11272"/>
                    <a:pt x="3901" y="11063"/>
                  </a:cubicBezTo>
                  <a:cubicBezTo>
                    <a:pt x="4071" y="10920"/>
                    <a:pt x="4097" y="10985"/>
                    <a:pt x="4032" y="11155"/>
                  </a:cubicBezTo>
                  <a:lnTo>
                    <a:pt x="4032" y="11155"/>
                  </a:lnTo>
                  <a:cubicBezTo>
                    <a:pt x="4006" y="11246"/>
                    <a:pt x="3980" y="11337"/>
                    <a:pt x="3954" y="11416"/>
                  </a:cubicBezTo>
                  <a:lnTo>
                    <a:pt x="3954" y="11416"/>
                  </a:lnTo>
                  <a:cubicBezTo>
                    <a:pt x="3941" y="11455"/>
                    <a:pt x="3927" y="11494"/>
                    <a:pt x="3914" y="11533"/>
                  </a:cubicBezTo>
                  <a:lnTo>
                    <a:pt x="3914" y="11533"/>
                  </a:lnTo>
                  <a:cubicBezTo>
                    <a:pt x="3849" y="11768"/>
                    <a:pt x="3914" y="12029"/>
                    <a:pt x="4071" y="12211"/>
                  </a:cubicBezTo>
                  <a:cubicBezTo>
                    <a:pt x="4071" y="12172"/>
                    <a:pt x="4071" y="11468"/>
                    <a:pt x="4371" y="11194"/>
                  </a:cubicBezTo>
                  <a:lnTo>
                    <a:pt x="4371" y="11194"/>
                  </a:lnTo>
                  <a:cubicBezTo>
                    <a:pt x="4462" y="11129"/>
                    <a:pt x="4789" y="11011"/>
                    <a:pt x="4828" y="11194"/>
                  </a:cubicBezTo>
                  <a:cubicBezTo>
                    <a:pt x="4945" y="11520"/>
                    <a:pt x="4293" y="11872"/>
                    <a:pt x="4645" y="12211"/>
                  </a:cubicBezTo>
                  <a:cubicBezTo>
                    <a:pt x="4645" y="12211"/>
                    <a:pt x="4762" y="12003"/>
                    <a:pt x="4893" y="11781"/>
                  </a:cubicBezTo>
                  <a:lnTo>
                    <a:pt x="4893" y="11781"/>
                  </a:lnTo>
                  <a:cubicBezTo>
                    <a:pt x="4971" y="11663"/>
                    <a:pt x="5167" y="11324"/>
                    <a:pt x="5336" y="11350"/>
                  </a:cubicBezTo>
                  <a:cubicBezTo>
                    <a:pt x="5728" y="11389"/>
                    <a:pt x="5115" y="12316"/>
                    <a:pt x="5180" y="12485"/>
                  </a:cubicBezTo>
                  <a:cubicBezTo>
                    <a:pt x="5284" y="12694"/>
                    <a:pt x="5689" y="12055"/>
                    <a:pt x="5676" y="12055"/>
                  </a:cubicBezTo>
                  <a:cubicBezTo>
                    <a:pt x="5976" y="11911"/>
                    <a:pt x="5897" y="12303"/>
                    <a:pt x="5832" y="12459"/>
                  </a:cubicBezTo>
                  <a:cubicBezTo>
                    <a:pt x="5676" y="12825"/>
                    <a:pt x="5480" y="13164"/>
                    <a:pt x="5232" y="13490"/>
                  </a:cubicBezTo>
                  <a:cubicBezTo>
                    <a:pt x="5376" y="13477"/>
                    <a:pt x="5519" y="13451"/>
                    <a:pt x="5663" y="13412"/>
                  </a:cubicBezTo>
                  <a:cubicBezTo>
                    <a:pt x="5624" y="14612"/>
                    <a:pt x="5428" y="15799"/>
                    <a:pt x="5402" y="16999"/>
                  </a:cubicBezTo>
                  <a:cubicBezTo>
                    <a:pt x="5389" y="17887"/>
                    <a:pt x="5402" y="18774"/>
                    <a:pt x="5454" y="19661"/>
                  </a:cubicBezTo>
                  <a:cubicBezTo>
                    <a:pt x="5480" y="20013"/>
                    <a:pt x="5454" y="21266"/>
                    <a:pt x="5871" y="21448"/>
                  </a:cubicBezTo>
                  <a:cubicBezTo>
                    <a:pt x="5871" y="21448"/>
                    <a:pt x="5950" y="15956"/>
                    <a:pt x="6380" y="14521"/>
                  </a:cubicBezTo>
                  <a:lnTo>
                    <a:pt x="6380" y="14521"/>
                  </a:lnTo>
                  <a:cubicBezTo>
                    <a:pt x="6406" y="14442"/>
                    <a:pt x="6432" y="14364"/>
                    <a:pt x="6472" y="14299"/>
                  </a:cubicBezTo>
                  <a:cubicBezTo>
                    <a:pt x="6419" y="14273"/>
                    <a:pt x="6354" y="14234"/>
                    <a:pt x="6302" y="14207"/>
                  </a:cubicBezTo>
                  <a:cubicBezTo>
                    <a:pt x="6524" y="13646"/>
                    <a:pt x="6458" y="13177"/>
                    <a:pt x="6445" y="12603"/>
                  </a:cubicBezTo>
                  <a:cubicBezTo>
                    <a:pt x="6393" y="11716"/>
                    <a:pt x="6354" y="10815"/>
                    <a:pt x="6302" y="9928"/>
                  </a:cubicBezTo>
                  <a:cubicBezTo>
                    <a:pt x="6263" y="9145"/>
                    <a:pt x="6224" y="8363"/>
                    <a:pt x="6184" y="7593"/>
                  </a:cubicBezTo>
                  <a:cubicBezTo>
                    <a:pt x="6132" y="6614"/>
                    <a:pt x="5963" y="5636"/>
                    <a:pt x="5845" y="4658"/>
                  </a:cubicBezTo>
                  <a:cubicBezTo>
                    <a:pt x="6002" y="4866"/>
                    <a:pt x="6132" y="5101"/>
                    <a:pt x="6237" y="5349"/>
                  </a:cubicBezTo>
                  <a:cubicBezTo>
                    <a:pt x="6263" y="5192"/>
                    <a:pt x="6302" y="5023"/>
                    <a:pt x="6315" y="4853"/>
                  </a:cubicBezTo>
                  <a:cubicBezTo>
                    <a:pt x="6367" y="4918"/>
                    <a:pt x="6432" y="4958"/>
                    <a:pt x="6511" y="4971"/>
                  </a:cubicBezTo>
                  <a:cubicBezTo>
                    <a:pt x="6537" y="4853"/>
                    <a:pt x="6550" y="4723"/>
                    <a:pt x="6537" y="4592"/>
                  </a:cubicBezTo>
                  <a:cubicBezTo>
                    <a:pt x="6563" y="4723"/>
                    <a:pt x="6602" y="4853"/>
                    <a:pt x="6628" y="4984"/>
                  </a:cubicBezTo>
                  <a:cubicBezTo>
                    <a:pt x="6980" y="4958"/>
                    <a:pt x="6759" y="3966"/>
                    <a:pt x="6732" y="3679"/>
                  </a:cubicBezTo>
                  <a:cubicBezTo>
                    <a:pt x="6693" y="3249"/>
                    <a:pt x="6719" y="2518"/>
                    <a:pt x="6445" y="2179"/>
                  </a:cubicBezTo>
                  <a:cubicBezTo>
                    <a:pt x="6393" y="2114"/>
                    <a:pt x="6354" y="2035"/>
                    <a:pt x="6328" y="1944"/>
                  </a:cubicBezTo>
                  <a:cubicBezTo>
                    <a:pt x="6328" y="1983"/>
                    <a:pt x="6132" y="1905"/>
                    <a:pt x="6132" y="1918"/>
                  </a:cubicBezTo>
                  <a:cubicBezTo>
                    <a:pt x="6015" y="1853"/>
                    <a:pt x="5924" y="1761"/>
                    <a:pt x="5884" y="1644"/>
                  </a:cubicBezTo>
                  <a:cubicBezTo>
                    <a:pt x="5819" y="1461"/>
                    <a:pt x="5911" y="1318"/>
                    <a:pt x="5715" y="1252"/>
                  </a:cubicBezTo>
                  <a:cubicBezTo>
                    <a:pt x="5415" y="1135"/>
                    <a:pt x="5141" y="965"/>
                    <a:pt x="4919" y="731"/>
                  </a:cubicBezTo>
                  <a:cubicBezTo>
                    <a:pt x="4267" y="104"/>
                    <a:pt x="5467" y="130"/>
                    <a:pt x="5845" y="117"/>
                  </a:cubicBezTo>
                  <a:cubicBezTo>
                    <a:pt x="6406" y="91"/>
                    <a:pt x="6967" y="91"/>
                    <a:pt x="7528" y="104"/>
                  </a:cubicBezTo>
                  <a:cubicBezTo>
                    <a:pt x="7750" y="104"/>
                    <a:pt x="7933" y="209"/>
                    <a:pt x="7776" y="457"/>
                  </a:cubicBezTo>
                  <a:lnTo>
                    <a:pt x="7776" y="457"/>
                  </a:lnTo>
                  <a:cubicBezTo>
                    <a:pt x="7672" y="600"/>
                    <a:pt x="7528" y="718"/>
                    <a:pt x="7359" y="783"/>
                  </a:cubicBezTo>
                  <a:cubicBezTo>
                    <a:pt x="7502" y="1135"/>
                    <a:pt x="7854" y="1735"/>
                    <a:pt x="7241" y="1840"/>
                  </a:cubicBezTo>
                  <a:cubicBezTo>
                    <a:pt x="7241" y="1892"/>
                    <a:pt x="7267" y="1931"/>
                    <a:pt x="7267" y="1983"/>
                  </a:cubicBezTo>
                  <a:lnTo>
                    <a:pt x="7267" y="1983"/>
                  </a:lnTo>
                  <a:cubicBezTo>
                    <a:pt x="7359" y="2401"/>
                    <a:pt x="7424" y="2818"/>
                    <a:pt x="7463" y="3249"/>
                  </a:cubicBezTo>
                  <a:cubicBezTo>
                    <a:pt x="7502" y="3249"/>
                    <a:pt x="7554" y="3222"/>
                    <a:pt x="7580" y="3183"/>
                  </a:cubicBezTo>
                  <a:cubicBezTo>
                    <a:pt x="7633" y="3144"/>
                    <a:pt x="7659" y="3079"/>
                    <a:pt x="7659" y="3001"/>
                  </a:cubicBezTo>
                  <a:cubicBezTo>
                    <a:pt x="7841" y="3262"/>
                    <a:pt x="7920" y="3575"/>
                    <a:pt x="7867" y="3888"/>
                  </a:cubicBezTo>
                  <a:lnTo>
                    <a:pt x="7867" y="3888"/>
                  </a:lnTo>
                  <a:cubicBezTo>
                    <a:pt x="7854" y="4136"/>
                    <a:pt x="8063" y="4266"/>
                    <a:pt x="8115" y="4488"/>
                  </a:cubicBezTo>
                  <a:cubicBezTo>
                    <a:pt x="7933" y="4449"/>
                    <a:pt x="7854" y="4592"/>
                    <a:pt x="7854" y="4762"/>
                  </a:cubicBezTo>
                  <a:lnTo>
                    <a:pt x="7854" y="4762"/>
                  </a:lnTo>
                  <a:cubicBezTo>
                    <a:pt x="7841" y="4971"/>
                    <a:pt x="7894" y="5179"/>
                    <a:pt x="8011" y="5349"/>
                  </a:cubicBezTo>
                  <a:cubicBezTo>
                    <a:pt x="7959" y="5571"/>
                    <a:pt x="7933" y="5793"/>
                    <a:pt x="7946" y="6001"/>
                  </a:cubicBezTo>
                  <a:lnTo>
                    <a:pt x="7946" y="6001"/>
                  </a:lnTo>
                  <a:cubicBezTo>
                    <a:pt x="7920" y="6249"/>
                    <a:pt x="7972" y="6484"/>
                    <a:pt x="8102" y="6693"/>
                  </a:cubicBezTo>
                  <a:cubicBezTo>
                    <a:pt x="8233" y="6954"/>
                    <a:pt x="8181" y="7332"/>
                    <a:pt x="8181" y="7619"/>
                  </a:cubicBezTo>
                  <a:cubicBezTo>
                    <a:pt x="8207" y="8206"/>
                    <a:pt x="8220" y="8806"/>
                    <a:pt x="8246" y="9393"/>
                  </a:cubicBezTo>
                  <a:cubicBezTo>
                    <a:pt x="8272" y="10046"/>
                    <a:pt x="8207" y="10907"/>
                    <a:pt x="8455" y="11520"/>
                  </a:cubicBezTo>
                  <a:cubicBezTo>
                    <a:pt x="8572" y="11559"/>
                    <a:pt x="8676" y="11598"/>
                    <a:pt x="8794" y="11624"/>
                  </a:cubicBezTo>
                  <a:cubicBezTo>
                    <a:pt x="8924" y="11676"/>
                    <a:pt x="9068" y="11663"/>
                    <a:pt x="9198" y="11598"/>
                  </a:cubicBezTo>
                  <a:cubicBezTo>
                    <a:pt x="9290" y="11533"/>
                    <a:pt x="9407" y="11507"/>
                    <a:pt x="9524" y="11520"/>
                  </a:cubicBezTo>
                  <a:cubicBezTo>
                    <a:pt x="9524" y="11376"/>
                    <a:pt x="9577" y="11246"/>
                    <a:pt x="9655" y="11142"/>
                  </a:cubicBezTo>
                  <a:cubicBezTo>
                    <a:pt x="9772" y="10998"/>
                    <a:pt x="9864" y="10828"/>
                    <a:pt x="9890" y="10659"/>
                  </a:cubicBezTo>
                  <a:cubicBezTo>
                    <a:pt x="9929" y="10411"/>
                    <a:pt x="9955" y="10176"/>
                    <a:pt x="9968" y="9941"/>
                  </a:cubicBezTo>
                  <a:cubicBezTo>
                    <a:pt x="10020" y="9328"/>
                    <a:pt x="10046" y="8728"/>
                    <a:pt x="10033" y="8115"/>
                  </a:cubicBezTo>
                  <a:cubicBezTo>
                    <a:pt x="9981" y="8193"/>
                    <a:pt x="9916" y="8271"/>
                    <a:pt x="9850" y="8350"/>
                  </a:cubicBezTo>
                  <a:cubicBezTo>
                    <a:pt x="9655" y="8063"/>
                    <a:pt x="9759" y="7502"/>
                    <a:pt x="9759" y="7162"/>
                  </a:cubicBezTo>
                  <a:cubicBezTo>
                    <a:pt x="9759" y="6771"/>
                    <a:pt x="9733" y="6367"/>
                    <a:pt x="9720" y="5975"/>
                  </a:cubicBezTo>
                  <a:cubicBezTo>
                    <a:pt x="9681" y="5205"/>
                    <a:pt x="9629" y="4449"/>
                    <a:pt x="9563" y="3692"/>
                  </a:cubicBezTo>
                  <a:cubicBezTo>
                    <a:pt x="9498" y="2922"/>
                    <a:pt x="9420" y="2166"/>
                    <a:pt x="9329" y="1409"/>
                  </a:cubicBezTo>
                  <a:cubicBezTo>
                    <a:pt x="9068" y="1305"/>
                    <a:pt x="8950" y="1057"/>
                    <a:pt x="8794" y="835"/>
                  </a:cubicBezTo>
                  <a:cubicBezTo>
                    <a:pt x="8846" y="861"/>
                    <a:pt x="8898" y="887"/>
                    <a:pt x="8950" y="913"/>
                  </a:cubicBezTo>
                  <a:cubicBezTo>
                    <a:pt x="8833" y="796"/>
                    <a:pt x="8402" y="326"/>
                    <a:pt x="8676" y="183"/>
                  </a:cubicBezTo>
                  <a:cubicBezTo>
                    <a:pt x="8898" y="52"/>
                    <a:pt x="9250" y="91"/>
                    <a:pt x="9511" y="91"/>
                  </a:cubicBezTo>
                  <a:cubicBezTo>
                    <a:pt x="9877" y="91"/>
                    <a:pt x="10242" y="130"/>
                    <a:pt x="10607" y="117"/>
                  </a:cubicBezTo>
                  <a:cubicBezTo>
                    <a:pt x="10829" y="117"/>
                    <a:pt x="11429" y="0"/>
                    <a:pt x="11520" y="287"/>
                  </a:cubicBezTo>
                  <a:cubicBezTo>
                    <a:pt x="11533" y="339"/>
                    <a:pt x="11547" y="391"/>
                    <a:pt x="11533" y="444"/>
                  </a:cubicBezTo>
                  <a:cubicBezTo>
                    <a:pt x="11612" y="352"/>
                    <a:pt x="11677" y="248"/>
                    <a:pt x="11716" y="117"/>
                  </a:cubicBezTo>
                  <a:cubicBezTo>
                    <a:pt x="11912" y="117"/>
                    <a:pt x="11886" y="691"/>
                    <a:pt x="11834" y="822"/>
                  </a:cubicBezTo>
                  <a:lnTo>
                    <a:pt x="11873" y="835"/>
                  </a:lnTo>
                  <a:cubicBezTo>
                    <a:pt x="12160" y="1983"/>
                    <a:pt x="11847" y="6928"/>
                    <a:pt x="11873" y="7476"/>
                  </a:cubicBezTo>
                  <a:close/>
                  <a:moveTo>
                    <a:pt x="1397" y="31050"/>
                  </a:moveTo>
                  <a:lnTo>
                    <a:pt x="1318" y="31024"/>
                  </a:lnTo>
                  <a:cubicBezTo>
                    <a:pt x="1383" y="31089"/>
                    <a:pt x="1462" y="31155"/>
                    <a:pt x="1540" y="31207"/>
                  </a:cubicBezTo>
                  <a:cubicBezTo>
                    <a:pt x="1540" y="31181"/>
                    <a:pt x="1423" y="31076"/>
                    <a:pt x="1397" y="31050"/>
                  </a:cubicBezTo>
                  <a:cubicBezTo>
                    <a:pt x="1383" y="31024"/>
                    <a:pt x="1436" y="31102"/>
                    <a:pt x="1397" y="31050"/>
                  </a:cubicBezTo>
                  <a:close/>
                  <a:moveTo>
                    <a:pt x="5089" y="33229"/>
                  </a:moveTo>
                  <a:cubicBezTo>
                    <a:pt x="5010" y="33268"/>
                    <a:pt x="4932" y="33294"/>
                    <a:pt x="4854" y="33320"/>
                  </a:cubicBezTo>
                  <a:cubicBezTo>
                    <a:pt x="4958" y="33307"/>
                    <a:pt x="5063" y="33281"/>
                    <a:pt x="5154" y="33255"/>
                  </a:cubicBezTo>
                  <a:lnTo>
                    <a:pt x="5089" y="33229"/>
                  </a:lnTo>
                  <a:cubicBezTo>
                    <a:pt x="5010" y="33268"/>
                    <a:pt x="5115" y="33242"/>
                    <a:pt x="5089" y="33229"/>
                  </a:cubicBezTo>
                  <a:close/>
                  <a:moveTo>
                    <a:pt x="7528" y="4918"/>
                  </a:moveTo>
                  <a:cubicBezTo>
                    <a:pt x="7554" y="4918"/>
                    <a:pt x="7567" y="4918"/>
                    <a:pt x="7593" y="4905"/>
                  </a:cubicBezTo>
                  <a:cubicBezTo>
                    <a:pt x="7580" y="4892"/>
                    <a:pt x="7567" y="4879"/>
                    <a:pt x="7567" y="4866"/>
                  </a:cubicBezTo>
                  <a:lnTo>
                    <a:pt x="7567" y="4866"/>
                  </a:lnTo>
                  <a:cubicBezTo>
                    <a:pt x="7554" y="4840"/>
                    <a:pt x="7541" y="4814"/>
                    <a:pt x="7528" y="4788"/>
                  </a:cubicBezTo>
                  <a:lnTo>
                    <a:pt x="7528" y="4918"/>
                  </a:lnTo>
                  <a:cubicBezTo>
                    <a:pt x="7554" y="4918"/>
                    <a:pt x="7528" y="4879"/>
                    <a:pt x="7528" y="4918"/>
                  </a:cubicBezTo>
                  <a:close/>
                  <a:moveTo>
                    <a:pt x="7737" y="3927"/>
                  </a:moveTo>
                  <a:cubicBezTo>
                    <a:pt x="7711" y="3862"/>
                    <a:pt x="7646" y="3823"/>
                    <a:pt x="7580" y="3849"/>
                  </a:cubicBezTo>
                  <a:cubicBezTo>
                    <a:pt x="7580" y="3783"/>
                    <a:pt x="7580" y="3718"/>
                    <a:pt x="7580" y="3666"/>
                  </a:cubicBezTo>
                  <a:cubicBezTo>
                    <a:pt x="7567" y="3666"/>
                    <a:pt x="7541" y="3679"/>
                    <a:pt x="7528" y="3679"/>
                  </a:cubicBezTo>
                  <a:cubicBezTo>
                    <a:pt x="7567" y="3575"/>
                    <a:pt x="7593" y="3431"/>
                    <a:pt x="7463" y="3366"/>
                  </a:cubicBezTo>
                  <a:cubicBezTo>
                    <a:pt x="7489" y="3679"/>
                    <a:pt x="7515" y="3979"/>
                    <a:pt x="7528" y="4279"/>
                  </a:cubicBezTo>
                  <a:cubicBezTo>
                    <a:pt x="7528" y="4214"/>
                    <a:pt x="7541" y="4149"/>
                    <a:pt x="7554" y="4084"/>
                  </a:cubicBezTo>
                  <a:cubicBezTo>
                    <a:pt x="7659" y="4149"/>
                    <a:pt x="7789" y="4044"/>
                    <a:pt x="7750" y="3927"/>
                  </a:cubicBezTo>
                  <a:cubicBezTo>
                    <a:pt x="7750" y="3927"/>
                    <a:pt x="7750" y="3940"/>
                    <a:pt x="7737" y="3927"/>
                  </a:cubicBezTo>
                  <a:close/>
                  <a:moveTo>
                    <a:pt x="7541" y="5010"/>
                  </a:moveTo>
                  <a:cubicBezTo>
                    <a:pt x="7528" y="5166"/>
                    <a:pt x="7528" y="5310"/>
                    <a:pt x="7554" y="5466"/>
                  </a:cubicBezTo>
                  <a:cubicBezTo>
                    <a:pt x="7802" y="5336"/>
                    <a:pt x="7828" y="5153"/>
                    <a:pt x="7541" y="5010"/>
                  </a:cubicBezTo>
                  <a:cubicBezTo>
                    <a:pt x="7541" y="5140"/>
                    <a:pt x="7646" y="5062"/>
                    <a:pt x="7541" y="501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29"/>
          <p:cNvGrpSpPr/>
          <p:nvPr/>
        </p:nvGrpSpPr>
        <p:grpSpPr>
          <a:xfrm rot="-265284">
            <a:off x="346574" y="3260469"/>
            <a:ext cx="781734" cy="1775674"/>
            <a:chOff x="1705199" y="3779121"/>
            <a:chExt cx="761884" cy="1730586"/>
          </a:xfrm>
        </p:grpSpPr>
        <p:sp>
          <p:nvSpPr>
            <p:cNvPr id="1569" name="Google Shape;1569;p29"/>
            <p:cNvSpPr/>
            <p:nvPr/>
          </p:nvSpPr>
          <p:spPr>
            <a:xfrm>
              <a:off x="1764326" y="3787351"/>
              <a:ext cx="702757" cy="815656"/>
            </a:xfrm>
            <a:custGeom>
              <a:avLst/>
              <a:gdLst/>
              <a:ahLst/>
              <a:cxnLst/>
              <a:rect l="l" t="t" r="r" b="b"/>
              <a:pathLst>
                <a:path w="11600" h="13463" extrusionOk="0">
                  <a:moveTo>
                    <a:pt x="5502" y="0"/>
                  </a:moveTo>
                  <a:cubicBezTo>
                    <a:pt x="5283" y="0"/>
                    <a:pt x="5059" y="38"/>
                    <a:pt x="4828" y="116"/>
                  </a:cubicBezTo>
                  <a:cubicBezTo>
                    <a:pt x="1" y="1747"/>
                    <a:pt x="10895" y="13463"/>
                    <a:pt x="10895" y="13463"/>
                  </a:cubicBezTo>
                  <a:lnTo>
                    <a:pt x="11599" y="13306"/>
                  </a:lnTo>
                  <a:cubicBezTo>
                    <a:pt x="10998" y="9331"/>
                    <a:pt x="8966" y="0"/>
                    <a:pt x="5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1705200" y="3779121"/>
              <a:ext cx="705059" cy="832135"/>
            </a:xfrm>
            <a:custGeom>
              <a:avLst/>
              <a:gdLst/>
              <a:ahLst/>
              <a:cxnLst/>
              <a:rect l="l" t="t" r="r" b="b"/>
              <a:pathLst>
                <a:path w="11638" h="13735" extrusionOk="0">
                  <a:moveTo>
                    <a:pt x="5488" y="1"/>
                  </a:moveTo>
                  <a:cubicBezTo>
                    <a:pt x="5273" y="1"/>
                    <a:pt x="5053" y="37"/>
                    <a:pt x="4827" y="114"/>
                  </a:cubicBezTo>
                  <a:cubicBezTo>
                    <a:pt x="0" y="1758"/>
                    <a:pt x="4293" y="13734"/>
                    <a:pt x="4293" y="13734"/>
                  </a:cubicBezTo>
                  <a:lnTo>
                    <a:pt x="11638" y="13552"/>
                  </a:lnTo>
                  <a:cubicBezTo>
                    <a:pt x="11036" y="9571"/>
                    <a:pt x="8964" y="1"/>
                    <a:pt x="5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1705199" y="4590655"/>
              <a:ext cx="747770" cy="919053"/>
            </a:xfrm>
            <a:custGeom>
              <a:avLst/>
              <a:gdLst/>
              <a:ahLst/>
              <a:cxnLst/>
              <a:rect l="l" t="t" r="r" b="b"/>
              <a:pathLst>
                <a:path w="12343" h="16804" extrusionOk="0">
                  <a:moveTo>
                    <a:pt x="4293" y="339"/>
                  </a:moveTo>
                  <a:cubicBezTo>
                    <a:pt x="4293" y="339"/>
                    <a:pt x="0" y="13425"/>
                    <a:pt x="4827" y="15303"/>
                  </a:cubicBezTo>
                  <a:cubicBezTo>
                    <a:pt x="8702" y="16804"/>
                    <a:pt x="11703" y="4827"/>
                    <a:pt x="12342" y="0"/>
                  </a:cubicBezTo>
                  <a:close/>
                </a:path>
              </a:pathLst>
            </a:custGeom>
            <a:solidFill>
              <a:srgbClr val="000000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2" name="Google Shape;1572;p29"/>
          <p:cNvSpPr/>
          <p:nvPr/>
        </p:nvSpPr>
        <p:spPr>
          <a:xfrm>
            <a:off x="3555638" y="1008183"/>
            <a:ext cx="37754" cy="21878"/>
          </a:xfrm>
          <a:custGeom>
            <a:avLst/>
            <a:gdLst/>
            <a:ahLst/>
            <a:cxnLst/>
            <a:rect l="l" t="t" r="r" b="b"/>
            <a:pathLst>
              <a:path w="566" h="328" extrusionOk="0">
                <a:moveTo>
                  <a:pt x="414" y="0"/>
                </a:moveTo>
                <a:cubicBezTo>
                  <a:pt x="256" y="0"/>
                  <a:pt x="0" y="194"/>
                  <a:pt x="201" y="294"/>
                </a:cubicBezTo>
                <a:cubicBezTo>
                  <a:pt x="245" y="318"/>
                  <a:pt x="288" y="328"/>
                  <a:pt x="327" y="328"/>
                </a:cubicBezTo>
                <a:cubicBezTo>
                  <a:pt x="466" y="328"/>
                  <a:pt x="565" y="202"/>
                  <a:pt x="514" y="60"/>
                </a:cubicBezTo>
                <a:cubicBezTo>
                  <a:pt x="500" y="18"/>
                  <a:pt x="461" y="0"/>
                  <a:pt x="4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29"/>
          <p:cNvSpPr/>
          <p:nvPr/>
        </p:nvSpPr>
        <p:spPr>
          <a:xfrm>
            <a:off x="5514349" y="904863"/>
            <a:ext cx="38221" cy="39486"/>
          </a:xfrm>
          <a:custGeom>
            <a:avLst/>
            <a:gdLst/>
            <a:ahLst/>
            <a:cxnLst/>
            <a:rect l="l" t="t" r="r" b="b"/>
            <a:pathLst>
              <a:path w="573" h="592" extrusionOk="0">
                <a:moveTo>
                  <a:pt x="221" y="1"/>
                </a:moveTo>
                <a:cubicBezTo>
                  <a:pt x="5" y="1"/>
                  <a:pt x="1" y="592"/>
                  <a:pt x="215" y="592"/>
                </a:cubicBezTo>
                <a:cubicBezTo>
                  <a:pt x="247" y="592"/>
                  <a:pt x="283" y="579"/>
                  <a:pt x="325" y="549"/>
                </a:cubicBezTo>
                <a:cubicBezTo>
                  <a:pt x="573" y="367"/>
                  <a:pt x="494" y="40"/>
                  <a:pt x="233" y="1"/>
                </a:cubicBezTo>
                <a:cubicBezTo>
                  <a:pt x="229" y="1"/>
                  <a:pt x="225" y="1"/>
                  <a:pt x="2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29"/>
          <p:cNvSpPr/>
          <p:nvPr/>
        </p:nvSpPr>
        <p:spPr>
          <a:xfrm>
            <a:off x="2856416" y="875058"/>
            <a:ext cx="38687" cy="29815"/>
          </a:xfrm>
          <a:custGeom>
            <a:avLst/>
            <a:gdLst/>
            <a:ahLst/>
            <a:cxnLst/>
            <a:rect l="l" t="t" r="r" b="b"/>
            <a:pathLst>
              <a:path w="580" h="447" extrusionOk="0">
                <a:moveTo>
                  <a:pt x="145" y="1"/>
                </a:moveTo>
                <a:cubicBezTo>
                  <a:pt x="62" y="1"/>
                  <a:pt x="0" y="47"/>
                  <a:pt x="13" y="172"/>
                </a:cubicBezTo>
                <a:cubicBezTo>
                  <a:pt x="37" y="349"/>
                  <a:pt x="160" y="446"/>
                  <a:pt x="282" y="446"/>
                </a:cubicBezTo>
                <a:cubicBezTo>
                  <a:pt x="358" y="446"/>
                  <a:pt x="433" y="408"/>
                  <a:pt x="483" y="328"/>
                </a:cubicBezTo>
                <a:cubicBezTo>
                  <a:pt x="579" y="197"/>
                  <a:pt x="316" y="1"/>
                  <a:pt x="1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29"/>
          <p:cNvSpPr/>
          <p:nvPr/>
        </p:nvSpPr>
        <p:spPr>
          <a:xfrm>
            <a:off x="4223433" y="1216992"/>
            <a:ext cx="54496" cy="34751"/>
          </a:xfrm>
          <a:custGeom>
            <a:avLst/>
            <a:gdLst/>
            <a:ahLst/>
            <a:cxnLst/>
            <a:rect l="l" t="t" r="r" b="b"/>
            <a:pathLst>
              <a:path w="817" h="521" extrusionOk="0">
                <a:moveTo>
                  <a:pt x="406" y="1"/>
                </a:moveTo>
                <a:cubicBezTo>
                  <a:pt x="129" y="1"/>
                  <a:pt x="1" y="277"/>
                  <a:pt x="160" y="474"/>
                </a:cubicBezTo>
                <a:cubicBezTo>
                  <a:pt x="187" y="506"/>
                  <a:pt x="221" y="520"/>
                  <a:pt x="259" y="520"/>
                </a:cubicBezTo>
                <a:cubicBezTo>
                  <a:pt x="479" y="520"/>
                  <a:pt x="816" y="49"/>
                  <a:pt x="460" y="4"/>
                </a:cubicBezTo>
                <a:cubicBezTo>
                  <a:pt x="441" y="2"/>
                  <a:pt x="423" y="1"/>
                  <a:pt x="4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29"/>
          <p:cNvSpPr/>
          <p:nvPr/>
        </p:nvSpPr>
        <p:spPr>
          <a:xfrm>
            <a:off x="4757049" y="842300"/>
            <a:ext cx="38221" cy="39486"/>
          </a:xfrm>
          <a:custGeom>
            <a:avLst/>
            <a:gdLst/>
            <a:ahLst/>
            <a:cxnLst/>
            <a:rect l="l" t="t" r="r" b="b"/>
            <a:pathLst>
              <a:path w="573" h="592" extrusionOk="0">
                <a:moveTo>
                  <a:pt x="221" y="1"/>
                </a:moveTo>
                <a:cubicBezTo>
                  <a:pt x="5" y="1"/>
                  <a:pt x="1" y="592"/>
                  <a:pt x="215" y="592"/>
                </a:cubicBezTo>
                <a:cubicBezTo>
                  <a:pt x="247" y="592"/>
                  <a:pt x="283" y="579"/>
                  <a:pt x="325" y="549"/>
                </a:cubicBezTo>
                <a:cubicBezTo>
                  <a:pt x="573" y="367"/>
                  <a:pt x="494" y="40"/>
                  <a:pt x="233" y="1"/>
                </a:cubicBezTo>
                <a:cubicBezTo>
                  <a:pt x="229" y="1"/>
                  <a:pt x="225" y="1"/>
                  <a:pt x="2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29"/>
          <p:cNvSpPr/>
          <p:nvPr/>
        </p:nvSpPr>
        <p:spPr>
          <a:xfrm rot="-2700000">
            <a:off x="5692108" y="1520138"/>
            <a:ext cx="57430" cy="33617"/>
          </a:xfrm>
          <a:custGeom>
            <a:avLst/>
            <a:gdLst/>
            <a:ahLst/>
            <a:cxnLst/>
            <a:rect l="l" t="t" r="r" b="b"/>
            <a:pathLst>
              <a:path w="861" h="504" extrusionOk="0">
                <a:moveTo>
                  <a:pt x="624" y="1"/>
                </a:moveTo>
                <a:cubicBezTo>
                  <a:pt x="381" y="1"/>
                  <a:pt x="0" y="272"/>
                  <a:pt x="296" y="439"/>
                </a:cubicBezTo>
                <a:cubicBezTo>
                  <a:pt x="369" y="484"/>
                  <a:pt x="442" y="504"/>
                  <a:pt x="508" y="504"/>
                </a:cubicBezTo>
                <a:cubicBezTo>
                  <a:pt x="714" y="504"/>
                  <a:pt x="860" y="317"/>
                  <a:pt x="791" y="100"/>
                </a:cubicBezTo>
                <a:cubicBezTo>
                  <a:pt x="769" y="29"/>
                  <a:pt x="704" y="1"/>
                  <a:pt x="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48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36"/>
          <p:cNvSpPr txBox="1">
            <a:spLocks noGrp="1"/>
          </p:cNvSpPr>
          <p:nvPr>
            <p:ph type="title"/>
          </p:nvPr>
        </p:nvSpPr>
        <p:spPr>
          <a:xfrm>
            <a:off x="734775" y="56310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lang="en" dirty="0"/>
              <a:t>mplementasi kelas </a:t>
            </a: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global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89" name="Google Shape;1789;p36"/>
          <p:cNvSpPr txBox="1">
            <a:spLocks noGrp="1"/>
          </p:cNvSpPr>
          <p:nvPr>
            <p:ph type="subTitle" idx="3"/>
          </p:nvPr>
        </p:nvSpPr>
        <p:spPr>
          <a:xfrm>
            <a:off x="5115938" y="2376066"/>
            <a:ext cx="2602200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Pembangunan kelas Global yang merupakan anak dari kelas Sprite dengan fungsi menyimpan data tampilan dari anak kelas nya</a:t>
            </a:r>
            <a:endParaRPr sz="1800" dirty="0"/>
          </a:p>
        </p:txBody>
      </p:sp>
      <p:sp>
        <p:nvSpPr>
          <p:cNvPr id="1790" name="Google Shape;1790;p36"/>
          <p:cNvSpPr txBox="1">
            <a:spLocks noGrp="1"/>
          </p:cNvSpPr>
          <p:nvPr>
            <p:ph type="subTitle" idx="4"/>
          </p:nvPr>
        </p:nvSpPr>
        <p:spPr>
          <a:xfrm>
            <a:off x="5073722" y="1568386"/>
            <a:ext cx="2602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</a:t>
            </a:r>
            <a:endParaRPr dirty="0"/>
          </a:p>
        </p:txBody>
      </p:sp>
      <p:grpSp>
        <p:nvGrpSpPr>
          <p:cNvPr id="1791" name="Google Shape;1791;p36"/>
          <p:cNvGrpSpPr/>
          <p:nvPr/>
        </p:nvGrpSpPr>
        <p:grpSpPr>
          <a:xfrm>
            <a:off x="7101541" y="444943"/>
            <a:ext cx="402190" cy="400011"/>
            <a:chOff x="1535000" y="3223325"/>
            <a:chExt cx="484450" cy="481825"/>
          </a:xfrm>
        </p:grpSpPr>
        <p:sp>
          <p:nvSpPr>
            <p:cNvPr id="1792" name="Google Shape;1792;p36"/>
            <p:cNvSpPr/>
            <p:nvPr/>
          </p:nvSpPr>
          <p:spPr>
            <a:xfrm>
              <a:off x="1760150" y="3308225"/>
              <a:ext cx="143825" cy="140600"/>
            </a:xfrm>
            <a:custGeom>
              <a:avLst/>
              <a:gdLst/>
              <a:ahLst/>
              <a:cxnLst/>
              <a:rect l="l" t="t" r="r" b="b"/>
              <a:pathLst>
                <a:path w="5753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4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629" y="3208"/>
                    <a:pt x="5752" y="3012"/>
                    <a:pt x="5752" y="2798"/>
                  </a:cubicBezTo>
                  <a:cubicBezTo>
                    <a:pt x="5752" y="2585"/>
                    <a:pt x="5632" y="2389"/>
                    <a:pt x="5439" y="2295"/>
                  </a:cubicBezTo>
                  <a:lnTo>
                    <a:pt x="4102" y="1627"/>
                  </a:lnTo>
                  <a:lnTo>
                    <a:pt x="3434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1873075" y="3421150"/>
              <a:ext cx="146375" cy="140600"/>
            </a:xfrm>
            <a:custGeom>
              <a:avLst/>
              <a:gdLst/>
              <a:ahLst/>
              <a:cxnLst/>
              <a:rect l="l" t="t" r="r" b="b"/>
              <a:pathLst>
                <a:path w="5855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3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854" y="3096"/>
                    <a:pt x="5854" y="2503"/>
                    <a:pt x="5439" y="2295"/>
                  </a:cubicBezTo>
                  <a:lnTo>
                    <a:pt x="4102" y="1627"/>
                  </a:lnTo>
                  <a:lnTo>
                    <a:pt x="3433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1535000" y="3223325"/>
              <a:ext cx="406450" cy="481825"/>
            </a:xfrm>
            <a:custGeom>
              <a:avLst/>
              <a:gdLst/>
              <a:ahLst/>
              <a:cxnLst/>
              <a:rect l="l" t="t" r="r" b="b"/>
              <a:pathLst>
                <a:path w="16258" h="19273" extrusionOk="0">
                  <a:moveTo>
                    <a:pt x="9660" y="0"/>
                  </a:moveTo>
                  <a:cubicBezTo>
                    <a:pt x="4399" y="0"/>
                    <a:pt x="0" y="4351"/>
                    <a:pt x="0" y="9636"/>
                  </a:cubicBezTo>
                  <a:cubicBezTo>
                    <a:pt x="0" y="14927"/>
                    <a:pt x="4381" y="19272"/>
                    <a:pt x="9675" y="19272"/>
                  </a:cubicBezTo>
                  <a:cubicBezTo>
                    <a:pt x="12012" y="19269"/>
                    <a:pt x="14270" y="18411"/>
                    <a:pt x="16023" y="16860"/>
                  </a:cubicBezTo>
                  <a:cubicBezTo>
                    <a:pt x="16195" y="16707"/>
                    <a:pt x="16258" y="16463"/>
                    <a:pt x="16176" y="16243"/>
                  </a:cubicBezTo>
                  <a:cubicBezTo>
                    <a:pt x="16098" y="16026"/>
                    <a:pt x="15893" y="15879"/>
                    <a:pt x="15662" y="15872"/>
                  </a:cubicBezTo>
                  <a:cubicBezTo>
                    <a:pt x="11352" y="15752"/>
                    <a:pt x="7980" y="12250"/>
                    <a:pt x="7980" y="7941"/>
                  </a:cubicBezTo>
                  <a:cubicBezTo>
                    <a:pt x="7974" y="5207"/>
                    <a:pt x="9380" y="2662"/>
                    <a:pt x="11696" y="1211"/>
                  </a:cubicBezTo>
                  <a:cubicBezTo>
                    <a:pt x="12129" y="937"/>
                    <a:pt x="12006" y="274"/>
                    <a:pt x="11503" y="178"/>
                  </a:cubicBezTo>
                  <a:cubicBezTo>
                    <a:pt x="10881" y="58"/>
                    <a:pt x="10265" y="0"/>
                    <a:pt x="9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95" name="Google Shape;1795;p36"/>
          <p:cNvGrpSpPr/>
          <p:nvPr/>
        </p:nvGrpSpPr>
        <p:grpSpPr>
          <a:xfrm>
            <a:off x="8117505" y="3666440"/>
            <a:ext cx="905026" cy="2271522"/>
            <a:chOff x="2359254" y="3451626"/>
            <a:chExt cx="905026" cy="2271522"/>
          </a:xfrm>
        </p:grpSpPr>
        <p:sp>
          <p:nvSpPr>
            <p:cNvPr id="1796" name="Google Shape;1796;p36"/>
            <p:cNvSpPr/>
            <p:nvPr/>
          </p:nvSpPr>
          <p:spPr>
            <a:xfrm rot="10062430">
              <a:off x="2496326" y="4600249"/>
              <a:ext cx="767954" cy="1122899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7" name="Google Shape;1797;p36"/>
            <p:cNvGrpSpPr/>
            <p:nvPr/>
          </p:nvGrpSpPr>
          <p:grpSpPr>
            <a:xfrm>
              <a:off x="2359254" y="3451626"/>
              <a:ext cx="835709" cy="1244491"/>
              <a:chOff x="1313183" y="2155839"/>
              <a:chExt cx="853286" cy="1443056"/>
            </a:xfrm>
          </p:grpSpPr>
          <p:sp>
            <p:nvSpPr>
              <p:cNvPr id="1798" name="Google Shape;1798;p36"/>
              <p:cNvSpPr/>
              <p:nvPr/>
            </p:nvSpPr>
            <p:spPr>
              <a:xfrm flipH="1">
                <a:off x="1313183" y="2155839"/>
                <a:ext cx="84961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 flipH="1">
                <a:off x="1316874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0" name="Google Shape;1800;p36"/>
          <p:cNvGrpSpPr/>
          <p:nvPr/>
        </p:nvGrpSpPr>
        <p:grpSpPr>
          <a:xfrm flipH="1">
            <a:off x="5901777" y="3451626"/>
            <a:ext cx="1030523" cy="2443477"/>
            <a:chOff x="1175682" y="2155839"/>
            <a:chExt cx="1052198" cy="2833345"/>
          </a:xfrm>
        </p:grpSpPr>
        <p:grpSp>
          <p:nvGrpSpPr>
            <p:cNvPr id="1801" name="Google Shape;1801;p36"/>
            <p:cNvGrpSpPr/>
            <p:nvPr/>
          </p:nvGrpSpPr>
          <p:grpSpPr>
            <a:xfrm>
              <a:off x="1316875" y="2155839"/>
              <a:ext cx="852817" cy="1443056"/>
              <a:chOff x="1316875" y="2155839"/>
              <a:chExt cx="852817" cy="1443056"/>
            </a:xfrm>
          </p:grpSpPr>
          <p:sp>
            <p:nvSpPr>
              <p:cNvPr id="1802" name="Google Shape;1802;p36"/>
              <p:cNvSpPr/>
              <p:nvPr/>
            </p:nvSpPr>
            <p:spPr>
              <a:xfrm flipH="1">
                <a:off x="1320077" y="2155839"/>
                <a:ext cx="84961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 flipH="1">
                <a:off x="1316875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4" name="Google Shape;1804;p36"/>
            <p:cNvSpPr/>
            <p:nvPr/>
          </p:nvSpPr>
          <p:spPr>
            <a:xfrm rot="-9965945" flipH="1">
              <a:off x="1295387" y="3507963"/>
              <a:ext cx="812788" cy="1396105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9" name="Google Shape;1809;p36"/>
          <p:cNvGrpSpPr/>
          <p:nvPr/>
        </p:nvGrpSpPr>
        <p:grpSpPr>
          <a:xfrm>
            <a:off x="4334006" y="3675456"/>
            <a:ext cx="476657" cy="1534536"/>
            <a:chOff x="2574054" y="5520827"/>
            <a:chExt cx="1074036" cy="3457719"/>
          </a:xfrm>
        </p:grpSpPr>
        <p:sp>
          <p:nvSpPr>
            <p:cNvPr id="1810" name="Google Shape;1810;p36"/>
            <p:cNvSpPr/>
            <p:nvPr/>
          </p:nvSpPr>
          <p:spPr>
            <a:xfrm>
              <a:off x="2847051" y="6815022"/>
              <a:ext cx="801039" cy="2163525"/>
            </a:xfrm>
            <a:custGeom>
              <a:avLst/>
              <a:gdLst/>
              <a:ahLst/>
              <a:cxnLst/>
              <a:rect l="l" t="t" r="r" b="b"/>
              <a:pathLst>
                <a:path w="13477" h="36400" extrusionOk="0">
                  <a:moveTo>
                    <a:pt x="10555" y="20744"/>
                  </a:moveTo>
                  <a:cubicBezTo>
                    <a:pt x="10502" y="21122"/>
                    <a:pt x="10176" y="21200"/>
                    <a:pt x="9928" y="21174"/>
                  </a:cubicBezTo>
                  <a:cubicBezTo>
                    <a:pt x="9393" y="21135"/>
                    <a:pt x="9015" y="20861"/>
                    <a:pt x="8728" y="20952"/>
                  </a:cubicBezTo>
                  <a:cubicBezTo>
                    <a:pt x="8298" y="21096"/>
                    <a:pt x="8076" y="21761"/>
                    <a:pt x="7671" y="22805"/>
                  </a:cubicBezTo>
                  <a:cubicBezTo>
                    <a:pt x="7750" y="23236"/>
                    <a:pt x="8376" y="24070"/>
                    <a:pt x="9250" y="24879"/>
                  </a:cubicBezTo>
                  <a:cubicBezTo>
                    <a:pt x="10789" y="26288"/>
                    <a:pt x="12864" y="27815"/>
                    <a:pt x="12498" y="28441"/>
                  </a:cubicBezTo>
                  <a:cubicBezTo>
                    <a:pt x="12146" y="29015"/>
                    <a:pt x="9106" y="27006"/>
                    <a:pt x="8363" y="27319"/>
                  </a:cubicBezTo>
                  <a:cubicBezTo>
                    <a:pt x="8076" y="27449"/>
                    <a:pt x="8206" y="28024"/>
                    <a:pt x="8767" y="28976"/>
                  </a:cubicBezTo>
                  <a:cubicBezTo>
                    <a:pt x="9798" y="30737"/>
                    <a:pt x="11063" y="32211"/>
                    <a:pt x="12237" y="33751"/>
                  </a:cubicBezTo>
                  <a:cubicBezTo>
                    <a:pt x="13477" y="35342"/>
                    <a:pt x="12968" y="35238"/>
                    <a:pt x="11911" y="34638"/>
                  </a:cubicBezTo>
                  <a:cubicBezTo>
                    <a:pt x="10659" y="33920"/>
                    <a:pt x="9393" y="32785"/>
                    <a:pt x="8245" y="31611"/>
                  </a:cubicBezTo>
                  <a:cubicBezTo>
                    <a:pt x="7202" y="30541"/>
                    <a:pt x="6745" y="28297"/>
                    <a:pt x="6197" y="29602"/>
                  </a:cubicBezTo>
                  <a:lnTo>
                    <a:pt x="6197" y="29602"/>
                  </a:lnTo>
                  <a:cubicBezTo>
                    <a:pt x="5701" y="30763"/>
                    <a:pt x="6197" y="32094"/>
                    <a:pt x="6928" y="33085"/>
                  </a:cubicBezTo>
                  <a:lnTo>
                    <a:pt x="6928" y="33085"/>
                  </a:lnTo>
                  <a:cubicBezTo>
                    <a:pt x="7110" y="33320"/>
                    <a:pt x="9276" y="35812"/>
                    <a:pt x="8741" y="36347"/>
                  </a:cubicBezTo>
                  <a:cubicBezTo>
                    <a:pt x="8689" y="36399"/>
                    <a:pt x="6771" y="34860"/>
                    <a:pt x="6458" y="34716"/>
                  </a:cubicBezTo>
                  <a:lnTo>
                    <a:pt x="6458" y="34716"/>
                  </a:lnTo>
                  <a:cubicBezTo>
                    <a:pt x="4971" y="34312"/>
                    <a:pt x="4501" y="33151"/>
                    <a:pt x="4449" y="31207"/>
                  </a:cubicBezTo>
                  <a:lnTo>
                    <a:pt x="4423" y="31207"/>
                  </a:lnTo>
                  <a:cubicBezTo>
                    <a:pt x="3001" y="29980"/>
                    <a:pt x="2714" y="29250"/>
                    <a:pt x="2949" y="28480"/>
                  </a:cubicBezTo>
                  <a:cubicBezTo>
                    <a:pt x="3092" y="28010"/>
                    <a:pt x="3470" y="27632"/>
                    <a:pt x="3770" y="26875"/>
                  </a:cubicBezTo>
                  <a:cubicBezTo>
                    <a:pt x="3914" y="26510"/>
                    <a:pt x="4253" y="24566"/>
                    <a:pt x="4371" y="22870"/>
                  </a:cubicBezTo>
                  <a:lnTo>
                    <a:pt x="4384" y="22870"/>
                  </a:lnTo>
                  <a:cubicBezTo>
                    <a:pt x="4331" y="22492"/>
                    <a:pt x="4279" y="22114"/>
                    <a:pt x="4214" y="21761"/>
                  </a:cubicBezTo>
                  <a:lnTo>
                    <a:pt x="4214" y="21761"/>
                  </a:lnTo>
                  <a:cubicBezTo>
                    <a:pt x="3927" y="20183"/>
                    <a:pt x="3418" y="18774"/>
                    <a:pt x="3001" y="17195"/>
                  </a:cubicBezTo>
                  <a:cubicBezTo>
                    <a:pt x="2427" y="15055"/>
                    <a:pt x="1944" y="12733"/>
                    <a:pt x="1526" y="10554"/>
                  </a:cubicBezTo>
                  <a:lnTo>
                    <a:pt x="1526" y="10554"/>
                  </a:lnTo>
                  <a:cubicBezTo>
                    <a:pt x="731" y="6367"/>
                    <a:pt x="274" y="2701"/>
                    <a:pt x="0" y="65"/>
                  </a:cubicBezTo>
                  <a:cubicBezTo>
                    <a:pt x="365" y="39"/>
                    <a:pt x="731" y="26"/>
                    <a:pt x="1109" y="13"/>
                  </a:cubicBezTo>
                  <a:lnTo>
                    <a:pt x="1109" y="52"/>
                  </a:lnTo>
                  <a:cubicBezTo>
                    <a:pt x="1709" y="39"/>
                    <a:pt x="2322" y="0"/>
                    <a:pt x="2935" y="26"/>
                  </a:cubicBezTo>
                  <a:cubicBezTo>
                    <a:pt x="3001" y="496"/>
                    <a:pt x="3079" y="1031"/>
                    <a:pt x="3157" y="1605"/>
                  </a:cubicBezTo>
                  <a:lnTo>
                    <a:pt x="3157" y="1605"/>
                  </a:lnTo>
                  <a:cubicBezTo>
                    <a:pt x="3418" y="3301"/>
                    <a:pt x="3757" y="5362"/>
                    <a:pt x="4136" y="7463"/>
                  </a:cubicBezTo>
                  <a:lnTo>
                    <a:pt x="4136" y="7463"/>
                  </a:lnTo>
                  <a:cubicBezTo>
                    <a:pt x="4553" y="9785"/>
                    <a:pt x="4997" y="12107"/>
                    <a:pt x="5493" y="14416"/>
                  </a:cubicBezTo>
                  <a:lnTo>
                    <a:pt x="5493" y="14416"/>
                  </a:lnTo>
                  <a:cubicBezTo>
                    <a:pt x="5636" y="15069"/>
                    <a:pt x="6549" y="20418"/>
                    <a:pt x="7476" y="19282"/>
                  </a:cubicBezTo>
                  <a:cubicBezTo>
                    <a:pt x="7671" y="19048"/>
                    <a:pt x="7841" y="18552"/>
                    <a:pt x="8258" y="18500"/>
                  </a:cubicBezTo>
                  <a:cubicBezTo>
                    <a:pt x="9237" y="18382"/>
                    <a:pt x="10541" y="19909"/>
                    <a:pt x="10568" y="20744"/>
                  </a:cubicBezTo>
                  <a:cubicBezTo>
                    <a:pt x="10555" y="20835"/>
                    <a:pt x="10555" y="20731"/>
                    <a:pt x="10555" y="20744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2833856" y="5521362"/>
              <a:ext cx="753430" cy="1374314"/>
            </a:xfrm>
            <a:custGeom>
              <a:avLst/>
              <a:gdLst/>
              <a:ahLst/>
              <a:cxnLst/>
              <a:rect l="l" t="t" r="r" b="b"/>
              <a:pathLst>
                <a:path w="12676" h="23122" extrusionOk="0">
                  <a:moveTo>
                    <a:pt x="8487" y="1"/>
                  </a:moveTo>
                  <a:cubicBezTo>
                    <a:pt x="8238" y="1"/>
                    <a:pt x="7450" y="565"/>
                    <a:pt x="6367" y="630"/>
                  </a:cubicBezTo>
                  <a:cubicBezTo>
                    <a:pt x="4827" y="721"/>
                    <a:pt x="4775" y="1061"/>
                    <a:pt x="4462" y="1974"/>
                  </a:cubicBezTo>
                  <a:cubicBezTo>
                    <a:pt x="4410" y="2169"/>
                    <a:pt x="4384" y="2365"/>
                    <a:pt x="4384" y="2561"/>
                  </a:cubicBezTo>
                  <a:cubicBezTo>
                    <a:pt x="4332" y="3774"/>
                    <a:pt x="4593" y="6240"/>
                    <a:pt x="4279" y="8119"/>
                  </a:cubicBezTo>
                  <a:cubicBezTo>
                    <a:pt x="4214" y="8588"/>
                    <a:pt x="4084" y="9032"/>
                    <a:pt x="3901" y="9462"/>
                  </a:cubicBezTo>
                  <a:cubicBezTo>
                    <a:pt x="1475" y="14576"/>
                    <a:pt x="470" y="19495"/>
                    <a:pt x="0" y="22483"/>
                  </a:cubicBezTo>
                  <a:cubicBezTo>
                    <a:pt x="940" y="22730"/>
                    <a:pt x="1879" y="22939"/>
                    <a:pt x="2831" y="23122"/>
                  </a:cubicBezTo>
                  <a:cubicBezTo>
                    <a:pt x="3575" y="19534"/>
                    <a:pt x="5858" y="11419"/>
                    <a:pt x="6693" y="11015"/>
                  </a:cubicBezTo>
                  <a:cubicBezTo>
                    <a:pt x="6765" y="10980"/>
                    <a:pt x="6830" y="10964"/>
                    <a:pt x="6889" y="10964"/>
                  </a:cubicBezTo>
                  <a:cubicBezTo>
                    <a:pt x="7357" y="10964"/>
                    <a:pt x="7514" y="11929"/>
                    <a:pt x="8401" y="11929"/>
                  </a:cubicBezTo>
                  <a:cubicBezTo>
                    <a:pt x="8529" y="11929"/>
                    <a:pt x="8671" y="11909"/>
                    <a:pt x="8833" y="11863"/>
                  </a:cubicBezTo>
                  <a:cubicBezTo>
                    <a:pt x="10726" y="11329"/>
                    <a:pt x="10478" y="10387"/>
                    <a:pt x="9378" y="10387"/>
                  </a:cubicBezTo>
                  <a:cubicBezTo>
                    <a:pt x="9349" y="10387"/>
                    <a:pt x="9320" y="10387"/>
                    <a:pt x="9289" y="10389"/>
                  </a:cubicBezTo>
                  <a:cubicBezTo>
                    <a:pt x="9219" y="10391"/>
                    <a:pt x="9153" y="10393"/>
                    <a:pt x="9090" y="10393"/>
                  </a:cubicBezTo>
                  <a:cubicBezTo>
                    <a:pt x="8293" y="10393"/>
                    <a:pt x="8080" y="10132"/>
                    <a:pt x="7463" y="8862"/>
                  </a:cubicBezTo>
                  <a:cubicBezTo>
                    <a:pt x="7789" y="7714"/>
                    <a:pt x="12133" y="7049"/>
                    <a:pt x="12172" y="6227"/>
                  </a:cubicBezTo>
                  <a:cubicBezTo>
                    <a:pt x="12183" y="6000"/>
                    <a:pt x="11863" y="5931"/>
                    <a:pt x="11396" y="5931"/>
                  </a:cubicBezTo>
                  <a:cubicBezTo>
                    <a:pt x="10682" y="5931"/>
                    <a:pt x="9625" y="6091"/>
                    <a:pt x="8882" y="6091"/>
                  </a:cubicBezTo>
                  <a:cubicBezTo>
                    <a:pt x="8353" y="6091"/>
                    <a:pt x="7983" y="6010"/>
                    <a:pt x="8011" y="5731"/>
                  </a:cubicBezTo>
                  <a:cubicBezTo>
                    <a:pt x="8089" y="4805"/>
                    <a:pt x="11572" y="2874"/>
                    <a:pt x="12473" y="2013"/>
                  </a:cubicBezTo>
                  <a:cubicBezTo>
                    <a:pt x="12676" y="1818"/>
                    <a:pt x="12562" y="1733"/>
                    <a:pt x="12255" y="1733"/>
                  </a:cubicBezTo>
                  <a:cubicBezTo>
                    <a:pt x="11202" y="1733"/>
                    <a:pt x="7877" y="2734"/>
                    <a:pt x="7241" y="3774"/>
                  </a:cubicBezTo>
                  <a:cubicBezTo>
                    <a:pt x="6984" y="4194"/>
                    <a:pt x="6737" y="4362"/>
                    <a:pt x="6526" y="4362"/>
                  </a:cubicBezTo>
                  <a:cubicBezTo>
                    <a:pt x="6063" y="4362"/>
                    <a:pt x="5775" y="3552"/>
                    <a:pt x="5936" y="2835"/>
                  </a:cubicBezTo>
                  <a:cubicBezTo>
                    <a:pt x="6184" y="1791"/>
                    <a:pt x="8180" y="1269"/>
                    <a:pt x="8506" y="356"/>
                  </a:cubicBezTo>
                  <a:cubicBezTo>
                    <a:pt x="8601" y="95"/>
                    <a:pt x="8589" y="1"/>
                    <a:pt x="8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2966461" y="6614182"/>
              <a:ext cx="104729" cy="236561"/>
            </a:xfrm>
            <a:custGeom>
              <a:avLst/>
              <a:gdLst/>
              <a:ahLst/>
              <a:cxnLst/>
              <a:rect l="l" t="t" r="r" b="b"/>
              <a:pathLst>
                <a:path w="1762" h="3980" extrusionOk="0">
                  <a:moveTo>
                    <a:pt x="1761" y="0"/>
                  </a:moveTo>
                  <a:lnTo>
                    <a:pt x="1761" y="0"/>
                  </a:lnTo>
                  <a:cubicBezTo>
                    <a:pt x="1409" y="209"/>
                    <a:pt x="1018" y="378"/>
                    <a:pt x="626" y="509"/>
                  </a:cubicBezTo>
                  <a:cubicBezTo>
                    <a:pt x="574" y="509"/>
                    <a:pt x="535" y="522"/>
                    <a:pt x="483" y="535"/>
                  </a:cubicBezTo>
                  <a:cubicBezTo>
                    <a:pt x="496" y="574"/>
                    <a:pt x="509" y="600"/>
                    <a:pt x="522" y="639"/>
                  </a:cubicBezTo>
                  <a:cubicBezTo>
                    <a:pt x="626" y="1018"/>
                    <a:pt x="444" y="1696"/>
                    <a:pt x="105" y="2427"/>
                  </a:cubicBezTo>
                  <a:cubicBezTo>
                    <a:pt x="131" y="2479"/>
                    <a:pt x="157" y="2531"/>
                    <a:pt x="170" y="2583"/>
                  </a:cubicBezTo>
                  <a:cubicBezTo>
                    <a:pt x="287" y="3053"/>
                    <a:pt x="235" y="3549"/>
                    <a:pt x="0" y="3979"/>
                  </a:cubicBezTo>
                  <a:cubicBezTo>
                    <a:pt x="248" y="3836"/>
                    <a:pt x="535" y="3757"/>
                    <a:pt x="809" y="3731"/>
                  </a:cubicBezTo>
                  <a:cubicBezTo>
                    <a:pt x="1070" y="2635"/>
                    <a:pt x="1396" y="1344"/>
                    <a:pt x="1761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6"/>
            <p:cNvSpPr/>
            <p:nvPr/>
          </p:nvSpPr>
          <p:spPr>
            <a:xfrm>
              <a:off x="2923012" y="6045780"/>
              <a:ext cx="280010" cy="414874"/>
            </a:xfrm>
            <a:custGeom>
              <a:avLst/>
              <a:gdLst/>
              <a:ahLst/>
              <a:cxnLst/>
              <a:rect l="l" t="t" r="r" b="b"/>
              <a:pathLst>
                <a:path w="4711" h="6980" extrusionOk="0">
                  <a:moveTo>
                    <a:pt x="2623" y="0"/>
                  </a:moveTo>
                  <a:cubicBezTo>
                    <a:pt x="2571" y="222"/>
                    <a:pt x="2492" y="444"/>
                    <a:pt x="2401" y="639"/>
                  </a:cubicBezTo>
                  <a:cubicBezTo>
                    <a:pt x="2062" y="1357"/>
                    <a:pt x="1762" y="2048"/>
                    <a:pt x="1475" y="2753"/>
                  </a:cubicBezTo>
                  <a:cubicBezTo>
                    <a:pt x="1631" y="2818"/>
                    <a:pt x="1749" y="2949"/>
                    <a:pt x="1801" y="3105"/>
                  </a:cubicBezTo>
                  <a:cubicBezTo>
                    <a:pt x="2010" y="3627"/>
                    <a:pt x="1984" y="4201"/>
                    <a:pt x="1749" y="4710"/>
                  </a:cubicBezTo>
                  <a:cubicBezTo>
                    <a:pt x="1644" y="5336"/>
                    <a:pt x="1357" y="5923"/>
                    <a:pt x="796" y="6249"/>
                  </a:cubicBezTo>
                  <a:cubicBezTo>
                    <a:pt x="650" y="6344"/>
                    <a:pt x="477" y="6387"/>
                    <a:pt x="300" y="6387"/>
                  </a:cubicBezTo>
                  <a:cubicBezTo>
                    <a:pt x="257" y="6387"/>
                    <a:pt x="214" y="6385"/>
                    <a:pt x="170" y="6380"/>
                  </a:cubicBezTo>
                  <a:cubicBezTo>
                    <a:pt x="105" y="6575"/>
                    <a:pt x="53" y="6771"/>
                    <a:pt x="1" y="6954"/>
                  </a:cubicBezTo>
                  <a:cubicBezTo>
                    <a:pt x="79" y="6954"/>
                    <a:pt x="157" y="6954"/>
                    <a:pt x="235" y="6980"/>
                  </a:cubicBezTo>
                  <a:cubicBezTo>
                    <a:pt x="1064" y="6566"/>
                    <a:pt x="2109" y="6405"/>
                    <a:pt x="3082" y="6405"/>
                  </a:cubicBezTo>
                  <a:cubicBezTo>
                    <a:pt x="3120" y="6405"/>
                    <a:pt x="3159" y="6405"/>
                    <a:pt x="3197" y="6406"/>
                  </a:cubicBezTo>
                  <a:cubicBezTo>
                    <a:pt x="3288" y="6367"/>
                    <a:pt x="3380" y="6314"/>
                    <a:pt x="3471" y="6275"/>
                  </a:cubicBezTo>
                  <a:cubicBezTo>
                    <a:pt x="3588" y="5897"/>
                    <a:pt x="3706" y="5532"/>
                    <a:pt x="3823" y="5192"/>
                  </a:cubicBezTo>
                  <a:cubicBezTo>
                    <a:pt x="3458" y="4879"/>
                    <a:pt x="3197" y="4462"/>
                    <a:pt x="3080" y="3992"/>
                  </a:cubicBezTo>
                  <a:cubicBezTo>
                    <a:pt x="3014" y="3836"/>
                    <a:pt x="2949" y="3666"/>
                    <a:pt x="2910" y="3496"/>
                  </a:cubicBezTo>
                  <a:cubicBezTo>
                    <a:pt x="2766" y="2909"/>
                    <a:pt x="2936" y="2296"/>
                    <a:pt x="3367" y="1866"/>
                  </a:cubicBezTo>
                  <a:cubicBezTo>
                    <a:pt x="3627" y="1331"/>
                    <a:pt x="4123" y="952"/>
                    <a:pt x="4697" y="835"/>
                  </a:cubicBezTo>
                  <a:cubicBezTo>
                    <a:pt x="4697" y="796"/>
                    <a:pt x="4697" y="757"/>
                    <a:pt x="4710" y="718"/>
                  </a:cubicBezTo>
                  <a:lnTo>
                    <a:pt x="4710" y="718"/>
                  </a:lnTo>
                  <a:cubicBezTo>
                    <a:pt x="4503" y="835"/>
                    <a:pt x="4290" y="908"/>
                    <a:pt x="4087" y="908"/>
                  </a:cubicBezTo>
                  <a:cubicBezTo>
                    <a:pt x="3997" y="908"/>
                    <a:pt x="3908" y="893"/>
                    <a:pt x="3823" y="861"/>
                  </a:cubicBezTo>
                  <a:cubicBezTo>
                    <a:pt x="3627" y="757"/>
                    <a:pt x="3471" y="587"/>
                    <a:pt x="3406" y="365"/>
                  </a:cubicBezTo>
                  <a:lnTo>
                    <a:pt x="3380" y="365"/>
                  </a:lnTo>
                  <a:cubicBezTo>
                    <a:pt x="3367" y="365"/>
                    <a:pt x="3353" y="365"/>
                    <a:pt x="3327" y="352"/>
                  </a:cubicBezTo>
                  <a:cubicBezTo>
                    <a:pt x="3053" y="339"/>
                    <a:pt x="2806" y="209"/>
                    <a:pt x="262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6"/>
            <p:cNvSpPr/>
            <p:nvPr/>
          </p:nvSpPr>
          <p:spPr>
            <a:xfrm>
              <a:off x="2833856" y="5520827"/>
              <a:ext cx="510212" cy="1352381"/>
            </a:xfrm>
            <a:custGeom>
              <a:avLst/>
              <a:gdLst/>
              <a:ahLst/>
              <a:cxnLst/>
              <a:rect l="l" t="t" r="r" b="b"/>
              <a:pathLst>
                <a:path w="8584" h="22753" extrusionOk="0">
                  <a:moveTo>
                    <a:pt x="8469" y="1"/>
                  </a:moveTo>
                  <a:cubicBezTo>
                    <a:pt x="8217" y="1"/>
                    <a:pt x="7438" y="559"/>
                    <a:pt x="6354" y="626"/>
                  </a:cubicBezTo>
                  <a:cubicBezTo>
                    <a:pt x="4814" y="730"/>
                    <a:pt x="4775" y="1070"/>
                    <a:pt x="4462" y="1983"/>
                  </a:cubicBezTo>
                  <a:cubicBezTo>
                    <a:pt x="4410" y="2178"/>
                    <a:pt x="4384" y="2374"/>
                    <a:pt x="4384" y="2570"/>
                  </a:cubicBezTo>
                  <a:cubicBezTo>
                    <a:pt x="4332" y="3783"/>
                    <a:pt x="4593" y="6249"/>
                    <a:pt x="4279" y="8128"/>
                  </a:cubicBezTo>
                  <a:cubicBezTo>
                    <a:pt x="4214" y="8597"/>
                    <a:pt x="4084" y="9041"/>
                    <a:pt x="3901" y="9471"/>
                  </a:cubicBezTo>
                  <a:cubicBezTo>
                    <a:pt x="1475" y="14585"/>
                    <a:pt x="470" y="19504"/>
                    <a:pt x="0" y="22492"/>
                  </a:cubicBezTo>
                  <a:cubicBezTo>
                    <a:pt x="353" y="22583"/>
                    <a:pt x="705" y="22674"/>
                    <a:pt x="1057" y="22752"/>
                  </a:cubicBezTo>
                  <a:cubicBezTo>
                    <a:pt x="2062" y="17730"/>
                    <a:pt x="4749" y="9184"/>
                    <a:pt x="5349" y="7658"/>
                  </a:cubicBezTo>
                  <a:cubicBezTo>
                    <a:pt x="5349" y="7658"/>
                    <a:pt x="4697" y="2335"/>
                    <a:pt x="5532" y="1487"/>
                  </a:cubicBezTo>
                  <a:cubicBezTo>
                    <a:pt x="6184" y="809"/>
                    <a:pt x="7267" y="835"/>
                    <a:pt x="8520" y="287"/>
                  </a:cubicBezTo>
                  <a:cubicBezTo>
                    <a:pt x="8583" y="78"/>
                    <a:pt x="8562" y="1"/>
                    <a:pt x="8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2574054" y="6711838"/>
              <a:ext cx="731319" cy="221107"/>
            </a:xfrm>
            <a:custGeom>
              <a:avLst/>
              <a:gdLst/>
              <a:ahLst/>
              <a:cxnLst/>
              <a:rect l="l" t="t" r="r" b="b"/>
              <a:pathLst>
                <a:path w="12304" h="3720" extrusionOk="0">
                  <a:moveTo>
                    <a:pt x="6615" y="1"/>
                  </a:moveTo>
                  <a:cubicBezTo>
                    <a:pt x="5258" y="1"/>
                    <a:pt x="4097" y="784"/>
                    <a:pt x="3641" y="1866"/>
                  </a:cubicBezTo>
                  <a:cubicBezTo>
                    <a:pt x="3236" y="1527"/>
                    <a:pt x="2740" y="1345"/>
                    <a:pt x="2206" y="1345"/>
                  </a:cubicBezTo>
                  <a:cubicBezTo>
                    <a:pt x="2198" y="1345"/>
                    <a:pt x="2190" y="1344"/>
                    <a:pt x="2182" y="1344"/>
                  </a:cubicBezTo>
                  <a:cubicBezTo>
                    <a:pt x="992" y="1344"/>
                    <a:pt x="14" y="2305"/>
                    <a:pt x="1" y="3510"/>
                  </a:cubicBezTo>
                  <a:cubicBezTo>
                    <a:pt x="1" y="3576"/>
                    <a:pt x="14" y="3654"/>
                    <a:pt x="14" y="3719"/>
                  </a:cubicBezTo>
                  <a:lnTo>
                    <a:pt x="12277" y="3719"/>
                  </a:lnTo>
                  <a:cubicBezTo>
                    <a:pt x="12290" y="3654"/>
                    <a:pt x="12303" y="3576"/>
                    <a:pt x="12303" y="3510"/>
                  </a:cubicBezTo>
                  <a:cubicBezTo>
                    <a:pt x="12303" y="2688"/>
                    <a:pt x="11573" y="2036"/>
                    <a:pt x="10673" y="2036"/>
                  </a:cubicBezTo>
                  <a:cubicBezTo>
                    <a:pt x="10346" y="2036"/>
                    <a:pt x="10020" y="2127"/>
                    <a:pt x="9733" y="2297"/>
                  </a:cubicBezTo>
                  <a:cubicBezTo>
                    <a:pt x="9446" y="992"/>
                    <a:pt x="8168" y="1"/>
                    <a:pt x="6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035;p44">
            <a:extLst>
              <a:ext uri="{FF2B5EF4-FFF2-40B4-BE49-F238E27FC236}">
                <a16:creationId xmlns:a16="http://schemas.microsoft.com/office/drawing/2014/main" id="{0A8301F6-E537-45A5-B385-DE9D03961409}"/>
              </a:ext>
            </a:extLst>
          </p:cNvPr>
          <p:cNvGrpSpPr/>
          <p:nvPr/>
        </p:nvGrpSpPr>
        <p:grpSpPr>
          <a:xfrm>
            <a:off x="711704" y="1488510"/>
            <a:ext cx="3622302" cy="6102392"/>
            <a:chOff x="4711850" y="1454952"/>
            <a:chExt cx="3461362" cy="6244605"/>
          </a:xfrm>
        </p:grpSpPr>
        <p:grpSp>
          <p:nvGrpSpPr>
            <p:cNvPr id="33" name="Google Shape;2036;p44">
              <a:extLst>
                <a:ext uri="{FF2B5EF4-FFF2-40B4-BE49-F238E27FC236}">
                  <a16:creationId xmlns:a16="http://schemas.microsoft.com/office/drawing/2014/main" id="{26D76ED6-FCB6-4F6C-8C88-75F91B756628}"/>
                </a:ext>
              </a:extLst>
            </p:cNvPr>
            <p:cNvGrpSpPr/>
            <p:nvPr/>
          </p:nvGrpSpPr>
          <p:grpSpPr>
            <a:xfrm rot="10800000">
              <a:off x="4734014" y="4211699"/>
              <a:ext cx="3439198" cy="3487858"/>
              <a:chOff x="4572029" y="1415284"/>
              <a:chExt cx="2875343" cy="2325084"/>
            </a:xfrm>
          </p:grpSpPr>
          <p:grpSp>
            <p:nvGrpSpPr>
              <p:cNvPr id="41" name="Google Shape;2037;p44">
                <a:extLst>
                  <a:ext uri="{FF2B5EF4-FFF2-40B4-BE49-F238E27FC236}">
                    <a16:creationId xmlns:a16="http://schemas.microsoft.com/office/drawing/2014/main" id="{4A711E2F-0000-4396-AC05-B0DDF96EDC1F}"/>
                  </a:ext>
                </a:extLst>
              </p:cNvPr>
              <p:cNvGrpSpPr/>
              <p:nvPr/>
            </p:nvGrpSpPr>
            <p:grpSpPr>
              <a:xfrm>
                <a:off x="4572029" y="1415284"/>
                <a:ext cx="2875343" cy="2034503"/>
                <a:chOff x="518720" y="252435"/>
                <a:chExt cx="6524255" cy="4540471"/>
              </a:xfrm>
            </p:grpSpPr>
            <p:sp>
              <p:nvSpPr>
                <p:cNvPr id="43" name="Google Shape;2038;p44">
                  <a:extLst>
                    <a:ext uri="{FF2B5EF4-FFF2-40B4-BE49-F238E27FC236}">
                      <a16:creationId xmlns:a16="http://schemas.microsoft.com/office/drawing/2014/main" id="{B483A71F-CA2B-46D2-A6AC-1A9773DD0970}"/>
                    </a:ext>
                  </a:extLst>
                </p:cNvPr>
                <p:cNvSpPr/>
                <p:nvPr/>
              </p:nvSpPr>
              <p:spPr>
                <a:xfrm>
                  <a:off x="518720" y="4064753"/>
                  <a:ext cx="6524250" cy="72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039;p44">
                  <a:extLst>
                    <a:ext uri="{FF2B5EF4-FFF2-40B4-BE49-F238E27FC236}">
                      <a16:creationId xmlns:a16="http://schemas.microsoft.com/office/drawing/2014/main" id="{49B54633-854D-40F3-8D25-7BAF73FE73C7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" name="Google Shape;2040;p44">
                <a:extLst>
                  <a:ext uri="{FF2B5EF4-FFF2-40B4-BE49-F238E27FC236}">
                    <a16:creationId xmlns:a16="http://schemas.microsoft.com/office/drawing/2014/main" id="{4E24FAD1-2AA1-42D3-862B-3E8A42BA6372}"/>
                  </a:ext>
                </a:extLst>
              </p:cNvPr>
              <p:cNvSpPr/>
              <p:nvPr/>
            </p:nvSpPr>
            <p:spPr>
              <a:xfrm>
                <a:off x="5498909" y="341409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2041;p44">
              <a:extLst>
                <a:ext uri="{FF2B5EF4-FFF2-40B4-BE49-F238E27FC236}">
                  <a16:creationId xmlns:a16="http://schemas.microsoft.com/office/drawing/2014/main" id="{E2B0B2C7-26CF-4637-AB8B-E2D28F28BBC3}"/>
                </a:ext>
              </a:extLst>
            </p:cNvPr>
            <p:cNvGrpSpPr/>
            <p:nvPr/>
          </p:nvGrpSpPr>
          <p:grpSpPr>
            <a:xfrm>
              <a:off x="4711850" y="1454952"/>
              <a:ext cx="3439198" cy="2782660"/>
              <a:chOff x="4572029" y="1415284"/>
              <a:chExt cx="2875343" cy="2325084"/>
            </a:xfrm>
          </p:grpSpPr>
          <p:grpSp>
            <p:nvGrpSpPr>
              <p:cNvPr id="35" name="Google Shape;2042;p44">
                <a:extLst>
                  <a:ext uri="{FF2B5EF4-FFF2-40B4-BE49-F238E27FC236}">
                    <a16:creationId xmlns:a16="http://schemas.microsoft.com/office/drawing/2014/main" id="{AB759E2C-5265-4AA9-9E2A-38565FEE1193}"/>
                  </a:ext>
                </a:extLst>
              </p:cNvPr>
              <p:cNvGrpSpPr/>
              <p:nvPr/>
            </p:nvGrpSpPr>
            <p:grpSpPr>
              <a:xfrm>
                <a:off x="4572029" y="1415284"/>
                <a:ext cx="2875343" cy="2034503"/>
                <a:chOff x="3665856" y="822037"/>
                <a:chExt cx="4758139" cy="3311365"/>
              </a:xfrm>
            </p:grpSpPr>
            <p:grpSp>
              <p:nvGrpSpPr>
                <p:cNvPr id="37" name="Google Shape;2043;p44">
                  <a:extLst>
                    <a:ext uri="{FF2B5EF4-FFF2-40B4-BE49-F238E27FC236}">
                      <a16:creationId xmlns:a16="http://schemas.microsoft.com/office/drawing/2014/main" id="{F488616A-EA10-43AA-B80B-D9DFADA92800}"/>
                    </a:ext>
                  </a:extLst>
                </p:cNvPr>
                <p:cNvGrpSpPr/>
                <p:nvPr/>
              </p:nvGrpSpPr>
              <p:grpSpPr>
                <a:xfrm>
                  <a:off x="3665856" y="822037"/>
                  <a:ext cx="4758139" cy="3311365"/>
                  <a:chOff x="518720" y="252435"/>
                  <a:chExt cx="6524255" cy="4540471"/>
                </a:xfrm>
              </p:grpSpPr>
              <p:sp>
                <p:nvSpPr>
                  <p:cNvPr id="39" name="Google Shape;2044;p44">
                    <a:extLst>
                      <a:ext uri="{FF2B5EF4-FFF2-40B4-BE49-F238E27FC236}">
                        <a16:creationId xmlns:a16="http://schemas.microsoft.com/office/drawing/2014/main" id="{CE7357AF-D15D-44D3-8171-96F526542383}"/>
                      </a:ext>
                    </a:extLst>
                  </p:cNvPr>
                  <p:cNvSpPr/>
                  <p:nvPr/>
                </p:nvSpPr>
                <p:spPr>
                  <a:xfrm>
                    <a:off x="518720" y="4064753"/>
                    <a:ext cx="6524250" cy="7281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0013" algn="bl" rotWithShape="0">
                      <a:schemeClr val="accent2"/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2045;p44">
                    <a:extLst>
                      <a:ext uri="{FF2B5EF4-FFF2-40B4-BE49-F238E27FC236}">
                        <a16:creationId xmlns:a16="http://schemas.microsoft.com/office/drawing/2014/main" id="{90607776-A352-4D77-8224-9AA793E41834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0013" algn="bl" rotWithShape="0">
                      <a:schemeClr val="accent2"/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8" name="Google Shape;2046;p44">
                  <a:extLst>
                    <a:ext uri="{FF2B5EF4-FFF2-40B4-BE49-F238E27FC236}">
                      <a16:creationId xmlns:a16="http://schemas.microsoft.com/office/drawing/2014/main" id="{15210D42-62D3-4710-8D90-D135F3961879}"/>
                    </a:ext>
                  </a:extLst>
                </p:cNvPr>
                <p:cNvSpPr/>
                <p:nvPr/>
              </p:nvSpPr>
              <p:spPr>
                <a:xfrm>
                  <a:off x="5947879" y="3788170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71438" algn="bl" rotWithShape="0">
                    <a:schemeClr val="accen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" name="Google Shape;2047;p44">
                <a:extLst>
                  <a:ext uri="{FF2B5EF4-FFF2-40B4-BE49-F238E27FC236}">
                    <a16:creationId xmlns:a16="http://schemas.microsoft.com/office/drawing/2014/main" id="{AC69210D-1C6B-41CE-9CCE-FA812243100B}"/>
                  </a:ext>
                </a:extLst>
              </p:cNvPr>
              <p:cNvSpPr/>
              <p:nvPr/>
            </p:nvSpPr>
            <p:spPr>
              <a:xfrm>
                <a:off x="5498909" y="341409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100013" algn="bl" rotWithShape="0">
                  <a:schemeClr val="accen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" name="Google Shape;2104;p46">
            <a:extLst>
              <a:ext uri="{FF2B5EF4-FFF2-40B4-BE49-F238E27FC236}">
                <a16:creationId xmlns:a16="http://schemas.microsoft.com/office/drawing/2014/main" id="{3F387D2D-B699-49F5-A970-C2D79DE72090}"/>
              </a:ext>
            </a:extLst>
          </p:cNvPr>
          <p:cNvGrpSpPr/>
          <p:nvPr/>
        </p:nvGrpSpPr>
        <p:grpSpPr>
          <a:xfrm>
            <a:off x="8000060" y="3283065"/>
            <a:ext cx="864912" cy="2926236"/>
            <a:chOff x="3779748" y="2028646"/>
            <a:chExt cx="1337296" cy="5018179"/>
          </a:xfrm>
        </p:grpSpPr>
        <p:sp>
          <p:nvSpPr>
            <p:cNvPr id="46" name="Google Shape;2105;p46">
              <a:extLst>
                <a:ext uri="{FF2B5EF4-FFF2-40B4-BE49-F238E27FC236}">
                  <a16:creationId xmlns:a16="http://schemas.microsoft.com/office/drawing/2014/main" id="{2A20BFBC-7800-4E42-BA1C-52758FAB351B}"/>
                </a:ext>
              </a:extLst>
            </p:cNvPr>
            <p:cNvSpPr/>
            <p:nvPr/>
          </p:nvSpPr>
          <p:spPr>
            <a:xfrm rot="10800000" flipH="1">
              <a:off x="3779748" y="4376147"/>
              <a:ext cx="1198102" cy="2670678"/>
            </a:xfrm>
            <a:custGeom>
              <a:avLst/>
              <a:gdLst/>
              <a:ahLst/>
              <a:cxnLst/>
              <a:rect l="l" t="t" r="r" b="b"/>
              <a:pathLst>
                <a:path w="24758" h="55185" extrusionOk="0">
                  <a:moveTo>
                    <a:pt x="1355" y="24267"/>
                  </a:moveTo>
                  <a:cubicBezTo>
                    <a:pt x="1683" y="24374"/>
                    <a:pt x="2016" y="24453"/>
                    <a:pt x="2361" y="24493"/>
                  </a:cubicBezTo>
                  <a:cubicBezTo>
                    <a:pt x="1982" y="24600"/>
                    <a:pt x="1604" y="24679"/>
                    <a:pt x="1220" y="24730"/>
                  </a:cubicBezTo>
                  <a:lnTo>
                    <a:pt x="1163" y="24781"/>
                  </a:lnTo>
                  <a:cubicBezTo>
                    <a:pt x="1135" y="24736"/>
                    <a:pt x="1101" y="24702"/>
                    <a:pt x="1062" y="24668"/>
                  </a:cubicBezTo>
                  <a:cubicBezTo>
                    <a:pt x="1146" y="24521"/>
                    <a:pt x="1242" y="24386"/>
                    <a:pt x="1355" y="24267"/>
                  </a:cubicBezTo>
                  <a:close/>
                  <a:moveTo>
                    <a:pt x="18698" y="25300"/>
                  </a:moveTo>
                  <a:cubicBezTo>
                    <a:pt x="18896" y="26153"/>
                    <a:pt x="18936" y="26927"/>
                    <a:pt x="18981" y="27706"/>
                  </a:cubicBezTo>
                  <a:lnTo>
                    <a:pt x="18992" y="27701"/>
                  </a:lnTo>
                  <a:cubicBezTo>
                    <a:pt x="19105" y="27847"/>
                    <a:pt x="19235" y="27989"/>
                    <a:pt x="19382" y="28107"/>
                  </a:cubicBezTo>
                  <a:cubicBezTo>
                    <a:pt x="19399" y="28215"/>
                    <a:pt x="19410" y="28316"/>
                    <a:pt x="19421" y="28423"/>
                  </a:cubicBezTo>
                  <a:cubicBezTo>
                    <a:pt x="19523" y="29248"/>
                    <a:pt x="19647" y="30084"/>
                    <a:pt x="19788" y="30937"/>
                  </a:cubicBezTo>
                  <a:cubicBezTo>
                    <a:pt x="19777" y="31823"/>
                    <a:pt x="19828" y="32704"/>
                    <a:pt x="19935" y="33585"/>
                  </a:cubicBezTo>
                  <a:cubicBezTo>
                    <a:pt x="19314" y="32597"/>
                    <a:pt x="18704" y="31603"/>
                    <a:pt x="18105" y="30598"/>
                  </a:cubicBezTo>
                  <a:cubicBezTo>
                    <a:pt x="17767" y="30089"/>
                    <a:pt x="17462" y="29553"/>
                    <a:pt x="17191" y="29005"/>
                  </a:cubicBezTo>
                  <a:lnTo>
                    <a:pt x="16829" y="28983"/>
                  </a:lnTo>
                  <a:cubicBezTo>
                    <a:pt x="16835" y="28689"/>
                    <a:pt x="16863" y="28401"/>
                    <a:pt x="16919" y="28113"/>
                  </a:cubicBezTo>
                  <a:lnTo>
                    <a:pt x="17281" y="27887"/>
                  </a:lnTo>
                  <a:cubicBezTo>
                    <a:pt x="17507" y="28164"/>
                    <a:pt x="17727" y="28435"/>
                    <a:pt x="17953" y="28711"/>
                  </a:cubicBezTo>
                  <a:cubicBezTo>
                    <a:pt x="18139" y="28045"/>
                    <a:pt x="18326" y="27384"/>
                    <a:pt x="18512" y="26724"/>
                  </a:cubicBezTo>
                  <a:cubicBezTo>
                    <a:pt x="18506" y="26701"/>
                    <a:pt x="18506" y="26684"/>
                    <a:pt x="18501" y="26667"/>
                  </a:cubicBezTo>
                  <a:lnTo>
                    <a:pt x="18698" y="25300"/>
                  </a:lnTo>
                  <a:close/>
                  <a:moveTo>
                    <a:pt x="18636" y="0"/>
                  </a:moveTo>
                  <a:lnTo>
                    <a:pt x="18636" y="0"/>
                  </a:lnTo>
                  <a:cubicBezTo>
                    <a:pt x="17834" y="96"/>
                    <a:pt x="17066" y="396"/>
                    <a:pt x="16411" y="864"/>
                  </a:cubicBezTo>
                  <a:cubicBezTo>
                    <a:pt x="16072" y="799"/>
                    <a:pt x="15729" y="766"/>
                    <a:pt x="15387" y="766"/>
                  </a:cubicBezTo>
                  <a:cubicBezTo>
                    <a:pt x="14908" y="766"/>
                    <a:pt x="14430" y="830"/>
                    <a:pt x="13966" y="955"/>
                  </a:cubicBezTo>
                  <a:cubicBezTo>
                    <a:pt x="13746" y="1017"/>
                    <a:pt x="13531" y="1096"/>
                    <a:pt x="13322" y="1186"/>
                  </a:cubicBezTo>
                  <a:cubicBezTo>
                    <a:pt x="12541" y="757"/>
                    <a:pt x="11672" y="531"/>
                    <a:pt x="10785" y="531"/>
                  </a:cubicBezTo>
                  <a:cubicBezTo>
                    <a:pt x="10774" y="531"/>
                    <a:pt x="10764" y="531"/>
                    <a:pt x="10753" y="531"/>
                  </a:cubicBezTo>
                  <a:cubicBezTo>
                    <a:pt x="11041" y="797"/>
                    <a:pt x="11379" y="1000"/>
                    <a:pt x="11752" y="1124"/>
                  </a:cubicBezTo>
                  <a:cubicBezTo>
                    <a:pt x="10216" y="1136"/>
                    <a:pt x="8714" y="2039"/>
                    <a:pt x="7985" y="3394"/>
                  </a:cubicBezTo>
                  <a:cubicBezTo>
                    <a:pt x="8431" y="3174"/>
                    <a:pt x="8923" y="3044"/>
                    <a:pt x="9420" y="3022"/>
                  </a:cubicBezTo>
                  <a:lnTo>
                    <a:pt x="9420" y="3022"/>
                  </a:lnTo>
                  <a:cubicBezTo>
                    <a:pt x="8623" y="3959"/>
                    <a:pt x="8669" y="5490"/>
                    <a:pt x="9510" y="6382"/>
                  </a:cubicBezTo>
                  <a:cubicBezTo>
                    <a:pt x="9521" y="6139"/>
                    <a:pt x="9589" y="5902"/>
                    <a:pt x="9702" y="5687"/>
                  </a:cubicBezTo>
                  <a:cubicBezTo>
                    <a:pt x="9713" y="6777"/>
                    <a:pt x="10267" y="7794"/>
                    <a:pt x="11176" y="8398"/>
                  </a:cubicBezTo>
                  <a:cubicBezTo>
                    <a:pt x="10939" y="8663"/>
                    <a:pt x="10803" y="9014"/>
                    <a:pt x="10809" y="9375"/>
                  </a:cubicBezTo>
                  <a:cubicBezTo>
                    <a:pt x="10820" y="9940"/>
                    <a:pt x="11159" y="10471"/>
                    <a:pt x="11628" y="10787"/>
                  </a:cubicBezTo>
                  <a:cubicBezTo>
                    <a:pt x="12029" y="11041"/>
                    <a:pt x="12486" y="11182"/>
                    <a:pt x="12961" y="11193"/>
                  </a:cubicBezTo>
                  <a:cubicBezTo>
                    <a:pt x="13130" y="11606"/>
                    <a:pt x="13350" y="11990"/>
                    <a:pt x="13621" y="12346"/>
                  </a:cubicBezTo>
                  <a:cubicBezTo>
                    <a:pt x="13706" y="12458"/>
                    <a:pt x="13796" y="12566"/>
                    <a:pt x="13898" y="12662"/>
                  </a:cubicBezTo>
                  <a:cubicBezTo>
                    <a:pt x="13847" y="12972"/>
                    <a:pt x="13791" y="13289"/>
                    <a:pt x="13734" y="13599"/>
                  </a:cubicBezTo>
                  <a:cubicBezTo>
                    <a:pt x="13599" y="14305"/>
                    <a:pt x="13418" y="15005"/>
                    <a:pt x="13192" y="15689"/>
                  </a:cubicBezTo>
                  <a:cubicBezTo>
                    <a:pt x="12797" y="16005"/>
                    <a:pt x="12407" y="16316"/>
                    <a:pt x="12018" y="16637"/>
                  </a:cubicBezTo>
                  <a:cubicBezTo>
                    <a:pt x="11950" y="16541"/>
                    <a:pt x="11888" y="16434"/>
                    <a:pt x="11826" y="16327"/>
                  </a:cubicBezTo>
                  <a:cubicBezTo>
                    <a:pt x="9968" y="17722"/>
                    <a:pt x="8674" y="19851"/>
                    <a:pt x="8302" y="22082"/>
                  </a:cubicBezTo>
                  <a:lnTo>
                    <a:pt x="9008" y="21856"/>
                  </a:lnTo>
                  <a:lnTo>
                    <a:pt x="9008" y="21856"/>
                  </a:lnTo>
                  <a:cubicBezTo>
                    <a:pt x="8996" y="22228"/>
                    <a:pt x="9030" y="22601"/>
                    <a:pt x="9109" y="22968"/>
                  </a:cubicBezTo>
                  <a:cubicBezTo>
                    <a:pt x="8996" y="24047"/>
                    <a:pt x="8674" y="25097"/>
                    <a:pt x="8160" y="26057"/>
                  </a:cubicBezTo>
                  <a:cubicBezTo>
                    <a:pt x="8047" y="25899"/>
                    <a:pt x="7940" y="25741"/>
                    <a:pt x="7844" y="25577"/>
                  </a:cubicBezTo>
                  <a:lnTo>
                    <a:pt x="8008" y="24911"/>
                  </a:lnTo>
                  <a:cubicBezTo>
                    <a:pt x="7793" y="24820"/>
                    <a:pt x="7584" y="24719"/>
                    <a:pt x="7375" y="24612"/>
                  </a:cubicBezTo>
                  <a:cubicBezTo>
                    <a:pt x="7065" y="23770"/>
                    <a:pt x="6958" y="22866"/>
                    <a:pt x="7065" y="21980"/>
                  </a:cubicBezTo>
                  <a:lnTo>
                    <a:pt x="7070" y="21963"/>
                  </a:lnTo>
                  <a:cubicBezTo>
                    <a:pt x="7065" y="21505"/>
                    <a:pt x="6901" y="21071"/>
                    <a:pt x="6613" y="20715"/>
                  </a:cubicBezTo>
                  <a:cubicBezTo>
                    <a:pt x="6365" y="20399"/>
                    <a:pt x="6031" y="20133"/>
                    <a:pt x="5636" y="20037"/>
                  </a:cubicBezTo>
                  <a:cubicBezTo>
                    <a:pt x="5577" y="20026"/>
                    <a:pt x="5516" y="20020"/>
                    <a:pt x="5455" y="20020"/>
                  </a:cubicBezTo>
                  <a:cubicBezTo>
                    <a:pt x="5395" y="20020"/>
                    <a:pt x="5334" y="20026"/>
                    <a:pt x="5275" y="20037"/>
                  </a:cubicBezTo>
                  <a:cubicBezTo>
                    <a:pt x="4642" y="20161"/>
                    <a:pt x="4117" y="20608"/>
                    <a:pt x="3897" y="21212"/>
                  </a:cubicBezTo>
                  <a:cubicBezTo>
                    <a:pt x="3563" y="22087"/>
                    <a:pt x="3236" y="22754"/>
                    <a:pt x="2513" y="23454"/>
                  </a:cubicBezTo>
                  <a:cubicBezTo>
                    <a:pt x="2333" y="23470"/>
                    <a:pt x="2152" y="23479"/>
                    <a:pt x="1971" y="23479"/>
                  </a:cubicBezTo>
                  <a:cubicBezTo>
                    <a:pt x="1594" y="23479"/>
                    <a:pt x="1217" y="23443"/>
                    <a:pt x="847" y="23375"/>
                  </a:cubicBezTo>
                  <a:cubicBezTo>
                    <a:pt x="548" y="23629"/>
                    <a:pt x="265" y="23900"/>
                    <a:pt x="0" y="24188"/>
                  </a:cubicBezTo>
                  <a:lnTo>
                    <a:pt x="361" y="25476"/>
                  </a:lnTo>
                  <a:cubicBezTo>
                    <a:pt x="248" y="25577"/>
                    <a:pt x="141" y="25685"/>
                    <a:pt x="28" y="25786"/>
                  </a:cubicBezTo>
                  <a:cubicBezTo>
                    <a:pt x="192" y="26289"/>
                    <a:pt x="237" y="26825"/>
                    <a:pt x="158" y="27350"/>
                  </a:cubicBezTo>
                  <a:cubicBezTo>
                    <a:pt x="124" y="27582"/>
                    <a:pt x="299" y="27791"/>
                    <a:pt x="531" y="27808"/>
                  </a:cubicBezTo>
                  <a:lnTo>
                    <a:pt x="542" y="27808"/>
                  </a:lnTo>
                  <a:cubicBezTo>
                    <a:pt x="552" y="27809"/>
                    <a:pt x="562" y="27809"/>
                    <a:pt x="572" y="27809"/>
                  </a:cubicBezTo>
                  <a:cubicBezTo>
                    <a:pt x="791" y="27809"/>
                    <a:pt x="972" y="27634"/>
                    <a:pt x="977" y="27413"/>
                  </a:cubicBezTo>
                  <a:cubicBezTo>
                    <a:pt x="983" y="27023"/>
                    <a:pt x="983" y="26639"/>
                    <a:pt x="971" y="26283"/>
                  </a:cubicBezTo>
                  <a:cubicBezTo>
                    <a:pt x="1107" y="26165"/>
                    <a:pt x="1237" y="26035"/>
                    <a:pt x="1355" y="25899"/>
                  </a:cubicBezTo>
                  <a:lnTo>
                    <a:pt x="1869" y="25792"/>
                  </a:lnTo>
                  <a:lnTo>
                    <a:pt x="1869" y="25792"/>
                  </a:lnTo>
                  <a:cubicBezTo>
                    <a:pt x="1779" y="25877"/>
                    <a:pt x="1694" y="25967"/>
                    <a:pt x="1609" y="26063"/>
                  </a:cubicBezTo>
                  <a:cubicBezTo>
                    <a:pt x="1683" y="26639"/>
                    <a:pt x="1751" y="27215"/>
                    <a:pt x="1830" y="27808"/>
                  </a:cubicBezTo>
                  <a:cubicBezTo>
                    <a:pt x="2005" y="27859"/>
                    <a:pt x="2174" y="27921"/>
                    <a:pt x="2344" y="27989"/>
                  </a:cubicBezTo>
                  <a:cubicBezTo>
                    <a:pt x="2378" y="28141"/>
                    <a:pt x="2411" y="28294"/>
                    <a:pt x="2445" y="28446"/>
                  </a:cubicBezTo>
                  <a:cubicBezTo>
                    <a:pt x="2750" y="28638"/>
                    <a:pt x="2976" y="28937"/>
                    <a:pt x="3067" y="29288"/>
                  </a:cubicBezTo>
                  <a:cubicBezTo>
                    <a:pt x="3122" y="29465"/>
                    <a:pt x="3290" y="29580"/>
                    <a:pt x="3467" y="29580"/>
                  </a:cubicBezTo>
                  <a:cubicBezTo>
                    <a:pt x="3505" y="29580"/>
                    <a:pt x="3543" y="29575"/>
                    <a:pt x="3580" y="29564"/>
                  </a:cubicBezTo>
                  <a:lnTo>
                    <a:pt x="3592" y="29564"/>
                  </a:lnTo>
                  <a:cubicBezTo>
                    <a:pt x="3744" y="29519"/>
                    <a:pt x="3863" y="29389"/>
                    <a:pt x="3880" y="29231"/>
                  </a:cubicBezTo>
                  <a:cubicBezTo>
                    <a:pt x="3902" y="29084"/>
                    <a:pt x="3908" y="28943"/>
                    <a:pt x="3897" y="28796"/>
                  </a:cubicBezTo>
                  <a:cubicBezTo>
                    <a:pt x="3976" y="28497"/>
                    <a:pt x="4055" y="28198"/>
                    <a:pt x="4134" y="27898"/>
                  </a:cubicBezTo>
                  <a:cubicBezTo>
                    <a:pt x="3902" y="27757"/>
                    <a:pt x="3676" y="27616"/>
                    <a:pt x="3445" y="27475"/>
                  </a:cubicBezTo>
                  <a:cubicBezTo>
                    <a:pt x="3417" y="27288"/>
                    <a:pt x="3400" y="27102"/>
                    <a:pt x="3394" y="26910"/>
                  </a:cubicBezTo>
                  <a:lnTo>
                    <a:pt x="4840" y="25577"/>
                  </a:lnTo>
                  <a:lnTo>
                    <a:pt x="5207" y="25284"/>
                  </a:lnTo>
                  <a:cubicBezTo>
                    <a:pt x="5303" y="26368"/>
                    <a:pt x="5472" y="27441"/>
                    <a:pt x="5721" y="28497"/>
                  </a:cubicBezTo>
                  <a:cubicBezTo>
                    <a:pt x="5901" y="29310"/>
                    <a:pt x="6382" y="30027"/>
                    <a:pt x="7065" y="30513"/>
                  </a:cubicBezTo>
                  <a:cubicBezTo>
                    <a:pt x="7107" y="30544"/>
                    <a:pt x="7453" y="30808"/>
                    <a:pt x="7845" y="30808"/>
                  </a:cubicBezTo>
                  <a:cubicBezTo>
                    <a:pt x="8032" y="30808"/>
                    <a:pt x="8229" y="30748"/>
                    <a:pt x="8409" y="30575"/>
                  </a:cubicBezTo>
                  <a:cubicBezTo>
                    <a:pt x="8409" y="30586"/>
                    <a:pt x="8415" y="30598"/>
                    <a:pt x="8415" y="30609"/>
                  </a:cubicBezTo>
                  <a:cubicBezTo>
                    <a:pt x="8443" y="30564"/>
                    <a:pt x="8471" y="30519"/>
                    <a:pt x="8499" y="30473"/>
                  </a:cubicBezTo>
                  <a:lnTo>
                    <a:pt x="8511" y="30462"/>
                  </a:lnTo>
                  <a:cubicBezTo>
                    <a:pt x="8748" y="30163"/>
                    <a:pt x="8940" y="29830"/>
                    <a:pt x="9081" y="29474"/>
                  </a:cubicBezTo>
                  <a:cubicBezTo>
                    <a:pt x="9894" y="28006"/>
                    <a:pt x="10583" y="26469"/>
                    <a:pt x="11142" y="24888"/>
                  </a:cubicBezTo>
                  <a:cubicBezTo>
                    <a:pt x="11159" y="24996"/>
                    <a:pt x="11193" y="25103"/>
                    <a:pt x="11233" y="25204"/>
                  </a:cubicBezTo>
                  <a:cubicBezTo>
                    <a:pt x="11182" y="26210"/>
                    <a:pt x="11074" y="27209"/>
                    <a:pt x="10905" y="28203"/>
                  </a:cubicBezTo>
                  <a:lnTo>
                    <a:pt x="10882" y="28198"/>
                  </a:lnTo>
                  <a:cubicBezTo>
                    <a:pt x="9713" y="31829"/>
                    <a:pt x="8539" y="35460"/>
                    <a:pt x="7545" y="38922"/>
                  </a:cubicBezTo>
                  <a:lnTo>
                    <a:pt x="7630" y="38860"/>
                  </a:lnTo>
                  <a:lnTo>
                    <a:pt x="7607" y="38894"/>
                  </a:lnTo>
                  <a:cubicBezTo>
                    <a:pt x="7539" y="39413"/>
                    <a:pt x="7477" y="39927"/>
                    <a:pt x="7460" y="40379"/>
                  </a:cubicBezTo>
                  <a:cubicBezTo>
                    <a:pt x="7048" y="40769"/>
                    <a:pt x="6675" y="41203"/>
                    <a:pt x="6353" y="41672"/>
                  </a:cubicBezTo>
                  <a:cubicBezTo>
                    <a:pt x="4546" y="44292"/>
                    <a:pt x="3513" y="47365"/>
                    <a:pt x="3371" y="50550"/>
                  </a:cubicBezTo>
                  <a:cubicBezTo>
                    <a:pt x="3146" y="51374"/>
                    <a:pt x="2987" y="52216"/>
                    <a:pt x="2891" y="53063"/>
                  </a:cubicBezTo>
                  <a:cubicBezTo>
                    <a:pt x="2818" y="53735"/>
                    <a:pt x="3004" y="54350"/>
                    <a:pt x="3473" y="54627"/>
                  </a:cubicBezTo>
                  <a:cubicBezTo>
                    <a:pt x="3787" y="54812"/>
                    <a:pt x="4151" y="54873"/>
                    <a:pt x="4520" y="54873"/>
                  </a:cubicBezTo>
                  <a:cubicBezTo>
                    <a:pt x="4702" y="54873"/>
                    <a:pt x="4886" y="54858"/>
                    <a:pt x="5066" y="54836"/>
                  </a:cubicBezTo>
                  <a:cubicBezTo>
                    <a:pt x="5540" y="54780"/>
                    <a:pt x="6009" y="54678"/>
                    <a:pt x="6466" y="54531"/>
                  </a:cubicBezTo>
                  <a:cubicBezTo>
                    <a:pt x="6698" y="54463"/>
                    <a:pt x="6929" y="54373"/>
                    <a:pt x="7070" y="54181"/>
                  </a:cubicBezTo>
                  <a:cubicBezTo>
                    <a:pt x="7308" y="53848"/>
                    <a:pt x="7138" y="53368"/>
                    <a:pt x="6884" y="53046"/>
                  </a:cubicBezTo>
                  <a:cubicBezTo>
                    <a:pt x="6630" y="52724"/>
                    <a:pt x="6280" y="52464"/>
                    <a:pt x="6105" y="52091"/>
                  </a:cubicBezTo>
                  <a:cubicBezTo>
                    <a:pt x="5805" y="51414"/>
                    <a:pt x="5591" y="50702"/>
                    <a:pt x="5472" y="49974"/>
                  </a:cubicBezTo>
                  <a:cubicBezTo>
                    <a:pt x="6596" y="47252"/>
                    <a:pt x="8127" y="44722"/>
                    <a:pt x="10007" y="42457"/>
                  </a:cubicBezTo>
                  <a:cubicBezTo>
                    <a:pt x="10092" y="42389"/>
                    <a:pt x="10171" y="42316"/>
                    <a:pt x="10250" y="42248"/>
                  </a:cubicBezTo>
                  <a:lnTo>
                    <a:pt x="10278" y="42316"/>
                  </a:lnTo>
                  <a:cubicBezTo>
                    <a:pt x="10538" y="42220"/>
                    <a:pt x="10781" y="42084"/>
                    <a:pt x="11001" y="41915"/>
                  </a:cubicBezTo>
                  <a:cubicBezTo>
                    <a:pt x="11137" y="42463"/>
                    <a:pt x="11272" y="43011"/>
                    <a:pt x="11408" y="43564"/>
                  </a:cubicBezTo>
                  <a:cubicBezTo>
                    <a:pt x="11741" y="42948"/>
                    <a:pt x="12114" y="42355"/>
                    <a:pt x="12667" y="41813"/>
                  </a:cubicBezTo>
                  <a:cubicBezTo>
                    <a:pt x="12661" y="41785"/>
                    <a:pt x="12661" y="41757"/>
                    <a:pt x="12656" y="41734"/>
                  </a:cubicBezTo>
                  <a:cubicBezTo>
                    <a:pt x="13091" y="39718"/>
                    <a:pt x="13763" y="37770"/>
                    <a:pt x="14649" y="35912"/>
                  </a:cubicBezTo>
                  <a:lnTo>
                    <a:pt x="16694" y="39334"/>
                  </a:lnTo>
                  <a:lnTo>
                    <a:pt x="15971" y="40080"/>
                  </a:lnTo>
                  <a:cubicBezTo>
                    <a:pt x="16112" y="40373"/>
                    <a:pt x="16259" y="40661"/>
                    <a:pt x="16208" y="40977"/>
                  </a:cubicBezTo>
                  <a:cubicBezTo>
                    <a:pt x="16614" y="40853"/>
                    <a:pt x="16982" y="40627"/>
                    <a:pt x="17287" y="40328"/>
                  </a:cubicBezTo>
                  <a:cubicBezTo>
                    <a:pt x="17411" y="40537"/>
                    <a:pt x="17541" y="40752"/>
                    <a:pt x="17665" y="40966"/>
                  </a:cubicBezTo>
                  <a:lnTo>
                    <a:pt x="17727" y="40808"/>
                  </a:lnTo>
                  <a:cubicBezTo>
                    <a:pt x="17727" y="40853"/>
                    <a:pt x="17733" y="40893"/>
                    <a:pt x="17738" y="40932"/>
                  </a:cubicBezTo>
                  <a:cubicBezTo>
                    <a:pt x="18032" y="41395"/>
                    <a:pt x="18297" y="41875"/>
                    <a:pt x="18540" y="42372"/>
                  </a:cubicBezTo>
                  <a:cubicBezTo>
                    <a:pt x="18478" y="42711"/>
                    <a:pt x="18416" y="43050"/>
                    <a:pt x="18348" y="43395"/>
                  </a:cubicBezTo>
                  <a:cubicBezTo>
                    <a:pt x="18190" y="43485"/>
                    <a:pt x="18021" y="43570"/>
                    <a:pt x="17846" y="43649"/>
                  </a:cubicBezTo>
                  <a:lnTo>
                    <a:pt x="17123" y="43293"/>
                  </a:lnTo>
                  <a:lnTo>
                    <a:pt x="16485" y="43971"/>
                  </a:lnTo>
                  <a:cubicBezTo>
                    <a:pt x="16355" y="44038"/>
                    <a:pt x="16236" y="44117"/>
                    <a:pt x="16129" y="44213"/>
                  </a:cubicBezTo>
                  <a:cubicBezTo>
                    <a:pt x="16005" y="44315"/>
                    <a:pt x="15954" y="44484"/>
                    <a:pt x="15999" y="44637"/>
                  </a:cubicBezTo>
                  <a:cubicBezTo>
                    <a:pt x="15999" y="44637"/>
                    <a:pt x="15999" y="44643"/>
                    <a:pt x="15999" y="44643"/>
                  </a:cubicBezTo>
                  <a:cubicBezTo>
                    <a:pt x="16051" y="44826"/>
                    <a:pt x="16215" y="44946"/>
                    <a:pt x="16396" y="44946"/>
                  </a:cubicBezTo>
                  <a:cubicBezTo>
                    <a:pt x="16432" y="44946"/>
                    <a:pt x="16470" y="44941"/>
                    <a:pt x="16507" y="44931"/>
                  </a:cubicBezTo>
                  <a:cubicBezTo>
                    <a:pt x="16645" y="44888"/>
                    <a:pt x="16788" y="44867"/>
                    <a:pt x="16930" y="44867"/>
                  </a:cubicBezTo>
                  <a:cubicBezTo>
                    <a:pt x="17145" y="44867"/>
                    <a:pt x="17359" y="44915"/>
                    <a:pt x="17552" y="45010"/>
                  </a:cubicBezTo>
                  <a:cubicBezTo>
                    <a:pt x="17699" y="44959"/>
                    <a:pt x="17846" y="44902"/>
                    <a:pt x="17992" y="44852"/>
                  </a:cubicBezTo>
                  <a:cubicBezTo>
                    <a:pt x="18139" y="44959"/>
                    <a:pt x="18286" y="45072"/>
                    <a:pt x="18422" y="45190"/>
                  </a:cubicBezTo>
                  <a:cubicBezTo>
                    <a:pt x="18964" y="44942"/>
                    <a:pt x="19489" y="44693"/>
                    <a:pt x="20014" y="44445"/>
                  </a:cubicBezTo>
                  <a:cubicBezTo>
                    <a:pt x="20014" y="44428"/>
                    <a:pt x="20020" y="44417"/>
                    <a:pt x="20025" y="44405"/>
                  </a:cubicBezTo>
                  <a:cubicBezTo>
                    <a:pt x="20088" y="44569"/>
                    <a:pt x="20144" y="44733"/>
                    <a:pt x="20206" y="44902"/>
                  </a:cubicBezTo>
                  <a:cubicBezTo>
                    <a:pt x="20189" y="44976"/>
                    <a:pt x="20178" y="45038"/>
                    <a:pt x="20167" y="45106"/>
                  </a:cubicBezTo>
                  <a:cubicBezTo>
                    <a:pt x="19856" y="45286"/>
                    <a:pt x="19534" y="45490"/>
                    <a:pt x="19207" y="45704"/>
                  </a:cubicBezTo>
                  <a:cubicBezTo>
                    <a:pt x="19015" y="45829"/>
                    <a:pt x="18964" y="46094"/>
                    <a:pt x="19099" y="46286"/>
                  </a:cubicBezTo>
                  <a:lnTo>
                    <a:pt x="19105" y="46292"/>
                  </a:lnTo>
                  <a:cubicBezTo>
                    <a:pt x="19186" y="46399"/>
                    <a:pt x="19310" y="46455"/>
                    <a:pt x="19434" y="46455"/>
                  </a:cubicBezTo>
                  <a:cubicBezTo>
                    <a:pt x="19526" y="46455"/>
                    <a:pt x="19618" y="46424"/>
                    <a:pt x="19692" y="46359"/>
                  </a:cubicBezTo>
                  <a:cubicBezTo>
                    <a:pt x="19946" y="46150"/>
                    <a:pt x="20223" y="45975"/>
                    <a:pt x="20517" y="45840"/>
                  </a:cubicBezTo>
                  <a:cubicBezTo>
                    <a:pt x="21031" y="47444"/>
                    <a:pt x="21420" y="49087"/>
                    <a:pt x="21686" y="50747"/>
                  </a:cubicBezTo>
                  <a:cubicBezTo>
                    <a:pt x="21257" y="51397"/>
                    <a:pt x="20827" y="52052"/>
                    <a:pt x="20393" y="52747"/>
                  </a:cubicBezTo>
                  <a:cubicBezTo>
                    <a:pt x="19726" y="53125"/>
                    <a:pt x="19082" y="53543"/>
                    <a:pt x="18467" y="54006"/>
                  </a:cubicBezTo>
                  <a:cubicBezTo>
                    <a:pt x="18280" y="54147"/>
                    <a:pt x="18077" y="54322"/>
                    <a:pt x="18060" y="54559"/>
                  </a:cubicBezTo>
                  <a:cubicBezTo>
                    <a:pt x="18049" y="54763"/>
                    <a:pt x="18190" y="54955"/>
                    <a:pt x="18371" y="55051"/>
                  </a:cubicBezTo>
                  <a:cubicBezTo>
                    <a:pt x="18547" y="55136"/>
                    <a:pt x="18738" y="55181"/>
                    <a:pt x="18930" y="55181"/>
                  </a:cubicBezTo>
                  <a:cubicBezTo>
                    <a:pt x="18941" y="55181"/>
                    <a:pt x="18952" y="55181"/>
                    <a:pt x="18964" y="55181"/>
                  </a:cubicBezTo>
                  <a:cubicBezTo>
                    <a:pt x="19027" y="55183"/>
                    <a:pt x="19090" y="55184"/>
                    <a:pt x="19154" y="55184"/>
                  </a:cubicBezTo>
                  <a:cubicBezTo>
                    <a:pt x="20181" y="55184"/>
                    <a:pt x="21213" y="54840"/>
                    <a:pt x="22160" y="54170"/>
                  </a:cubicBezTo>
                  <a:lnTo>
                    <a:pt x="23984" y="53628"/>
                  </a:lnTo>
                  <a:cubicBezTo>
                    <a:pt x="24244" y="53554"/>
                    <a:pt x="24532" y="53452"/>
                    <a:pt x="24639" y="53204"/>
                  </a:cubicBezTo>
                  <a:cubicBezTo>
                    <a:pt x="24758" y="52933"/>
                    <a:pt x="24594" y="52622"/>
                    <a:pt x="24436" y="52368"/>
                  </a:cubicBezTo>
                  <a:cubicBezTo>
                    <a:pt x="24097" y="51809"/>
                    <a:pt x="23758" y="51256"/>
                    <a:pt x="23572" y="50742"/>
                  </a:cubicBezTo>
                  <a:lnTo>
                    <a:pt x="23521" y="50736"/>
                  </a:lnTo>
                  <a:cubicBezTo>
                    <a:pt x="23657" y="49014"/>
                    <a:pt x="23770" y="47286"/>
                    <a:pt x="23623" y="45569"/>
                  </a:cubicBezTo>
                  <a:cubicBezTo>
                    <a:pt x="23516" y="44338"/>
                    <a:pt x="23267" y="43107"/>
                    <a:pt x="22810" y="41966"/>
                  </a:cubicBezTo>
                  <a:lnTo>
                    <a:pt x="23380" y="41345"/>
                  </a:lnTo>
                  <a:cubicBezTo>
                    <a:pt x="23578" y="41520"/>
                    <a:pt x="23719" y="41751"/>
                    <a:pt x="23798" y="42005"/>
                  </a:cubicBezTo>
                  <a:cubicBezTo>
                    <a:pt x="23962" y="41378"/>
                    <a:pt x="24176" y="40769"/>
                    <a:pt x="24436" y="40181"/>
                  </a:cubicBezTo>
                  <a:cubicBezTo>
                    <a:pt x="24391" y="40147"/>
                    <a:pt x="24351" y="40113"/>
                    <a:pt x="24312" y="40080"/>
                  </a:cubicBezTo>
                  <a:lnTo>
                    <a:pt x="24312" y="40080"/>
                  </a:lnTo>
                  <a:lnTo>
                    <a:pt x="24391" y="40102"/>
                  </a:lnTo>
                  <a:cubicBezTo>
                    <a:pt x="24007" y="39583"/>
                    <a:pt x="23634" y="39063"/>
                    <a:pt x="23261" y="38532"/>
                  </a:cubicBezTo>
                  <a:cubicBezTo>
                    <a:pt x="23261" y="38515"/>
                    <a:pt x="23256" y="38493"/>
                    <a:pt x="23250" y="38476"/>
                  </a:cubicBezTo>
                  <a:lnTo>
                    <a:pt x="23278" y="38470"/>
                  </a:lnTo>
                  <a:cubicBezTo>
                    <a:pt x="22776" y="37058"/>
                    <a:pt x="22798" y="35692"/>
                    <a:pt x="22855" y="34184"/>
                  </a:cubicBezTo>
                  <a:cubicBezTo>
                    <a:pt x="22911" y="32676"/>
                    <a:pt x="22894" y="31078"/>
                    <a:pt x="22115" y="29796"/>
                  </a:cubicBezTo>
                  <a:cubicBezTo>
                    <a:pt x="21957" y="28836"/>
                    <a:pt x="21855" y="27864"/>
                    <a:pt x="21787" y="26876"/>
                  </a:cubicBezTo>
                  <a:cubicBezTo>
                    <a:pt x="21782" y="26803"/>
                    <a:pt x="21782" y="26735"/>
                    <a:pt x="21776" y="26662"/>
                  </a:cubicBezTo>
                  <a:cubicBezTo>
                    <a:pt x="21878" y="26594"/>
                    <a:pt x="21985" y="26515"/>
                    <a:pt x="22087" y="26441"/>
                  </a:cubicBezTo>
                  <a:cubicBezTo>
                    <a:pt x="22290" y="26594"/>
                    <a:pt x="22516" y="26718"/>
                    <a:pt x="22753" y="26803"/>
                  </a:cubicBezTo>
                  <a:cubicBezTo>
                    <a:pt x="22776" y="25950"/>
                    <a:pt x="22821" y="25024"/>
                    <a:pt x="22945" y="24177"/>
                  </a:cubicBezTo>
                  <a:cubicBezTo>
                    <a:pt x="22341" y="22658"/>
                    <a:pt x="21804" y="21110"/>
                    <a:pt x="21336" y="19535"/>
                  </a:cubicBezTo>
                  <a:cubicBezTo>
                    <a:pt x="20731" y="18800"/>
                    <a:pt x="19963" y="18213"/>
                    <a:pt x="19094" y="17823"/>
                  </a:cubicBezTo>
                  <a:cubicBezTo>
                    <a:pt x="19094" y="17880"/>
                    <a:pt x="19088" y="17936"/>
                    <a:pt x="19088" y="17993"/>
                  </a:cubicBezTo>
                  <a:cubicBezTo>
                    <a:pt x="18213" y="17293"/>
                    <a:pt x="17467" y="16621"/>
                    <a:pt x="16863" y="15841"/>
                  </a:cubicBezTo>
                  <a:cubicBezTo>
                    <a:pt x="16806" y="15615"/>
                    <a:pt x="16767" y="15384"/>
                    <a:pt x="16739" y="15152"/>
                  </a:cubicBezTo>
                  <a:cubicBezTo>
                    <a:pt x="16665" y="14593"/>
                    <a:pt x="16671" y="14023"/>
                    <a:pt x="16750" y="13464"/>
                  </a:cubicBezTo>
                  <a:cubicBezTo>
                    <a:pt x="18015" y="13063"/>
                    <a:pt x="18659" y="12334"/>
                    <a:pt x="18890" y="11453"/>
                  </a:cubicBezTo>
                  <a:cubicBezTo>
                    <a:pt x="19020" y="10939"/>
                    <a:pt x="19071" y="10414"/>
                    <a:pt x="19048" y="9889"/>
                  </a:cubicBezTo>
                  <a:cubicBezTo>
                    <a:pt x="20065" y="9527"/>
                    <a:pt x="20641" y="8449"/>
                    <a:pt x="20381" y="7398"/>
                  </a:cubicBezTo>
                  <a:cubicBezTo>
                    <a:pt x="20336" y="7195"/>
                    <a:pt x="20234" y="7009"/>
                    <a:pt x="20093" y="6851"/>
                  </a:cubicBezTo>
                  <a:cubicBezTo>
                    <a:pt x="20545" y="5552"/>
                    <a:pt x="20376" y="4004"/>
                    <a:pt x="19574" y="2847"/>
                  </a:cubicBezTo>
                  <a:cubicBezTo>
                    <a:pt x="19353" y="2530"/>
                    <a:pt x="19088" y="2242"/>
                    <a:pt x="18789" y="1988"/>
                  </a:cubicBezTo>
                  <a:cubicBezTo>
                    <a:pt x="19009" y="1963"/>
                    <a:pt x="19231" y="1950"/>
                    <a:pt x="19452" y="1950"/>
                  </a:cubicBezTo>
                  <a:cubicBezTo>
                    <a:pt x="19673" y="1950"/>
                    <a:pt x="19893" y="1963"/>
                    <a:pt x="20110" y="1988"/>
                  </a:cubicBezTo>
                  <a:cubicBezTo>
                    <a:pt x="19523" y="1762"/>
                    <a:pt x="18902" y="1633"/>
                    <a:pt x="18269" y="1604"/>
                  </a:cubicBezTo>
                  <a:lnTo>
                    <a:pt x="18168" y="1542"/>
                  </a:lnTo>
                  <a:cubicBezTo>
                    <a:pt x="18627" y="1273"/>
                    <a:pt x="19150" y="1138"/>
                    <a:pt x="19677" y="1138"/>
                  </a:cubicBezTo>
                  <a:cubicBezTo>
                    <a:pt x="19837" y="1138"/>
                    <a:pt x="19997" y="1150"/>
                    <a:pt x="20155" y="1175"/>
                  </a:cubicBezTo>
                  <a:cubicBezTo>
                    <a:pt x="19601" y="867"/>
                    <a:pt x="18984" y="710"/>
                    <a:pt x="18365" y="710"/>
                  </a:cubicBezTo>
                  <a:cubicBezTo>
                    <a:pt x="17963" y="710"/>
                    <a:pt x="17560" y="776"/>
                    <a:pt x="17174" y="910"/>
                  </a:cubicBezTo>
                  <a:cubicBezTo>
                    <a:pt x="17637" y="565"/>
                    <a:pt x="18122" y="260"/>
                    <a:pt x="18636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7" name="Google Shape;2106;p46">
              <a:extLst>
                <a:ext uri="{FF2B5EF4-FFF2-40B4-BE49-F238E27FC236}">
                  <a16:creationId xmlns:a16="http://schemas.microsoft.com/office/drawing/2014/main" id="{22DD9DDA-A1A9-44DC-8DC9-E8D422D6F68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19" b="119"/>
            <a:stretch/>
          </p:blipFill>
          <p:spPr>
            <a:xfrm>
              <a:off x="3919520" y="2028646"/>
              <a:ext cx="1197524" cy="266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A73EFF9-4140-4E20-86FE-EA648FB52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75" y="1594649"/>
            <a:ext cx="3390326" cy="1883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6" grpId="0"/>
      <p:bldP spid="1789" grpId="0" build="p"/>
      <p:bldP spid="179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0"/>
          <p:cNvSpPr txBox="1">
            <a:spLocks noGrp="1"/>
          </p:cNvSpPr>
          <p:nvPr>
            <p:ph type="title"/>
          </p:nvPr>
        </p:nvSpPr>
        <p:spPr>
          <a:xfrm>
            <a:off x="1674261" y="574073"/>
            <a:ext cx="5739225" cy="6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lang="en" dirty="0"/>
              <a:t>mplementasi kelas </a:t>
            </a: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tombol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83" name="Google Shape;1583;p30"/>
          <p:cNvSpPr txBox="1">
            <a:spLocks noGrp="1"/>
          </p:cNvSpPr>
          <p:nvPr>
            <p:ph type="subTitle" idx="1"/>
          </p:nvPr>
        </p:nvSpPr>
        <p:spPr>
          <a:xfrm>
            <a:off x="1257467" y="2327391"/>
            <a:ext cx="3969600" cy="10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Sebuah anak kelas dari Global yang berguna membangun sebuah tombol sehingga dapat dipilih oleh user</a:t>
            </a:r>
            <a:endParaRPr dirty="0"/>
          </a:p>
        </p:txBody>
      </p:sp>
      <p:grpSp>
        <p:nvGrpSpPr>
          <p:cNvPr id="1585" name="Google Shape;1585;p30"/>
          <p:cNvGrpSpPr/>
          <p:nvPr/>
        </p:nvGrpSpPr>
        <p:grpSpPr>
          <a:xfrm>
            <a:off x="196274" y="2425775"/>
            <a:ext cx="908985" cy="4219847"/>
            <a:chOff x="5131725" y="2005050"/>
            <a:chExt cx="889248" cy="5133895"/>
          </a:xfrm>
        </p:grpSpPr>
        <p:sp>
          <p:nvSpPr>
            <p:cNvPr id="1586" name="Google Shape;1586;p30"/>
            <p:cNvSpPr/>
            <p:nvPr/>
          </p:nvSpPr>
          <p:spPr>
            <a:xfrm>
              <a:off x="5131725" y="4714500"/>
              <a:ext cx="889248" cy="2424445"/>
            </a:xfrm>
            <a:custGeom>
              <a:avLst/>
              <a:gdLst/>
              <a:ahLst/>
              <a:cxnLst/>
              <a:rect l="l" t="t" r="r" b="b"/>
              <a:pathLst>
                <a:path w="4554" h="12108" extrusionOk="0">
                  <a:moveTo>
                    <a:pt x="209" y="4488"/>
                  </a:moveTo>
                  <a:cubicBezTo>
                    <a:pt x="313" y="4553"/>
                    <a:pt x="392" y="4658"/>
                    <a:pt x="418" y="4775"/>
                  </a:cubicBezTo>
                  <a:cubicBezTo>
                    <a:pt x="431" y="4879"/>
                    <a:pt x="379" y="4997"/>
                    <a:pt x="261" y="4879"/>
                  </a:cubicBezTo>
                  <a:cubicBezTo>
                    <a:pt x="248" y="4853"/>
                    <a:pt x="157" y="4736"/>
                    <a:pt x="105" y="4749"/>
                  </a:cubicBezTo>
                  <a:cubicBezTo>
                    <a:pt x="39" y="4762"/>
                    <a:pt x="131" y="4879"/>
                    <a:pt x="144" y="4905"/>
                  </a:cubicBezTo>
                  <a:cubicBezTo>
                    <a:pt x="183" y="4971"/>
                    <a:pt x="248" y="5036"/>
                    <a:pt x="313" y="5062"/>
                  </a:cubicBezTo>
                  <a:cubicBezTo>
                    <a:pt x="444" y="5114"/>
                    <a:pt x="666" y="5075"/>
                    <a:pt x="744" y="5193"/>
                  </a:cubicBezTo>
                  <a:cubicBezTo>
                    <a:pt x="770" y="5245"/>
                    <a:pt x="783" y="5310"/>
                    <a:pt x="796" y="5362"/>
                  </a:cubicBezTo>
                  <a:cubicBezTo>
                    <a:pt x="835" y="5584"/>
                    <a:pt x="887" y="5793"/>
                    <a:pt x="940" y="6014"/>
                  </a:cubicBezTo>
                  <a:cubicBezTo>
                    <a:pt x="1057" y="6536"/>
                    <a:pt x="1135" y="7071"/>
                    <a:pt x="1253" y="7593"/>
                  </a:cubicBezTo>
                  <a:cubicBezTo>
                    <a:pt x="1318" y="7919"/>
                    <a:pt x="1422" y="8245"/>
                    <a:pt x="1579" y="8545"/>
                  </a:cubicBezTo>
                  <a:cubicBezTo>
                    <a:pt x="1435" y="8650"/>
                    <a:pt x="1305" y="8780"/>
                    <a:pt x="1214" y="8937"/>
                  </a:cubicBezTo>
                  <a:cubicBezTo>
                    <a:pt x="1148" y="9080"/>
                    <a:pt x="1109" y="9224"/>
                    <a:pt x="1109" y="9380"/>
                  </a:cubicBezTo>
                  <a:cubicBezTo>
                    <a:pt x="966" y="9354"/>
                    <a:pt x="835" y="9302"/>
                    <a:pt x="705" y="9250"/>
                  </a:cubicBezTo>
                  <a:cubicBezTo>
                    <a:pt x="783" y="9289"/>
                    <a:pt x="861" y="9328"/>
                    <a:pt x="940" y="9380"/>
                  </a:cubicBezTo>
                  <a:lnTo>
                    <a:pt x="901" y="9380"/>
                  </a:lnTo>
                  <a:cubicBezTo>
                    <a:pt x="887" y="9511"/>
                    <a:pt x="887" y="9641"/>
                    <a:pt x="901" y="9772"/>
                  </a:cubicBezTo>
                  <a:cubicBezTo>
                    <a:pt x="783" y="9759"/>
                    <a:pt x="666" y="9733"/>
                    <a:pt x="574" y="9680"/>
                  </a:cubicBezTo>
                  <a:cubicBezTo>
                    <a:pt x="666" y="9746"/>
                    <a:pt x="783" y="9798"/>
                    <a:pt x="901" y="9811"/>
                  </a:cubicBezTo>
                  <a:lnTo>
                    <a:pt x="901" y="9863"/>
                  </a:lnTo>
                  <a:cubicBezTo>
                    <a:pt x="757" y="9954"/>
                    <a:pt x="522" y="10072"/>
                    <a:pt x="522" y="10228"/>
                  </a:cubicBezTo>
                  <a:cubicBezTo>
                    <a:pt x="548" y="10085"/>
                    <a:pt x="770" y="9994"/>
                    <a:pt x="901" y="9928"/>
                  </a:cubicBezTo>
                  <a:cubicBezTo>
                    <a:pt x="914" y="10007"/>
                    <a:pt x="953" y="10085"/>
                    <a:pt x="992" y="10163"/>
                  </a:cubicBezTo>
                  <a:cubicBezTo>
                    <a:pt x="914" y="10176"/>
                    <a:pt x="835" y="10176"/>
                    <a:pt x="770" y="10163"/>
                  </a:cubicBezTo>
                  <a:cubicBezTo>
                    <a:pt x="848" y="10176"/>
                    <a:pt x="927" y="10189"/>
                    <a:pt x="1005" y="10176"/>
                  </a:cubicBezTo>
                  <a:cubicBezTo>
                    <a:pt x="1070" y="10241"/>
                    <a:pt x="1148" y="10281"/>
                    <a:pt x="1227" y="10307"/>
                  </a:cubicBezTo>
                  <a:cubicBezTo>
                    <a:pt x="1240" y="10320"/>
                    <a:pt x="1266" y="10346"/>
                    <a:pt x="1279" y="10359"/>
                  </a:cubicBezTo>
                  <a:cubicBezTo>
                    <a:pt x="1083" y="10489"/>
                    <a:pt x="848" y="10541"/>
                    <a:pt x="613" y="10528"/>
                  </a:cubicBezTo>
                  <a:cubicBezTo>
                    <a:pt x="861" y="10568"/>
                    <a:pt x="1109" y="10515"/>
                    <a:pt x="1318" y="10398"/>
                  </a:cubicBezTo>
                  <a:lnTo>
                    <a:pt x="1448" y="10515"/>
                  </a:lnTo>
                  <a:cubicBezTo>
                    <a:pt x="1331" y="10528"/>
                    <a:pt x="1148" y="10620"/>
                    <a:pt x="1044" y="10594"/>
                  </a:cubicBezTo>
                  <a:lnTo>
                    <a:pt x="1083" y="10607"/>
                  </a:lnTo>
                  <a:cubicBezTo>
                    <a:pt x="992" y="10646"/>
                    <a:pt x="940" y="10737"/>
                    <a:pt x="953" y="10842"/>
                  </a:cubicBezTo>
                  <a:cubicBezTo>
                    <a:pt x="861" y="10802"/>
                    <a:pt x="770" y="10750"/>
                    <a:pt x="692" y="10685"/>
                  </a:cubicBezTo>
                  <a:cubicBezTo>
                    <a:pt x="770" y="10776"/>
                    <a:pt x="861" y="10842"/>
                    <a:pt x="966" y="10894"/>
                  </a:cubicBezTo>
                  <a:cubicBezTo>
                    <a:pt x="992" y="10946"/>
                    <a:pt x="1044" y="10985"/>
                    <a:pt x="1044" y="11037"/>
                  </a:cubicBezTo>
                  <a:cubicBezTo>
                    <a:pt x="1057" y="11089"/>
                    <a:pt x="1083" y="11142"/>
                    <a:pt x="1122" y="11194"/>
                  </a:cubicBezTo>
                  <a:cubicBezTo>
                    <a:pt x="914" y="11207"/>
                    <a:pt x="731" y="11116"/>
                    <a:pt x="613" y="10959"/>
                  </a:cubicBezTo>
                  <a:cubicBezTo>
                    <a:pt x="718" y="11168"/>
                    <a:pt x="940" y="11285"/>
                    <a:pt x="1188" y="11259"/>
                  </a:cubicBezTo>
                  <a:cubicBezTo>
                    <a:pt x="1188" y="11272"/>
                    <a:pt x="1161" y="11363"/>
                    <a:pt x="1161" y="11390"/>
                  </a:cubicBezTo>
                  <a:cubicBezTo>
                    <a:pt x="1174" y="11416"/>
                    <a:pt x="1174" y="11455"/>
                    <a:pt x="1188" y="11481"/>
                  </a:cubicBezTo>
                  <a:cubicBezTo>
                    <a:pt x="1161" y="11520"/>
                    <a:pt x="1148" y="11572"/>
                    <a:pt x="1148" y="11624"/>
                  </a:cubicBezTo>
                  <a:cubicBezTo>
                    <a:pt x="1148" y="11572"/>
                    <a:pt x="1174" y="11533"/>
                    <a:pt x="1201" y="11507"/>
                  </a:cubicBezTo>
                  <a:cubicBezTo>
                    <a:pt x="1279" y="11624"/>
                    <a:pt x="1396" y="11716"/>
                    <a:pt x="1527" y="11742"/>
                  </a:cubicBezTo>
                  <a:cubicBezTo>
                    <a:pt x="1605" y="11768"/>
                    <a:pt x="1683" y="11781"/>
                    <a:pt x="1749" y="11781"/>
                  </a:cubicBezTo>
                  <a:cubicBezTo>
                    <a:pt x="1827" y="11794"/>
                    <a:pt x="1905" y="11820"/>
                    <a:pt x="1983" y="11833"/>
                  </a:cubicBezTo>
                  <a:cubicBezTo>
                    <a:pt x="1970" y="11951"/>
                    <a:pt x="1905" y="12042"/>
                    <a:pt x="1801" y="12107"/>
                  </a:cubicBezTo>
                  <a:cubicBezTo>
                    <a:pt x="1918" y="12055"/>
                    <a:pt x="2009" y="11964"/>
                    <a:pt x="2049" y="11846"/>
                  </a:cubicBezTo>
                  <a:cubicBezTo>
                    <a:pt x="2166" y="11846"/>
                    <a:pt x="2270" y="11924"/>
                    <a:pt x="2388" y="11951"/>
                  </a:cubicBezTo>
                  <a:cubicBezTo>
                    <a:pt x="2518" y="11964"/>
                    <a:pt x="2701" y="11898"/>
                    <a:pt x="2792" y="11964"/>
                  </a:cubicBezTo>
                  <a:lnTo>
                    <a:pt x="2766" y="11924"/>
                  </a:lnTo>
                  <a:cubicBezTo>
                    <a:pt x="2871" y="11911"/>
                    <a:pt x="2975" y="11872"/>
                    <a:pt x="3092" y="11846"/>
                  </a:cubicBezTo>
                  <a:cubicBezTo>
                    <a:pt x="3053" y="11898"/>
                    <a:pt x="3040" y="11977"/>
                    <a:pt x="3079" y="12042"/>
                  </a:cubicBezTo>
                  <a:cubicBezTo>
                    <a:pt x="3040" y="11937"/>
                    <a:pt x="3118" y="11833"/>
                    <a:pt x="3197" y="11768"/>
                  </a:cubicBezTo>
                  <a:cubicBezTo>
                    <a:pt x="3210" y="11820"/>
                    <a:pt x="3210" y="11872"/>
                    <a:pt x="3197" y="11924"/>
                  </a:cubicBezTo>
                  <a:cubicBezTo>
                    <a:pt x="3236" y="11807"/>
                    <a:pt x="3197" y="11768"/>
                    <a:pt x="3314" y="11677"/>
                  </a:cubicBezTo>
                  <a:cubicBezTo>
                    <a:pt x="3379" y="11703"/>
                    <a:pt x="3431" y="11716"/>
                    <a:pt x="3497" y="11729"/>
                  </a:cubicBezTo>
                  <a:cubicBezTo>
                    <a:pt x="3536" y="11768"/>
                    <a:pt x="3588" y="11807"/>
                    <a:pt x="3640" y="11820"/>
                  </a:cubicBezTo>
                  <a:cubicBezTo>
                    <a:pt x="3771" y="11846"/>
                    <a:pt x="3914" y="11846"/>
                    <a:pt x="4045" y="11820"/>
                  </a:cubicBezTo>
                  <a:cubicBezTo>
                    <a:pt x="3888" y="11820"/>
                    <a:pt x="3523" y="11820"/>
                    <a:pt x="3536" y="11637"/>
                  </a:cubicBezTo>
                  <a:cubicBezTo>
                    <a:pt x="3588" y="11637"/>
                    <a:pt x="3627" y="11611"/>
                    <a:pt x="3666" y="11572"/>
                  </a:cubicBezTo>
                  <a:cubicBezTo>
                    <a:pt x="3797" y="11598"/>
                    <a:pt x="3927" y="11598"/>
                    <a:pt x="4045" y="11559"/>
                  </a:cubicBezTo>
                  <a:cubicBezTo>
                    <a:pt x="3927" y="11572"/>
                    <a:pt x="3823" y="11559"/>
                    <a:pt x="3719" y="11520"/>
                  </a:cubicBezTo>
                  <a:cubicBezTo>
                    <a:pt x="3810" y="11416"/>
                    <a:pt x="3966" y="11220"/>
                    <a:pt x="4175" y="11324"/>
                  </a:cubicBezTo>
                  <a:cubicBezTo>
                    <a:pt x="4084" y="11285"/>
                    <a:pt x="3966" y="11272"/>
                    <a:pt x="3875" y="11311"/>
                  </a:cubicBezTo>
                  <a:cubicBezTo>
                    <a:pt x="3914" y="11259"/>
                    <a:pt x="3927" y="11220"/>
                    <a:pt x="4006" y="11194"/>
                  </a:cubicBezTo>
                  <a:cubicBezTo>
                    <a:pt x="4097" y="11155"/>
                    <a:pt x="4175" y="11116"/>
                    <a:pt x="4253" y="11063"/>
                  </a:cubicBezTo>
                  <a:cubicBezTo>
                    <a:pt x="4162" y="11116"/>
                    <a:pt x="4071" y="11155"/>
                    <a:pt x="3966" y="11168"/>
                  </a:cubicBezTo>
                  <a:cubicBezTo>
                    <a:pt x="4019" y="11089"/>
                    <a:pt x="4071" y="10998"/>
                    <a:pt x="4110" y="10907"/>
                  </a:cubicBezTo>
                  <a:cubicBezTo>
                    <a:pt x="4227" y="10907"/>
                    <a:pt x="4345" y="10881"/>
                    <a:pt x="4436" y="10829"/>
                  </a:cubicBezTo>
                  <a:cubicBezTo>
                    <a:pt x="4345" y="10868"/>
                    <a:pt x="4240" y="10894"/>
                    <a:pt x="4123" y="10881"/>
                  </a:cubicBezTo>
                  <a:cubicBezTo>
                    <a:pt x="4162" y="10815"/>
                    <a:pt x="4201" y="10737"/>
                    <a:pt x="4227" y="10659"/>
                  </a:cubicBezTo>
                  <a:cubicBezTo>
                    <a:pt x="4436" y="10737"/>
                    <a:pt x="4514" y="10881"/>
                    <a:pt x="4436" y="11063"/>
                  </a:cubicBezTo>
                  <a:cubicBezTo>
                    <a:pt x="4553" y="10868"/>
                    <a:pt x="4462" y="10698"/>
                    <a:pt x="4240" y="10607"/>
                  </a:cubicBezTo>
                  <a:cubicBezTo>
                    <a:pt x="4253" y="10541"/>
                    <a:pt x="4188" y="10489"/>
                    <a:pt x="4136" y="10463"/>
                  </a:cubicBezTo>
                  <a:cubicBezTo>
                    <a:pt x="4253" y="10450"/>
                    <a:pt x="4384" y="10463"/>
                    <a:pt x="4501" y="10476"/>
                  </a:cubicBezTo>
                  <a:cubicBezTo>
                    <a:pt x="4410" y="10463"/>
                    <a:pt x="4319" y="10437"/>
                    <a:pt x="4227" y="10437"/>
                  </a:cubicBezTo>
                  <a:cubicBezTo>
                    <a:pt x="4175" y="10437"/>
                    <a:pt x="4123" y="10437"/>
                    <a:pt x="4071" y="10424"/>
                  </a:cubicBezTo>
                  <a:cubicBezTo>
                    <a:pt x="4136" y="10307"/>
                    <a:pt x="4123" y="10163"/>
                    <a:pt x="4045" y="10072"/>
                  </a:cubicBezTo>
                  <a:cubicBezTo>
                    <a:pt x="4097" y="10163"/>
                    <a:pt x="4097" y="10294"/>
                    <a:pt x="4032" y="10398"/>
                  </a:cubicBezTo>
                  <a:lnTo>
                    <a:pt x="3953" y="10359"/>
                  </a:lnTo>
                  <a:lnTo>
                    <a:pt x="3953" y="10359"/>
                  </a:lnTo>
                  <a:cubicBezTo>
                    <a:pt x="3888" y="10320"/>
                    <a:pt x="3823" y="10294"/>
                    <a:pt x="3771" y="10268"/>
                  </a:cubicBezTo>
                  <a:cubicBezTo>
                    <a:pt x="3875" y="10189"/>
                    <a:pt x="3927" y="10059"/>
                    <a:pt x="3927" y="9928"/>
                  </a:cubicBezTo>
                  <a:cubicBezTo>
                    <a:pt x="4071" y="9915"/>
                    <a:pt x="4214" y="9967"/>
                    <a:pt x="4319" y="10072"/>
                  </a:cubicBezTo>
                  <a:cubicBezTo>
                    <a:pt x="4266" y="9981"/>
                    <a:pt x="4136" y="9928"/>
                    <a:pt x="4032" y="9876"/>
                  </a:cubicBezTo>
                  <a:cubicBezTo>
                    <a:pt x="4071" y="9850"/>
                    <a:pt x="4110" y="9811"/>
                    <a:pt x="4149" y="9772"/>
                  </a:cubicBezTo>
                  <a:cubicBezTo>
                    <a:pt x="4110" y="9811"/>
                    <a:pt x="4058" y="9850"/>
                    <a:pt x="4006" y="9876"/>
                  </a:cubicBezTo>
                  <a:lnTo>
                    <a:pt x="3914" y="9837"/>
                  </a:lnTo>
                  <a:lnTo>
                    <a:pt x="3914" y="9641"/>
                  </a:lnTo>
                  <a:cubicBezTo>
                    <a:pt x="4045" y="9641"/>
                    <a:pt x="4266" y="9615"/>
                    <a:pt x="4319" y="9498"/>
                  </a:cubicBezTo>
                  <a:cubicBezTo>
                    <a:pt x="4240" y="9602"/>
                    <a:pt x="4032" y="9589"/>
                    <a:pt x="3914" y="9576"/>
                  </a:cubicBezTo>
                  <a:cubicBezTo>
                    <a:pt x="3914" y="9524"/>
                    <a:pt x="3901" y="9472"/>
                    <a:pt x="3888" y="9420"/>
                  </a:cubicBezTo>
                  <a:cubicBezTo>
                    <a:pt x="3953" y="9406"/>
                    <a:pt x="4032" y="9406"/>
                    <a:pt x="4097" y="9420"/>
                  </a:cubicBezTo>
                  <a:cubicBezTo>
                    <a:pt x="4032" y="9393"/>
                    <a:pt x="3953" y="9393"/>
                    <a:pt x="3888" y="9393"/>
                  </a:cubicBezTo>
                  <a:cubicBezTo>
                    <a:pt x="3875" y="9354"/>
                    <a:pt x="3823" y="9263"/>
                    <a:pt x="3836" y="9224"/>
                  </a:cubicBezTo>
                  <a:cubicBezTo>
                    <a:pt x="3914" y="9172"/>
                    <a:pt x="3940" y="9067"/>
                    <a:pt x="3888" y="9002"/>
                  </a:cubicBezTo>
                  <a:cubicBezTo>
                    <a:pt x="3823" y="8911"/>
                    <a:pt x="3692" y="8963"/>
                    <a:pt x="3601" y="8911"/>
                  </a:cubicBezTo>
                  <a:cubicBezTo>
                    <a:pt x="3953" y="8637"/>
                    <a:pt x="4019" y="8298"/>
                    <a:pt x="4097" y="7932"/>
                  </a:cubicBezTo>
                  <a:cubicBezTo>
                    <a:pt x="4266" y="7110"/>
                    <a:pt x="4306" y="6262"/>
                    <a:pt x="4201" y="5414"/>
                  </a:cubicBezTo>
                  <a:lnTo>
                    <a:pt x="4201" y="5414"/>
                  </a:lnTo>
                  <a:cubicBezTo>
                    <a:pt x="4175" y="4958"/>
                    <a:pt x="4071" y="4514"/>
                    <a:pt x="3914" y="4084"/>
                  </a:cubicBezTo>
                  <a:lnTo>
                    <a:pt x="3862" y="4110"/>
                  </a:lnTo>
                  <a:lnTo>
                    <a:pt x="3862" y="4110"/>
                  </a:lnTo>
                  <a:lnTo>
                    <a:pt x="3875" y="4110"/>
                  </a:lnTo>
                  <a:cubicBezTo>
                    <a:pt x="3849" y="4005"/>
                    <a:pt x="3823" y="3901"/>
                    <a:pt x="3797" y="3810"/>
                  </a:cubicBezTo>
                  <a:lnTo>
                    <a:pt x="3797" y="3810"/>
                  </a:lnTo>
                  <a:cubicBezTo>
                    <a:pt x="3705" y="3549"/>
                    <a:pt x="3640" y="3288"/>
                    <a:pt x="3588" y="3027"/>
                  </a:cubicBezTo>
                  <a:cubicBezTo>
                    <a:pt x="3588" y="2935"/>
                    <a:pt x="3614" y="2831"/>
                    <a:pt x="3653" y="2753"/>
                  </a:cubicBezTo>
                  <a:cubicBezTo>
                    <a:pt x="3705" y="2609"/>
                    <a:pt x="3732" y="2466"/>
                    <a:pt x="3745" y="2309"/>
                  </a:cubicBezTo>
                  <a:cubicBezTo>
                    <a:pt x="3823" y="1735"/>
                    <a:pt x="3653" y="1187"/>
                    <a:pt x="3588" y="613"/>
                  </a:cubicBezTo>
                  <a:lnTo>
                    <a:pt x="3588" y="613"/>
                  </a:lnTo>
                  <a:cubicBezTo>
                    <a:pt x="3575" y="444"/>
                    <a:pt x="3601" y="300"/>
                    <a:pt x="3588" y="144"/>
                  </a:cubicBezTo>
                  <a:cubicBezTo>
                    <a:pt x="3588" y="78"/>
                    <a:pt x="3549" y="26"/>
                    <a:pt x="3458" y="26"/>
                  </a:cubicBezTo>
                  <a:cubicBezTo>
                    <a:pt x="3301" y="26"/>
                    <a:pt x="3144" y="26"/>
                    <a:pt x="2988" y="39"/>
                  </a:cubicBezTo>
                  <a:cubicBezTo>
                    <a:pt x="2897" y="39"/>
                    <a:pt x="2871" y="196"/>
                    <a:pt x="2923" y="209"/>
                  </a:cubicBezTo>
                  <a:cubicBezTo>
                    <a:pt x="3066" y="274"/>
                    <a:pt x="3197" y="378"/>
                    <a:pt x="3288" y="509"/>
                  </a:cubicBezTo>
                  <a:cubicBezTo>
                    <a:pt x="3340" y="639"/>
                    <a:pt x="3366" y="796"/>
                    <a:pt x="3366" y="939"/>
                  </a:cubicBezTo>
                  <a:cubicBezTo>
                    <a:pt x="3418" y="1474"/>
                    <a:pt x="3392" y="2022"/>
                    <a:pt x="3301" y="2557"/>
                  </a:cubicBezTo>
                  <a:cubicBezTo>
                    <a:pt x="3288" y="2635"/>
                    <a:pt x="3249" y="2701"/>
                    <a:pt x="3210" y="2766"/>
                  </a:cubicBezTo>
                  <a:cubicBezTo>
                    <a:pt x="3131" y="2883"/>
                    <a:pt x="3210" y="3053"/>
                    <a:pt x="3197" y="3170"/>
                  </a:cubicBezTo>
                  <a:cubicBezTo>
                    <a:pt x="3197" y="3262"/>
                    <a:pt x="3197" y="3666"/>
                    <a:pt x="3118" y="3692"/>
                  </a:cubicBezTo>
                  <a:cubicBezTo>
                    <a:pt x="3131" y="3836"/>
                    <a:pt x="3118" y="3992"/>
                    <a:pt x="3105" y="4136"/>
                  </a:cubicBezTo>
                  <a:cubicBezTo>
                    <a:pt x="3040" y="4149"/>
                    <a:pt x="3066" y="4018"/>
                    <a:pt x="3014" y="4005"/>
                  </a:cubicBezTo>
                  <a:cubicBezTo>
                    <a:pt x="2936" y="3979"/>
                    <a:pt x="2962" y="4149"/>
                    <a:pt x="2962" y="4175"/>
                  </a:cubicBezTo>
                  <a:lnTo>
                    <a:pt x="2949" y="4175"/>
                  </a:lnTo>
                  <a:cubicBezTo>
                    <a:pt x="2962" y="4175"/>
                    <a:pt x="2988" y="4240"/>
                    <a:pt x="2949" y="4227"/>
                  </a:cubicBezTo>
                  <a:cubicBezTo>
                    <a:pt x="2962" y="4227"/>
                    <a:pt x="2975" y="4240"/>
                    <a:pt x="2975" y="4253"/>
                  </a:cubicBezTo>
                  <a:cubicBezTo>
                    <a:pt x="2975" y="4266"/>
                    <a:pt x="2936" y="4227"/>
                    <a:pt x="2923" y="4253"/>
                  </a:cubicBezTo>
                  <a:lnTo>
                    <a:pt x="2910" y="4214"/>
                  </a:lnTo>
                  <a:cubicBezTo>
                    <a:pt x="2910" y="4266"/>
                    <a:pt x="2897" y="4253"/>
                    <a:pt x="2871" y="4292"/>
                  </a:cubicBezTo>
                  <a:cubicBezTo>
                    <a:pt x="2857" y="4266"/>
                    <a:pt x="2844" y="4227"/>
                    <a:pt x="2818" y="4214"/>
                  </a:cubicBezTo>
                  <a:cubicBezTo>
                    <a:pt x="2818" y="4227"/>
                    <a:pt x="2831" y="4253"/>
                    <a:pt x="2805" y="4253"/>
                  </a:cubicBezTo>
                  <a:cubicBezTo>
                    <a:pt x="2779" y="4240"/>
                    <a:pt x="2805" y="4227"/>
                    <a:pt x="2805" y="4227"/>
                  </a:cubicBezTo>
                  <a:cubicBezTo>
                    <a:pt x="2753" y="4227"/>
                    <a:pt x="2701" y="4201"/>
                    <a:pt x="2662" y="4227"/>
                  </a:cubicBezTo>
                  <a:cubicBezTo>
                    <a:pt x="2688" y="4240"/>
                    <a:pt x="2662" y="4266"/>
                    <a:pt x="2675" y="4292"/>
                  </a:cubicBezTo>
                  <a:lnTo>
                    <a:pt x="2623" y="4292"/>
                  </a:lnTo>
                  <a:cubicBezTo>
                    <a:pt x="2649" y="4305"/>
                    <a:pt x="2805" y="4371"/>
                    <a:pt x="2727" y="4423"/>
                  </a:cubicBezTo>
                  <a:cubicBezTo>
                    <a:pt x="2714" y="4410"/>
                    <a:pt x="2727" y="4397"/>
                    <a:pt x="2701" y="4384"/>
                  </a:cubicBezTo>
                  <a:cubicBezTo>
                    <a:pt x="2701" y="4397"/>
                    <a:pt x="2688" y="4397"/>
                    <a:pt x="2675" y="4397"/>
                  </a:cubicBezTo>
                  <a:cubicBezTo>
                    <a:pt x="2662" y="4397"/>
                    <a:pt x="2701" y="4423"/>
                    <a:pt x="2701" y="4436"/>
                  </a:cubicBezTo>
                  <a:lnTo>
                    <a:pt x="2701" y="4436"/>
                  </a:lnTo>
                  <a:cubicBezTo>
                    <a:pt x="2688" y="4436"/>
                    <a:pt x="2675" y="4410"/>
                    <a:pt x="2675" y="4410"/>
                  </a:cubicBezTo>
                  <a:cubicBezTo>
                    <a:pt x="2662" y="4397"/>
                    <a:pt x="2675" y="4423"/>
                    <a:pt x="2675" y="4436"/>
                  </a:cubicBezTo>
                  <a:cubicBezTo>
                    <a:pt x="2662" y="4436"/>
                    <a:pt x="2649" y="4397"/>
                    <a:pt x="2636" y="4384"/>
                  </a:cubicBezTo>
                  <a:cubicBezTo>
                    <a:pt x="2636" y="4410"/>
                    <a:pt x="2636" y="4462"/>
                    <a:pt x="2610" y="4423"/>
                  </a:cubicBezTo>
                  <a:lnTo>
                    <a:pt x="2623" y="4449"/>
                  </a:lnTo>
                  <a:cubicBezTo>
                    <a:pt x="2597" y="4462"/>
                    <a:pt x="2570" y="4266"/>
                    <a:pt x="2570" y="4214"/>
                  </a:cubicBezTo>
                  <a:cubicBezTo>
                    <a:pt x="2531" y="4031"/>
                    <a:pt x="2492" y="3836"/>
                    <a:pt x="2453" y="3640"/>
                  </a:cubicBezTo>
                  <a:cubicBezTo>
                    <a:pt x="2427" y="3496"/>
                    <a:pt x="2414" y="3353"/>
                    <a:pt x="2401" y="3223"/>
                  </a:cubicBezTo>
                  <a:cubicBezTo>
                    <a:pt x="2401" y="3118"/>
                    <a:pt x="2466" y="3040"/>
                    <a:pt x="2414" y="2949"/>
                  </a:cubicBezTo>
                  <a:cubicBezTo>
                    <a:pt x="2375" y="2844"/>
                    <a:pt x="2257" y="2753"/>
                    <a:pt x="2179" y="2648"/>
                  </a:cubicBezTo>
                  <a:cubicBezTo>
                    <a:pt x="2101" y="2505"/>
                    <a:pt x="2022" y="2361"/>
                    <a:pt x="1944" y="2218"/>
                  </a:cubicBezTo>
                  <a:cubicBezTo>
                    <a:pt x="1749" y="1918"/>
                    <a:pt x="1566" y="1605"/>
                    <a:pt x="1396" y="1279"/>
                  </a:cubicBezTo>
                  <a:cubicBezTo>
                    <a:pt x="1279" y="1057"/>
                    <a:pt x="1240" y="796"/>
                    <a:pt x="1279" y="535"/>
                  </a:cubicBezTo>
                  <a:cubicBezTo>
                    <a:pt x="1305" y="391"/>
                    <a:pt x="1409" y="274"/>
                    <a:pt x="1553" y="235"/>
                  </a:cubicBezTo>
                  <a:cubicBezTo>
                    <a:pt x="1618" y="222"/>
                    <a:pt x="1475" y="39"/>
                    <a:pt x="1331" y="39"/>
                  </a:cubicBezTo>
                  <a:cubicBezTo>
                    <a:pt x="1214" y="39"/>
                    <a:pt x="835" y="0"/>
                    <a:pt x="835" y="144"/>
                  </a:cubicBezTo>
                  <a:cubicBezTo>
                    <a:pt x="835" y="287"/>
                    <a:pt x="940" y="431"/>
                    <a:pt x="953" y="574"/>
                  </a:cubicBezTo>
                  <a:cubicBezTo>
                    <a:pt x="1005" y="1031"/>
                    <a:pt x="1122" y="1474"/>
                    <a:pt x="1279" y="1892"/>
                  </a:cubicBezTo>
                  <a:cubicBezTo>
                    <a:pt x="1370" y="2153"/>
                    <a:pt x="1514" y="2401"/>
                    <a:pt x="1683" y="2622"/>
                  </a:cubicBezTo>
                  <a:cubicBezTo>
                    <a:pt x="1801" y="2740"/>
                    <a:pt x="1879" y="2896"/>
                    <a:pt x="1918" y="3066"/>
                  </a:cubicBezTo>
                  <a:cubicBezTo>
                    <a:pt x="1931" y="3470"/>
                    <a:pt x="1905" y="3875"/>
                    <a:pt x="1879" y="4266"/>
                  </a:cubicBezTo>
                  <a:cubicBezTo>
                    <a:pt x="1840" y="4736"/>
                    <a:pt x="1892" y="5206"/>
                    <a:pt x="1996" y="5649"/>
                  </a:cubicBezTo>
                  <a:lnTo>
                    <a:pt x="1996" y="5649"/>
                  </a:lnTo>
                  <a:cubicBezTo>
                    <a:pt x="2009" y="5727"/>
                    <a:pt x="2036" y="5793"/>
                    <a:pt x="2062" y="5858"/>
                  </a:cubicBezTo>
                  <a:lnTo>
                    <a:pt x="2062" y="5858"/>
                  </a:lnTo>
                  <a:cubicBezTo>
                    <a:pt x="2218" y="6171"/>
                    <a:pt x="2583" y="6406"/>
                    <a:pt x="2675" y="6732"/>
                  </a:cubicBezTo>
                  <a:cubicBezTo>
                    <a:pt x="2740" y="6993"/>
                    <a:pt x="2544" y="7319"/>
                    <a:pt x="2401" y="7554"/>
                  </a:cubicBezTo>
                  <a:lnTo>
                    <a:pt x="2401" y="7554"/>
                  </a:lnTo>
                  <a:cubicBezTo>
                    <a:pt x="2323" y="7671"/>
                    <a:pt x="2166" y="7671"/>
                    <a:pt x="2114" y="7815"/>
                  </a:cubicBezTo>
                  <a:cubicBezTo>
                    <a:pt x="2088" y="7893"/>
                    <a:pt x="2088" y="7971"/>
                    <a:pt x="2088" y="8037"/>
                  </a:cubicBezTo>
                  <a:cubicBezTo>
                    <a:pt x="1970" y="8037"/>
                    <a:pt x="1866" y="8102"/>
                    <a:pt x="1814" y="8206"/>
                  </a:cubicBezTo>
                  <a:cubicBezTo>
                    <a:pt x="1422" y="7345"/>
                    <a:pt x="1266" y="6445"/>
                    <a:pt x="1044" y="5558"/>
                  </a:cubicBezTo>
                  <a:cubicBezTo>
                    <a:pt x="1005" y="5414"/>
                    <a:pt x="966" y="5271"/>
                    <a:pt x="940" y="5127"/>
                  </a:cubicBezTo>
                  <a:cubicBezTo>
                    <a:pt x="927" y="4945"/>
                    <a:pt x="927" y="4762"/>
                    <a:pt x="940" y="4579"/>
                  </a:cubicBezTo>
                  <a:cubicBezTo>
                    <a:pt x="927" y="4462"/>
                    <a:pt x="848" y="4358"/>
                    <a:pt x="744" y="4318"/>
                  </a:cubicBezTo>
                  <a:cubicBezTo>
                    <a:pt x="653" y="4266"/>
                    <a:pt x="640" y="4279"/>
                    <a:pt x="705" y="4344"/>
                  </a:cubicBezTo>
                  <a:cubicBezTo>
                    <a:pt x="809" y="4462"/>
                    <a:pt x="861" y="4527"/>
                    <a:pt x="783" y="4671"/>
                  </a:cubicBezTo>
                  <a:cubicBezTo>
                    <a:pt x="757" y="4475"/>
                    <a:pt x="600" y="4305"/>
                    <a:pt x="405" y="4253"/>
                  </a:cubicBezTo>
                  <a:cubicBezTo>
                    <a:pt x="340" y="4227"/>
                    <a:pt x="405" y="4305"/>
                    <a:pt x="431" y="4305"/>
                  </a:cubicBezTo>
                  <a:cubicBezTo>
                    <a:pt x="444" y="4318"/>
                    <a:pt x="653" y="4501"/>
                    <a:pt x="574" y="4540"/>
                  </a:cubicBezTo>
                  <a:cubicBezTo>
                    <a:pt x="457" y="4410"/>
                    <a:pt x="300" y="4318"/>
                    <a:pt x="118" y="4279"/>
                  </a:cubicBezTo>
                  <a:cubicBezTo>
                    <a:pt x="92" y="4279"/>
                    <a:pt x="66" y="4279"/>
                    <a:pt x="92" y="4305"/>
                  </a:cubicBezTo>
                  <a:cubicBezTo>
                    <a:pt x="196" y="4384"/>
                    <a:pt x="300" y="4449"/>
                    <a:pt x="392" y="4540"/>
                  </a:cubicBezTo>
                  <a:cubicBezTo>
                    <a:pt x="313" y="4488"/>
                    <a:pt x="235" y="4449"/>
                    <a:pt x="144" y="4436"/>
                  </a:cubicBezTo>
                  <a:cubicBezTo>
                    <a:pt x="0" y="4397"/>
                    <a:pt x="157" y="4488"/>
                    <a:pt x="196" y="4514"/>
                  </a:cubicBezTo>
                  <a:close/>
                  <a:moveTo>
                    <a:pt x="3940" y="9902"/>
                  </a:moveTo>
                  <a:lnTo>
                    <a:pt x="3927" y="9902"/>
                  </a:lnTo>
                  <a:lnTo>
                    <a:pt x="3927" y="9902"/>
                  </a:lnTo>
                  <a:lnTo>
                    <a:pt x="3940" y="9902"/>
                  </a:lnTo>
                  <a:cubicBezTo>
                    <a:pt x="3940" y="9902"/>
                    <a:pt x="3927" y="9902"/>
                    <a:pt x="3940" y="9902"/>
                  </a:cubicBezTo>
                  <a:close/>
                  <a:moveTo>
                    <a:pt x="2610" y="4449"/>
                  </a:moveTo>
                  <a:close/>
                  <a:moveTo>
                    <a:pt x="3210" y="11677"/>
                  </a:moveTo>
                  <a:lnTo>
                    <a:pt x="3210" y="11677"/>
                  </a:lnTo>
                  <a:lnTo>
                    <a:pt x="3210" y="11677"/>
                  </a:lnTo>
                  <a:close/>
                  <a:moveTo>
                    <a:pt x="3458" y="11650"/>
                  </a:moveTo>
                  <a:cubicBezTo>
                    <a:pt x="3471" y="11663"/>
                    <a:pt x="3471" y="11690"/>
                    <a:pt x="3484" y="11716"/>
                  </a:cubicBezTo>
                  <a:cubicBezTo>
                    <a:pt x="3431" y="11690"/>
                    <a:pt x="3392" y="11677"/>
                    <a:pt x="3340" y="11650"/>
                  </a:cubicBezTo>
                  <a:cubicBezTo>
                    <a:pt x="3379" y="11650"/>
                    <a:pt x="3418" y="11650"/>
                    <a:pt x="3458" y="11650"/>
                  </a:cubicBezTo>
                  <a:cubicBezTo>
                    <a:pt x="3471" y="11663"/>
                    <a:pt x="3418" y="11650"/>
                    <a:pt x="3471" y="11650"/>
                  </a:cubicBezTo>
                  <a:close/>
                  <a:moveTo>
                    <a:pt x="2975" y="11585"/>
                  </a:moveTo>
                  <a:cubicBezTo>
                    <a:pt x="3014" y="11598"/>
                    <a:pt x="3092" y="11598"/>
                    <a:pt x="3118" y="11624"/>
                  </a:cubicBezTo>
                  <a:cubicBezTo>
                    <a:pt x="3053" y="11637"/>
                    <a:pt x="2975" y="11637"/>
                    <a:pt x="2910" y="11624"/>
                  </a:cubicBezTo>
                  <a:lnTo>
                    <a:pt x="2975" y="11585"/>
                  </a:lnTo>
                  <a:close/>
                  <a:moveTo>
                    <a:pt x="2792" y="11677"/>
                  </a:moveTo>
                  <a:cubicBezTo>
                    <a:pt x="2910" y="11703"/>
                    <a:pt x="3040" y="11703"/>
                    <a:pt x="3158" y="11677"/>
                  </a:cubicBezTo>
                  <a:cubicBezTo>
                    <a:pt x="3184" y="11729"/>
                    <a:pt x="3079" y="11820"/>
                    <a:pt x="3027" y="11833"/>
                  </a:cubicBezTo>
                  <a:cubicBezTo>
                    <a:pt x="2936" y="11859"/>
                    <a:pt x="2831" y="11885"/>
                    <a:pt x="2740" y="11898"/>
                  </a:cubicBezTo>
                  <a:cubicBezTo>
                    <a:pt x="2688" y="11846"/>
                    <a:pt x="2649" y="11794"/>
                    <a:pt x="2623" y="11742"/>
                  </a:cubicBezTo>
                  <a:cubicBezTo>
                    <a:pt x="2688" y="11716"/>
                    <a:pt x="2740" y="11690"/>
                    <a:pt x="2792" y="11663"/>
                  </a:cubicBezTo>
                  <a:cubicBezTo>
                    <a:pt x="2844" y="11690"/>
                    <a:pt x="2740" y="11703"/>
                    <a:pt x="2805" y="11677"/>
                  </a:cubicBezTo>
                  <a:close/>
                  <a:moveTo>
                    <a:pt x="2570" y="11768"/>
                  </a:moveTo>
                  <a:cubicBezTo>
                    <a:pt x="2610" y="11820"/>
                    <a:pt x="2662" y="11859"/>
                    <a:pt x="2714" y="11898"/>
                  </a:cubicBezTo>
                  <a:cubicBezTo>
                    <a:pt x="2544" y="11924"/>
                    <a:pt x="2375" y="11898"/>
                    <a:pt x="2218" y="11833"/>
                  </a:cubicBezTo>
                  <a:cubicBezTo>
                    <a:pt x="2336" y="11820"/>
                    <a:pt x="2453" y="11794"/>
                    <a:pt x="2570" y="11768"/>
                  </a:cubicBezTo>
                  <a:cubicBezTo>
                    <a:pt x="2570" y="11768"/>
                    <a:pt x="2440" y="11807"/>
                    <a:pt x="2570" y="11768"/>
                  </a:cubicBezTo>
                  <a:close/>
                  <a:moveTo>
                    <a:pt x="1462" y="10528"/>
                  </a:moveTo>
                  <a:lnTo>
                    <a:pt x="1475" y="10541"/>
                  </a:lnTo>
                  <a:lnTo>
                    <a:pt x="1396" y="10594"/>
                  </a:lnTo>
                  <a:lnTo>
                    <a:pt x="1396" y="10594"/>
                  </a:lnTo>
                  <a:cubicBezTo>
                    <a:pt x="1370" y="10633"/>
                    <a:pt x="1331" y="10659"/>
                    <a:pt x="1305" y="10685"/>
                  </a:cubicBezTo>
                  <a:cubicBezTo>
                    <a:pt x="1240" y="10672"/>
                    <a:pt x="1188" y="10646"/>
                    <a:pt x="1135" y="10620"/>
                  </a:cubicBezTo>
                  <a:cubicBezTo>
                    <a:pt x="1240" y="10581"/>
                    <a:pt x="1344" y="10541"/>
                    <a:pt x="1462" y="10528"/>
                  </a:cubicBezTo>
                  <a:cubicBezTo>
                    <a:pt x="1462" y="10528"/>
                    <a:pt x="1344" y="10541"/>
                    <a:pt x="1462" y="10528"/>
                  </a:cubicBezTo>
                  <a:close/>
                  <a:moveTo>
                    <a:pt x="1083" y="10959"/>
                  </a:moveTo>
                  <a:lnTo>
                    <a:pt x="1070" y="10933"/>
                  </a:lnTo>
                  <a:lnTo>
                    <a:pt x="1083" y="10933"/>
                  </a:lnTo>
                  <a:lnTo>
                    <a:pt x="1083" y="10946"/>
                  </a:lnTo>
                  <a:cubicBezTo>
                    <a:pt x="1083" y="10946"/>
                    <a:pt x="1083" y="10946"/>
                    <a:pt x="1083" y="10959"/>
                  </a:cubicBezTo>
                  <a:close/>
                  <a:moveTo>
                    <a:pt x="1188" y="10802"/>
                  </a:moveTo>
                  <a:cubicBezTo>
                    <a:pt x="1161" y="10829"/>
                    <a:pt x="1135" y="10868"/>
                    <a:pt x="1122" y="10894"/>
                  </a:cubicBezTo>
                  <a:cubicBezTo>
                    <a:pt x="1083" y="10881"/>
                    <a:pt x="1057" y="10881"/>
                    <a:pt x="1031" y="10868"/>
                  </a:cubicBezTo>
                  <a:cubicBezTo>
                    <a:pt x="979" y="10776"/>
                    <a:pt x="1031" y="10672"/>
                    <a:pt x="1122" y="10633"/>
                  </a:cubicBezTo>
                  <a:cubicBezTo>
                    <a:pt x="1174" y="10659"/>
                    <a:pt x="1214" y="10698"/>
                    <a:pt x="1266" y="10724"/>
                  </a:cubicBezTo>
                  <a:cubicBezTo>
                    <a:pt x="1240" y="10750"/>
                    <a:pt x="1214" y="10776"/>
                    <a:pt x="1188" y="10802"/>
                  </a:cubicBezTo>
                  <a:cubicBezTo>
                    <a:pt x="1161" y="10829"/>
                    <a:pt x="1188" y="10802"/>
                    <a:pt x="1188" y="10802"/>
                  </a:cubicBezTo>
                  <a:close/>
                  <a:moveTo>
                    <a:pt x="1188" y="11298"/>
                  </a:moveTo>
                  <a:lnTo>
                    <a:pt x="1188" y="11285"/>
                  </a:lnTo>
                  <a:cubicBezTo>
                    <a:pt x="1227" y="11311"/>
                    <a:pt x="1253" y="11350"/>
                    <a:pt x="1292" y="11376"/>
                  </a:cubicBezTo>
                  <a:cubicBezTo>
                    <a:pt x="1266" y="11390"/>
                    <a:pt x="1240" y="11416"/>
                    <a:pt x="1214" y="11442"/>
                  </a:cubicBezTo>
                  <a:cubicBezTo>
                    <a:pt x="1188" y="11390"/>
                    <a:pt x="1188" y="11337"/>
                    <a:pt x="1188" y="11298"/>
                  </a:cubicBezTo>
                  <a:cubicBezTo>
                    <a:pt x="1188" y="11298"/>
                    <a:pt x="1188" y="11350"/>
                    <a:pt x="1201" y="11298"/>
                  </a:cubicBezTo>
                  <a:close/>
                  <a:moveTo>
                    <a:pt x="1370" y="11611"/>
                  </a:moveTo>
                  <a:cubicBezTo>
                    <a:pt x="1318" y="11572"/>
                    <a:pt x="1266" y="11533"/>
                    <a:pt x="1227" y="11468"/>
                  </a:cubicBezTo>
                  <a:cubicBezTo>
                    <a:pt x="1266" y="11442"/>
                    <a:pt x="1292" y="11429"/>
                    <a:pt x="1331" y="11416"/>
                  </a:cubicBezTo>
                  <a:cubicBezTo>
                    <a:pt x="1448" y="11520"/>
                    <a:pt x="1566" y="11611"/>
                    <a:pt x="1696" y="11703"/>
                  </a:cubicBezTo>
                  <a:cubicBezTo>
                    <a:pt x="1579" y="11703"/>
                    <a:pt x="1475" y="11663"/>
                    <a:pt x="1370" y="11611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87" name="Google Shape;158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75975" y="2005050"/>
              <a:ext cx="800758" cy="274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8" name="Google Shape;1588;p30"/>
          <p:cNvGrpSpPr/>
          <p:nvPr/>
        </p:nvGrpSpPr>
        <p:grpSpPr>
          <a:xfrm>
            <a:off x="1060246" y="3554671"/>
            <a:ext cx="761887" cy="1829606"/>
            <a:chOff x="1060246" y="3554671"/>
            <a:chExt cx="761887" cy="1829606"/>
          </a:xfrm>
        </p:grpSpPr>
        <p:sp>
          <p:nvSpPr>
            <p:cNvPr id="1589" name="Google Shape;1589;p30"/>
            <p:cNvSpPr/>
            <p:nvPr/>
          </p:nvSpPr>
          <p:spPr>
            <a:xfrm>
              <a:off x="1060246" y="4366207"/>
              <a:ext cx="747770" cy="1018070"/>
            </a:xfrm>
            <a:custGeom>
              <a:avLst/>
              <a:gdLst/>
              <a:ahLst/>
              <a:cxnLst/>
              <a:rect l="l" t="t" r="r" b="b"/>
              <a:pathLst>
                <a:path w="12343" h="16804" extrusionOk="0">
                  <a:moveTo>
                    <a:pt x="4293" y="339"/>
                  </a:moveTo>
                  <a:cubicBezTo>
                    <a:pt x="4293" y="339"/>
                    <a:pt x="0" y="13425"/>
                    <a:pt x="4827" y="15303"/>
                  </a:cubicBezTo>
                  <a:cubicBezTo>
                    <a:pt x="8702" y="16804"/>
                    <a:pt x="11703" y="4827"/>
                    <a:pt x="12342" y="0"/>
                  </a:cubicBezTo>
                  <a:close/>
                </a:path>
              </a:pathLst>
            </a:custGeom>
            <a:solidFill>
              <a:srgbClr val="000000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0" name="Google Shape;1590;p30"/>
            <p:cNvGrpSpPr/>
            <p:nvPr/>
          </p:nvGrpSpPr>
          <p:grpSpPr>
            <a:xfrm>
              <a:off x="1060250" y="3554671"/>
              <a:ext cx="761883" cy="832135"/>
              <a:chOff x="1060250" y="3554671"/>
              <a:chExt cx="761883" cy="832135"/>
            </a:xfrm>
          </p:grpSpPr>
          <p:sp>
            <p:nvSpPr>
              <p:cNvPr id="1591" name="Google Shape;1591;p30"/>
              <p:cNvSpPr/>
              <p:nvPr/>
            </p:nvSpPr>
            <p:spPr>
              <a:xfrm>
                <a:off x="1119376" y="3562901"/>
                <a:ext cx="702757" cy="815656"/>
              </a:xfrm>
              <a:custGeom>
                <a:avLst/>
                <a:gdLst/>
                <a:ahLst/>
                <a:cxnLst/>
                <a:rect l="l" t="t" r="r" b="b"/>
                <a:pathLst>
                  <a:path w="11600" h="13463" extrusionOk="0">
                    <a:moveTo>
                      <a:pt x="5502" y="0"/>
                    </a:moveTo>
                    <a:cubicBezTo>
                      <a:pt x="5283" y="0"/>
                      <a:pt x="5059" y="38"/>
                      <a:pt x="4828" y="116"/>
                    </a:cubicBezTo>
                    <a:cubicBezTo>
                      <a:pt x="1" y="1747"/>
                      <a:pt x="10895" y="13463"/>
                      <a:pt x="10895" y="13463"/>
                    </a:cubicBezTo>
                    <a:lnTo>
                      <a:pt x="11599" y="13306"/>
                    </a:lnTo>
                    <a:cubicBezTo>
                      <a:pt x="10998" y="9331"/>
                      <a:pt x="8966" y="0"/>
                      <a:pt x="5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0"/>
              <p:cNvSpPr/>
              <p:nvPr/>
            </p:nvSpPr>
            <p:spPr>
              <a:xfrm>
                <a:off x="1060250" y="3554671"/>
                <a:ext cx="705059" cy="832135"/>
              </a:xfrm>
              <a:custGeom>
                <a:avLst/>
                <a:gdLst/>
                <a:ahLst/>
                <a:cxnLst/>
                <a:rect l="l" t="t" r="r" b="b"/>
                <a:pathLst>
                  <a:path w="11638" h="13735" extrusionOk="0">
                    <a:moveTo>
                      <a:pt x="5488" y="1"/>
                    </a:moveTo>
                    <a:cubicBezTo>
                      <a:pt x="5273" y="1"/>
                      <a:pt x="5053" y="37"/>
                      <a:pt x="4827" y="114"/>
                    </a:cubicBezTo>
                    <a:cubicBezTo>
                      <a:pt x="0" y="1758"/>
                      <a:pt x="4293" y="13734"/>
                      <a:pt x="4293" y="13734"/>
                    </a:cubicBezTo>
                    <a:lnTo>
                      <a:pt x="11638" y="13552"/>
                    </a:lnTo>
                    <a:cubicBezTo>
                      <a:pt x="11036" y="9571"/>
                      <a:pt x="8964" y="1"/>
                      <a:pt x="5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93" name="Google Shape;1593;p30"/>
          <p:cNvSpPr/>
          <p:nvPr/>
        </p:nvSpPr>
        <p:spPr>
          <a:xfrm rot="-9290087" flipH="1">
            <a:off x="6394722" y="-670838"/>
            <a:ext cx="3210765" cy="2474518"/>
          </a:xfrm>
          <a:custGeom>
            <a:avLst/>
            <a:gdLst/>
            <a:ahLst/>
            <a:cxnLst/>
            <a:rect l="l" t="t" r="r" b="b"/>
            <a:pathLst>
              <a:path w="43575" h="33583" extrusionOk="0">
                <a:moveTo>
                  <a:pt x="8363" y="29107"/>
                </a:moveTo>
                <a:cubicBezTo>
                  <a:pt x="8363" y="29107"/>
                  <a:pt x="14547" y="23523"/>
                  <a:pt x="19348" y="30046"/>
                </a:cubicBezTo>
                <a:cubicBezTo>
                  <a:pt x="19348" y="30046"/>
                  <a:pt x="24149" y="25885"/>
                  <a:pt x="28624" y="31116"/>
                </a:cubicBezTo>
                <a:cubicBezTo>
                  <a:pt x="28624" y="31116"/>
                  <a:pt x="32603" y="30307"/>
                  <a:pt x="32537" y="33582"/>
                </a:cubicBezTo>
                <a:cubicBezTo>
                  <a:pt x="35147" y="32564"/>
                  <a:pt x="38147" y="32434"/>
                  <a:pt x="40626" y="33204"/>
                </a:cubicBezTo>
                <a:cubicBezTo>
                  <a:pt x="33542" y="27111"/>
                  <a:pt x="42035" y="23471"/>
                  <a:pt x="42035" y="23471"/>
                </a:cubicBezTo>
                <a:cubicBezTo>
                  <a:pt x="42035" y="23471"/>
                  <a:pt x="41265" y="20157"/>
                  <a:pt x="43575" y="18018"/>
                </a:cubicBezTo>
                <a:lnTo>
                  <a:pt x="43522" y="17953"/>
                </a:lnTo>
                <a:cubicBezTo>
                  <a:pt x="39935" y="17105"/>
                  <a:pt x="38930" y="19805"/>
                  <a:pt x="38930" y="19805"/>
                </a:cubicBezTo>
                <a:cubicBezTo>
                  <a:pt x="38121" y="12838"/>
                  <a:pt x="30385" y="13321"/>
                  <a:pt x="30385" y="13321"/>
                </a:cubicBezTo>
                <a:cubicBezTo>
                  <a:pt x="30020" y="6681"/>
                  <a:pt x="23066" y="7803"/>
                  <a:pt x="23066" y="7803"/>
                </a:cubicBezTo>
                <a:cubicBezTo>
                  <a:pt x="22740" y="4097"/>
                  <a:pt x="16699" y="1"/>
                  <a:pt x="11781" y="3589"/>
                </a:cubicBezTo>
                <a:cubicBezTo>
                  <a:pt x="6849" y="7176"/>
                  <a:pt x="10150" y="12173"/>
                  <a:pt x="10150" y="12173"/>
                </a:cubicBezTo>
                <a:cubicBezTo>
                  <a:pt x="5401" y="11847"/>
                  <a:pt x="6993" y="16818"/>
                  <a:pt x="6993" y="16818"/>
                </a:cubicBezTo>
                <a:cubicBezTo>
                  <a:pt x="4984" y="14978"/>
                  <a:pt x="0" y="17822"/>
                  <a:pt x="3105" y="22153"/>
                </a:cubicBezTo>
                <a:cubicBezTo>
                  <a:pt x="6471" y="23015"/>
                  <a:pt x="8741" y="26093"/>
                  <a:pt x="8363" y="29107"/>
                </a:cubicBezTo>
                <a:close/>
              </a:path>
            </a:pathLst>
          </a:custGeom>
          <a:solidFill>
            <a:srgbClr val="FFFFFF">
              <a:alpha val="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2035;p44">
            <a:extLst>
              <a:ext uri="{FF2B5EF4-FFF2-40B4-BE49-F238E27FC236}">
                <a16:creationId xmlns:a16="http://schemas.microsoft.com/office/drawing/2014/main" id="{DB3B452B-DD1E-4677-85A7-66357360603A}"/>
              </a:ext>
            </a:extLst>
          </p:cNvPr>
          <p:cNvGrpSpPr/>
          <p:nvPr/>
        </p:nvGrpSpPr>
        <p:grpSpPr>
          <a:xfrm>
            <a:off x="5424495" y="1611975"/>
            <a:ext cx="3295461" cy="6081709"/>
            <a:chOff x="4711850" y="1454952"/>
            <a:chExt cx="3461362" cy="6244605"/>
          </a:xfrm>
        </p:grpSpPr>
        <p:grpSp>
          <p:nvGrpSpPr>
            <p:cNvPr id="15" name="Google Shape;2036;p44">
              <a:extLst>
                <a:ext uri="{FF2B5EF4-FFF2-40B4-BE49-F238E27FC236}">
                  <a16:creationId xmlns:a16="http://schemas.microsoft.com/office/drawing/2014/main" id="{2FF3DD77-B0CF-4847-91CA-BC57E4574D7C}"/>
                </a:ext>
              </a:extLst>
            </p:cNvPr>
            <p:cNvGrpSpPr/>
            <p:nvPr/>
          </p:nvGrpSpPr>
          <p:grpSpPr>
            <a:xfrm rot="10800000">
              <a:off x="4734014" y="4211699"/>
              <a:ext cx="3439198" cy="3487858"/>
              <a:chOff x="4572029" y="1415284"/>
              <a:chExt cx="2875343" cy="2325084"/>
            </a:xfrm>
          </p:grpSpPr>
          <p:grpSp>
            <p:nvGrpSpPr>
              <p:cNvPr id="23" name="Google Shape;2037;p44">
                <a:extLst>
                  <a:ext uri="{FF2B5EF4-FFF2-40B4-BE49-F238E27FC236}">
                    <a16:creationId xmlns:a16="http://schemas.microsoft.com/office/drawing/2014/main" id="{EDFA76EF-7BA9-45BB-B6C1-91B94EDD0E1E}"/>
                  </a:ext>
                </a:extLst>
              </p:cNvPr>
              <p:cNvGrpSpPr/>
              <p:nvPr/>
            </p:nvGrpSpPr>
            <p:grpSpPr>
              <a:xfrm>
                <a:off x="4572029" y="1415284"/>
                <a:ext cx="2875343" cy="2034503"/>
                <a:chOff x="518720" y="252435"/>
                <a:chExt cx="6524255" cy="4540471"/>
              </a:xfrm>
            </p:grpSpPr>
            <p:sp>
              <p:nvSpPr>
                <p:cNvPr id="25" name="Google Shape;2038;p44">
                  <a:extLst>
                    <a:ext uri="{FF2B5EF4-FFF2-40B4-BE49-F238E27FC236}">
                      <a16:creationId xmlns:a16="http://schemas.microsoft.com/office/drawing/2014/main" id="{028807D3-FB40-47C5-91E6-FFE8213AF9E5}"/>
                    </a:ext>
                  </a:extLst>
                </p:cNvPr>
                <p:cNvSpPr/>
                <p:nvPr/>
              </p:nvSpPr>
              <p:spPr>
                <a:xfrm>
                  <a:off x="518720" y="4064753"/>
                  <a:ext cx="6524250" cy="72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039;p44">
                  <a:extLst>
                    <a:ext uri="{FF2B5EF4-FFF2-40B4-BE49-F238E27FC236}">
                      <a16:creationId xmlns:a16="http://schemas.microsoft.com/office/drawing/2014/main" id="{DDD8B13D-AAF4-446D-8E06-F2986F2B5319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" name="Google Shape;2040;p44">
                <a:extLst>
                  <a:ext uri="{FF2B5EF4-FFF2-40B4-BE49-F238E27FC236}">
                    <a16:creationId xmlns:a16="http://schemas.microsoft.com/office/drawing/2014/main" id="{777C4546-70D6-4432-B7FE-4BDC39D6743A}"/>
                  </a:ext>
                </a:extLst>
              </p:cNvPr>
              <p:cNvSpPr/>
              <p:nvPr/>
            </p:nvSpPr>
            <p:spPr>
              <a:xfrm>
                <a:off x="5498909" y="341409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2041;p44">
              <a:extLst>
                <a:ext uri="{FF2B5EF4-FFF2-40B4-BE49-F238E27FC236}">
                  <a16:creationId xmlns:a16="http://schemas.microsoft.com/office/drawing/2014/main" id="{E8FBE475-3079-48D3-8419-1B18DB735E8D}"/>
                </a:ext>
              </a:extLst>
            </p:cNvPr>
            <p:cNvGrpSpPr/>
            <p:nvPr/>
          </p:nvGrpSpPr>
          <p:grpSpPr>
            <a:xfrm>
              <a:off x="4711850" y="1454952"/>
              <a:ext cx="3439198" cy="2782660"/>
              <a:chOff x="4572029" y="1415284"/>
              <a:chExt cx="2875343" cy="2325084"/>
            </a:xfrm>
          </p:grpSpPr>
          <p:grpSp>
            <p:nvGrpSpPr>
              <p:cNvPr id="17" name="Google Shape;2042;p44">
                <a:extLst>
                  <a:ext uri="{FF2B5EF4-FFF2-40B4-BE49-F238E27FC236}">
                    <a16:creationId xmlns:a16="http://schemas.microsoft.com/office/drawing/2014/main" id="{D028B12C-393A-4584-BA09-D94C2CB38723}"/>
                  </a:ext>
                </a:extLst>
              </p:cNvPr>
              <p:cNvGrpSpPr/>
              <p:nvPr/>
            </p:nvGrpSpPr>
            <p:grpSpPr>
              <a:xfrm>
                <a:off x="4572029" y="1415284"/>
                <a:ext cx="2875343" cy="2034503"/>
                <a:chOff x="3665856" y="822037"/>
                <a:chExt cx="4758139" cy="3311365"/>
              </a:xfrm>
            </p:grpSpPr>
            <p:grpSp>
              <p:nvGrpSpPr>
                <p:cNvPr id="19" name="Google Shape;2043;p44">
                  <a:extLst>
                    <a:ext uri="{FF2B5EF4-FFF2-40B4-BE49-F238E27FC236}">
                      <a16:creationId xmlns:a16="http://schemas.microsoft.com/office/drawing/2014/main" id="{3335DE25-216E-44F5-BDE1-B4CCC312FD5F}"/>
                    </a:ext>
                  </a:extLst>
                </p:cNvPr>
                <p:cNvGrpSpPr/>
                <p:nvPr/>
              </p:nvGrpSpPr>
              <p:grpSpPr>
                <a:xfrm>
                  <a:off x="3665856" y="822037"/>
                  <a:ext cx="4758139" cy="3311365"/>
                  <a:chOff x="518720" y="252435"/>
                  <a:chExt cx="6524255" cy="4540471"/>
                </a:xfrm>
              </p:grpSpPr>
              <p:sp>
                <p:nvSpPr>
                  <p:cNvPr id="21" name="Google Shape;2044;p44">
                    <a:extLst>
                      <a:ext uri="{FF2B5EF4-FFF2-40B4-BE49-F238E27FC236}">
                        <a16:creationId xmlns:a16="http://schemas.microsoft.com/office/drawing/2014/main" id="{C9DF7A84-3E11-4FE8-A8C9-F9865B92BD39}"/>
                      </a:ext>
                    </a:extLst>
                  </p:cNvPr>
                  <p:cNvSpPr/>
                  <p:nvPr/>
                </p:nvSpPr>
                <p:spPr>
                  <a:xfrm>
                    <a:off x="518720" y="4064753"/>
                    <a:ext cx="6524250" cy="7281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0013" algn="bl" rotWithShape="0">
                      <a:schemeClr val="accent2"/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045;p44">
                    <a:extLst>
                      <a:ext uri="{FF2B5EF4-FFF2-40B4-BE49-F238E27FC236}">
                        <a16:creationId xmlns:a16="http://schemas.microsoft.com/office/drawing/2014/main" id="{3775A6DE-CC15-4382-BDB8-4C0890E0707A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0013" algn="bl" rotWithShape="0">
                      <a:schemeClr val="accent2"/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" name="Google Shape;2046;p44">
                  <a:extLst>
                    <a:ext uri="{FF2B5EF4-FFF2-40B4-BE49-F238E27FC236}">
                      <a16:creationId xmlns:a16="http://schemas.microsoft.com/office/drawing/2014/main" id="{548887E1-E801-4310-AA14-C3077EFB0E63}"/>
                    </a:ext>
                  </a:extLst>
                </p:cNvPr>
                <p:cNvSpPr/>
                <p:nvPr/>
              </p:nvSpPr>
              <p:spPr>
                <a:xfrm>
                  <a:off x="5947879" y="3788170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71438" algn="bl" rotWithShape="0">
                    <a:schemeClr val="accen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" name="Google Shape;2047;p44">
                <a:extLst>
                  <a:ext uri="{FF2B5EF4-FFF2-40B4-BE49-F238E27FC236}">
                    <a16:creationId xmlns:a16="http://schemas.microsoft.com/office/drawing/2014/main" id="{D8BF9BA8-1042-4139-9DBD-C096ACAF0AFF}"/>
                  </a:ext>
                </a:extLst>
              </p:cNvPr>
              <p:cNvSpPr/>
              <p:nvPr/>
            </p:nvSpPr>
            <p:spPr>
              <a:xfrm>
                <a:off x="5498909" y="341409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100013" algn="bl" rotWithShape="0">
                  <a:schemeClr val="accen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62E514D-1D72-4705-A3DE-B6BD88C0BE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86"/>
          <a:stretch/>
        </p:blipFill>
        <p:spPr>
          <a:xfrm>
            <a:off x="5481748" y="1671667"/>
            <a:ext cx="3153226" cy="1941836"/>
          </a:xfrm>
          <a:prstGeom prst="rect">
            <a:avLst/>
          </a:prstGeom>
        </p:spPr>
      </p:pic>
      <p:sp>
        <p:nvSpPr>
          <p:cNvPr id="41" name="Google Shape;1790;p36">
            <a:extLst>
              <a:ext uri="{FF2B5EF4-FFF2-40B4-BE49-F238E27FC236}">
                <a16:creationId xmlns:a16="http://schemas.microsoft.com/office/drawing/2014/main" id="{64C2E928-83D8-4CEA-AF30-5F5036B13C84}"/>
              </a:ext>
            </a:extLst>
          </p:cNvPr>
          <p:cNvSpPr txBox="1">
            <a:spLocks/>
          </p:cNvSpPr>
          <p:nvPr/>
        </p:nvSpPr>
        <p:spPr>
          <a:xfrm>
            <a:off x="1950041" y="1895664"/>
            <a:ext cx="2602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500" b="1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ruculenta"/>
              <a:buNone/>
              <a:defRPr sz="2000" b="0" i="0" u="none" strike="noStrike" cap="none">
                <a:solidFill>
                  <a:schemeClr val="accent3"/>
                </a:solidFill>
                <a:latin typeface="Truculenta"/>
                <a:ea typeface="Truculenta"/>
                <a:cs typeface="Truculenta"/>
                <a:sym typeface="Truculenta"/>
              </a:defRPr>
            </a:lvl9pPr>
          </a:lstStyle>
          <a:p>
            <a:pPr marL="0" indent="0"/>
            <a:r>
              <a:rPr lang="en-ID" dirty="0" err="1"/>
              <a:t>Tombol</a:t>
            </a: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" grpId="0"/>
      <p:bldP spid="1583" grpId="0" build="p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36"/>
          <p:cNvSpPr txBox="1">
            <a:spLocks noGrp="1"/>
          </p:cNvSpPr>
          <p:nvPr>
            <p:ph type="title"/>
          </p:nvPr>
        </p:nvSpPr>
        <p:spPr>
          <a:xfrm>
            <a:off x="658985" y="461606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lang="en" dirty="0"/>
              <a:t>mplementasi kelas </a:t>
            </a: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karakter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89" name="Google Shape;1789;p36"/>
          <p:cNvSpPr txBox="1">
            <a:spLocks noGrp="1"/>
          </p:cNvSpPr>
          <p:nvPr>
            <p:ph type="subTitle" idx="3"/>
          </p:nvPr>
        </p:nvSpPr>
        <p:spPr>
          <a:xfrm>
            <a:off x="5489779" y="2188438"/>
            <a:ext cx="2602200" cy="7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Karakter merupakan sebuah anak kelas dari kelas Global yang mengelola kemampuan dari objek Karakter</a:t>
            </a:r>
            <a:endParaRPr sz="1800" dirty="0"/>
          </a:p>
        </p:txBody>
      </p:sp>
      <p:sp>
        <p:nvSpPr>
          <p:cNvPr id="1790" name="Google Shape;1790;p36"/>
          <p:cNvSpPr txBox="1">
            <a:spLocks noGrp="1"/>
          </p:cNvSpPr>
          <p:nvPr>
            <p:ph type="subTitle" idx="4"/>
          </p:nvPr>
        </p:nvSpPr>
        <p:spPr>
          <a:xfrm>
            <a:off x="5489779" y="1454317"/>
            <a:ext cx="2602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Karakter</a:t>
            </a:r>
            <a:endParaRPr dirty="0"/>
          </a:p>
        </p:txBody>
      </p:sp>
      <p:grpSp>
        <p:nvGrpSpPr>
          <p:cNvPr id="1791" name="Google Shape;1791;p36"/>
          <p:cNvGrpSpPr/>
          <p:nvPr/>
        </p:nvGrpSpPr>
        <p:grpSpPr>
          <a:xfrm>
            <a:off x="7842012" y="547950"/>
            <a:ext cx="402190" cy="400011"/>
            <a:chOff x="1535000" y="3223325"/>
            <a:chExt cx="484450" cy="481825"/>
          </a:xfrm>
        </p:grpSpPr>
        <p:sp>
          <p:nvSpPr>
            <p:cNvPr id="1792" name="Google Shape;1792;p36"/>
            <p:cNvSpPr/>
            <p:nvPr/>
          </p:nvSpPr>
          <p:spPr>
            <a:xfrm>
              <a:off x="1760150" y="3308225"/>
              <a:ext cx="143825" cy="140600"/>
            </a:xfrm>
            <a:custGeom>
              <a:avLst/>
              <a:gdLst/>
              <a:ahLst/>
              <a:cxnLst/>
              <a:rect l="l" t="t" r="r" b="b"/>
              <a:pathLst>
                <a:path w="5753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4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629" y="3208"/>
                    <a:pt x="5752" y="3012"/>
                    <a:pt x="5752" y="2798"/>
                  </a:cubicBezTo>
                  <a:cubicBezTo>
                    <a:pt x="5752" y="2585"/>
                    <a:pt x="5632" y="2389"/>
                    <a:pt x="5439" y="2295"/>
                  </a:cubicBezTo>
                  <a:lnTo>
                    <a:pt x="4102" y="1627"/>
                  </a:lnTo>
                  <a:lnTo>
                    <a:pt x="3434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1873075" y="3421150"/>
              <a:ext cx="146375" cy="140600"/>
            </a:xfrm>
            <a:custGeom>
              <a:avLst/>
              <a:gdLst/>
              <a:ahLst/>
              <a:cxnLst/>
              <a:rect l="l" t="t" r="r" b="b"/>
              <a:pathLst>
                <a:path w="5855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3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854" y="3096"/>
                    <a:pt x="5854" y="2503"/>
                    <a:pt x="5439" y="2295"/>
                  </a:cubicBezTo>
                  <a:lnTo>
                    <a:pt x="4102" y="1627"/>
                  </a:lnTo>
                  <a:lnTo>
                    <a:pt x="3433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1535000" y="3223325"/>
              <a:ext cx="406450" cy="481825"/>
            </a:xfrm>
            <a:custGeom>
              <a:avLst/>
              <a:gdLst/>
              <a:ahLst/>
              <a:cxnLst/>
              <a:rect l="l" t="t" r="r" b="b"/>
              <a:pathLst>
                <a:path w="16258" h="19273" extrusionOk="0">
                  <a:moveTo>
                    <a:pt x="9660" y="0"/>
                  </a:moveTo>
                  <a:cubicBezTo>
                    <a:pt x="4399" y="0"/>
                    <a:pt x="0" y="4351"/>
                    <a:pt x="0" y="9636"/>
                  </a:cubicBezTo>
                  <a:cubicBezTo>
                    <a:pt x="0" y="14927"/>
                    <a:pt x="4381" y="19272"/>
                    <a:pt x="9675" y="19272"/>
                  </a:cubicBezTo>
                  <a:cubicBezTo>
                    <a:pt x="12012" y="19269"/>
                    <a:pt x="14270" y="18411"/>
                    <a:pt x="16023" y="16860"/>
                  </a:cubicBezTo>
                  <a:cubicBezTo>
                    <a:pt x="16195" y="16707"/>
                    <a:pt x="16258" y="16463"/>
                    <a:pt x="16176" y="16243"/>
                  </a:cubicBezTo>
                  <a:cubicBezTo>
                    <a:pt x="16098" y="16026"/>
                    <a:pt x="15893" y="15879"/>
                    <a:pt x="15662" y="15872"/>
                  </a:cubicBezTo>
                  <a:cubicBezTo>
                    <a:pt x="11352" y="15752"/>
                    <a:pt x="7980" y="12250"/>
                    <a:pt x="7980" y="7941"/>
                  </a:cubicBezTo>
                  <a:cubicBezTo>
                    <a:pt x="7974" y="5207"/>
                    <a:pt x="9380" y="2662"/>
                    <a:pt x="11696" y="1211"/>
                  </a:cubicBezTo>
                  <a:cubicBezTo>
                    <a:pt x="12129" y="937"/>
                    <a:pt x="12006" y="274"/>
                    <a:pt x="11503" y="178"/>
                  </a:cubicBezTo>
                  <a:cubicBezTo>
                    <a:pt x="10881" y="58"/>
                    <a:pt x="10265" y="0"/>
                    <a:pt x="9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95" name="Google Shape;1795;p36"/>
          <p:cNvGrpSpPr/>
          <p:nvPr/>
        </p:nvGrpSpPr>
        <p:grpSpPr>
          <a:xfrm>
            <a:off x="7723153" y="3803670"/>
            <a:ext cx="1015811" cy="2340390"/>
            <a:chOff x="2359254" y="3451626"/>
            <a:chExt cx="1015811" cy="2340390"/>
          </a:xfrm>
        </p:grpSpPr>
        <p:sp>
          <p:nvSpPr>
            <p:cNvPr id="1796" name="Google Shape;1796;p36"/>
            <p:cNvSpPr/>
            <p:nvPr/>
          </p:nvSpPr>
          <p:spPr>
            <a:xfrm rot="10062430">
              <a:off x="2496326" y="4600249"/>
              <a:ext cx="767954" cy="1122899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7" name="Google Shape;1797;p36"/>
            <p:cNvGrpSpPr/>
            <p:nvPr/>
          </p:nvGrpSpPr>
          <p:grpSpPr>
            <a:xfrm>
              <a:off x="2359254" y="3451626"/>
              <a:ext cx="835709" cy="1244491"/>
              <a:chOff x="1313183" y="2155839"/>
              <a:chExt cx="853286" cy="1443056"/>
            </a:xfrm>
          </p:grpSpPr>
          <p:sp>
            <p:nvSpPr>
              <p:cNvPr id="1798" name="Google Shape;1798;p36"/>
              <p:cNvSpPr/>
              <p:nvPr/>
            </p:nvSpPr>
            <p:spPr>
              <a:xfrm flipH="1">
                <a:off x="1313183" y="2155839"/>
                <a:ext cx="84961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 flipH="1">
                <a:off x="1316875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0" name="Google Shape;1800;p36"/>
          <p:cNvGrpSpPr/>
          <p:nvPr/>
        </p:nvGrpSpPr>
        <p:grpSpPr>
          <a:xfrm flipH="1">
            <a:off x="5901777" y="3451626"/>
            <a:ext cx="1030523" cy="2443477"/>
            <a:chOff x="1175682" y="2155839"/>
            <a:chExt cx="1052198" cy="2833345"/>
          </a:xfrm>
        </p:grpSpPr>
        <p:grpSp>
          <p:nvGrpSpPr>
            <p:cNvPr id="1801" name="Google Shape;1801;p36"/>
            <p:cNvGrpSpPr/>
            <p:nvPr/>
          </p:nvGrpSpPr>
          <p:grpSpPr>
            <a:xfrm>
              <a:off x="1316875" y="2155839"/>
              <a:ext cx="852817" cy="1443056"/>
              <a:chOff x="1316875" y="2155839"/>
              <a:chExt cx="852817" cy="1443056"/>
            </a:xfrm>
          </p:grpSpPr>
          <p:sp>
            <p:nvSpPr>
              <p:cNvPr id="1802" name="Google Shape;1802;p36"/>
              <p:cNvSpPr/>
              <p:nvPr/>
            </p:nvSpPr>
            <p:spPr>
              <a:xfrm flipH="1">
                <a:off x="1320077" y="2155839"/>
                <a:ext cx="84961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8" h="69176" extrusionOk="0">
                    <a:moveTo>
                      <a:pt x="21762" y="0"/>
                    </a:moveTo>
                    <a:cubicBezTo>
                      <a:pt x="21305" y="0"/>
                      <a:pt x="20848" y="52"/>
                      <a:pt x="20392" y="161"/>
                    </a:cubicBezTo>
                    <a:cubicBezTo>
                      <a:pt x="12564" y="2013"/>
                      <a:pt x="249" y="12829"/>
                      <a:pt x="249" y="18425"/>
                    </a:cubicBezTo>
                    <a:cubicBezTo>
                      <a:pt x="249" y="24022"/>
                      <a:pt x="1" y="27754"/>
                      <a:pt x="7463" y="67675"/>
                    </a:cubicBezTo>
                    <a:lnTo>
                      <a:pt x="30346" y="69176"/>
                    </a:lnTo>
                    <a:cubicBezTo>
                      <a:pt x="34078" y="56495"/>
                      <a:pt x="41658" y="25157"/>
                      <a:pt x="39048" y="19182"/>
                    </a:cubicBezTo>
                    <a:cubicBezTo>
                      <a:pt x="36591" y="13555"/>
                      <a:pt x="29158" y="0"/>
                      <a:pt x="21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 flipH="1">
                <a:off x="1316875" y="2188050"/>
                <a:ext cx="849595" cy="1410845"/>
              </a:xfrm>
              <a:custGeom>
                <a:avLst/>
                <a:gdLst/>
                <a:ahLst/>
                <a:cxnLst/>
                <a:rect l="l" t="t" r="r" b="b"/>
                <a:pathLst>
                  <a:path w="41657" h="69176" extrusionOk="0">
                    <a:moveTo>
                      <a:pt x="21763" y="0"/>
                    </a:moveTo>
                    <a:cubicBezTo>
                      <a:pt x="21305" y="0"/>
                      <a:pt x="20848" y="52"/>
                      <a:pt x="20391" y="161"/>
                    </a:cubicBezTo>
                    <a:cubicBezTo>
                      <a:pt x="12564" y="2013"/>
                      <a:pt x="248" y="12829"/>
                      <a:pt x="248" y="18425"/>
                    </a:cubicBezTo>
                    <a:cubicBezTo>
                      <a:pt x="248" y="24022"/>
                      <a:pt x="0" y="27754"/>
                      <a:pt x="7463" y="67675"/>
                    </a:cubicBezTo>
                    <a:lnTo>
                      <a:pt x="30346" y="69176"/>
                    </a:lnTo>
                    <a:cubicBezTo>
                      <a:pt x="34077" y="56495"/>
                      <a:pt x="41657" y="25157"/>
                      <a:pt x="39048" y="19182"/>
                    </a:cubicBezTo>
                    <a:cubicBezTo>
                      <a:pt x="36590" y="13555"/>
                      <a:pt x="29168" y="0"/>
                      <a:pt x="2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4" name="Google Shape;1804;p36"/>
            <p:cNvSpPr/>
            <p:nvPr/>
          </p:nvSpPr>
          <p:spPr>
            <a:xfrm rot="-9965945" flipH="1">
              <a:off x="1295387" y="3507963"/>
              <a:ext cx="812788" cy="1396105"/>
            </a:xfrm>
            <a:custGeom>
              <a:avLst/>
              <a:gdLst/>
              <a:ahLst/>
              <a:cxnLst/>
              <a:rect l="l" t="t" r="r" b="b"/>
              <a:pathLst>
                <a:path w="41657" h="69176" extrusionOk="0">
                  <a:moveTo>
                    <a:pt x="21763" y="0"/>
                  </a:moveTo>
                  <a:cubicBezTo>
                    <a:pt x="21305" y="0"/>
                    <a:pt x="20848" y="52"/>
                    <a:pt x="20391" y="161"/>
                  </a:cubicBezTo>
                  <a:cubicBezTo>
                    <a:pt x="12564" y="2013"/>
                    <a:pt x="248" y="12829"/>
                    <a:pt x="248" y="18425"/>
                  </a:cubicBezTo>
                  <a:cubicBezTo>
                    <a:pt x="248" y="24022"/>
                    <a:pt x="0" y="27754"/>
                    <a:pt x="7463" y="67675"/>
                  </a:cubicBezTo>
                  <a:lnTo>
                    <a:pt x="30346" y="69176"/>
                  </a:lnTo>
                  <a:cubicBezTo>
                    <a:pt x="34077" y="56495"/>
                    <a:pt x="41657" y="25157"/>
                    <a:pt x="39048" y="19182"/>
                  </a:cubicBezTo>
                  <a:cubicBezTo>
                    <a:pt x="36590" y="13555"/>
                    <a:pt x="29168" y="0"/>
                    <a:pt x="2176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9" name="Google Shape;1809;p36"/>
          <p:cNvGrpSpPr/>
          <p:nvPr/>
        </p:nvGrpSpPr>
        <p:grpSpPr>
          <a:xfrm>
            <a:off x="4334006" y="3675456"/>
            <a:ext cx="476657" cy="1534536"/>
            <a:chOff x="2574054" y="5520827"/>
            <a:chExt cx="1074036" cy="3457719"/>
          </a:xfrm>
        </p:grpSpPr>
        <p:sp>
          <p:nvSpPr>
            <p:cNvPr id="1810" name="Google Shape;1810;p36"/>
            <p:cNvSpPr/>
            <p:nvPr/>
          </p:nvSpPr>
          <p:spPr>
            <a:xfrm>
              <a:off x="2847051" y="6815022"/>
              <a:ext cx="801039" cy="2163525"/>
            </a:xfrm>
            <a:custGeom>
              <a:avLst/>
              <a:gdLst/>
              <a:ahLst/>
              <a:cxnLst/>
              <a:rect l="l" t="t" r="r" b="b"/>
              <a:pathLst>
                <a:path w="13477" h="36400" extrusionOk="0">
                  <a:moveTo>
                    <a:pt x="10555" y="20744"/>
                  </a:moveTo>
                  <a:cubicBezTo>
                    <a:pt x="10502" y="21122"/>
                    <a:pt x="10176" y="21200"/>
                    <a:pt x="9928" y="21174"/>
                  </a:cubicBezTo>
                  <a:cubicBezTo>
                    <a:pt x="9393" y="21135"/>
                    <a:pt x="9015" y="20861"/>
                    <a:pt x="8728" y="20952"/>
                  </a:cubicBezTo>
                  <a:cubicBezTo>
                    <a:pt x="8298" y="21096"/>
                    <a:pt x="8076" y="21761"/>
                    <a:pt x="7671" y="22805"/>
                  </a:cubicBezTo>
                  <a:cubicBezTo>
                    <a:pt x="7750" y="23236"/>
                    <a:pt x="8376" y="24070"/>
                    <a:pt x="9250" y="24879"/>
                  </a:cubicBezTo>
                  <a:cubicBezTo>
                    <a:pt x="10789" y="26288"/>
                    <a:pt x="12864" y="27815"/>
                    <a:pt x="12498" y="28441"/>
                  </a:cubicBezTo>
                  <a:cubicBezTo>
                    <a:pt x="12146" y="29015"/>
                    <a:pt x="9106" y="27006"/>
                    <a:pt x="8363" y="27319"/>
                  </a:cubicBezTo>
                  <a:cubicBezTo>
                    <a:pt x="8076" y="27449"/>
                    <a:pt x="8206" y="28024"/>
                    <a:pt x="8767" y="28976"/>
                  </a:cubicBezTo>
                  <a:cubicBezTo>
                    <a:pt x="9798" y="30737"/>
                    <a:pt x="11063" y="32211"/>
                    <a:pt x="12237" y="33751"/>
                  </a:cubicBezTo>
                  <a:cubicBezTo>
                    <a:pt x="13477" y="35342"/>
                    <a:pt x="12968" y="35238"/>
                    <a:pt x="11911" y="34638"/>
                  </a:cubicBezTo>
                  <a:cubicBezTo>
                    <a:pt x="10659" y="33920"/>
                    <a:pt x="9393" y="32785"/>
                    <a:pt x="8245" y="31611"/>
                  </a:cubicBezTo>
                  <a:cubicBezTo>
                    <a:pt x="7202" y="30541"/>
                    <a:pt x="6745" y="28297"/>
                    <a:pt x="6197" y="29602"/>
                  </a:cubicBezTo>
                  <a:lnTo>
                    <a:pt x="6197" y="29602"/>
                  </a:lnTo>
                  <a:cubicBezTo>
                    <a:pt x="5701" y="30763"/>
                    <a:pt x="6197" y="32094"/>
                    <a:pt x="6928" y="33085"/>
                  </a:cubicBezTo>
                  <a:lnTo>
                    <a:pt x="6928" y="33085"/>
                  </a:lnTo>
                  <a:cubicBezTo>
                    <a:pt x="7110" y="33320"/>
                    <a:pt x="9276" y="35812"/>
                    <a:pt x="8741" y="36347"/>
                  </a:cubicBezTo>
                  <a:cubicBezTo>
                    <a:pt x="8689" y="36399"/>
                    <a:pt x="6771" y="34860"/>
                    <a:pt x="6458" y="34716"/>
                  </a:cubicBezTo>
                  <a:lnTo>
                    <a:pt x="6458" y="34716"/>
                  </a:lnTo>
                  <a:cubicBezTo>
                    <a:pt x="4971" y="34312"/>
                    <a:pt x="4501" y="33151"/>
                    <a:pt x="4449" y="31207"/>
                  </a:cubicBezTo>
                  <a:lnTo>
                    <a:pt x="4423" y="31207"/>
                  </a:lnTo>
                  <a:cubicBezTo>
                    <a:pt x="3001" y="29980"/>
                    <a:pt x="2714" y="29250"/>
                    <a:pt x="2949" y="28480"/>
                  </a:cubicBezTo>
                  <a:cubicBezTo>
                    <a:pt x="3092" y="28010"/>
                    <a:pt x="3470" y="27632"/>
                    <a:pt x="3770" y="26875"/>
                  </a:cubicBezTo>
                  <a:cubicBezTo>
                    <a:pt x="3914" y="26510"/>
                    <a:pt x="4253" y="24566"/>
                    <a:pt x="4371" y="22870"/>
                  </a:cubicBezTo>
                  <a:lnTo>
                    <a:pt x="4384" y="22870"/>
                  </a:lnTo>
                  <a:cubicBezTo>
                    <a:pt x="4331" y="22492"/>
                    <a:pt x="4279" y="22114"/>
                    <a:pt x="4214" y="21761"/>
                  </a:cubicBezTo>
                  <a:lnTo>
                    <a:pt x="4214" y="21761"/>
                  </a:lnTo>
                  <a:cubicBezTo>
                    <a:pt x="3927" y="20183"/>
                    <a:pt x="3418" y="18774"/>
                    <a:pt x="3001" y="17195"/>
                  </a:cubicBezTo>
                  <a:cubicBezTo>
                    <a:pt x="2427" y="15055"/>
                    <a:pt x="1944" y="12733"/>
                    <a:pt x="1526" y="10554"/>
                  </a:cubicBezTo>
                  <a:lnTo>
                    <a:pt x="1526" y="10554"/>
                  </a:lnTo>
                  <a:cubicBezTo>
                    <a:pt x="731" y="6367"/>
                    <a:pt x="274" y="2701"/>
                    <a:pt x="0" y="65"/>
                  </a:cubicBezTo>
                  <a:cubicBezTo>
                    <a:pt x="365" y="39"/>
                    <a:pt x="731" y="26"/>
                    <a:pt x="1109" y="13"/>
                  </a:cubicBezTo>
                  <a:lnTo>
                    <a:pt x="1109" y="52"/>
                  </a:lnTo>
                  <a:cubicBezTo>
                    <a:pt x="1709" y="39"/>
                    <a:pt x="2322" y="0"/>
                    <a:pt x="2935" y="26"/>
                  </a:cubicBezTo>
                  <a:cubicBezTo>
                    <a:pt x="3001" y="496"/>
                    <a:pt x="3079" y="1031"/>
                    <a:pt x="3157" y="1605"/>
                  </a:cubicBezTo>
                  <a:lnTo>
                    <a:pt x="3157" y="1605"/>
                  </a:lnTo>
                  <a:cubicBezTo>
                    <a:pt x="3418" y="3301"/>
                    <a:pt x="3757" y="5362"/>
                    <a:pt x="4136" y="7463"/>
                  </a:cubicBezTo>
                  <a:lnTo>
                    <a:pt x="4136" y="7463"/>
                  </a:lnTo>
                  <a:cubicBezTo>
                    <a:pt x="4553" y="9785"/>
                    <a:pt x="4997" y="12107"/>
                    <a:pt x="5493" y="14416"/>
                  </a:cubicBezTo>
                  <a:lnTo>
                    <a:pt x="5493" y="14416"/>
                  </a:lnTo>
                  <a:cubicBezTo>
                    <a:pt x="5636" y="15069"/>
                    <a:pt x="6549" y="20418"/>
                    <a:pt x="7476" y="19282"/>
                  </a:cubicBezTo>
                  <a:cubicBezTo>
                    <a:pt x="7671" y="19048"/>
                    <a:pt x="7841" y="18552"/>
                    <a:pt x="8258" y="18500"/>
                  </a:cubicBezTo>
                  <a:cubicBezTo>
                    <a:pt x="9237" y="18382"/>
                    <a:pt x="10541" y="19909"/>
                    <a:pt x="10568" y="20744"/>
                  </a:cubicBezTo>
                  <a:cubicBezTo>
                    <a:pt x="10555" y="20835"/>
                    <a:pt x="10555" y="20731"/>
                    <a:pt x="10555" y="20744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2833856" y="5521362"/>
              <a:ext cx="753430" cy="1374314"/>
            </a:xfrm>
            <a:custGeom>
              <a:avLst/>
              <a:gdLst/>
              <a:ahLst/>
              <a:cxnLst/>
              <a:rect l="l" t="t" r="r" b="b"/>
              <a:pathLst>
                <a:path w="12676" h="23122" extrusionOk="0">
                  <a:moveTo>
                    <a:pt x="8487" y="1"/>
                  </a:moveTo>
                  <a:cubicBezTo>
                    <a:pt x="8238" y="1"/>
                    <a:pt x="7450" y="565"/>
                    <a:pt x="6367" y="630"/>
                  </a:cubicBezTo>
                  <a:cubicBezTo>
                    <a:pt x="4827" y="721"/>
                    <a:pt x="4775" y="1061"/>
                    <a:pt x="4462" y="1974"/>
                  </a:cubicBezTo>
                  <a:cubicBezTo>
                    <a:pt x="4410" y="2169"/>
                    <a:pt x="4384" y="2365"/>
                    <a:pt x="4384" y="2561"/>
                  </a:cubicBezTo>
                  <a:cubicBezTo>
                    <a:pt x="4332" y="3774"/>
                    <a:pt x="4593" y="6240"/>
                    <a:pt x="4279" y="8119"/>
                  </a:cubicBezTo>
                  <a:cubicBezTo>
                    <a:pt x="4214" y="8588"/>
                    <a:pt x="4084" y="9032"/>
                    <a:pt x="3901" y="9462"/>
                  </a:cubicBezTo>
                  <a:cubicBezTo>
                    <a:pt x="1475" y="14576"/>
                    <a:pt x="470" y="19495"/>
                    <a:pt x="0" y="22483"/>
                  </a:cubicBezTo>
                  <a:cubicBezTo>
                    <a:pt x="940" y="22730"/>
                    <a:pt x="1879" y="22939"/>
                    <a:pt x="2831" y="23122"/>
                  </a:cubicBezTo>
                  <a:cubicBezTo>
                    <a:pt x="3575" y="19534"/>
                    <a:pt x="5858" y="11419"/>
                    <a:pt x="6693" y="11015"/>
                  </a:cubicBezTo>
                  <a:cubicBezTo>
                    <a:pt x="6765" y="10980"/>
                    <a:pt x="6830" y="10964"/>
                    <a:pt x="6889" y="10964"/>
                  </a:cubicBezTo>
                  <a:cubicBezTo>
                    <a:pt x="7357" y="10964"/>
                    <a:pt x="7514" y="11929"/>
                    <a:pt x="8401" y="11929"/>
                  </a:cubicBezTo>
                  <a:cubicBezTo>
                    <a:pt x="8529" y="11929"/>
                    <a:pt x="8671" y="11909"/>
                    <a:pt x="8833" y="11863"/>
                  </a:cubicBezTo>
                  <a:cubicBezTo>
                    <a:pt x="10726" y="11329"/>
                    <a:pt x="10478" y="10387"/>
                    <a:pt x="9378" y="10387"/>
                  </a:cubicBezTo>
                  <a:cubicBezTo>
                    <a:pt x="9349" y="10387"/>
                    <a:pt x="9320" y="10387"/>
                    <a:pt x="9289" y="10389"/>
                  </a:cubicBezTo>
                  <a:cubicBezTo>
                    <a:pt x="9219" y="10391"/>
                    <a:pt x="9153" y="10393"/>
                    <a:pt x="9090" y="10393"/>
                  </a:cubicBezTo>
                  <a:cubicBezTo>
                    <a:pt x="8293" y="10393"/>
                    <a:pt x="8080" y="10132"/>
                    <a:pt x="7463" y="8862"/>
                  </a:cubicBezTo>
                  <a:cubicBezTo>
                    <a:pt x="7789" y="7714"/>
                    <a:pt x="12133" y="7049"/>
                    <a:pt x="12172" y="6227"/>
                  </a:cubicBezTo>
                  <a:cubicBezTo>
                    <a:pt x="12183" y="6000"/>
                    <a:pt x="11863" y="5931"/>
                    <a:pt x="11396" y="5931"/>
                  </a:cubicBezTo>
                  <a:cubicBezTo>
                    <a:pt x="10682" y="5931"/>
                    <a:pt x="9625" y="6091"/>
                    <a:pt x="8882" y="6091"/>
                  </a:cubicBezTo>
                  <a:cubicBezTo>
                    <a:pt x="8353" y="6091"/>
                    <a:pt x="7983" y="6010"/>
                    <a:pt x="8011" y="5731"/>
                  </a:cubicBezTo>
                  <a:cubicBezTo>
                    <a:pt x="8089" y="4805"/>
                    <a:pt x="11572" y="2874"/>
                    <a:pt x="12473" y="2013"/>
                  </a:cubicBezTo>
                  <a:cubicBezTo>
                    <a:pt x="12676" y="1818"/>
                    <a:pt x="12562" y="1733"/>
                    <a:pt x="12255" y="1733"/>
                  </a:cubicBezTo>
                  <a:cubicBezTo>
                    <a:pt x="11202" y="1733"/>
                    <a:pt x="7877" y="2734"/>
                    <a:pt x="7241" y="3774"/>
                  </a:cubicBezTo>
                  <a:cubicBezTo>
                    <a:pt x="6984" y="4194"/>
                    <a:pt x="6737" y="4362"/>
                    <a:pt x="6526" y="4362"/>
                  </a:cubicBezTo>
                  <a:cubicBezTo>
                    <a:pt x="6063" y="4362"/>
                    <a:pt x="5775" y="3552"/>
                    <a:pt x="5936" y="2835"/>
                  </a:cubicBezTo>
                  <a:cubicBezTo>
                    <a:pt x="6184" y="1791"/>
                    <a:pt x="8180" y="1269"/>
                    <a:pt x="8506" y="356"/>
                  </a:cubicBezTo>
                  <a:cubicBezTo>
                    <a:pt x="8601" y="95"/>
                    <a:pt x="8589" y="1"/>
                    <a:pt x="8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2966461" y="6614182"/>
              <a:ext cx="104729" cy="236561"/>
            </a:xfrm>
            <a:custGeom>
              <a:avLst/>
              <a:gdLst/>
              <a:ahLst/>
              <a:cxnLst/>
              <a:rect l="l" t="t" r="r" b="b"/>
              <a:pathLst>
                <a:path w="1762" h="3980" extrusionOk="0">
                  <a:moveTo>
                    <a:pt x="1761" y="0"/>
                  </a:moveTo>
                  <a:lnTo>
                    <a:pt x="1761" y="0"/>
                  </a:lnTo>
                  <a:cubicBezTo>
                    <a:pt x="1409" y="209"/>
                    <a:pt x="1018" y="378"/>
                    <a:pt x="626" y="509"/>
                  </a:cubicBezTo>
                  <a:cubicBezTo>
                    <a:pt x="574" y="509"/>
                    <a:pt x="535" y="522"/>
                    <a:pt x="483" y="535"/>
                  </a:cubicBezTo>
                  <a:cubicBezTo>
                    <a:pt x="496" y="574"/>
                    <a:pt x="509" y="600"/>
                    <a:pt x="522" y="639"/>
                  </a:cubicBezTo>
                  <a:cubicBezTo>
                    <a:pt x="626" y="1018"/>
                    <a:pt x="444" y="1696"/>
                    <a:pt x="105" y="2427"/>
                  </a:cubicBezTo>
                  <a:cubicBezTo>
                    <a:pt x="131" y="2479"/>
                    <a:pt x="157" y="2531"/>
                    <a:pt x="170" y="2583"/>
                  </a:cubicBezTo>
                  <a:cubicBezTo>
                    <a:pt x="287" y="3053"/>
                    <a:pt x="235" y="3549"/>
                    <a:pt x="0" y="3979"/>
                  </a:cubicBezTo>
                  <a:cubicBezTo>
                    <a:pt x="248" y="3836"/>
                    <a:pt x="535" y="3757"/>
                    <a:pt x="809" y="3731"/>
                  </a:cubicBezTo>
                  <a:cubicBezTo>
                    <a:pt x="1070" y="2635"/>
                    <a:pt x="1396" y="1344"/>
                    <a:pt x="1761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6"/>
            <p:cNvSpPr/>
            <p:nvPr/>
          </p:nvSpPr>
          <p:spPr>
            <a:xfrm>
              <a:off x="2923012" y="6045780"/>
              <a:ext cx="280010" cy="414874"/>
            </a:xfrm>
            <a:custGeom>
              <a:avLst/>
              <a:gdLst/>
              <a:ahLst/>
              <a:cxnLst/>
              <a:rect l="l" t="t" r="r" b="b"/>
              <a:pathLst>
                <a:path w="4711" h="6980" extrusionOk="0">
                  <a:moveTo>
                    <a:pt x="2623" y="0"/>
                  </a:moveTo>
                  <a:cubicBezTo>
                    <a:pt x="2571" y="222"/>
                    <a:pt x="2492" y="444"/>
                    <a:pt x="2401" y="639"/>
                  </a:cubicBezTo>
                  <a:cubicBezTo>
                    <a:pt x="2062" y="1357"/>
                    <a:pt x="1762" y="2048"/>
                    <a:pt x="1475" y="2753"/>
                  </a:cubicBezTo>
                  <a:cubicBezTo>
                    <a:pt x="1631" y="2818"/>
                    <a:pt x="1749" y="2949"/>
                    <a:pt x="1801" y="3105"/>
                  </a:cubicBezTo>
                  <a:cubicBezTo>
                    <a:pt x="2010" y="3627"/>
                    <a:pt x="1984" y="4201"/>
                    <a:pt x="1749" y="4710"/>
                  </a:cubicBezTo>
                  <a:cubicBezTo>
                    <a:pt x="1644" y="5336"/>
                    <a:pt x="1357" y="5923"/>
                    <a:pt x="796" y="6249"/>
                  </a:cubicBezTo>
                  <a:cubicBezTo>
                    <a:pt x="650" y="6344"/>
                    <a:pt x="477" y="6387"/>
                    <a:pt x="300" y="6387"/>
                  </a:cubicBezTo>
                  <a:cubicBezTo>
                    <a:pt x="257" y="6387"/>
                    <a:pt x="214" y="6385"/>
                    <a:pt x="170" y="6380"/>
                  </a:cubicBezTo>
                  <a:cubicBezTo>
                    <a:pt x="105" y="6575"/>
                    <a:pt x="53" y="6771"/>
                    <a:pt x="1" y="6954"/>
                  </a:cubicBezTo>
                  <a:cubicBezTo>
                    <a:pt x="79" y="6954"/>
                    <a:pt x="157" y="6954"/>
                    <a:pt x="235" y="6980"/>
                  </a:cubicBezTo>
                  <a:cubicBezTo>
                    <a:pt x="1064" y="6566"/>
                    <a:pt x="2109" y="6405"/>
                    <a:pt x="3082" y="6405"/>
                  </a:cubicBezTo>
                  <a:cubicBezTo>
                    <a:pt x="3120" y="6405"/>
                    <a:pt x="3159" y="6405"/>
                    <a:pt x="3197" y="6406"/>
                  </a:cubicBezTo>
                  <a:cubicBezTo>
                    <a:pt x="3288" y="6367"/>
                    <a:pt x="3380" y="6314"/>
                    <a:pt x="3471" y="6275"/>
                  </a:cubicBezTo>
                  <a:cubicBezTo>
                    <a:pt x="3588" y="5897"/>
                    <a:pt x="3706" y="5532"/>
                    <a:pt x="3823" y="5192"/>
                  </a:cubicBezTo>
                  <a:cubicBezTo>
                    <a:pt x="3458" y="4879"/>
                    <a:pt x="3197" y="4462"/>
                    <a:pt x="3080" y="3992"/>
                  </a:cubicBezTo>
                  <a:cubicBezTo>
                    <a:pt x="3014" y="3836"/>
                    <a:pt x="2949" y="3666"/>
                    <a:pt x="2910" y="3496"/>
                  </a:cubicBezTo>
                  <a:cubicBezTo>
                    <a:pt x="2766" y="2909"/>
                    <a:pt x="2936" y="2296"/>
                    <a:pt x="3367" y="1866"/>
                  </a:cubicBezTo>
                  <a:cubicBezTo>
                    <a:pt x="3627" y="1331"/>
                    <a:pt x="4123" y="952"/>
                    <a:pt x="4697" y="835"/>
                  </a:cubicBezTo>
                  <a:cubicBezTo>
                    <a:pt x="4697" y="796"/>
                    <a:pt x="4697" y="757"/>
                    <a:pt x="4710" y="718"/>
                  </a:cubicBezTo>
                  <a:lnTo>
                    <a:pt x="4710" y="718"/>
                  </a:lnTo>
                  <a:cubicBezTo>
                    <a:pt x="4503" y="835"/>
                    <a:pt x="4290" y="908"/>
                    <a:pt x="4087" y="908"/>
                  </a:cubicBezTo>
                  <a:cubicBezTo>
                    <a:pt x="3997" y="908"/>
                    <a:pt x="3908" y="893"/>
                    <a:pt x="3823" y="861"/>
                  </a:cubicBezTo>
                  <a:cubicBezTo>
                    <a:pt x="3627" y="757"/>
                    <a:pt x="3471" y="587"/>
                    <a:pt x="3406" y="365"/>
                  </a:cubicBezTo>
                  <a:lnTo>
                    <a:pt x="3380" y="365"/>
                  </a:lnTo>
                  <a:cubicBezTo>
                    <a:pt x="3367" y="365"/>
                    <a:pt x="3353" y="365"/>
                    <a:pt x="3327" y="352"/>
                  </a:cubicBezTo>
                  <a:cubicBezTo>
                    <a:pt x="3053" y="339"/>
                    <a:pt x="2806" y="209"/>
                    <a:pt x="2623" y="0"/>
                  </a:cubicBez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6"/>
            <p:cNvSpPr/>
            <p:nvPr/>
          </p:nvSpPr>
          <p:spPr>
            <a:xfrm>
              <a:off x="2833856" y="5520827"/>
              <a:ext cx="510212" cy="1352381"/>
            </a:xfrm>
            <a:custGeom>
              <a:avLst/>
              <a:gdLst/>
              <a:ahLst/>
              <a:cxnLst/>
              <a:rect l="l" t="t" r="r" b="b"/>
              <a:pathLst>
                <a:path w="8584" h="22753" extrusionOk="0">
                  <a:moveTo>
                    <a:pt x="8469" y="1"/>
                  </a:moveTo>
                  <a:cubicBezTo>
                    <a:pt x="8217" y="1"/>
                    <a:pt x="7438" y="559"/>
                    <a:pt x="6354" y="626"/>
                  </a:cubicBezTo>
                  <a:cubicBezTo>
                    <a:pt x="4814" y="730"/>
                    <a:pt x="4775" y="1070"/>
                    <a:pt x="4462" y="1983"/>
                  </a:cubicBezTo>
                  <a:cubicBezTo>
                    <a:pt x="4410" y="2178"/>
                    <a:pt x="4384" y="2374"/>
                    <a:pt x="4384" y="2570"/>
                  </a:cubicBezTo>
                  <a:cubicBezTo>
                    <a:pt x="4332" y="3783"/>
                    <a:pt x="4593" y="6249"/>
                    <a:pt x="4279" y="8128"/>
                  </a:cubicBezTo>
                  <a:cubicBezTo>
                    <a:pt x="4214" y="8597"/>
                    <a:pt x="4084" y="9041"/>
                    <a:pt x="3901" y="9471"/>
                  </a:cubicBezTo>
                  <a:cubicBezTo>
                    <a:pt x="1475" y="14585"/>
                    <a:pt x="470" y="19504"/>
                    <a:pt x="0" y="22492"/>
                  </a:cubicBezTo>
                  <a:cubicBezTo>
                    <a:pt x="353" y="22583"/>
                    <a:pt x="705" y="22674"/>
                    <a:pt x="1057" y="22752"/>
                  </a:cubicBezTo>
                  <a:cubicBezTo>
                    <a:pt x="2062" y="17730"/>
                    <a:pt x="4749" y="9184"/>
                    <a:pt x="5349" y="7658"/>
                  </a:cubicBezTo>
                  <a:cubicBezTo>
                    <a:pt x="5349" y="7658"/>
                    <a:pt x="4697" y="2335"/>
                    <a:pt x="5532" y="1487"/>
                  </a:cubicBezTo>
                  <a:cubicBezTo>
                    <a:pt x="6184" y="809"/>
                    <a:pt x="7267" y="835"/>
                    <a:pt x="8520" y="287"/>
                  </a:cubicBezTo>
                  <a:cubicBezTo>
                    <a:pt x="8583" y="78"/>
                    <a:pt x="8562" y="1"/>
                    <a:pt x="8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2574054" y="6711838"/>
              <a:ext cx="731319" cy="221107"/>
            </a:xfrm>
            <a:custGeom>
              <a:avLst/>
              <a:gdLst/>
              <a:ahLst/>
              <a:cxnLst/>
              <a:rect l="l" t="t" r="r" b="b"/>
              <a:pathLst>
                <a:path w="12304" h="3720" extrusionOk="0">
                  <a:moveTo>
                    <a:pt x="6615" y="1"/>
                  </a:moveTo>
                  <a:cubicBezTo>
                    <a:pt x="5258" y="1"/>
                    <a:pt x="4097" y="784"/>
                    <a:pt x="3641" y="1866"/>
                  </a:cubicBezTo>
                  <a:cubicBezTo>
                    <a:pt x="3236" y="1527"/>
                    <a:pt x="2740" y="1345"/>
                    <a:pt x="2206" y="1345"/>
                  </a:cubicBezTo>
                  <a:cubicBezTo>
                    <a:pt x="2198" y="1345"/>
                    <a:pt x="2190" y="1344"/>
                    <a:pt x="2182" y="1344"/>
                  </a:cubicBezTo>
                  <a:cubicBezTo>
                    <a:pt x="992" y="1344"/>
                    <a:pt x="14" y="2305"/>
                    <a:pt x="1" y="3510"/>
                  </a:cubicBezTo>
                  <a:cubicBezTo>
                    <a:pt x="1" y="3576"/>
                    <a:pt x="14" y="3654"/>
                    <a:pt x="14" y="3719"/>
                  </a:cubicBezTo>
                  <a:lnTo>
                    <a:pt x="12277" y="3719"/>
                  </a:lnTo>
                  <a:cubicBezTo>
                    <a:pt x="12290" y="3654"/>
                    <a:pt x="12303" y="3576"/>
                    <a:pt x="12303" y="3510"/>
                  </a:cubicBezTo>
                  <a:cubicBezTo>
                    <a:pt x="12303" y="2688"/>
                    <a:pt x="11573" y="2036"/>
                    <a:pt x="10673" y="2036"/>
                  </a:cubicBezTo>
                  <a:cubicBezTo>
                    <a:pt x="10346" y="2036"/>
                    <a:pt x="10020" y="2127"/>
                    <a:pt x="9733" y="2297"/>
                  </a:cubicBezTo>
                  <a:cubicBezTo>
                    <a:pt x="9446" y="992"/>
                    <a:pt x="8168" y="1"/>
                    <a:pt x="6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035;p44">
            <a:extLst>
              <a:ext uri="{FF2B5EF4-FFF2-40B4-BE49-F238E27FC236}">
                <a16:creationId xmlns:a16="http://schemas.microsoft.com/office/drawing/2014/main" id="{0A8301F6-E537-45A5-B385-DE9D03961409}"/>
              </a:ext>
            </a:extLst>
          </p:cNvPr>
          <p:cNvGrpSpPr/>
          <p:nvPr/>
        </p:nvGrpSpPr>
        <p:grpSpPr>
          <a:xfrm>
            <a:off x="900131" y="1356280"/>
            <a:ext cx="3382741" cy="6679676"/>
            <a:chOff x="4711850" y="1454952"/>
            <a:chExt cx="3461362" cy="6244605"/>
          </a:xfrm>
        </p:grpSpPr>
        <p:grpSp>
          <p:nvGrpSpPr>
            <p:cNvPr id="33" name="Google Shape;2036;p44">
              <a:extLst>
                <a:ext uri="{FF2B5EF4-FFF2-40B4-BE49-F238E27FC236}">
                  <a16:creationId xmlns:a16="http://schemas.microsoft.com/office/drawing/2014/main" id="{26D76ED6-FCB6-4F6C-8C88-75F91B756628}"/>
                </a:ext>
              </a:extLst>
            </p:cNvPr>
            <p:cNvGrpSpPr/>
            <p:nvPr/>
          </p:nvGrpSpPr>
          <p:grpSpPr>
            <a:xfrm rot="10800000">
              <a:off x="4734014" y="4211699"/>
              <a:ext cx="3439198" cy="3487858"/>
              <a:chOff x="4572029" y="1415284"/>
              <a:chExt cx="2875343" cy="2325084"/>
            </a:xfrm>
          </p:grpSpPr>
          <p:grpSp>
            <p:nvGrpSpPr>
              <p:cNvPr id="41" name="Google Shape;2037;p44">
                <a:extLst>
                  <a:ext uri="{FF2B5EF4-FFF2-40B4-BE49-F238E27FC236}">
                    <a16:creationId xmlns:a16="http://schemas.microsoft.com/office/drawing/2014/main" id="{4A711E2F-0000-4396-AC05-B0DDF96EDC1F}"/>
                  </a:ext>
                </a:extLst>
              </p:cNvPr>
              <p:cNvGrpSpPr/>
              <p:nvPr/>
            </p:nvGrpSpPr>
            <p:grpSpPr>
              <a:xfrm>
                <a:off x="4572029" y="1415284"/>
                <a:ext cx="2875343" cy="2034503"/>
                <a:chOff x="518720" y="252435"/>
                <a:chExt cx="6524255" cy="4540471"/>
              </a:xfrm>
            </p:grpSpPr>
            <p:sp>
              <p:nvSpPr>
                <p:cNvPr id="43" name="Google Shape;2038;p44">
                  <a:extLst>
                    <a:ext uri="{FF2B5EF4-FFF2-40B4-BE49-F238E27FC236}">
                      <a16:creationId xmlns:a16="http://schemas.microsoft.com/office/drawing/2014/main" id="{B483A71F-CA2B-46D2-A6AC-1A9773DD0970}"/>
                    </a:ext>
                  </a:extLst>
                </p:cNvPr>
                <p:cNvSpPr/>
                <p:nvPr/>
              </p:nvSpPr>
              <p:spPr>
                <a:xfrm>
                  <a:off x="518720" y="4064753"/>
                  <a:ext cx="6524250" cy="72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0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039;p44">
                  <a:extLst>
                    <a:ext uri="{FF2B5EF4-FFF2-40B4-BE49-F238E27FC236}">
                      <a16:creationId xmlns:a16="http://schemas.microsoft.com/office/drawing/2014/main" id="{49B54633-854D-40F3-8D25-7BAF73FE73C7}"/>
                    </a:ext>
                  </a:extLst>
                </p:cNvPr>
                <p:cNvSpPr/>
                <p:nvPr/>
              </p:nvSpPr>
              <p:spPr>
                <a:xfrm>
                  <a:off x="518725" y="25243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" name="Google Shape;2040;p44">
                <a:extLst>
                  <a:ext uri="{FF2B5EF4-FFF2-40B4-BE49-F238E27FC236}">
                    <a16:creationId xmlns:a16="http://schemas.microsoft.com/office/drawing/2014/main" id="{4E24FAD1-2AA1-42D3-862B-3E8A42BA6372}"/>
                  </a:ext>
                </a:extLst>
              </p:cNvPr>
              <p:cNvSpPr/>
              <p:nvPr/>
            </p:nvSpPr>
            <p:spPr>
              <a:xfrm>
                <a:off x="5498909" y="341409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2041;p44">
              <a:extLst>
                <a:ext uri="{FF2B5EF4-FFF2-40B4-BE49-F238E27FC236}">
                  <a16:creationId xmlns:a16="http://schemas.microsoft.com/office/drawing/2014/main" id="{E2B0B2C7-26CF-4637-AB8B-E2D28F28BBC3}"/>
                </a:ext>
              </a:extLst>
            </p:cNvPr>
            <p:cNvGrpSpPr/>
            <p:nvPr/>
          </p:nvGrpSpPr>
          <p:grpSpPr>
            <a:xfrm>
              <a:off x="4711850" y="1454952"/>
              <a:ext cx="3439198" cy="2782660"/>
              <a:chOff x="4572029" y="1415284"/>
              <a:chExt cx="2875343" cy="2325084"/>
            </a:xfrm>
          </p:grpSpPr>
          <p:grpSp>
            <p:nvGrpSpPr>
              <p:cNvPr id="35" name="Google Shape;2042;p44">
                <a:extLst>
                  <a:ext uri="{FF2B5EF4-FFF2-40B4-BE49-F238E27FC236}">
                    <a16:creationId xmlns:a16="http://schemas.microsoft.com/office/drawing/2014/main" id="{AB759E2C-5265-4AA9-9E2A-38565FEE1193}"/>
                  </a:ext>
                </a:extLst>
              </p:cNvPr>
              <p:cNvGrpSpPr/>
              <p:nvPr/>
            </p:nvGrpSpPr>
            <p:grpSpPr>
              <a:xfrm>
                <a:off x="4572029" y="1415284"/>
                <a:ext cx="2875343" cy="2034503"/>
                <a:chOff x="3665856" y="822037"/>
                <a:chExt cx="4758139" cy="3311365"/>
              </a:xfrm>
            </p:grpSpPr>
            <p:grpSp>
              <p:nvGrpSpPr>
                <p:cNvPr id="37" name="Google Shape;2043;p44">
                  <a:extLst>
                    <a:ext uri="{FF2B5EF4-FFF2-40B4-BE49-F238E27FC236}">
                      <a16:creationId xmlns:a16="http://schemas.microsoft.com/office/drawing/2014/main" id="{F488616A-EA10-43AA-B80B-D9DFADA92800}"/>
                    </a:ext>
                  </a:extLst>
                </p:cNvPr>
                <p:cNvGrpSpPr/>
                <p:nvPr/>
              </p:nvGrpSpPr>
              <p:grpSpPr>
                <a:xfrm>
                  <a:off x="3665856" y="822037"/>
                  <a:ext cx="4758139" cy="3311365"/>
                  <a:chOff x="518720" y="252435"/>
                  <a:chExt cx="6524255" cy="4540471"/>
                </a:xfrm>
              </p:grpSpPr>
              <p:sp>
                <p:nvSpPr>
                  <p:cNvPr id="39" name="Google Shape;2044;p44">
                    <a:extLst>
                      <a:ext uri="{FF2B5EF4-FFF2-40B4-BE49-F238E27FC236}">
                        <a16:creationId xmlns:a16="http://schemas.microsoft.com/office/drawing/2014/main" id="{CE7357AF-D15D-44D3-8171-96F526542383}"/>
                      </a:ext>
                    </a:extLst>
                  </p:cNvPr>
                  <p:cNvSpPr/>
                  <p:nvPr/>
                </p:nvSpPr>
                <p:spPr>
                  <a:xfrm>
                    <a:off x="518720" y="4064753"/>
                    <a:ext cx="6524250" cy="7281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0013" algn="bl" rotWithShape="0">
                      <a:schemeClr val="accent2"/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2045;p44">
                    <a:extLst>
                      <a:ext uri="{FF2B5EF4-FFF2-40B4-BE49-F238E27FC236}">
                        <a16:creationId xmlns:a16="http://schemas.microsoft.com/office/drawing/2014/main" id="{90607776-A352-4D77-8224-9AA793E41834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0013" algn="bl" rotWithShape="0">
                      <a:schemeClr val="accent2"/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8" name="Google Shape;2046;p44">
                  <a:extLst>
                    <a:ext uri="{FF2B5EF4-FFF2-40B4-BE49-F238E27FC236}">
                      <a16:creationId xmlns:a16="http://schemas.microsoft.com/office/drawing/2014/main" id="{15210D42-62D3-4710-8D90-D135F3961879}"/>
                    </a:ext>
                  </a:extLst>
                </p:cNvPr>
                <p:cNvSpPr/>
                <p:nvPr/>
              </p:nvSpPr>
              <p:spPr>
                <a:xfrm>
                  <a:off x="5947879" y="3788170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71438" algn="bl" rotWithShape="0">
                    <a:schemeClr val="accen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" name="Google Shape;2047;p44">
                <a:extLst>
                  <a:ext uri="{FF2B5EF4-FFF2-40B4-BE49-F238E27FC236}">
                    <a16:creationId xmlns:a16="http://schemas.microsoft.com/office/drawing/2014/main" id="{AC69210D-1C6B-41CE-9CCE-FA812243100B}"/>
                  </a:ext>
                </a:extLst>
              </p:cNvPr>
              <p:cNvSpPr/>
              <p:nvPr/>
            </p:nvSpPr>
            <p:spPr>
              <a:xfrm>
                <a:off x="5498909" y="341409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100013" algn="bl" rotWithShape="0">
                  <a:schemeClr val="accen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" name="Google Shape;2104;p46">
            <a:extLst>
              <a:ext uri="{FF2B5EF4-FFF2-40B4-BE49-F238E27FC236}">
                <a16:creationId xmlns:a16="http://schemas.microsoft.com/office/drawing/2014/main" id="{2C1AB6F1-5394-494A-AA1C-BF7CD8A5048C}"/>
              </a:ext>
            </a:extLst>
          </p:cNvPr>
          <p:cNvGrpSpPr/>
          <p:nvPr/>
        </p:nvGrpSpPr>
        <p:grpSpPr>
          <a:xfrm>
            <a:off x="4738783" y="3314026"/>
            <a:ext cx="864912" cy="2926236"/>
            <a:chOff x="3779748" y="2028646"/>
            <a:chExt cx="1337296" cy="5018179"/>
          </a:xfrm>
        </p:grpSpPr>
        <p:sp>
          <p:nvSpPr>
            <p:cNvPr id="46" name="Google Shape;2105;p46">
              <a:extLst>
                <a:ext uri="{FF2B5EF4-FFF2-40B4-BE49-F238E27FC236}">
                  <a16:creationId xmlns:a16="http://schemas.microsoft.com/office/drawing/2014/main" id="{2771B333-59AF-4B6D-B5DB-7977C25771D3}"/>
                </a:ext>
              </a:extLst>
            </p:cNvPr>
            <p:cNvSpPr/>
            <p:nvPr/>
          </p:nvSpPr>
          <p:spPr>
            <a:xfrm rot="10800000" flipH="1">
              <a:off x="3779748" y="4376147"/>
              <a:ext cx="1198102" cy="2670678"/>
            </a:xfrm>
            <a:custGeom>
              <a:avLst/>
              <a:gdLst/>
              <a:ahLst/>
              <a:cxnLst/>
              <a:rect l="l" t="t" r="r" b="b"/>
              <a:pathLst>
                <a:path w="24758" h="55185" extrusionOk="0">
                  <a:moveTo>
                    <a:pt x="1355" y="24267"/>
                  </a:moveTo>
                  <a:cubicBezTo>
                    <a:pt x="1683" y="24374"/>
                    <a:pt x="2016" y="24453"/>
                    <a:pt x="2361" y="24493"/>
                  </a:cubicBezTo>
                  <a:cubicBezTo>
                    <a:pt x="1982" y="24600"/>
                    <a:pt x="1604" y="24679"/>
                    <a:pt x="1220" y="24730"/>
                  </a:cubicBezTo>
                  <a:lnTo>
                    <a:pt x="1163" y="24781"/>
                  </a:lnTo>
                  <a:cubicBezTo>
                    <a:pt x="1135" y="24736"/>
                    <a:pt x="1101" y="24702"/>
                    <a:pt x="1062" y="24668"/>
                  </a:cubicBezTo>
                  <a:cubicBezTo>
                    <a:pt x="1146" y="24521"/>
                    <a:pt x="1242" y="24386"/>
                    <a:pt x="1355" y="24267"/>
                  </a:cubicBezTo>
                  <a:close/>
                  <a:moveTo>
                    <a:pt x="18698" y="25300"/>
                  </a:moveTo>
                  <a:cubicBezTo>
                    <a:pt x="18896" y="26153"/>
                    <a:pt x="18936" y="26927"/>
                    <a:pt x="18981" y="27706"/>
                  </a:cubicBezTo>
                  <a:lnTo>
                    <a:pt x="18992" y="27701"/>
                  </a:lnTo>
                  <a:cubicBezTo>
                    <a:pt x="19105" y="27847"/>
                    <a:pt x="19235" y="27989"/>
                    <a:pt x="19382" y="28107"/>
                  </a:cubicBezTo>
                  <a:cubicBezTo>
                    <a:pt x="19399" y="28215"/>
                    <a:pt x="19410" y="28316"/>
                    <a:pt x="19421" y="28423"/>
                  </a:cubicBezTo>
                  <a:cubicBezTo>
                    <a:pt x="19523" y="29248"/>
                    <a:pt x="19647" y="30084"/>
                    <a:pt x="19788" y="30937"/>
                  </a:cubicBezTo>
                  <a:cubicBezTo>
                    <a:pt x="19777" y="31823"/>
                    <a:pt x="19828" y="32704"/>
                    <a:pt x="19935" y="33585"/>
                  </a:cubicBezTo>
                  <a:cubicBezTo>
                    <a:pt x="19314" y="32597"/>
                    <a:pt x="18704" y="31603"/>
                    <a:pt x="18105" y="30598"/>
                  </a:cubicBezTo>
                  <a:cubicBezTo>
                    <a:pt x="17767" y="30089"/>
                    <a:pt x="17462" y="29553"/>
                    <a:pt x="17191" y="29005"/>
                  </a:cubicBezTo>
                  <a:lnTo>
                    <a:pt x="16829" y="28983"/>
                  </a:lnTo>
                  <a:cubicBezTo>
                    <a:pt x="16835" y="28689"/>
                    <a:pt x="16863" y="28401"/>
                    <a:pt x="16919" y="28113"/>
                  </a:cubicBezTo>
                  <a:lnTo>
                    <a:pt x="17281" y="27887"/>
                  </a:lnTo>
                  <a:cubicBezTo>
                    <a:pt x="17507" y="28164"/>
                    <a:pt x="17727" y="28435"/>
                    <a:pt x="17953" y="28711"/>
                  </a:cubicBezTo>
                  <a:cubicBezTo>
                    <a:pt x="18139" y="28045"/>
                    <a:pt x="18326" y="27384"/>
                    <a:pt x="18512" y="26724"/>
                  </a:cubicBezTo>
                  <a:cubicBezTo>
                    <a:pt x="18506" y="26701"/>
                    <a:pt x="18506" y="26684"/>
                    <a:pt x="18501" y="26667"/>
                  </a:cubicBezTo>
                  <a:lnTo>
                    <a:pt x="18698" y="25300"/>
                  </a:lnTo>
                  <a:close/>
                  <a:moveTo>
                    <a:pt x="18636" y="0"/>
                  </a:moveTo>
                  <a:lnTo>
                    <a:pt x="18636" y="0"/>
                  </a:lnTo>
                  <a:cubicBezTo>
                    <a:pt x="17834" y="96"/>
                    <a:pt x="17066" y="396"/>
                    <a:pt x="16411" y="864"/>
                  </a:cubicBezTo>
                  <a:cubicBezTo>
                    <a:pt x="16072" y="799"/>
                    <a:pt x="15729" y="766"/>
                    <a:pt x="15387" y="766"/>
                  </a:cubicBezTo>
                  <a:cubicBezTo>
                    <a:pt x="14908" y="766"/>
                    <a:pt x="14430" y="830"/>
                    <a:pt x="13966" y="955"/>
                  </a:cubicBezTo>
                  <a:cubicBezTo>
                    <a:pt x="13746" y="1017"/>
                    <a:pt x="13531" y="1096"/>
                    <a:pt x="13322" y="1186"/>
                  </a:cubicBezTo>
                  <a:cubicBezTo>
                    <a:pt x="12541" y="757"/>
                    <a:pt x="11672" y="531"/>
                    <a:pt x="10785" y="531"/>
                  </a:cubicBezTo>
                  <a:cubicBezTo>
                    <a:pt x="10774" y="531"/>
                    <a:pt x="10764" y="531"/>
                    <a:pt x="10753" y="531"/>
                  </a:cubicBezTo>
                  <a:cubicBezTo>
                    <a:pt x="11041" y="797"/>
                    <a:pt x="11379" y="1000"/>
                    <a:pt x="11752" y="1124"/>
                  </a:cubicBezTo>
                  <a:cubicBezTo>
                    <a:pt x="10216" y="1136"/>
                    <a:pt x="8714" y="2039"/>
                    <a:pt x="7985" y="3394"/>
                  </a:cubicBezTo>
                  <a:cubicBezTo>
                    <a:pt x="8431" y="3174"/>
                    <a:pt x="8923" y="3044"/>
                    <a:pt x="9420" y="3022"/>
                  </a:cubicBezTo>
                  <a:lnTo>
                    <a:pt x="9420" y="3022"/>
                  </a:lnTo>
                  <a:cubicBezTo>
                    <a:pt x="8623" y="3959"/>
                    <a:pt x="8669" y="5490"/>
                    <a:pt x="9510" y="6382"/>
                  </a:cubicBezTo>
                  <a:cubicBezTo>
                    <a:pt x="9521" y="6139"/>
                    <a:pt x="9589" y="5902"/>
                    <a:pt x="9702" y="5687"/>
                  </a:cubicBezTo>
                  <a:cubicBezTo>
                    <a:pt x="9713" y="6777"/>
                    <a:pt x="10267" y="7794"/>
                    <a:pt x="11176" y="8398"/>
                  </a:cubicBezTo>
                  <a:cubicBezTo>
                    <a:pt x="10939" y="8663"/>
                    <a:pt x="10803" y="9014"/>
                    <a:pt x="10809" y="9375"/>
                  </a:cubicBezTo>
                  <a:cubicBezTo>
                    <a:pt x="10820" y="9940"/>
                    <a:pt x="11159" y="10471"/>
                    <a:pt x="11628" y="10787"/>
                  </a:cubicBezTo>
                  <a:cubicBezTo>
                    <a:pt x="12029" y="11041"/>
                    <a:pt x="12486" y="11182"/>
                    <a:pt x="12961" y="11193"/>
                  </a:cubicBezTo>
                  <a:cubicBezTo>
                    <a:pt x="13130" y="11606"/>
                    <a:pt x="13350" y="11990"/>
                    <a:pt x="13621" y="12346"/>
                  </a:cubicBezTo>
                  <a:cubicBezTo>
                    <a:pt x="13706" y="12458"/>
                    <a:pt x="13796" y="12566"/>
                    <a:pt x="13898" y="12662"/>
                  </a:cubicBezTo>
                  <a:cubicBezTo>
                    <a:pt x="13847" y="12972"/>
                    <a:pt x="13791" y="13289"/>
                    <a:pt x="13734" y="13599"/>
                  </a:cubicBezTo>
                  <a:cubicBezTo>
                    <a:pt x="13599" y="14305"/>
                    <a:pt x="13418" y="15005"/>
                    <a:pt x="13192" y="15689"/>
                  </a:cubicBezTo>
                  <a:cubicBezTo>
                    <a:pt x="12797" y="16005"/>
                    <a:pt x="12407" y="16316"/>
                    <a:pt x="12018" y="16637"/>
                  </a:cubicBezTo>
                  <a:cubicBezTo>
                    <a:pt x="11950" y="16541"/>
                    <a:pt x="11888" y="16434"/>
                    <a:pt x="11826" y="16327"/>
                  </a:cubicBezTo>
                  <a:cubicBezTo>
                    <a:pt x="9968" y="17722"/>
                    <a:pt x="8674" y="19851"/>
                    <a:pt x="8302" y="22082"/>
                  </a:cubicBezTo>
                  <a:lnTo>
                    <a:pt x="9008" y="21856"/>
                  </a:lnTo>
                  <a:lnTo>
                    <a:pt x="9008" y="21856"/>
                  </a:lnTo>
                  <a:cubicBezTo>
                    <a:pt x="8996" y="22228"/>
                    <a:pt x="9030" y="22601"/>
                    <a:pt x="9109" y="22968"/>
                  </a:cubicBezTo>
                  <a:cubicBezTo>
                    <a:pt x="8996" y="24047"/>
                    <a:pt x="8674" y="25097"/>
                    <a:pt x="8160" y="26057"/>
                  </a:cubicBezTo>
                  <a:cubicBezTo>
                    <a:pt x="8047" y="25899"/>
                    <a:pt x="7940" y="25741"/>
                    <a:pt x="7844" y="25577"/>
                  </a:cubicBezTo>
                  <a:lnTo>
                    <a:pt x="8008" y="24911"/>
                  </a:lnTo>
                  <a:cubicBezTo>
                    <a:pt x="7793" y="24820"/>
                    <a:pt x="7584" y="24719"/>
                    <a:pt x="7375" y="24612"/>
                  </a:cubicBezTo>
                  <a:cubicBezTo>
                    <a:pt x="7065" y="23770"/>
                    <a:pt x="6958" y="22866"/>
                    <a:pt x="7065" y="21980"/>
                  </a:cubicBezTo>
                  <a:lnTo>
                    <a:pt x="7070" y="21963"/>
                  </a:lnTo>
                  <a:cubicBezTo>
                    <a:pt x="7065" y="21505"/>
                    <a:pt x="6901" y="21071"/>
                    <a:pt x="6613" y="20715"/>
                  </a:cubicBezTo>
                  <a:cubicBezTo>
                    <a:pt x="6365" y="20399"/>
                    <a:pt x="6031" y="20133"/>
                    <a:pt x="5636" y="20037"/>
                  </a:cubicBezTo>
                  <a:cubicBezTo>
                    <a:pt x="5577" y="20026"/>
                    <a:pt x="5516" y="20020"/>
                    <a:pt x="5455" y="20020"/>
                  </a:cubicBezTo>
                  <a:cubicBezTo>
                    <a:pt x="5395" y="20020"/>
                    <a:pt x="5334" y="20026"/>
                    <a:pt x="5275" y="20037"/>
                  </a:cubicBezTo>
                  <a:cubicBezTo>
                    <a:pt x="4642" y="20161"/>
                    <a:pt x="4117" y="20608"/>
                    <a:pt x="3897" y="21212"/>
                  </a:cubicBezTo>
                  <a:cubicBezTo>
                    <a:pt x="3563" y="22087"/>
                    <a:pt x="3236" y="22754"/>
                    <a:pt x="2513" y="23454"/>
                  </a:cubicBezTo>
                  <a:cubicBezTo>
                    <a:pt x="2333" y="23470"/>
                    <a:pt x="2152" y="23479"/>
                    <a:pt x="1971" y="23479"/>
                  </a:cubicBezTo>
                  <a:cubicBezTo>
                    <a:pt x="1594" y="23479"/>
                    <a:pt x="1217" y="23443"/>
                    <a:pt x="847" y="23375"/>
                  </a:cubicBezTo>
                  <a:cubicBezTo>
                    <a:pt x="548" y="23629"/>
                    <a:pt x="265" y="23900"/>
                    <a:pt x="0" y="24188"/>
                  </a:cubicBezTo>
                  <a:lnTo>
                    <a:pt x="361" y="25476"/>
                  </a:lnTo>
                  <a:cubicBezTo>
                    <a:pt x="248" y="25577"/>
                    <a:pt x="141" y="25685"/>
                    <a:pt x="28" y="25786"/>
                  </a:cubicBezTo>
                  <a:cubicBezTo>
                    <a:pt x="192" y="26289"/>
                    <a:pt x="237" y="26825"/>
                    <a:pt x="158" y="27350"/>
                  </a:cubicBezTo>
                  <a:cubicBezTo>
                    <a:pt x="124" y="27582"/>
                    <a:pt x="299" y="27791"/>
                    <a:pt x="531" y="27808"/>
                  </a:cubicBezTo>
                  <a:lnTo>
                    <a:pt x="542" y="27808"/>
                  </a:lnTo>
                  <a:cubicBezTo>
                    <a:pt x="552" y="27809"/>
                    <a:pt x="562" y="27809"/>
                    <a:pt x="572" y="27809"/>
                  </a:cubicBezTo>
                  <a:cubicBezTo>
                    <a:pt x="791" y="27809"/>
                    <a:pt x="972" y="27634"/>
                    <a:pt x="977" y="27413"/>
                  </a:cubicBezTo>
                  <a:cubicBezTo>
                    <a:pt x="983" y="27023"/>
                    <a:pt x="983" y="26639"/>
                    <a:pt x="971" y="26283"/>
                  </a:cubicBezTo>
                  <a:cubicBezTo>
                    <a:pt x="1107" y="26165"/>
                    <a:pt x="1237" y="26035"/>
                    <a:pt x="1355" y="25899"/>
                  </a:cubicBezTo>
                  <a:lnTo>
                    <a:pt x="1869" y="25792"/>
                  </a:lnTo>
                  <a:lnTo>
                    <a:pt x="1869" y="25792"/>
                  </a:lnTo>
                  <a:cubicBezTo>
                    <a:pt x="1779" y="25877"/>
                    <a:pt x="1694" y="25967"/>
                    <a:pt x="1609" y="26063"/>
                  </a:cubicBezTo>
                  <a:cubicBezTo>
                    <a:pt x="1683" y="26639"/>
                    <a:pt x="1751" y="27215"/>
                    <a:pt x="1830" y="27808"/>
                  </a:cubicBezTo>
                  <a:cubicBezTo>
                    <a:pt x="2005" y="27859"/>
                    <a:pt x="2174" y="27921"/>
                    <a:pt x="2344" y="27989"/>
                  </a:cubicBezTo>
                  <a:cubicBezTo>
                    <a:pt x="2378" y="28141"/>
                    <a:pt x="2411" y="28294"/>
                    <a:pt x="2445" y="28446"/>
                  </a:cubicBezTo>
                  <a:cubicBezTo>
                    <a:pt x="2750" y="28638"/>
                    <a:pt x="2976" y="28937"/>
                    <a:pt x="3067" y="29288"/>
                  </a:cubicBezTo>
                  <a:cubicBezTo>
                    <a:pt x="3122" y="29465"/>
                    <a:pt x="3290" y="29580"/>
                    <a:pt x="3467" y="29580"/>
                  </a:cubicBezTo>
                  <a:cubicBezTo>
                    <a:pt x="3505" y="29580"/>
                    <a:pt x="3543" y="29575"/>
                    <a:pt x="3580" y="29564"/>
                  </a:cubicBezTo>
                  <a:lnTo>
                    <a:pt x="3592" y="29564"/>
                  </a:lnTo>
                  <a:cubicBezTo>
                    <a:pt x="3744" y="29519"/>
                    <a:pt x="3863" y="29389"/>
                    <a:pt x="3880" y="29231"/>
                  </a:cubicBezTo>
                  <a:cubicBezTo>
                    <a:pt x="3902" y="29084"/>
                    <a:pt x="3908" y="28943"/>
                    <a:pt x="3897" y="28796"/>
                  </a:cubicBezTo>
                  <a:cubicBezTo>
                    <a:pt x="3976" y="28497"/>
                    <a:pt x="4055" y="28198"/>
                    <a:pt x="4134" y="27898"/>
                  </a:cubicBezTo>
                  <a:cubicBezTo>
                    <a:pt x="3902" y="27757"/>
                    <a:pt x="3676" y="27616"/>
                    <a:pt x="3445" y="27475"/>
                  </a:cubicBezTo>
                  <a:cubicBezTo>
                    <a:pt x="3417" y="27288"/>
                    <a:pt x="3400" y="27102"/>
                    <a:pt x="3394" y="26910"/>
                  </a:cubicBezTo>
                  <a:lnTo>
                    <a:pt x="4840" y="25577"/>
                  </a:lnTo>
                  <a:lnTo>
                    <a:pt x="5207" y="25284"/>
                  </a:lnTo>
                  <a:cubicBezTo>
                    <a:pt x="5303" y="26368"/>
                    <a:pt x="5472" y="27441"/>
                    <a:pt x="5721" y="28497"/>
                  </a:cubicBezTo>
                  <a:cubicBezTo>
                    <a:pt x="5901" y="29310"/>
                    <a:pt x="6382" y="30027"/>
                    <a:pt x="7065" y="30513"/>
                  </a:cubicBezTo>
                  <a:cubicBezTo>
                    <a:pt x="7107" y="30544"/>
                    <a:pt x="7453" y="30808"/>
                    <a:pt x="7845" y="30808"/>
                  </a:cubicBezTo>
                  <a:cubicBezTo>
                    <a:pt x="8032" y="30808"/>
                    <a:pt x="8229" y="30748"/>
                    <a:pt x="8409" y="30575"/>
                  </a:cubicBezTo>
                  <a:cubicBezTo>
                    <a:pt x="8409" y="30586"/>
                    <a:pt x="8415" y="30598"/>
                    <a:pt x="8415" y="30609"/>
                  </a:cubicBezTo>
                  <a:cubicBezTo>
                    <a:pt x="8443" y="30564"/>
                    <a:pt x="8471" y="30519"/>
                    <a:pt x="8499" y="30473"/>
                  </a:cubicBezTo>
                  <a:lnTo>
                    <a:pt x="8511" y="30462"/>
                  </a:lnTo>
                  <a:cubicBezTo>
                    <a:pt x="8748" y="30163"/>
                    <a:pt x="8940" y="29830"/>
                    <a:pt x="9081" y="29474"/>
                  </a:cubicBezTo>
                  <a:cubicBezTo>
                    <a:pt x="9894" y="28006"/>
                    <a:pt x="10583" y="26469"/>
                    <a:pt x="11142" y="24888"/>
                  </a:cubicBezTo>
                  <a:cubicBezTo>
                    <a:pt x="11159" y="24996"/>
                    <a:pt x="11193" y="25103"/>
                    <a:pt x="11233" y="25204"/>
                  </a:cubicBezTo>
                  <a:cubicBezTo>
                    <a:pt x="11182" y="26210"/>
                    <a:pt x="11074" y="27209"/>
                    <a:pt x="10905" y="28203"/>
                  </a:cubicBezTo>
                  <a:lnTo>
                    <a:pt x="10882" y="28198"/>
                  </a:lnTo>
                  <a:cubicBezTo>
                    <a:pt x="9713" y="31829"/>
                    <a:pt x="8539" y="35460"/>
                    <a:pt x="7545" y="38922"/>
                  </a:cubicBezTo>
                  <a:lnTo>
                    <a:pt x="7630" y="38860"/>
                  </a:lnTo>
                  <a:lnTo>
                    <a:pt x="7607" y="38894"/>
                  </a:lnTo>
                  <a:cubicBezTo>
                    <a:pt x="7539" y="39413"/>
                    <a:pt x="7477" y="39927"/>
                    <a:pt x="7460" y="40379"/>
                  </a:cubicBezTo>
                  <a:cubicBezTo>
                    <a:pt x="7048" y="40769"/>
                    <a:pt x="6675" y="41203"/>
                    <a:pt x="6353" y="41672"/>
                  </a:cubicBezTo>
                  <a:cubicBezTo>
                    <a:pt x="4546" y="44292"/>
                    <a:pt x="3513" y="47365"/>
                    <a:pt x="3371" y="50550"/>
                  </a:cubicBezTo>
                  <a:cubicBezTo>
                    <a:pt x="3146" y="51374"/>
                    <a:pt x="2987" y="52216"/>
                    <a:pt x="2891" y="53063"/>
                  </a:cubicBezTo>
                  <a:cubicBezTo>
                    <a:pt x="2818" y="53735"/>
                    <a:pt x="3004" y="54350"/>
                    <a:pt x="3473" y="54627"/>
                  </a:cubicBezTo>
                  <a:cubicBezTo>
                    <a:pt x="3787" y="54812"/>
                    <a:pt x="4151" y="54873"/>
                    <a:pt x="4520" y="54873"/>
                  </a:cubicBezTo>
                  <a:cubicBezTo>
                    <a:pt x="4702" y="54873"/>
                    <a:pt x="4886" y="54858"/>
                    <a:pt x="5066" y="54836"/>
                  </a:cubicBezTo>
                  <a:cubicBezTo>
                    <a:pt x="5540" y="54780"/>
                    <a:pt x="6009" y="54678"/>
                    <a:pt x="6466" y="54531"/>
                  </a:cubicBezTo>
                  <a:cubicBezTo>
                    <a:pt x="6698" y="54463"/>
                    <a:pt x="6929" y="54373"/>
                    <a:pt x="7070" y="54181"/>
                  </a:cubicBezTo>
                  <a:cubicBezTo>
                    <a:pt x="7308" y="53848"/>
                    <a:pt x="7138" y="53368"/>
                    <a:pt x="6884" y="53046"/>
                  </a:cubicBezTo>
                  <a:cubicBezTo>
                    <a:pt x="6630" y="52724"/>
                    <a:pt x="6280" y="52464"/>
                    <a:pt x="6105" y="52091"/>
                  </a:cubicBezTo>
                  <a:cubicBezTo>
                    <a:pt x="5805" y="51414"/>
                    <a:pt x="5591" y="50702"/>
                    <a:pt x="5472" y="49974"/>
                  </a:cubicBezTo>
                  <a:cubicBezTo>
                    <a:pt x="6596" y="47252"/>
                    <a:pt x="8127" y="44722"/>
                    <a:pt x="10007" y="42457"/>
                  </a:cubicBezTo>
                  <a:cubicBezTo>
                    <a:pt x="10092" y="42389"/>
                    <a:pt x="10171" y="42316"/>
                    <a:pt x="10250" y="42248"/>
                  </a:cubicBezTo>
                  <a:lnTo>
                    <a:pt x="10278" y="42316"/>
                  </a:lnTo>
                  <a:cubicBezTo>
                    <a:pt x="10538" y="42220"/>
                    <a:pt x="10781" y="42084"/>
                    <a:pt x="11001" y="41915"/>
                  </a:cubicBezTo>
                  <a:cubicBezTo>
                    <a:pt x="11137" y="42463"/>
                    <a:pt x="11272" y="43011"/>
                    <a:pt x="11408" y="43564"/>
                  </a:cubicBezTo>
                  <a:cubicBezTo>
                    <a:pt x="11741" y="42948"/>
                    <a:pt x="12114" y="42355"/>
                    <a:pt x="12667" y="41813"/>
                  </a:cubicBezTo>
                  <a:cubicBezTo>
                    <a:pt x="12661" y="41785"/>
                    <a:pt x="12661" y="41757"/>
                    <a:pt x="12656" y="41734"/>
                  </a:cubicBezTo>
                  <a:cubicBezTo>
                    <a:pt x="13091" y="39718"/>
                    <a:pt x="13763" y="37770"/>
                    <a:pt x="14649" y="35912"/>
                  </a:cubicBezTo>
                  <a:lnTo>
                    <a:pt x="16694" y="39334"/>
                  </a:lnTo>
                  <a:lnTo>
                    <a:pt x="15971" y="40080"/>
                  </a:lnTo>
                  <a:cubicBezTo>
                    <a:pt x="16112" y="40373"/>
                    <a:pt x="16259" y="40661"/>
                    <a:pt x="16208" y="40977"/>
                  </a:cubicBezTo>
                  <a:cubicBezTo>
                    <a:pt x="16614" y="40853"/>
                    <a:pt x="16982" y="40627"/>
                    <a:pt x="17287" y="40328"/>
                  </a:cubicBezTo>
                  <a:cubicBezTo>
                    <a:pt x="17411" y="40537"/>
                    <a:pt x="17541" y="40752"/>
                    <a:pt x="17665" y="40966"/>
                  </a:cubicBezTo>
                  <a:lnTo>
                    <a:pt x="17727" y="40808"/>
                  </a:lnTo>
                  <a:cubicBezTo>
                    <a:pt x="17727" y="40853"/>
                    <a:pt x="17733" y="40893"/>
                    <a:pt x="17738" y="40932"/>
                  </a:cubicBezTo>
                  <a:cubicBezTo>
                    <a:pt x="18032" y="41395"/>
                    <a:pt x="18297" y="41875"/>
                    <a:pt x="18540" y="42372"/>
                  </a:cubicBezTo>
                  <a:cubicBezTo>
                    <a:pt x="18478" y="42711"/>
                    <a:pt x="18416" y="43050"/>
                    <a:pt x="18348" y="43395"/>
                  </a:cubicBezTo>
                  <a:cubicBezTo>
                    <a:pt x="18190" y="43485"/>
                    <a:pt x="18021" y="43570"/>
                    <a:pt x="17846" y="43649"/>
                  </a:cubicBezTo>
                  <a:lnTo>
                    <a:pt x="17123" y="43293"/>
                  </a:lnTo>
                  <a:lnTo>
                    <a:pt x="16485" y="43971"/>
                  </a:lnTo>
                  <a:cubicBezTo>
                    <a:pt x="16355" y="44038"/>
                    <a:pt x="16236" y="44117"/>
                    <a:pt x="16129" y="44213"/>
                  </a:cubicBezTo>
                  <a:cubicBezTo>
                    <a:pt x="16005" y="44315"/>
                    <a:pt x="15954" y="44484"/>
                    <a:pt x="15999" y="44637"/>
                  </a:cubicBezTo>
                  <a:cubicBezTo>
                    <a:pt x="15999" y="44637"/>
                    <a:pt x="15999" y="44643"/>
                    <a:pt x="15999" y="44643"/>
                  </a:cubicBezTo>
                  <a:cubicBezTo>
                    <a:pt x="16051" y="44826"/>
                    <a:pt x="16215" y="44946"/>
                    <a:pt x="16396" y="44946"/>
                  </a:cubicBezTo>
                  <a:cubicBezTo>
                    <a:pt x="16432" y="44946"/>
                    <a:pt x="16470" y="44941"/>
                    <a:pt x="16507" y="44931"/>
                  </a:cubicBezTo>
                  <a:cubicBezTo>
                    <a:pt x="16645" y="44888"/>
                    <a:pt x="16788" y="44867"/>
                    <a:pt x="16930" y="44867"/>
                  </a:cubicBezTo>
                  <a:cubicBezTo>
                    <a:pt x="17145" y="44867"/>
                    <a:pt x="17359" y="44915"/>
                    <a:pt x="17552" y="45010"/>
                  </a:cubicBezTo>
                  <a:cubicBezTo>
                    <a:pt x="17699" y="44959"/>
                    <a:pt x="17846" y="44902"/>
                    <a:pt x="17992" y="44852"/>
                  </a:cubicBezTo>
                  <a:cubicBezTo>
                    <a:pt x="18139" y="44959"/>
                    <a:pt x="18286" y="45072"/>
                    <a:pt x="18422" y="45190"/>
                  </a:cubicBezTo>
                  <a:cubicBezTo>
                    <a:pt x="18964" y="44942"/>
                    <a:pt x="19489" y="44693"/>
                    <a:pt x="20014" y="44445"/>
                  </a:cubicBezTo>
                  <a:cubicBezTo>
                    <a:pt x="20014" y="44428"/>
                    <a:pt x="20020" y="44417"/>
                    <a:pt x="20025" y="44405"/>
                  </a:cubicBezTo>
                  <a:cubicBezTo>
                    <a:pt x="20088" y="44569"/>
                    <a:pt x="20144" y="44733"/>
                    <a:pt x="20206" y="44902"/>
                  </a:cubicBezTo>
                  <a:cubicBezTo>
                    <a:pt x="20189" y="44976"/>
                    <a:pt x="20178" y="45038"/>
                    <a:pt x="20167" y="45106"/>
                  </a:cubicBezTo>
                  <a:cubicBezTo>
                    <a:pt x="19856" y="45286"/>
                    <a:pt x="19534" y="45490"/>
                    <a:pt x="19207" y="45704"/>
                  </a:cubicBezTo>
                  <a:cubicBezTo>
                    <a:pt x="19015" y="45829"/>
                    <a:pt x="18964" y="46094"/>
                    <a:pt x="19099" y="46286"/>
                  </a:cubicBezTo>
                  <a:lnTo>
                    <a:pt x="19105" y="46292"/>
                  </a:lnTo>
                  <a:cubicBezTo>
                    <a:pt x="19186" y="46399"/>
                    <a:pt x="19310" y="46455"/>
                    <a:pt x="19434" y="46455"/>
                  </a:cubicBezTo>
                  <a:cubicBezTo>
                    <a:pt x="19526" y="46455"/>
                    <a:pt x="19618" y="46424"/>
                    <a:pt x="19692" y="46359"/>
                  </a:cubicBezTo>
                  <a:cubicBezTo>
                    <a:pt x="19946" y="46150"/>
                    <a:pt x="20223" y="45975"/>
                    <a:pt x="20517" y="45840"/>
                  </a:cubicBezTo>
                  <a:cubicBezTo>
                    <a:pt x="21031" y="47444"/>
                    <a:pt x="21420" y="49087"/>
                    <a:pt x="21686" y="50747"/>
                  </a:cubicBezTo>
                  <a:cubicBezTo>
                    <a:pt x="21257" y="51397"/>
                    <a:pt x="20827" y="52052"/>
                    <a:pt x="20393" y="52747"/>
                  </a:cubicBezTo>
                  <a:cubicBezTo>
                    <a:pt x="19726" y="53125"/>
                    <a:pt x="19082" y="53543"/>
                    <a:pt x="18467" y="54006"/>
                  </a:cubicBezTo>
                  <a:cubicBezTo>
                    <a:pt x="18280" y="54147"/>
                    <a:pt x="18077" y="54322"/>
                    <a:pt x="18060" y="54559"/>
                  </a:cubicBezTo>
                  <a:cubicBezTo>
                    <a:pt x="18049" y="54763"/>
                    <a:pt x="18190" y="54955"/>
                    <a:pt x="18371" y="55051"/>
                  </a:cubicBezTo>
                  <a:cubicBezTo>
                    <a:pt x="18547" y="55136"/>
                    <a:pt x="18738" y="55181"/>
                    <a:pt x="18930" y="55181"/>
                  </a:cubicBezTo>
                  <a:cubicBezTo>
                    <a:pt x="18941" y="55181"/>
                    <a:pt x="18952" y="55181"/>
                    <a:pt x="18964" y="55181"/>
                  </a:cubicBezTo>
                  <a:cubicBezTo>
                    <a:pt x="19027" y="55183"/>
                    <a:pt x="19090" y="55184"/>
                    <a:pt x="19154" y="55184"/>
                  </a:cubicBezTo>
                  <a:cubicBezTo>
                    <a:pt x="20181" y="55184"/>
                    <a:pt x="21213" y="54840"/>
                    <a:pt x="22160" y="54170"/>
                  </a:cubicBezTo>
                  <a:lnTo>
                    <a:pt x="23984" y="53628"/>
                  </a:lnTo>
                  <a:cubicBezTo>
                    <a:pt x="24244" y="53554"/>
                    <a:pt x="24532" y="53452"/>
                    <a:pt x="24639" y="53204"/>
                  </a:cubicBezTo>
                  <a:cubicBezTo>
                    <a:pt x="24758" y="52933"/>
                    <a:pt x="24594" y="52622"/>
                    <a:pt x="24436" y="52368"/>
                  </a:cubicBezTo>
                  <a:cubicBezTo>
                    <a:pt x="24097" y="51809"/>
                    <a:pt x="23758" y="51256"/>
                    <a:pt x="23572" y="50742"/>
                  </a:cubicBezTo>
                  <a:lnTo>
                    <a:pt x="23521" y="50736"/>
                  </a:lnTo>
                  <a:cubicBezTo>
                    <a:pt x="23657" y="49014"/>
                    <a:pt x="23770" y="47286"/>
                    <a:pt x="23623" y="45569"/>
                  </a:cubicBezTo>
                  <a:cubicBezTo>
                    <a:pt x="23516" y="44338"/>
                    <a:pt x="23267" y="43107"/>
                    <a:pt x="22810" y="41966"/>
                  </a:cubicBezTo>
                  <a:lnTo>
                    <a:pt x="23380" y="41345"/>
                  </a:lnTo>
                  <a:cubicBezTo>
                    <a:pt x="23578" y="41520"/>
                    <a:pt x="23719" y="41751"/>
                    <a:pt x="23798" y="42005"/>
                  </a:cubicBezTo>
                  <a:cubicBezTo>
                    <a:pt x="23962" y="41378"/>
                    <a:pt x="24176" y="40769"/>
                    <a:pt x="24436" y="40181"/>
                  </a:cubicBezTo>
                  <a:cubicBezTo>
                    <a:pt x="24391" y="40147"/>
                    <a:pt x="24351" y="40113"/>
                    <a:pt x="24312" y="40080"/>
                  </a:cubicBezTo>
                  <a:lnTo>
                    <a:pt x="24312" y="40080"/>
                  </a:lnTo>
                  <a:lnTo>
                    <a:pt x="24391" y="40102"/>
                  </a:lnTo>
                  <a:cubicBezTo>
                    <a:pt x="24007" y="39583"/>
                    <a:pt x="23634" y="39063"/>
                    <a:pt x="23261" y="38532"/>
                  </a:cubicBezTo>
                  <a:cubicBezTo>
                    <a:pt x="23261" y="38515"/>
                    <a:pt x="23256" y="38493"/>
                    <a:pt x="23250" y="38476"/>
                  </a:cubicBezTo>
                  <a:lnTo>
                    <a:pt x="23278" y="38470"/>
                  </a:lnTo>
                  <a:cubicBezTo>
                    <a:pt x="22776" y="37058"/>
                    <a:pt x="22798" y="35692"/>
                    <a:pt x="22855" y="34184"/>
                  </a:cubicBezTo>
                  <a:cubicBezTo>
                    <a:pt x="22911" y="32676"/>
                    <a:pt x="22894" y="31078"/>
                    <a:pt x="22115" y="29796"/>
                  </a:cubicBezTo>
                  <a:cubicBezTo>
                    <a:pt x="21957" y="28836"/>
                    <a:pt x="21855" y="27864"/>
                    <a:pt x="21787" y="26876"/>
                  </a:cubicBezTo>
                  <a:cubicBezTo>
                    <a:pt x="21782" y="26803"/>
                    <a:pt x="21782" y="26735"/>
                    <a:pt x="21776" y="26662"/>
                  </a:cubicBezTo>
                  <a:cubicBezTo>
                    <a:pt x="21878" y="26594"/>
                    <a:pt x="21985" y="26515"/>
                    <a:pt x="22087" y="26441"/>
                  </a:cubicBezTo>
                  <a:cubicBezTo>
                    <a:pt x="22290" y="26594"/>
                    <a:pt x="22516" y="26718"/>
                    <a:pt x="22753" y="26803"/>
                  </a:cubicBezTo>
                  <a:cubicBezTo>
                    <a:pt x="22776" y="25950"/>
                    <a:pt x="22821" y="25024"/>
                    <a:pt x="22945" y="24177"/>
                  </a:cubicBezTo>
                  <a:cubicBezTo>
                    <a:pt x="22341" y="22658"/>
                    <a:pt x="21804" y="21110"/>
                    <a:pt x="21336" y="19535"/>
                  </a:cubicBezTo>
                  <a:cubicBezTo>
                    <a:pt x="20731" y="18800"/>
                    <a:pt x="19963" y="18213"/>
                    <a:pt x="19094" y="17823"/>
                  </a:cubicBezTo>
                  <a:cubicBezTo>
                    <a:pt x="19094" y="17880"/>
                    <a:pt x="19088" y="17936"/>
                    <a:pt x="19088" y="17993"/>
                  </a:cubicBezTo>
                  <a:cubicBezTo>
                    <a:pt x="18213" y="17293"/>
                    <a:pt x="17467" y="16621"/>
                    <a:pt x="16863" y="15841"/>
                  </a:cubicBezTo>
                  <a:cubicBezTo>
                    <a:pt x="16806" y="15615"/>
                    <a:pt x="16767" y="15384"/>
                    <a:pt x="16739" y="15152"/>
                  </a:cubicBezTo>
                  <a:cubicBezTo>
                    <a:pt x="16665" y="14593"/>
                    <a:pt x="16671" y="14023"/>
                    <a:pt x="16750" y="13464"/>
                  </a:cubicBezTo>
                  <a:cubicBezTo>
                    <a:pt x="18015" y="13063"/>
                    <a:pt x="18659" y="12334"/>
                    <a:pt x="18890" y="11453"/>
                  </a:cubicBezTo>
                  <a:cubicBezTo>
                    <a:pt x="19020" y="10939"/>
                    <a:pt x="19071" y="10414"/>
                    <a:pt x="19048" y="9889"/>
                  </a:cubicBezTo>
                  <a:cubicBezTo>
                    <a:pt x="20065" y="9527"/>
                    <a:pt x="20641" y="8449"/>
                    <a:pt x="20381" y="7398"/>
                  </a:cubicBezTo>
                  <a:cubicBezTo>
                    <a:pt x="20336" y="7195"/>
                    <a:pt x="20234" y="7009"/>
                    <a:pt x="20093" y="6851"/>
                  </a:cubicBezTo>
                  <a:cubicBezTo>
                    <a:pt x="20545" y="5552"/>
                    <a:pt x="20376" y="4004"/>
                    <a:pt x="19574" y="2847"/>
                  </a:cubicBezTo>
                  <a:cubicBezTo>
                    <a:pt x="19353" y="2530"/>
                    <a:pt x="19088" y="2242"/>
                    <a:pt x="18789" y="1988"/>
                  </a:cubicBezTo>
                  <a:cubicBezTo>
                    <a:pt x="19009" y="1963"/>
                    <a:pt x="19231" y="1950"/>
                    <a:pt x="19452" y="1950"/>
                  </a:cubicBezTo>
                  <a:cubicBezTo>
                    <a:pt x="19673" y="1950"/>
                    <a:pt x="19893" y="1963"/>
                    <a:pt x="20110" y="1988"/>
                  </a:cubicBezTo>
                  <a:cubicBezTo>
                    <a:pt x="19523" y="1762"/>
                    <a:pt x="18902" y="1633"/>
                    <a:pt x="18269" y="1604"/>
                  </a:cubicBezTo>
                  <a:lnTo>
                    <a:pt x="18168" y="1542"/>
                  </a:lnTo>
                  <a:cubicBezTo>
                    <a:pt x="18627" y="1273"/>
                    <a:pt x="19150" y="1138"/>
                    <a:pt x="19677" y="1138"/>
                  </a:cubicBezTo>
                  <a:cubicBezTo>
                    <a:pt x="19837" y="1138"/>
                    <a:pt x="19997" y="1150"/>
                    <a:pt x="20155" y="1175"/>
                  </a:cubicBezTo>
                  <a:cubicBezTo>
                    <a:pt x="19601" y="867"/>
                    <a:pt x="18984" y="710"/>
                    <a:pt x="18365" y="710"/>
                  </a:cubicBezTo>
                  <a:cubicBezTo>
                    <a:pt x="17963" y="710"/>
                    <a:pt x="17560" y="776"/>
                    <a:pt x="17174" y="910"/>
                  </a:cubicBezTo>
                  <a:cubicBezTo>
                    <a:pt x="17637" y="565"/>
                    <a:pt x="18122" y="260"/>
                    <a:pt x="18636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7" name="Google Shape;2106;p46">
              <a:extLst>
                <a:ext uri="{FF2B5EF4-FFF2-40B4-BE49-F238E27FC236}">
                  <a16:creationId xmlns:a16="http://schemas.microsoft.com/office/drawing/2014/main" id="{D4C04259-59E9-477B-9525-EE2E8230D95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19" b="119"/>
            <a:stretch/>
          </p:blipFill>
          <p:spPr>
            <a:xfrm>
              <a:off x="3919520" y="2028646"/>
              <a:ext cx="1197524" cy="266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53F6282-ED1A-4AF8-ABF8-6386D88A39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98"/>
          <a:stretch/>
        </p:blipFill>
        <p:spPr>
          <a:xfrm>
            <a:off x="1013301" y="1500712"/>
            <a:ext cx="3155430" cy="20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4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6" grpId="0"/>
      <p:bldP spid="1789" grpId="0" build="p"/>
      <p:bldP spid="1790" grpId="0" build="p"/>
    </p:bldLst>
  </p:timing>
</p:sld>
</file>

<file path=ppt/theme/theme1.xml><?xml version="1.0" encoding="utf-8"?>
<a:theme xmlns:a="http://schemas.openxmlformats.org/drawingml/2006/main" name="Zombie Pride Day Minitheme by Slidesgo">
  <a:themeElements>
    <a:clrScheme name="Simple Light">
      <a:dk1>
        <a:srgbClr val="250D36"/>
      </a:dk1>
      <a:lt1>
        <a:srgbClr val="9C70A6"/>
      </a:lt1>
      <a:dk2>
        <a:srgbClr val="5F3369"/>
      </a:dk2>
      <a:lt2>
        <a:srgbClr val="9EE2C6"/>
      </a:lt2>
      <a:accent1>
        <a:srgbClr val="FF9F45"/>
      </a:accent1>
      <a:accent2>
        <a:srgbClr val="F8F58E"/>
      </a:accent2>
      <a:accent3>
        <a:srgbClr val="FCE6CC"/>
      </a:accent3>
      <a:accent4>
        <a:srgbClr val="97B888"/>
      </a:accent4>
      <a:accent5>
        <a:srgbClr val="385744"/>
      </a:accent5>
      <a:accent6>
        <a:srgbClr val="070001"/>
      </a:accent6>
      <a:hlink>
        <a:srgbClr val="FCE6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392</Words>
  <Application>Microsoft Office PowerPoint</Application>
  <PresentationFormat>On-screen Show 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Creepster</vt:lpstr>
      <vt:lpstr>Truculenta</vt:lpstr>
      <vt:lpstr>Zombie Pride Day Minitheme by Slidesgo</vt:lpstr>
      <vt:lpstr>Petualangan  si pele</vt:lpstr>
      <vt:lpstr>PowerPoint Presentation</vt:lpstr>
      <vt:lpstr>KONSEP GAME</vt:lpstr>
      <vt:lpstr>Uml kelas diagram</vt:lpstr>
      <vt:lpstr>Uml kelas diagram</vt:lpstr>
      <vt:lpstr>Implementasi kelas</vt:lpstr>
      <vt:lpstr>Implementasi kelas global</vt:lpstr>
      <vt:lpstr>Implementasi kelas tombol</vt:lpstr>
      <vt:lpstr>Implementasi kelas karakter</vt:lpstr>
      <vt:lpstr>Implementasi kelas rintangan</vt:lpstr>
      <vt:lpstr>Implementasi kelas item</vt:lpstr>
      <vt:lpstr>Implementasi class level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Petuangan  si pele</dc:title>
  <cp:lastModifiedBy>aspire 5</cp:lastModifiedBy>
  <cp:revision>22</cp:revision>
  <dcterms:modified xsi:type="dcterms:W3CDTF">2022-04-26T16:45:40Z</dcterms:modified>
</cp:coreProperties>
</file>