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1DFB-DC96-CFFD-993A-011CDCB8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CFAC-B1C8-8719-60F0-A8EF3648A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5444-66EE-24D0-0803-66690D3D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F6F0-4BA3-D8E4-9F4C-D9B601BF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0A59B-AB39-355C-BAA3-BD8F1D2F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40DD-0ABB-46DC-4575-D1F91288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0928-E4CD-D5E2-F8B4-FEFA5A199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8C6D-AA69-A290-62A8-94F4B578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F8245-F7C4-B2E8-3FAA-A5B21F76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3F95F-A265-DF43-0AB6-2934C548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1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BBC7D-CC6A-8621-2498-5CA2D11CC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02A54-A5B2-28EF-4119-4BF98590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3762-244A-5F62-D621-EB46BF3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2D50-6B5B-8CE4-8873-D337CAE8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7E6A2-8BB0-30DD-198B-FD505A98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0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CEC9-74D4-8C5E-A873-7E0D9E6F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F8F6-DCDF-AFF8-9AF1-2C935A04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3190E-8B37-E7C1-1A31-99B7599B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9A80-2EE0-89FD-ECCA-01A64336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B5B2-B9A0-8632-D382-27BE6C94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27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0161-FA8E-D526-5327-6A687247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2426-9F9A-8C0B-BFC1-56453110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77AE-DB7B-4C90-A781-9FDEBC9E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1E1D-30A2-D646-C3D0-ABA4F302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01F0-FF64-7BBE-3557-BE669587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6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395B-11AB-EBFC-BD33-ED37C104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4C2A-63A1-CF75-1056-A4CF03D33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B66F-8759-1139-E83D-73C276A8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DCE3E-FF2F-D18F-F73E-23F490D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7E24-1D54-0673-0B1C-D3B0594E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7C320-1210-B5F9-E6EA-FD7B270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1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313B-D256-7EDB-D902-E27BB710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373E6-66DB-74F4-54A6-3CB6BE85D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2B572-D71C-6821-F3A3-A244F005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E486C-211E-9B7C-71C2-61A25189D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0E092-568E-F3B8-51FE-1914D70AC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26B83-C35A-9742-C850-4DB7FD89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857BB-8F9F-72C6-A941-9B9D02DA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764C6-2C6C-C447-E21B-4FE5C95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53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1A0C-A60D-A989-4E7C-5CFF4DDF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7D607-4E8A-8686-9664-73D6F81C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60EF3-30F1-96B6-9DF8-6A7F7D5F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1893C-4B7C-6883-2050-15A514C5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E7D4E-7DF7-BFBA-E8CF-DB984118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566A-99C7-3293-240F-A50D5DE6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CA3A6-31ED-1D2B-73D6-F5786FDC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3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D862-3D0B-240A-E2CD-5F31B46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A904-7153-FD35-099B-D7686F38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2CB0E-F63B-206B-829B-CD3E25EDD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5A4F7-DF54-6E1C-A47A-57A15F8C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9CA0-DC91-E4F2-EB2B-0C3B4CD1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403CD-104F-3057-8B58-280808C7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49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1FF1-64A3-ED4D-D4D3-24739991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159A4-31C8-54E6-93CE-930FED72F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CFC21-724E-8E2B-9F94-0231616EF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036E-E614-A4D9-8D2B-CDD86694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6A4E2-71C2-5453-12BF-D18B0422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0258-58AD-4012-F7D1-0A4A78A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16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58658-6B11-56FC-044D-9FFE2BAE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C6BFB-4FE2-BCB9-7C55-36162ECB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8259-702D-66B2-E8C3-7097FA09E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91510-321E-40B2-B669-19A98D756F99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8C03-3759-8D41-AE2E-2B7D142A4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8687-2558-F97B-274B-55858390D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2442D-9AF8-4353-BCC0-EF7AE37705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C4AEF-7734-5A1D-9890-37F603F1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4" y="2799469"/>
            <a:ext cx="10905053" cy="1312657"/>
          </a:xfrm>
        </p:spPr>
        <p:txBody>
          <a:bodyPr anchor="b">
            <a:normAutofit/>
          </a:bodyPr>
          <a:lstStyle/>
          <a:p>
            <a:r>
              <a:rPr lang="en-GB" sz="6600" dirty="0"/>
              <a:t>Challenge Activity: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6E7AE-BBEF-D5CD-1664-45316D304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865" y="4034174"/>
            <a:ext cx="8430259" cy="1312657"/>
          </a:xfrm>
        </p:spPr>
        <p:txBody>
          <a:bodyPr anchor="t">
            <a:normAutofit/>
          </a:bodyPr>
          <a:lstStyle/>
          <a:p>
            <a:pPr algn="l"/>
            <a:r>
              <a:rPr lang="en-GB" sz="4000" dirty="0"/>
              <a:t>NHS digital transformation with Azure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5E8C20-65AE-0DEE-73EF-714E65F8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65" y="909176"/>
            <a:ext cx="3240503" cy="131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3D41BA-99A1-E094-CEA5-957F3CA3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49" y="907554"/>
            <a:ext cx="3886200" cy="11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2ED2-7AF8-205C-26AC-4918A558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61262"/>
            <a:ext cx="10515600" cy="1325563"/>
          </a:xfrm>
        </p:spPr>
        <p:txBody>
          <a:bodyPr/>
          <a:lstStyle/>
          <a:p>
            <a:r>
              <a:rPr lang="en-GB" dirty="0"/>
              <a:t>Challenge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285F1E-C251-920B-4811-271A5F4503EC}"/>
              </a:ext>
            </a:extLst>
          </p:cNvPr>
          <p:cNvSpPr txBox="1">
            <a:spLocks/>
          </p:cNvSpPr>
          <p:nvPr/>
        </p:nvSpPr>
        <p:spPr>
          <a:xfrm>
            <a:off x="573024" y="24511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Solution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66D690-0F24-9B23-2415-2E5BB90771B0}"/>
              </a:ext>
            </a:extLst>
          </p:cNvPr>
          <p:cNvSpPr txBox="1">
            <a:spLocks/>
          </p:cNvSpPr>
          <p:nvPr/>
        </p:nvSpPr>
        <p:spPr>
          <a:xfrm>
            <a:off x="524256" y="4357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DE002-F065-D57D-E47C-089073E6D3C5}"/>
              </a:ext>
            </a:extLst>
          </p:cNvPr>
          <p:cNvSpPr txBox="1"/>
          <p:nvPr/>
        </p:nvSpPr>
        <p:spPr>
          <a:xfrm>
            <a:off x="524256" y="1381506"/>
            <a:ext cx="1115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Legacy System Migration: </a:t>
            </a:r>
            <a:r>
              <a:rPr lang="en-GB" sz="2400" dirty="0"/>
              <a:t>Disruptions in the transition from Legacy IT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Adopting New Technologies: </a:t>
            </a:r>
            <a:r>
              <a:rPr lang="en-GB" sz="2400" dirty="0"/>
              <a:t>Staff training needed for new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Maintaining Service Continuity: </a:t>
            </a:r>
            <a:r>
              <a:rPr lang="en-GB" sz="2400" dirty="0"/>
              <a:t>Maintaining clinic services during transition.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B975C-F644-E11C-2F86-EC88B7E58698}"/>
              </a:ext>
            </a:extLst>
          </p:cNvPr>
          <p:cNvSpPr txBox="1"/>
          <p:nvPr/>
        </p:nvSpPr>
        <p:spPr>
          <a:xfrm>
            <a:off x="548640" y="334973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Azure Infrastructure: </a:t>
            </a:r>
            <a:r>
              <a:rPr lang="en-GB" sz="2400" dirty="0"/>
              <a:t>Scalable and resilient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Azure Blueprints: </a:t>
            </a:r>
            <a:r>
              <a:rPr lang="en-GB" sz="2400" dirty="0"/>
              <a:t>Pre-built templates and guidance.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Microsoft Intune: </a:t>
            </a:r>
            <a:r>
              <a:rPr lang="en-GB" sz="2400" dirty="0"/>
              <a:t>Streamlined device management, security and efficiency.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08ABB-B2ED-471D-B041-BBF1294E5959}"/>
              </a:ext>
            </a:extLst>
          </p:cNvPr>
          <p:cNvSpPr txBox="1"/>
          <p:nvPr/>
        </p:nvSpPr>
        <p:spPr>
          <a:xfrm>
            <a:off x="524256" y="5272034"/>
            <a:ext cx="1115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Increased Efficiency: </a:t>
            </a:r>
            <a:r>
              <a:rPr lang="en-GB" sz="2400" dirty="0"/>
              <a:t>Automation in tasks; reducing administrative burden.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Improved Workforce Training: </a:t>
            </a:r>
            <a:r>
              <a:rPr lang="en-GB" sz="2400" dirty="0"/>
              <a:t>Investing in training for staff confidence.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Improved Patient Experience/Care: </a:t>
            </a:r>
            <a:r>
              <a:rPr lang="en-GB" sz="2400" dirty="0"/>
              <a:t>Accessible data and streamlined workflow.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D9A73D9-79DE-6319-4115-D5666E07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25" y="225840"/>
            <a:ext cx="1809749" cy="73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A2259BC-C2DB-6233-EA36-D43B00E0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952" y="148022"/>
            <a:ext cx="2783944" cy="80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2017E-234B-F636-60B7-2B4A151C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835973"/>
            <a:ext cx="4772975" cy="1800526"/>
          </a:xfrm>
        </p:spPr>
        <p:txBody>
          <a:bodyPr>
            <a:normAutofit/>
          </a:bodyPr>
          <a:lstStyle/>
          <a:p>
            <a:r>
              <a:rPr lang="en-GB" b="1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65D9-BF7B-0FD1-F327-645F12BD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247250"/>
            <a:ext cx="4772974" cy="3553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Digital transformation succeeds when secure technology is matched with strong change management, empowering people without disrupting critical services.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8F8B7-2799-73CA-C4A5-C420E3081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6463" y="3941303"/>
            <a:ext cx="3848322" cy="110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2B5C694-50EC-D01A-6570-0AFF3622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6463" y="1467965"/>
            <a:ext cx="3848322" cy="15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4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01C20FF5A2A44E972F5ACF42260BFA" ma:contentTypeVersion="11" ma:contentTypeDescription="Create a new document." ma:contentTypeScope="" ma:versionID="d6ca8ebc9e6da0b10a17e2462928b882">
  <xsd:schema xmlns:xsd="http://www.w3.org/2001/XMLSchema" xmlns:xs="http://www.w3.org/2001/XMLSchema" xmlns:p="http://schemas.microsoft.com/office/2006/metadata/properties" xmlns:ns2="74f5f5df-b2a8-4a55-84a2-1fbeaf23fdcc" xmlns:ns3="1310258f-efce-4c52-a0a9-5ace28579a97" targetNamespace="http://schemas.microsoft.com/office/2006/metadata/properties" ma:root="true" ma:fieldsID="c703c924d44e69dc5516ae4c5e77df87" ns2:_="" ns3:_="">
    <xsd:import namespace="74f5f5df-b2a8-4a55-84a2-1fbeaf23fdcc"/>
    <xsd:import namespace="1310258f-efce-4c52-a0a9-5ace28579a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5f5df-b2a8-4a55-84a2-1fbeaf23fd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0258f-efce-4c52-a0a9-5ace28579a9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3d135e6-0abc-4495-bd46-463ce8c3e376}" ma:internalName="TaxCatchAll" ma:showField="CatchAllData" ma:web="1310258f-efce-4c52-a0a9-5ace28579a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10258f-efce-4c52-a0a9-5ace28579a97" xsi:nil="true"/>
    <lcf76f155ced4ddcb4097134ff3c332f xmlns="74f5f5df-b2a8-4a55-84a2-1fbeaf23fdc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7AA2CE1-E090-4733-82E6-8B81735CE4A3}"/>
</file>

<file path=customXml/itemProps2.xml><?xml version="1.0" encoding="utf-8"?>
<ds:datastoreItem xmlns:ds="http://schemas.openxmlformats.org/officeDocument/2006/customXml" ds:itemID="{35AA9DE7-2DC8-4E80-88BA-4C0FA8743C84}"/>
</file>

<file path=customXml/itemProps3.xml><?xml version="1.0" encoding="utf-8"?>
<ds:datastoreItem xmlns:ds="http://schemas.openxmlformats.org/officeDocument/2006/customXml" ds:itemID="{07F7EF55-B3A0-464A-9803-DA97A176F764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Challenge Activity: Case Study</vt:lpstr>
      <vt:lpstr>Challenge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Maxine Marr</dc:creator>
  <cp:lastModifiedBy>Maxine Marr</cp:lastModifiedBy>
  <cp:revision>1</cp:revision>
  <dcterms:created xsi:type="dcterms:W3CDTF">2025-06-09T11:22:13Z</dcterms:created>
  <dcterms:modified xsi:type="dcterms:W3CDTF">2025-06-09T12:03:54Z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0x0101009101C20FF5A2A44E972F5ACF42260BFA</vt:lpwstr>
  </property>
</Properties>
</file>