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3F30-61FF-494E-B9B6-2B500FA94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8D016-2E26-4FB4-BB9A-CDAD380B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01B6-8922-4BFC-B50D-FA4A9839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C2AE-8136-4C8B-BCF4-769C7626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8A4E-2957-4DF6-877A-D4FDA3B0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F6B3-C24B-41CB-B6A7-F0883CC3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A6F12-4131-4CBE-8EC1-D2063B19B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1B65-06B4-4DF8-B517-3C28035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B002-2691-4613-8BA3-28276034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529A-442C-4E92-A36F-110855C3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55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F288B-8493-4FFF-97DB-045DEF678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55FBD-7907-4701-85FD-648848C0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CABA-E2C8-4871-A59D-3E22FABE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2CF57-9C8B-4AAF-B9EA-85E07D82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3E4D-841E-40DA-A407-96FF8B31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69DB-E979-4A87-965B-3C6DDCA4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4688-A894-4544-AC10-11673D1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5484-0293-40D1-97F1-89E5BB72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90193-CF29-43CC-860A-C32FCC45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2A4BD-9E6E-42E0-B76D-91870F4E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C6D-C297-4466-8097-9C1C8B2D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B62D9-0A6E-4235-92D4-83511F75F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D17B-67E5-4143-B806-C57D6D80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E702-23D6-4BC4-8C08-1BC98DCA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83D-FE56-4F90-995C-D634702E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09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EE07-C4DA-4DEA-A993-69CE5835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A34C-C0CA-4FE4-ACCD-56B0F0DB6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A7A2-872F-4111-867E-1A7AF74F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FA5C-53B4-4D45-925B-40A0CEBB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8FE9B-6A69-40D0-909E-1A407061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98AA-A9CF-421B-8BFE-5757A7BA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FB6E-7F4A-4749-9FC9-C67A13E7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FDF-88FB-4256-9AD8-81735D5F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A781E-7CFB-4181-89EA-6A55812F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6D1BC-2111-4C86-A0B6-8B6A3E8C7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4BD41-A999-4F60-87C2-6C746E869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7CC5F-37C4-432A-BBDF-9B0584B9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C8A84-0E08-4109-A4BC-55235AE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E412A-7E52-475B-B780-31E652D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808-3F1B-43AB-A899-D0DA8AD6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8CAF6-0508-44BC-84A5-B151531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44AD5-0BDA-4B62-B664-A03826CB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1A140-889A-451D-90B0-3FA4781C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CF200-2D1F-46B3-B36A-734C462D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9DE24-B34F-408E-AE91-709542E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8FFD-CE1B-4ACD-83E6-E934AB69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69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E557-30CC-4794-BA5D-45BDA508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8284-01AA-4190-B8AF-ADB75E1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0C2B7-78A8-4C73-9EA9-07CF1D38F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8BEA9-1AAC-492E-8206-040918B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2381-8FDB-414F-AB8E-D55881B9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DE926-6AA7-4601-A383-911260DF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A277-C6E1-4206-8D42-227E2BC0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E3189-1621-4CBA-9574-96C899BA0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BCCF-03CE-42D3-9FAB-9C314439E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5ED8-712B-442D-905E-F384EBF3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B3F64-5848-4056-8AAA-BD6D0889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E0D07-F19C-4833-9A73-4D127048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2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917BE-EBD7-4487-B2CC-F5122730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8667-2EB2-4046-ADD0-EF612BFE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6C4F-DDE0-4E65-801D-103220F9F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51DD7-E0BA-4275-ABD3-97DA8399EA76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32C4-06F0-4189-814A-DF302754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5720-42CD-4BEB-B4DA-7CA28C747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7DBF-2675-4118-9429-68D91D2C3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6F3417-91B2-413A-BED8-EC9FC57DD8B1}"/>
              </a:ext>
            </a:extLst>
          </p:cNvPr>
          <p:cNvSpPr txBox="1"/>
          <p:nvPr/>
        </p:nvSpPr>
        <p:spPr>
          <a:xfrm>
            <a:off x="7805531" y="589072"/>
            <a:ext cx="461175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" panose="02040604050505020304" pitchFamily="18" charset="0"/>
              </a:rPr>
              <a:t>Century</a:t>
            </a:r>
          </a:p>
          <a:p>
            <a:r>
              <a:rPr lang="en-GB" dirty="0">
                <a:latin typeface="Century" panose="02040604050505020304" pitchFamily="18" charset="0"/>
              </a:rPr>
              <a:t>CENTURY CAPITALISED</a:t>
            </a:r>
          </a:p>
          <a:p>
            <a:r>
              <a:rPr lang="en-GB" b="1" dirty="0">
                <a:latin typeface="Century" panose="02040604050505020304" pitchFamily="18" charset="0"/>
              </a:rPr>
              <a:t>Century Bold</a:t>
            </a:r>
          </a:p>
          <a:p>
            <a:r>
              <a:rPr lang="en-GB" i="1" dirty="0">
                <a:latin typeface="Century" panose="02040604050505020304" pitchFamily="18" charset="0"/>
              </a:rPr>
              <a:t>Century Italic</a:t>
            </a:r>
          </a:p>
          <a:p>
            <a:r>
              <a:rPr lang="en-GB" u="sng" dirty="0">
                <a:latin typeface="Century" panose="02040604050505020304" pitchFamily="18" charset="0"/>
              </a:rPr>
              <a:t>Century Underline</a:t>
            </a:r>
          </a:p>
          <a:p>
            <a:r>
              <a:rPr lang="en-GB" dirty="0">
                <a:solidFill>
                  <a:srgbClr val="00B0F0"/>
                </a:solidFill>
                <a:latin typeface="Century" panose="02040604050505020304" pitchFamily="18" charset="0"/>
              </a:rPr>
              <a:t>Testing other colours</a:t>
            </a:r>
          </a:p>
          <a:p>
            <a:r>
              <a:rPr lang="en-GB" sz="1200" dirty="0">
                <a:solidFill>
                  <a:srgbClr val="7030A0"/>
                </a:solidFill>
                <a:latin typeface="Century" panose="02040604050505020304" pitchFamily="18" charset="0"/>
              </a:rPr>
              <a:t>Testing other colours at smaller size(12pt)</a:t>
            </a:r>
          </a:p>
          <a:p>
            <a:r>
              <a:rPr lang="en-GB" dirty="0">
                <a:latin typeface="Century" panose="02040604050505020304" pitchFamily="18" charset="0"/>
              </a:rPr>
              <a:t>1234567890</a:t>
            </a:r>
          </a:p>
          <a:p>
            <a:r>
              <a:rPr lang="en-GB" dirty="0">
                <a:latin typeface="Century" panose="02040604050505020304" pitchFamily="18" charset="0"/>
              </a:rPr>
              <a:t> </a:t>
            </a:r>
          </a:p>
          <a:p>
            <a:endParaRPr lang="en-GB" b="1" dirty="0">
              <a:latin typeface="Poor Richard" panose="020805020505050207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43989-8788-4F50-812B-FED21FEC221B}"/>
              </a:ext>
            </a:extLst>
          </p:cNvPr>
          <p:cNvSpPr txBox="1"/>
          <p:nvPr/>
        </p:nvSpPr>
        <p:spPr>
          <a:xfrm>
            <a:off x="781878" y="450573"/>
            <a:ext cx="5870713" cy="304698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>
                <a:solidFill>
                  <a:schemeClr val="bg1"/>
                </a:solidFill>
                <a:latin typeface="Century" panose="02040604050505020304" pitchFamily="18" charset="0"/>
              </a:rPr>
              <a:t>Century</a:t>
            </a:r>
          </a:p>
          <a:p>
            <a:pPr algn="ctr"/>
            <a:endParaRPr lang="en-GB" sz="2400" b="1" u="sng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entury" panose="02040604050505020304" pitchFamily="18" charset="0"/>
              </a:rPr>
              <a:t>This is an example of Century being used as a text body with font size 18pt.</a:t>
            </a:r>
          </a:p>
          <a:p>
            <a:pPr algn="ctr"/>
            <a:endParaRPr lang="en-GB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entury" panose="02040604050505020304" pitchFamily="18" charset="0"/>
              </a:rPr>
              <a:t>the quick brown fox jumps over the lazy dog</a:t>
            </a:r>
          </a:p>
          <a:p>
            <a:pPr algn="ctr"/>
            <a:endParaRPr lang="en-GB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Century" panose="02040604050505020304" pitchFamily="18" charset="0"/>
              </a:rPr>
              <a:t>THE QUICK BROWN FOX JUMPS OVER THE LAZY DOG</a:t>
            </a:r>
          </a:p>
          <a:p>
            <a:pPr algn="ctr"/>
            <a:r>
              <a:rPr lang="en-GB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B9FDF-88E8-4A73-B054-B957DBEB4351}"/>
              </a:ext>
            </a:extLst>
          </p:cNvPr>
          <p:cNvSpPr txBox="1"/>
          <p:nvPr/>
        </p:nvSpPr>
        <p:spPr>
          <a:xfrm>
            <a:off x="781877" y="3518883"/>
            <a:ext cx="5870714" cy="3139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u="sng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u="sng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Sans</a:t>
            </a:r>
          </a:p>
          <a:p>
            <a:pPr algn="ctr"/>
            <a:endParaRPr lang="en-GB" u="sng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This is an example of </a:t>
            </a:r>
            <a:r>
              <a:rPr lang="en-GB" dirty="0" err="1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sans being used as a text body with font size 18pt.</a:t>
            </a:r>
          </a:p>
          <a:p>
            <a:pPr algn="ctr"/>
            <a:endParaRPr lang="en-GB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the quick brown fox jumps over the lazy dog</a:t>
            </a:r>
          </a:p>
          <a:p>
            <a:pPr algn="ctr"/>
            <a:endParaRPr lang="en-GB" dirty="0">
              <a:solidFill>
                <a:schemeClr val="bg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THE QUICK BROWN FOX JUMPS OVER THE LAZY DOG</a:t>
            </a:r>
          </a:p>
          <a:p>
            <a:pPr algn="ctr"/>
            <a:endParaRPr lang="en-GB" u="sng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endParaRPr lang="en-GB" u="sng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97C50-44E6-40DB-A5FB-8D4533C9F933}"/>
              </a:ext>
            </a:extLst>
          </p:cNvPr>
          <p:cNvSpPr txBox="1"/>
          <p:nvPr/>
        </p:nvSpPr>
        <p:spPr>
          <a:xfrm>
            <a:off x="7938052" y="3631096"/>
            <a:ext cx="40419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Sans</a:t>
            </a:r>
          </a:p>
          <a:p>
            <a:r>
              <a:rPr lang="en-GB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 SANS CAPITALISED</a:t>
            </a:r>
          </a:p>
          <a:p>
            <a:r>
              <a:rPr lang="en-GB" b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Sans Bold</a:t>
            </a:r>
          </a:p>
          <a:p>
            <a:r>
              <a:rPr lang="en-GB" b="1" i="1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b="1" i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Sans Italic</a:t>
            </a:r>
          </a:p>
          <a:p>
            <a:r>
              <a:rPr lang="en-GB" u="sng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DejaVu</a:t>
            </a:r>
            <a:r>
              <a:rPr lang="en-GB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Underline</a:t>
            </a:r>
          </a:p>
          <a:p>
            <a:r>
              <a:rPr lang="en-GB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Testing other colours</a:t>
            </a:r>
          </a:p>
          <a:p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Testing other colours at smaller size(12pt)</a:t>
            </a:r>
          </a:p>
          <a:p>
            <a:r>
              <a:rPr lang="en-GB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1234567890</a:t>
            </a:r>
          </a:p>
        </p:txBody>
      </p:sp>
    </p:spTree>
    <p:extLst>
      <p:ext uri="{BB962C8B-B14F-4D97-AF65-F5344CB8AC3E}">
        <p14:creationId xmlns:p14="http://schemas.microsoft.com/office/powerpoint/2010/main" val="382865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DejaVu Sans</vt:lpstr>
      <vt:lpstr>Poor Richard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Rumley</dc:creator>
  <cp:lastModifiedBy>Michael Rumley</cp:lastModifiedBy>
  <cp:revision>5</cp:revision>
  <dcterms:created xsi:type="dcterms:W3CDTF">2017-10-18T16:02:05Z</dcterms:created>
  <dcterms:modified xsi:type="dcterms:W3CDTF">2017-10-18T20:08:20Z</dcterms:modified>
</cp:coreProperties>
</file>