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3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43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0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0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1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22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1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6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35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62AC-1BAF-49AE-8449-4AA0ABC07407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B8DF-BC7C-434F-8116-75A4D23DB7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7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apple, businesswoman, coding">
            <a:extLst>
              <a:ext uri="{FF2B5EF4-FFF2-40B4-BE49-F238E27FC236}">
                <a16:creationId xmlns:a16="http://schemas.microsoft.com/office/drawing/2014/main" id="{D702FDD2-873C-4193-B89D-4A7C408B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46" y="2095171"/>
            <a:ext cx="3804554" cy="271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rl Writing on the Sofa Free Stock Photo">
            <a:extLst>
              <a:ext uri="{FF2B5EF4-FFF2-40B4-BE49-F238E27FC236}">
                <a16:creationId xmlns:a16="http://schemas.microsoft.com/office/drawing/2014/main" id="{97FC4C46-0A57-47BE-8FF6-35A8B883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20" y="0"/>
            <a:ext cx="3635180" cy="242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0D08A-F604-43FC-B7D9-3121F90EB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154" y="6397953"/>
            <a:ext cx="3614776" cy="2411153"/>
          </a:xfrm>
          <a:prstGeom prst="rect">
            <a:avLst/>
          </a:prstGeom>
        </p:spPr>
      </p:pic>
      <p:pic>
        <p:nvPicPr>
          <p:cNvPr id="1026" name="Picture 2" descr="advice, advise, advisor">
            <a:extLst>
              <a:ext uri="{FF2B5EF4-FFF2-40B4-BE49-F238E27FC236}">
                <a16:creationId xmlns:a16="http://schemas.microsoft.com/office/drawing/2014/main" id="{7E0FEC4F-5874-427D-9327-085DF477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05908" cy="220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man, coder, computer">
            <a:extLst>
              <a:ext uri="{FF2B5EF4-FFF2-40B4-BE49-F238E27FC236}">
                <a16:creationId xmlns:a16="http://schemas.microsoft.com/office/drawing/2014/main" id="{F351A389-DA0D-4400-A3EC-301BA56E6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98300"/>
            <a:ext cx="4337538" cy="28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ass, diary, exam">
            <a:extLst>
              <a:ext uri="{FF2B5EF4-FFF2-40B4-BE49-F238E27FC236}">
                <a16:creationId xmlns:a16="http://schemas.microsoft.com/office/drawing/2014/main" id="{641C140B-9026-4DDB-B02D-1D73A55F3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38" y="10510525"/>
            <a:ext cx="2520462" cy="16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e, class, conference">
            <a:extLst>
              <a:ext uri="{FF2B5EF4-FFF2-40B4-BE49-F238E27FC236}">
                <a16:creationId xmlns:a16="http://schemas.microsoft.com/office/drawing/2014/main" id="{D98F7513-95A0-4105-8AB0-49B2557B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38" y="8815754"/>
            <a:ext cx="2540392" cy="16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entific calculator">
            <a:extLst>
              <a:ext uri="{FF2B5EF4-FFF2-40B4-BE49-F238E27FC236}">
                <a16:creationId xmlns:a16="http://schemas.microsoft.com/office/drawing/2014/main" id="{769D2987-3544-4383-88F0-F159BADF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4601"/>
            <a:ext cx="4337538" cy="28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8C5F-250E-4C3C-8120-3F0B06249C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205111"/>
            <a:ext cx="3689776" cy="2461180"/>
          </a:xfrm>
          <a:prstGeom prst="rect">
            <a:avLst/>
          </a:prstGeom>
        </p:spPr>
      </p:pic>
      <p:pic>
        <p:nvPicPr>
          <p:cNvPr id="1036" name="Picture 12" descr="An open notebook on a wooden surface in front of a laptop">
            <a:extLst>
              <a:ext uri="{FF2B5EF4-FFF2-40B4-BE49-F238E27FC236}">
                <a16:creationId xmlns:a16="http://schemas.microsoft.com/office/drawing/2014/main" id="{5CA567EF-338A-4FE0-85AF-BCB7AC31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17" y="4666291"/>
            <a:ext cx="2317745" cy="173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mages.unsplash.com/photo-1496469888073-80de7e952517?dpr=1&amp;auto=format&amp;fit=crop&amp;w=1000&amp;q=80&amp;cs=tinysrgb">
            <a:extLst>
              <a:ext uri="{FF2B5EF4-FFF2-40B4-BE49-F238E27FC236}">
                <a16:creationId xmlns:a16="http://schemas.microsoft.com/office/drawing/2014/main" id="{9A5AE22C-50FF-4CA2-A7AE-60A3FD2A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028" y="4666290"/>
            <a:ext cx="3168655" cy="17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ssion, Science, Pictogram, Fatigue, Studies, Student">
            <a:extLst>
              <a:ext uri="{FF2B5EF4-FFF2-40B4-BE49-F238E27FC236}">
                <a16:creationId xmlns:a16="http://schemas.microsoft.com/office/drawing/2014/main" id="{A21F1C1F-9342-4577-95F2-8991B0EC5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0495"/>
            <a:ext cx="1987658" cy="165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tudying for a Test 2">
            <a:extLst>
              <a:ext uri="{FF2B5EF4-FFF2-40B4-BE49-F238E27FC236}">
                <a16:creationId xmlns:a16="http://schemas.microsoft.com/office/drawing/2014/main" id="{76579206-F6F1-460B-A40A-C7E0282B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683" y="4283643"/>
            <a:ext cx="1413317" cy="212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4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Rumley</dc:creator>
  <cp:lastModifiedBy>Michael Rumley</cp:lastModifiedBy>
  <cp:revision>9</cp:revision>
  <dcterms:created xsi:type="dcterms:W3CDTF">2017-10-18T14:12:04Z</dcterms:created>
  <dcterms:modified xsi:type="dcterms:W3CDTF">2017-10-18T16:00:53Z</dcterms:modified>
</cp:coreProperties>
</file>