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445B-C31B-436D-BDC4-9E6EFCF0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99FF0-0CF9-4D38-A2A7-757806292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DD87-EE28-4D9F-BD06-DA348649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77B3-68B5-43FC-8AE1-76E4ABBA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E6DD-6EAA-4361-8A8C-CD6087E6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5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47EC-EDDE-41A2-A5C8-A75D69D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0CF1C-34D1-4C5A-8487-4C424C5A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9CF3-0414-47CF-87D8-FCF94A26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5C2F-0F0B-496F-A01B-84AF92F2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A142-19D0-4FDB-8311-BB376A5F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D92DE-6D66-4022-9C38-5EE06DCA6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FA7B-CF46-4A5D-94E5-334079F6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07BE-2208-47F8-9386-D5304719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77ED-7FB2-4B9F-A6F0-D145678D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3759-D0C3-4D68-AB49-4406C27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6B7A-7BA9-402E-8A0A-D1B79B4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886-C440-41D9-B2FA-9BD0036E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1F6E-ABC6-4EDD-A172-247CDAB5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417B-7740-4E23-812A-D44C2E0C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4CD3-7A76-4123-9FB4-CCD1FB4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FE6-2769-42E7-8734-3DBDEBA8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0286-9F49-403A-BC8A-2D509C77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BCEB-4768-42EF-9D59-9BD0DCD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941B-15AF-482D-B276-5063FF2C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4BE3-0167-4324-A2C8-54DB45BF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3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0E7-C401-4563-B140-BF4DAE4F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D53D-09C5-4975-8455-27F5CF3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0B31-D1E8-4B71-B130-DD5D1F40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1D331-6880-4B2F-B30B-9D5F691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047E-7065-46CE-A980-CF0F097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0458-9971-4D40-BDD6-8CBDFA08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71EF-093A-46D4-8F0D-6099C3E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0D29-E7BC-4C63-B7C3-73055170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A003-0CF1-4A9C-BA65-12D4A954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FC57B-0802-447F-A508-3AD1399C9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712E3-B582-4C50-BCC2-8297C7597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E09ED-3270-4AE1-BD4D-2DC44CC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049AC-4C3B-411E-B9DC-1B45528D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7AB50-217C-406B-B3EC-55902EB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1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B7FE-2897-4798-902B-BC6FF52F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59E4-2FB6-45F8-AC90-87AAE3C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9BD84-E287-4787-B607-C70F23CF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2BF0E-F629-4022-B850-21379EBF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114C-816D-4E57-B823-43B13DB9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516A6-F351-4E01-BFB3-9ED419A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8E8CB-7CDE-4E8D-85B2-3774F726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19E-CF35-4322-B7BA-E2EEC6A1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2FB4-949A-4C6F-AC0B-84826E57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D0D8-49F8-4858-9B3F-C29D95C9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ECD00-92A0-477C-8018-307CEF58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BCAE-0C82-4E6E-A6BD-94E53F4D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145E-8B68-40D2-B1E5-3DE85272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5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9FDB-A98D-44B5-AB28-DCA797F7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72C44-65F5-4222-A7CD-EFC641CC0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996D-A31A-4C1A-8587-642F5198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1DD7-C1B3-4AA0-86D2-B6C5138A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04DA-CBB4-40AD-B565-FDCE6E4A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8789-A54D-4E69-AEEC-A7CC43D4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754D9-07D0-4F36-8563-E900FB33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F62C-B37E-4319-ACF5-83BDE4A3A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DA3C-4D2A-471F-8E9D-F7ADEBAAD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BBB6-EF92-41F1-87F7-F2B112ADB699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01FF-BF63-4050-82CD-76852BB30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8AC5-E0E7-4FDC-B2D7-6898500E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181F-D379-4227-9AB1-BBF04D09B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570F2F-AFD4-432F-8902-FF3321AB9606}"/>
              </a:ext>
            </a:extLst>
          </p:cNvPr>
          <p:cNvSpPr/>
          <p:nvPr/>
        </p:nvSpPr>
        <p:spPr>
          <a:xfrm>
            <a:off x="2822713" y="2323528"/>
            <a:ext cx="6546574" cy="7686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Username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0834F4-26B5-4E0D-988F-E5566C318577}"/>
              </a:ext>
            </a:extLst>
          </p:cNvPr>
          <p:cNvSpPr/>
          <p:nvPr/>
        </p:nvSpPr>
        <p:spPr>
          <a:xfrm>
            <a:off x="2822713" y="3878430"/>
            <a:ext cx="6546574" cy="7686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2CDA1-7BA4-4FE6-908F-6BFFF6AA5D68}"/>
              </a:ext>
            </a:extLst>
          </p:cNvPr>
          <p:cNvSpPr/>
          <p:nvPr/>
        </p:nvSpPr>
        <p:spPr>
          <a:xfrm>
            <a:off x="4618382" y="5433332"/>
            <a:ext cx="2955235" cy="7818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" panose="020406040505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8053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A76-94FB-4681-9420-C14E6FD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0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Admin View</a:t>
            </a:r>
          </a:p>
        </p:txBody>
      </p:sp>
    </p:spTree>
    <p:extLst>
      <p:ext uri="{BB962C8B-B14F-4D97-AF65-F5344CB8AC3E}">
        <p14:creationId xmlns:p14="http://schemas.microsoft.com/office/powerpoint/2010/main" val="198296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&lt;Username&gt;(Administrator)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Add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1C7C2-AE49-4F85-A81B-6EE35D70D888}"/>
              </a:ext>
            </a:extLst>
          </p:cNvPr>
          <p:cNvSpPr/>
          <p:nvPr/>
        </p:nvSpPr>
        <p:spPr>
          <a:xfrm>
            <a:off x="9568070" y="2877647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Configure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D48E2-6916-4A4D-935A-B1883BFA78D2}"/>
              </a:ext>
            </a:extLst>
          </p:cNvPr>
          <p:cNvSpPr/>
          <p:nvPr/>
        </p:nvSpPr>
        <p:spPr>
          <a:xfrm>
            <a:off x="9568070" y="3518996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Configure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48E01-1482-45FB-AC40-41D97866C388}"/>
              </a:ext>
            </a:extLst>
          </p:cNvPr>
          <p:cNvSpPr/>
          <p:nvPr/>
        </p:nvSpPr>
        <p:spPr>
          <a:xfrm>
            <a:off x="9568070" y="4177394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Configure</a:t>
            </a:r>
          </a:p>
        </p:txBody>
      </p:sp>
    </p:spTree>
    <p:extLst>
      <p:ext uri="{BB962C8B-B14F-4D97-AF65-F5344CB8AC3E}">
        <p14:creationId xmlns:p14="http://schemas.microsoft.com/office/powerpoint/2010/main" val="232824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&lt;Username&gt;(Administrator)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E28B-EF29-413F-848F-447178509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154"/>
            <a:ext cx="12192000" cy="56790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930105-7065-46F8-B03B-E66A90939031}"/>
              </a:ext>
            </a:extLst>
          </p:cNvPr>
          <p:cNvSpPr/>
          <p:nvPr/>
        </p:nvSpPr>
        <p:spPr>
          <a:xfrm>
            <a:off x="1152939" y="1690738"/>
            <a:ext cx="9674087" cy="468402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60B1-9B05-42FF-80EC-43A1B78A3F7A}"/>
              </a:ext>
            </a:extLst>
          </p:cNvPr>
          <p:cNvSpPr txBox="1"/>
          <p:nvPr/>
        </p:nvSpPr>
        <p:spPr>
          <a:xfrm>
            <a:off x="2199858" y="1879653"/>
            <a:ext cx="773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Century" panose="020406040505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Add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FA374F-88B5-420E-A555-BDBA2FD25C87}"/>
              </a:ext>
            </a:extLst>
          </p:cNvPr>
          <p:cNvSpPr/>
          <p:nvPr/>
        </p:nvSpPr>
        <p:spPr>
          <a:xfrm>
            <a:off x="4704522" y="5374847"/>
            <a:ext cx="2040835" cy="4826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" panose="02040604050505020304" pitchFamily="18" charset="0"/>
              </a:rPr>
              <a:t>SUBMIT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B700A7-F6CD-4B12-847C-73CF4CE98524}"/>
              </a:ext>
            </a:extLst>
          </p:cNvPr>
          <p:cNvSpPr/>
          <p:nvPr/>
        </p:nvSpPr>
        <p:spPr>
          <a:xfrm>
            <a:off x="1895061" y="2541420"/>
            <a:ext cx="7865165" cy="5065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Module Title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9054E2-CA8A-4FFA-882F-2A6BEEE8F1BE}"/>
              </a:ext>
            </a:extLst>
          </p:cNvPr>
          <p:cNvSpPr/>
          <p:nvPr/>
        </p:nvSpPr>
        <p:spPr>
          <a:xfrm>
            <a:off x="1895060" y="3197898"/>
            <a:ext cx="7865165" cy="5065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Module Leader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A0ECA9-B135-494B-81D8-482118253E4C}"/>
              </a:ext>
            </a:extLst>
          </p:cNvPr>
          <p:cNvSpPr/>
          <p:nvPr/>
        </p:nvSpPr>
        <p:spPr>
          <a:xfrm>
            <a:off x="1895059" y="3873133"/>
            <a:ext cx="7865165" cy="5065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External Examiner</a:t>
            </a:r>
          </a:p>
        </p:txBody>
      </p:sp>
    </p:spTree>
    <p:extLst>
      <p:ext uri="{BB962C8B-B14F-4D97-AF65-F5344CB8AC3E}">
        <p14:creationId xmlns:p14="http://schemas.microsoft.com/office/powerpoint/2010/main" val="57738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&lt;Username&gt;(Administrator)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E28B-EF29-413F-848F-447178509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154"/>
            <a:ext cx="12192000" cy="56790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930105-7065-46F8-B03B-E66A90939031}"/>
              </a:ext>
            </a:extLst>
          </p:cNvPr>
          <p:cNvSpPr/>
          <p:nvPr/>
        </p:nvSpPr>
        <p:spPr>
          <a:xfrm>
            <a:off x="1152939" y="1690738"/>
            <a:ext cx="9674087" cy="468402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60B1-9B05-42FF-80EC-43A1B78A3F7A}"/>
              </a:ext>
            </a:extLst>
          </p:cNvPr>
          <p:cNvSpPr txBox="1"/>
          <p:nvPr/>
        </p:nvSpPr>
        <p:spPr>
          <a:xfrm>
            <a:off x="2199858" y="1879653"/>
            <a:ext cx="773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Century" panose="020406040505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Paper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FA374F-88B5-420E-A555-BDBA2FD25C87}"/>
              </a:ext>
            </a:extLst>
          </p:cNvPr>
          <p:cNvSpPr/>
          <p:nvPr/>
        </p:nvSpPr>
        <p:spPr>
          <a:xfrm>
            <a:off x="4704522" y="5374847"/>
            <a:ext cx="2040835" cy="4826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" panose="02040604050505020304" pitchFamily="18" charset="0"/>
              </a:rPr>
              <a:t>SUBMIT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074845-D369-4D41-99C2-1D4124418D75}"/>
              </a:ext>
            </a:extLst>
          </p:cNvPr>
          <p:cNvSpPr/>
          <p:nvPr/>
        </p:nvSpPr>
        <p:spPr>
          <a:xfrm>
            <a:off x="1792355" y="2449224"/>
            <a:ext cx="7865165" cy="5065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Set Due Date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967308E-45CA-4503-85FC-6A66400DDD2B}"/>
              </a:ext>
            </a:extLst>
          </p:cNvPr>
          <p:cNvSpPr/>
          <p:nvPr/>
        </p:nvSpPr>
        <p:spPr>
          <a:xfrm>
            <a:off x="1792354" y="3116689"/>
            <a:ext cx="7865165" cy="5065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Add Checkers</a:t>
            </a:r>
          </a:p>
        </p:txBody>
      </p:sp>
    </p:spTree>
    <p:extLst>
      <p:ext uri="{BB962C8B-B14F-4D97-AF65-F5344CB8AC3E}">
        <p14:creationId xmlns:p14="http://schemas.microsoft.com/office/powerpoint/2010/main" val="23589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CDDD-D7AA-494A-A910-9BCE7996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leader view</a:t>
            </a:r>
          </a:p>
        </p:txBody>
      </p:sp>
    </p:spTree>
    <p:extLst>
      <p:ext uri="{BB962C8B-B14F-4D97-AF65-F5344CB8AC3E}">
        <p14:creationId xmlns:p14="http://schemas.microsoft.com/office/powerpoint/2010/main" val="42511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&lt;Username&gt;(Module Leader)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</p:spTree>
    <p:extLst>
      <p:ext uri="{BB962C8B-B14F-4D97-AF65-F5344CB8AC3E}">
        <p14:creationId xmlns:p14="http://schemas.microsoft.com/office/powerpoint/2010/main" val="20976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&lt;Username&gt;(Module Leader)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E28B-EF29-413F-848F-447178509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154"/>
            <a:ext cx="12192000" cy="56790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930105-7065-46F8-B03B-E66A90939031}"/>
              </a:ext>
            </a:extLst>
          </p:cNvPr>
          <p:cNvSpPr/>
          <p:nvPr/>
        </p:nvSpPr>
        <p:spPr>
          <a:xfrm>
            <a:off x="1152939" y="1690738"/>
            <a:ext cx="9674087" cy="468402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60B1-9B05-42FF-80EC-43A1B78A3F7A}"/>
              </a:ext>
            </a:extLst>
          </p:cNvPr>
          <p:cNvSpPr txBox="1"/>
          <p:nvPr/>
        </p:nvSpPr>
        <p:spPr>
          <a:xfrm>
            <a:off x="2199858" y="1879653"/>
            <a:ext cx="773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Century" panose="020406040505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Upload Papers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D72456-F2FF-45D4-99C9-D97CFD3B562A}"/>
              </a:ext>
            </a:extLst>
          </p:cNvPr>
          <p:cNvSpPr/>
          <p:nvPr/>
        </p:nvSpPr>
        <p:spPr>
          <a:xfrm>
            <a:off x="2478157" y="2877647"/>
            <a:ext cx="6016486" cy="5036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E249F6-791B-4F43-A1DD-130C7237DC25}"/>
              </a:ext>
            </a:extLst>
          </p:cNvPr>
          <p:cNvSpPr/>
          <p:nvPr/>
        </p:nvSpPr>
        <p:spPr>
          <a:xfrm>
            <a:off x="2484784" y="3480227"/>
            <a:ext cx="6016486" cy="5036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Paper Name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372DF7-7593-4CFA-BA36-3E7007178F3A}"/>
              </a:ext>
            </a:extLst>
          </p:cNvPr>
          <p:cNvSpPr/>
          <p:nvPr/>
        </p:nvSpPr>
        <p:spPr>
          <a:xfrm>
            <a:off x="2484783" y="4078822"/>
            <a:ext cx="6016486" cy="5036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Module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EC50B9-EAC7-4D5D-89A8-2AAC723EEF32}"/>
              </a:ext>
            </a:extLst>
          </p:cNvPr>
          <p:cNvSpPr/>
          <p:nvPr/>
        </p:nvSpPr>
        <p:spPr>
          <a:xfrm rot="10800000">
            <a:off x="8044070" y="4225403"/>
            <a:ext cx="238539" cy="2646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FA374F-88B5-420E-A555-BDBA2FD25C87}"/>
              </a:ext>
            </a:extLst>
          </p:cNvPr>
          <p:cNvSpPr/>
          <p:nvPr/>
        </p:nvSpPr>
        <p:spPr>
          <a:xfrm>
            <a:off x="4704522" y="5374847"/>
            <a:ext cx="2040835" cy="4826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" panose="02040604050505020304" pitchFamily="18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86308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3B235-0217-4CA1-A230-8ABE8EC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8260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External Examiners view</a:t>
            </a:r>
          </a:p>
        </p:txBody>
      </p:sp>
    </p:spTree>
    <p:extLst>
      <p:ext uri="{BB962C8B-B14F-4D97-AF65-F5344CB8AC3E}">
        <p14:creationId xmlns:p14="http://schemas.microsoft.com/office/powerpoint/2010/main" val="189724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&lt;Username&gt;(Examiner)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1C7C2-AE49-4F85-A81B-6EE35D70D888}"/>
              </a:ext>
            </a:extLst>
          </p:cNvPr>
          <p:cNvSpPr/>
          <p:nvPr/>
        </p:nvSpPr>
        <p:spPr>
          <a:xfrm>
            <a:off x="9568070" y="2877647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D48E2-6916-4A4D-935A-B1883BFA78D2}"/>
              </a:ext>
            </a:extLst>
          </p:cNvPr>
          <p:cNvSpPr/>
          <p:nvPr/>
        </p:nvSpPr>
        <p:spPr>
          <a:xfrm>
            <a:off x="9568070" y="3518996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48E01-1482-45FB-AC40-41D97866C388}"/>
              </a:ext>
            </a:extLst>
          </p:cNvPr>
          <p:cNvSpPr/>
          <p:nvPr/>
        </p:nvSpPr>
        <p:spPr>
          <a:xfrm>
            <a:off x="9568070" y="4177394"/>
            <a:ext cx="170953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9752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&lt;Username&gt;(Examiner)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E28B-EF29-413F-848F-447178509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154"/>
            <a:ext cx="12192000" cy="56790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930105-7065-46F8-B03B-E66A90939031}"/>
              </a:ext>
            </a:extLst>
          </p:cNvPr>
          <p:cNvSpPr/>
          <p:nvPr/>
        </p:nvSpPr>
        <p:spPr>
          <a:xfrm>
            <a:off x="1152939" y="1690738"/>
            <a:ext cx="9674087" cy="468402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760B1-9B05-42FF-80EC-43A1B78A3F7A}"/>
              </a:ext>
            </a:extLst>
          </p:cNvPr>
          <p:cNvSpPr txBox="1"/>
          <p:nvPr/>
        </p:nvSpPr>
        <p:spPr>
          <a:xfrm>
            <a:off x="2199858" y="1879653"/>
            <a:ext cx="773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Century" panose="020406040505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Paper 1 Comments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D72456-F2FF-45D4-99C9-D97CFD3B562A}"/>
              </a:ext>
            </a:extLst>
          </p:cNvPr>
          <p:cNvSpPr/>
          <p:nvPr/>
        </p:nvSpPr>
        <p:spPr>
          <a:xfrm>
            <a:off x="1908311" y="2515936"/>
            <a:ext cx="7851915" cy="2710938"/>
          </a:xfrm>
          <a:prstGeom prst="roundRect">
            <a:avLst>
              <a:gd name="adj" fmla="val 148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FA374F-88B5-420E-A555-BDBA2FD25C87}"/>
              </a:ext>
            </a:extLst>
          </p:cNvPr>
          <p:cNvSpPr/>
          <p:nvPr/>
        </p:nvSpPr>
        <p:spPr>
          <a:xfrm>
            <a:off x="4704522" y="5374847"/>
            <a:ext cx="2040835" cy="4826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" panose="02040604050505020304" pitchFamily="18" charset="0"/>
              </a:rPr>
              <a:t>ADD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989B3-0FB4-4FA6-ABF8-86080A4456E8}"/>
              </a:ext>
            </a:extLst>
          </p:cNvPr>
          <p:cNvSpPr txBox="1"/>
          <p:nvPr/>
        </p:nvSpPr>
        <p:spPr>
          <a:xfrm>
            <a:off x="2199858" y="2705153"/>
            <a:ext cx="65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7907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7C3-5595-447B-9B1E-1BB7EB95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354" y="172486"/>
            <a:ext cx="10515600" cy="2852737"/>
          </a:xfrm>
        </p:spPr>
        <p:txBody>
          <a:bodyPr/>
          <a:lstStyle/>
          <a:p>
            <a:r>
              <a:rPr lang="en-GB" dirty="0"/>
              <a:t>Student View</a:t>
            </a:r>
          </a:p>
        </p:txBody>
      </p:sp>
    </p:spTree>
    <p:extLst>
      <p:ext uri="{BB962C8B-B14F-4D97-AF65-F5344CB8AC3E}">
        <p14:creationId xmlns:p14="http://schemas.microsoft.com/office/powerpoint/2010/main" val="16533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7560D-6143-4CE9-B99F-8A41469545FE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Exam Papers</a:t>
            </a:r>
          </a:p>
          <a:p>
            <a:pPr algn="r"/>
            <a:r>
              <a:rPr lang="en-GB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Logged in as &lt;Username&gt;(Student)</a:t>
            </a:r>
          </a:p>
        </p:txBody>
      </p:sp>
      <p:pic>
        <p:nvPicPr>
          <p:cNvPr id="1026" name="Picture 2" descr="Image result for newcastle university">
            <a:extLst>
              <a:ext uri="{FF2B5EF4-FFF2-40B4-BE49-F238E27FC236}">
                <a16:creationId xmlns:a16="http://schemas.microsoft.com/office/drawing/2014/main" id="{D33CA546-92DB-426C-84F4-46616AB1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79303" cy="11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DCBCFC-3291-4E56-A1E4-A596B6F4C302}"/>
              </a:ext>
            </a:extLst>
          </p:cNvPr>
          <p:cNvSpPr/>
          <p:nvPr/>
        </p:nvSpPr>
        <p:spPr>
          <a:xfrm>
            <a:off x="185529" y="1758458"/>
            <a:ext cx="11767931" cy="4933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CA80-611B-4D3B-9B2E-42959D3F1FD7}"/>
              </a:ext>
            </a:extLst>
          </p:cNvPr>
          <p:cNvSpPr txBox="1"/>
          <p:nvPr/>
        </p:nvSpPr>
        <p:spPr>
          <a:xfrm>
            <a:off x="185530" y="1358348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My Papers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1BAC1-8BC9-41B7-A58F-ED560C42F7AD}"/>
              </a:ext>
            </a:extLst>
          </p:cNvPr>
          <p:cNvSpPr/>
          <p:nvPr/>
        </p:nvSpPr>
        <p:spPr>
          <a:xfrm>
            <a:off x="11701669" y="1758458"/>
            <a:ext cx="251792" cy="714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CCA3D-E8F3-43A1-9542-1FF48EE2488A}"/>
              </a:ext>
            </a:extLst>
          </p:cNvPr>
          <p:cNvSpPr/>
          <p:nvPr/>
        </p:nvSpPr>
        <p:spPr>
          <a:xfrm>
            <a:off x="185529" y="175845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39D1E-F8B2-4D51-8299-BF813506F741}"/>
              </a:ext>
            </a:extLst>
          </p:cNvPr>
          <p:cNvSpPr/>
          <p:nvPr/>
        </p:nvSpPr>
        <p:spPr>
          <a:xfrm>
            <a:off x="185529" y="4686738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37F8F-D386-41B6-BBC7-FCB87480A473}"/>
              </a:ext>
            </a:extLst>
          </p:cNvPr>
          <p:cNvSpPr txBox="1"/>
          <p:nvPr/>
        </p:nvSpPr>
        <p:spPr>
          <a:xfrm>
            <a:off x="1152939" y="2059530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3123 Web Technologies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63A3F-9B0B-4DB8-A8D4-EF0C53037317}"/>
              </a:ext>
            </a:extLst>
          </p:cNvPr>
          <p:cNvSpPr/>
          <p:nvPr/>
        </p:nvSpPr>
        <p:spPr>
          <a:xfrm rot="10800000">
            <a:off x="11012556" y="2059530"/>
            <a:ext cx="543339" cy="481890"/>
          </a:xfrm>
          <a:prstGeom prst="triangl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02652-D13C-49C6-9606-ADE10F8BA2F0}"/>
              </a:ext>
            </a:extLst>
          </p:cNvPr>
          <p:cNvSpPr/>
          <p:nvPr/>
        </p:nvSpPr>
        <p:spPr>
          <a:xfrm>
            <a:off x="9952382" y="1208847"/>
            <a:ext cx="2001078" cy="4818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Upload new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1B8B5-6F56-4187-B1D4-2C11F25E253B}"/>
              </a:ext>
            </a:extLst>
          </p:cNvPr>
          <p:cNvSpPr/>
          <p:nvPr/>
        </p:nvSpPr>
        <p:spPr>
          <a:xfrm>
            <a:off x="185529" y="5689543"/>
            <a:ext cx="11516140" cy="997994"/>
          </a:xfrm>
          <a:prstGeom prst="rect">
            <a:avLst/>
          </a:prstGeom>
          <a:solidFill>
            <a:srgbClr val="929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6516F-F9C5-4903-984A-732E28A8A725}"/>
              </a:ext>
            </a:extLst>
          </p:cNvPr>
          <p:cNvSpPr/>
          <p:nvPr/>
        </p:nvSpPr>
        <p:spPr>
          <a:xfrm>
            <a:off x="443947" y="2756452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D6EA-69A3-4991-BFFD-9D290022334D}"/>
              </a:ext>
            </a:extLst>
          </p:cNvPr>
          <p:cNvSpPr/>
          <p:nvPr/>
        </p:nvSpPr>
        <p:spPr>
          <a:xfrm>
            <a:off x="443946" y="3396916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E0DAF-A122-4CD1-8DDD-3E69D66D5FBD}"/>
              </a:ext>
            </a:extLst>
          </p:cNvPr>
          <p:cNvSpPr/>
          <p:nvPr/>
        </p:nvSpPr>
        <p:spPr>
          <a:xfrm>
            <a:off x="443945" y="4046273"/>
            <a:ext cx="10966175" cy="649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New File Simple Clip Art">
            <a:extLst>
              <a:ext uri="{FF2B5EF4-FFF2-40B4-BE49-F238E27FC236}">
                <a16:creationId xmlns:a16="http://schemas.microsoft.com/office/drawing/2014/main" id="{42C4EF2D-AEF6-4D6E-85CB-EC6AFA00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2780100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ew File Simple Clip Art">
            <a:extLst>
              <a:ext uri="{FF2B5EF4-FFF2-40B4-BE49-F238E27FC236}">
                <a16:creationId xmlns:a16="http://schemas.microsoft.com/office/drawing/2014/main" id="{9FF6AC6C-148D-4BEB-84AF-638F671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3421015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New File Simple Clip Art">
            <a:extLst>
              <a:ext uri="{FF2B5EF4-FFF2-40B4-BE49-F238E27FC236}">
                <a16:creationId xmlns:a16="http://schemas.microsoft.com/office/drawing/2014/main" id="{EA966DC4-FB6B-42EE-A0AA-AA6158A9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068879"/>
            <a:ext cx="444858" cy="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6F759-1CB0-461E-9EC5-D57C62B6A9E4}"/>
              </a:ext>
            </a:extLst>
          </p:cNvPr>
          <p:cNvSpPr txBox="1"/>
          <p:nvPr/>
        </p:nvSpPr>
        <p:spPr>
          <a:xfrm>
            <a:off x="1060174" y="2877647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 Paper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67753-B7CF-4585-924C-EE643C29ECE4}"/>
              </a:ext>
            </a:extLst>
          </p:cNvPr>
          <p:cNvSpPr txBox="1"/>
          <p:nvPr/>
        </p:nvSpPr>
        <p:spPr>
          <a:xfrm>
            <a:off x="1060174" y="3468336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 Paper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D50D9-3644-49D7-8CC6-0CF73D9C76E2}"/>
              </a:ext>
            </a:extLst>
          </p:cNvPr>
          <p:cNvSpPr txBox="1"/>
          <p:nvPr/>
        </p:nvSpPr>
        <p:spPr>
          <a:xfrm>
            <a:off x="1060174" y="4120691"/>
            <a:ext cx="87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 Paper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0675E7-5E0B-4C23-872C-6FC28C603AF3}"/>
              </a:ext>
            </a:extLst>
          </p:cNvPr>
          <p:cNvSpPr txBox="1"/>
          <p:nvPr/>
        </p:nvSpPr>
        <p:spPr>
          <a:xfrm>
            <a:off x="1152939" y="500551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3221 Programming For Games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ACB09-9171-4EE3-8405-52EDC41CEED4}"/>
              </a:ext>
            </a:extLst>
          </p:cNvPr>
          <p:cNvSpPr txBox="1"/>
          <p:nvPr/>
        </p:nvSpPr>
        <p:spPr>
          <a:xfrm>
            <a:off x="1152939" y="6005434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CSC 3223 Graphics For Games</a:t>
            </a:r>
          </a:p>
        </p:txBody>
      </p:sp>
    </p:spTree>
    <p:extLst>
      <p:ext uri="{BB962C8B-B14F-4D97-AF65-F5344CB8AC3E}">
        <p14:creationId xmlns:p14="http://schemas.microsoft.com/office/powerpoint/2010/main" val="683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327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DejaVu Sans</vt:lpstr>
      <vt:lpstr>Office Theme</vt:lpstr>
      <vt:lpstr>PowerPoint Presentation</vt:lpstr>
      <vt:lpstr>Module leader view</vt:lpstr>
      <vt:lpstr>PowerPoint Presentation</vt:lpstr>
      <vt:lpstr>PowerPoint Presentation</vt:lpstr>
      <vt:lpstr>External Examiners view</vt:lpstr>
      <vt:lpstr>PowerPoint Presentation</vt:lpstr>
      <vt:lpstr>PowerPoint Presentation</vt:lpstr>
      <vt:lpstr>Student View</vt:lpstr>
      <vt:lpstr>PowerPoint Presentation</vt:lpstr>
      <vt:lpstr>Admin 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Rumley</dc:creator>
  <cp:lastModifiedBy>Michael Rumley</cp:lastModifiedBy>
  <cp:revision>16</cp:revision>
  <dcterms:created xsi:type="dcterms:W3CDTF">2017-10-19T10:34:01Z</dcterms:created>
  <dcterms:modified xsi:type="dcterms:W3CDTF">2017-10-23T16:46:00Z</dcterms:modified>
</cp:coreProperties>
</file>