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4854-CCCF-45DE-BCA9-FD05E13E9B7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82B-8FDC-456D-923D-4F5C5286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996" cy="1036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071" y="1334608"/>
            <a:ext cx="10326624" cy="2509213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(CA)</a:t>
            </a: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8818" y="5540152"/>
            <a:ext cx="2174812" cy="1011935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nstructor 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ira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eenish</a:t>
            </a:r>
            <a:endParaRPr lang="en-US" sz="2000" b="1" u="sng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84" y="6151977"/>
            <a:ext cx="473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5806"/>
            <a:ext cx="10364451" cy="62186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REVERSE  POLISH 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09" y="1005325"/>
            <a:ext cx="9558474" cy="5410213"/>
          </a:xfrm>
        </p:spPr>
      </p:pic>
    </p:spTree>
    <p:extLst>
      <p:ext uri="{BB962C8B-B14F-4D97-AF65-F5344CB8AC3E}">
        <p14:creationId xmlns:p14="http://schemas.microsoft.com/office/powerpoint/2010/main" val="288304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47" y="235060"/>
            <a:ext cx="10364451" cy="69900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PROCESSOR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5806" y="934066"/>
            <a:ext cx="11867535" cy="3873907"/>
          </a:xfrm>
        </p:spPr>
        <p:txBody>
          <a:bodyPr>
            <a:normAutofit fontScale="25000" lnSpcReduction="20000"/>
          </a:bodyPr>
          <a:lstStyle/>
          <a:p>
            <a:r>
              <a:rPr lang="en-US" sz="8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general, most processors are organized in one of 3 ways</a:t>
            </a:r>
          </a:p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register (Accumulator) organization</a:t>
            </a:r>
          </a:p>
          <a:p>
            <a:r>
              <a:rPr lang="en-US" sz="9600" cap="none" dirty="0">
                <a:latin typeface="Arial" panose="020B0604020202020204" pitchFamily="34" charset="0"/>
                <a:cs typeface="Arial" panose="020B0604020202020204" pitchFamily="34" charset="0"/>
              </a:rPr>
              <a:t>basic computer is a good example</a:t>
            </a:r>
          </a:p>
          <a:p>
            <a:r>
              <a:rPr lang="en-US" sz="9600" cap="none" dirty="0">
                <a:latin typeface="Arial" panose="020B0604020202020204" pitchFamily="34" charset="0"/>
                <a:cs typeface="Arial" panose="020B0604020202020204" pitchFamily="34" charset="0"/>
              </a:rPr>
              <a:t>accumulator is the only general purpose register</a:t>
            </a:r>
          </a:p>
          <a:p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 register organization</a:t>
            </a:r>
          </a:p>
          <a:p>
            <a:pPr algn="just"/>
            <a:r>
              <a:rPr lang="en-US" sz="9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used by most modern computer processors</a:t>
            </a:r>
          </a:p>
          <a:p>
            <a:pPr algn="just"/>
            <a:r>
              <a:rPr lang="en-US" sz="9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any of the registers can be used as the source or destination for computer operations</a:t>
            </a:r>
          </a:p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  <a:p>
            <a:pPr algn="just"/>
            <a:r>
              <a:rPr lang="en-US" sz="9600" cap="none" dirty="0">
                <a:latin typeface="Arial" panose="020B0604020202020204" pitchFamily="34" charset="0"/>
                <a:cs typeface="Arial" panose="020B0604020202020204" pitchFamily="34" charset="0"/>
              </a:rPr>
              <a:t>all operations are done using the hardware stack</a:t>
            </a:r>
          </a:p>
          <a:p>
            <a:pPr algn="just"/>
            <a:r>
              <a:rPr lang="en-US" sz="9600" cap="none" dirty="0">
                <a:latin typeface="Arial" panose="020B0604020202020204" pitchFamily="34" charset="0"/>
                <a:cs typeface="Arial" panose="020B0604020202020204" pitchFamily="34" charset="0"/>
              </a:rPr>
              <a:t>for example, an or instruction will pop the two top elements from the stack, do a logical or on them, and push the result on the stack</a:t>
            </a:r>
          </a:p>
          <a:p>
            <a:pPr algn="just"/>
            <a:endParaRPr lang="en-US" sz="9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71" y="143029"/>
            <a:ext cx="7805729" cy="663655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136876"/>
            <a:ext cx="2985751" cy="2873024"/>
          </a:xfrm>
        </p:spPr>
      </p:pic>
      <p:sp>
        <p:nvSpPr>
          <p:cNvPr id="6" name="Rectangle 5"/>
          <p:cNvSpPr/>
          <p:nvPr/>
        </p:nvSpPr>
        <p:spPr>
          <a:xfrm>
            <a:off x="3893224" y="4054348"/>
            <a:ext cx="6852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Organization and Architecture Designing For Performance By William Stallings</a:t>
            </a: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224" y="1220596"/>
            <a:ext cx="6635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Systems Architecture, 3rd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M.Morris Mano; Prentice Hall International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3219333"/>
            <a:ext cx="2985751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55" y="106453"/>
            <a:ext cx="10364451" cy="673835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Chapters Included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536" y="780288"/>
            <a:ext cx="11814048" cy="5913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ogic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Basic Computer Organization &amp; Design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→→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Mid Term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5. Central processing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6.Pilpeline &amp; vector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Computer arithmetic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I/O &amp; O/P organization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9. Memory organization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10. Multiprocessors 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1" y="2154709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Chapter#4 </a:t>
            </a:r>
            <a:r>
              <a:rPr lang="en-US" sz="4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  <a:endParaRPr lang="en-US" sz="48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4" y="280416"/>
            <a:ext cx="10364451" cy="6096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0688" y="890016"/>
            <a:ext cx="11911584" cy="5657088"/>
          </a:xfrm>
        </p:spPr>
        <p:txBody>
          <a:bodyPr/>
          <a:lstStyle/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General Register Organization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Stack Organization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Instruction Formats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Addressing Modes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 Transfer and Manipulation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Program Control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Reduced Instruction Set Computer (RISC)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95730"/>
            <a:ext cx="10364451" cy="748167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MAJOR  COMPONENTS  OF 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6309" y="1229032"/>
            <a:ext cx="11798709" cy="5515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 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Flip-flops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Execution (Processing) 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Arithmetic Logic Unit (ALU):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Arithmetic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calculations, Logical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computations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Control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01" y="126905"/>
            <a:ext cx="10364451" cy="630180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  REGISTER 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7019" y="1160208"/>
            <a:ext cx="9370141" cy="47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49" y="462117"/>
            <a:ext cx="10364451" cy="631700"/>
          </a:xfrm>
        </p:spPr>
        <p:txBody>
          <a:bodyPr>
            <a:no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or LIFO(Last-In, First-Out)</a:t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6645" y="934065"/>
            <a:ext cx="11808542" cy="57420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is a specialized buffer which stores data from the top down.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 is a storage device that stores information in such a manner that the item stored last is the first item retrieved.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4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 pointer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register that holds the address for the stack is </a:t>
            </a: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called Stack pointer </a:t>
            </a:r>
            <a:endParaRPr lang="en-US" sz="2400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stack pointer is a small register that stores the address of the last program request in a stack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 Operations of a stack : Insertion and Deletion of Items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PUSH : Push-Down = Insertion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 : Pop-Up = Deletion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8" y="333382"/>
            <a:ext cx="10364451" cy="531857"/>
          </a:xfrm>
        </p:spPr>
        <p:txBody>
          <a:bodyPr>
            <a:normAutofit fontScale="90000"/>
          </a:bodyPr>
          <a:lstStyle/>
          <a:p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MEMORY  STACK  ORGANIZATION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6813" y="1042219"/>
            <a:ext cx="11818374" cy="5555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portion of memory is used as a stack with a processor register as a stack pointer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PUSH:  SP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SP - 1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M[SP]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         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POP: DR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M[SP]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SP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SP + 1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computers do not provide hardware to check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stack overflow (full stack) or underflow(empty stack)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672495" y="1598733"/>
            <a:ext cx="3057247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Increment SP</a:t>
            </a:r>
          </a:p>
          <a:p>
            <a:pPr algn="just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: Write to the stack</a:t>
            </a:r>
          </a:p>
          <a:p>
            <a:pPr algn="just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: Check if stack is full</a:t>
            </a:r>
          </a:p>
          <a:p>
            <a:pPr algn="just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: Mark not empty</a:t>
            </a:r>
          </a:p>
        </p:txBody>
      </p:sp>
    </p:spTree>
    <p:extLst>
      <p:ext uri="{BB962C8B-B14F-4D97-AF65-F5344CB8AC3E}">
        <p14:creationId xmlns:p14="http://schemas.microsoft.com/office/powerpoint/2010/main" val="33412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1927</TotalTime>
  <Words>356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굴림</vt:lpstr>
      <vt:lpstr>Symbol</vt:lpstr>
      <vt:lpstr>Times New Roman</vt:lpstr>
      <vt:lpstr>Tw Cen MT</vt:lpstr>
      <vt:lpstr>Wingdings</vt:lpstr>
      <vt:lpstr>Droplet</vt:lpstr>
      <vt:lpstr>Computer ARCHITECTURE (CA)</vt:lpstr>
      <vt:lpstr>Recommended Books</vt:lpstr>
      <vt:lpstr>Chapters Included</vt:lpstr>
      <vt:lpstr>Chapter#4  Central processing unit</vt:lpstr>
      <vt:lpstr>Contents</vt:lpstr>
      <vt:lpstr>MAJOR  COMPONENTS  OF  CPU</vt:lpstr>
      <vt:lpstr>GENERAL  REGISTER  ORGANIZATION</vt:lpstr>
      <vt:lpstr>Stack or LIFO(Last-In, First-Out) </vt:lpstr>
      <vt:lpstr>MEMORY  STACK  ORGANIZATION</vt:lpstr>
      <vt:lpstr>REVERSE  POLISH  NOTATION</vt:lpstr>
      <vt:lpstr>PROCESSOR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(CA)</dc:title>
  <dc:creator>Mughal</dc:creator>
  <cp:lastModifiedBy>Windows User</cp:lastModifiedBy>
  <cp:revision>119</cp:revision>
  <dcterms:created xsi:type="dcterms:W3CDTF">2017-05-20T09:04:55Z</dcterms:created>
  <dcterms:modified xsi:type="dcterms:W3CDTF">2017-07-08T19:07:07Z</dcterms:modified>
</cp:coreProperties>
</file>