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78" r:id="rId7"/>
    <p:sldId id="261" r:id="rId8"/>
    <p:sldId id="262" r:id="rId9"/>
    <p:sldId id="263" r:id="rId10"/>
    <p:sldId id="264" r:id="rId11"/>
    <p:sldId id="279" r:id="rId12"/>
    <p:sldId id="280" r:id="rId13"/>
    <p:sldId id="267" r:id="rId14"/>
    <p:sldId id="281" r:id="rId15"/>
    <p:sldId id="269" r:id="rId16"/>
    <p:sldId id="270" r:id="rId17"/>
    <p:sldId id="271" r:id="rId18"/>
    <p:sldId id="273" r:id="rId19"/>
    <p:sldId id="282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2523" y="0"/>
            <a:ext cx="922215" cy="1094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" y="1625600"/>
            <a:ext cx="1234830" cy="71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89046" y="1688122"/>
            <a:ext cx="1344246" cy="640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77168" y="0"/>
            <a:ext cx="3266831" cy="1109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600" y="3376246"/>
            <a:ext cx="1219200" cy="703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57600" y="3423138"/>
            <a:ext cx="1875692" cy="65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689600"/>
            <a:ext cx="9144000" cy="1168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8443" y="1036493"/>
            <a:ext cx="4954300" cy="0"/>
          </a:xfrm>
          <a:custGeom>
            <a:avLst/>
            <a:gdLst/>
            <a:ahLst/>
            <a:cxnLst/>
            <a:rect l="l" t="t" r="r" b="b"/>
            <a:pathLst>
              <a:path w="4954300">
                <a:moveTo>
                  <a:pt x="0" y="0"/>
                </a:moveTo>
                <a:lnTo>
                  <a:pt x="4954300" y="0"/>
                </a:lnTo>
              </a:path>
            </a:pathLst>
          </a:custGeom>
          <a:ln w="62416">
            <a:solidFill>
              <a:srgbClr val="1F34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825679" y="1983365"/>
            <a:ext cx="2153365" cy="0"/>
          </a:xfrm>
          <a:custGeom>
            <a:avLst/>
            <a:gdLst/>
            <a:ahLst/>
            <a:cxnLst/>
            <a:rect l="l" t="t" r="r" b="b"/>
            <a:pathLst>
              <a:path w="2153365">
                <a:moveTo>
                  <a:pt x="0" y="0"/>
                </a:moveTo>
                <a:lnTo>
                  <a:pt x="2153365" y="0"/>
                </a:lnTo>
              </a:path>
            </a:pathLst>
          </a:custGeom>
          <a:ln w="23406">
            <a:solidFill>
              <a:srgbClr val="1F1F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932232" y="2267816"/>
            <a:ext cx="1248327" cy="0"/>
          </a:xfrm>
          <a:custGeom>
            <a:avLst/>
            <a:gdLst/>
            <a:ahLst/>
            <a:cxnLst/>
            <a:rect l="l" t="t" r="r" b="b"/>
            <a:pathLst>
              <a:path w="1248327">
                <a:moveTo>
                  <a:pt x="0" y="0"/>
                </a:moveTo>
                <a:lnTo>
                  <a:pt x="1248327" y="0"/>
                </a:lnTo>
              </a:path>
            </a:pathLst>
          </a:custGeom>
          <a:ln w="39010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52495" y="2283402"/>
            <a:ext cx="0" cy="1137804"/>
          </a:xfrm>
          <a:custGeom>
            <a:avLst/>
            <a:gdLst/>
            <a:ahLst/>
            <a:cxnLst/>
            <a:rect l="l" t="t" r="r" b="b"/>
            <a:pathLst>
              <a:path h="1137804">
                <a:moveTo>
                  <a:pt x="0" y="1137804"/>
                </a:moveTo>
                <a:lnTo>
                  <a:pt x="0" y="0"/>
                </a:lnTo>
              </a:path>
            </a:pathLst>
          </a:custGeom>
          <a:ln w="39010">
            <a:solidFill>
              <a:srgbClr val="2828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817876" y="3729037"/>
            <a:ext cx="2122157" cy="0"/>
          </a:xfrm>
          <a:custGeom>
            <a:avLst/>
            <a:gdLst/>
            <a:ahLst/>
            <a:cxnLst/>
            <a:rect l="l" t="t" r="r" b="b"/>
            <a:pathLst>
              <a:path w="2122157">
                <a:moveTo>
                  <a:pt x="0" y="0"/>
                </a:moveTo>
                <a:lnTo>
                  <a:pt x="2122157" y="0"/>
                </a:lnTo>
              </a:path>
            </a:pathLst>
          </a:custGeom>
          <a:ln w="39010">
            <a:solidFill>
              <a:srgbClr val="2323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252115" y="5314950"/>
            <a:ext cx="616361" cy="0"/>
          </a:xfrm>
          <a:custGeom>
            <a:avLst/>
            <a:gdLst/>
            <a:ahLst/>
            <a:cxnLst/>
            <a:rect l="l" t="t" r="r" b="b"/>
            <a:pathLst>
              <a:path w="616361">
                <a:moveTo>
                  <a:pt x="0" y="0"/>
                </a:moveTo>
                <a:lnTo>
                  <a:pt x="616361" y="0"/>
                </a:lnTo>
              </a:path>
            </a:pathLst>
          </a:custGeom>
          <a:ln w="46812">
            <a:solidFill>
              <a:srgbClr val="9393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224808" y="5252604"/>
            <a:ext cx="0" cy="436417"/>
          </a:xfrm>
          <a:custGeom>
            <a:avLst/>
            <a:gdLst/>
            <a:ahLst/>
            <a:cxnLst/>
            <a:rect l="l" t="t" r="r" b="b"/>
            <a:pathLst>
              <a:path h="436417">
                <a:moveTo>
                  <a:pt x="0" y="436417"/>
                </a:moveTo>
                <a:lnTo>
                  <a:pt x="0" y="0"/>
                </a:lnTo>
              </a:path>
            </a:pathLst>
          </a:custGeom>
          <a:ln w="54614">
            <a:solidFill>
              <a:srgbClr val="97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864576" y="5182466"/>
            <a:ext cx="148238" cy="506556"/>
          </a:xfrm>
          <a:custGeom>
            <a:avLst/>
            <a:gdLst/>
            <a:ahLst/>
            <a:cxnLst/>
            <a:rect l="l" t="t" r="r" b="b"/>
            <a:pathLst>
              <a:path w="148238" h="506556">
                <a:moveTo>
                  <a:pt x="0" y="0"/>
                </a:moveTo>
                <a:lnTo>
                  <a:pt x="148238" y="0"/>
                </a:lnTo>
                <a:lnTo>
                  <a:pt x="148238" y="506556"/>
                </a:lnTo>
                <a:lnTo>
                  <a:pt x="0" y="506556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11/26/2017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11/26/2017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" cy="1022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0460" y="3701669"/>
            <a:ext cx="736206" cy="736219"/>
          </a:xfrm>
          <a:custGeom>
            <a:avLst/>
            <a:gdLst/>
            <a:ahLst/>
            <a:cxnLst/>
            <a:rect l="l" t="t" r="r" b="b"/>
            <a:pathLst>
              <a:path w="736206" h="736219">
                <a:moveTo>
                  <a:pt x="302196" y="0"/>
                </a:moveTo>
                <a:lnTo>
                  <a:pt x="0" y="433958"/>
                </a:lnTo>
                <a:lnTo>
                  <a:pt x="433527" y="736218"/>
                </a:lnTo>
                <a:lnTo>
                  <a:pt x="736206" y="302640"/>
                </a:lnTo>
                <a:lnTo>
                  <a:pt x="302196" y="0"/>
                </a:lnTo>
                <a:close/>
              </a:path>
            </a:pathLst>
          </a:custGeom>
          <a:solidFill>
            <a:srgbClr val="66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43938" y="2995041"/>
            <a:ext cx="4769866" cy="1279271"/>
          </a:xfrm>
          <a:custGeom>
            <a:avLst/>
            <a:gdLst/>
            <a:ahLst/>
            <a:cxnLst/>
            <a:rect l="l" t="t" r="r" b="b"/>
            <a:pathLst>
              <a:path w="4769866" h="1279271">
                <a:moveTo>
                  <a:pt x="337406" y="702183"/>
                </a:moveTo>
                <a:lnTo>
                  <a:pt x="247523" y="702183"/>
                </a:lnTo>
                <a:lnTo>
                  <a:pt x="350519" y="1279271"/>
                </a:lnTo>
                <a:lnTo>
                  <a:pt x="437515" y="1263777"/>
                </a:lnTo>
                <a:lnTo>
                  <a:pt x="337406" y="702183"/>
                </a:lnTo>
                <a:close/>
              </a:path>
              <a:path w="4769866" h="1279271">
                <a:moveTo>
                  <a:pt x="554609" y="567563"/>
                </a:moveTo>
                <a:lnTo>
                  <a:pt x="0" y="666496"/>
                </a:lnTo>
                <a:lnTo>
                  <a:pt x="13716" y="743839"/>
                </a:lnTo>
                <a:lnTo>
                  <a:pt x="247523" y="702183"/>
                </a:lnTo>
                <a:lnTo>
                  <a:pt x="337406" y="702183"/>
                </a:lnTo>
                <a:lnTo>
                  <a:pt x="334644" y="686689"/>
                </a:lnTo>
                <a:lnTo>
                  <a:pt x="568452" y="644906"/>
                </a:lnTo>
                <a:lnTo>
                  <a:pt x="554609" y="567563"/>
                </a:lnTo>
                <a:close/>
              </a:path>
              <a:path w="4769866" h="1279271">
                <a:moveTo>
                  <a:pt x="713740" y="508762"/>
                </a:moveTo>
                <a:lnTo>
                  <a:pt x="631190" y="523494"/>
                </a:lnTo>
                <a:lnTo>
                  <a:pt x="753110" y="1207516"/>
                </a:lnTo>
                <a:lnTo>
                  <a:pt x="835787" y="1192784"/>
                </a:lnTo>
                <a:lnTo>
                  <a:pt x="778624" y="817364"/>
                </a:lnTo>
                <a:lnTo>
                  <a:pt x="787360" y="808664"/>
                </a:lnTo>
                <a:lnTo>
                  <a:pt x="826332" y="776084"/>
                </a:lnTo>
                <a:lnTo>
                  <a:pt x="858384" y="756285"/>
                </a:lnTo>
                <a:lnTo>
                  <a:pt x="757936" y="756285"/>
                </a:lnTo>
                <a:lnTo>
                  <a:pt x="713740" y="508762"/>
                </a:lnTo>
                <a:close/>
              </a:path>
              <a:path w="4769866" h="1279271">
                <a:moveTo>
                  <a:pt x="1082368" y="738549"/>
                </a:moveTo>
                <a:lnTo>
                  <a:pt x="934809" y="738549"/>
                </a:lnTo>
                <a:lnTo>
                  <a:pt x="946691" y="739363"/>
                </a:lnTo>
                <a:lnTo>
                  <a:pt x="957803" y="741351"/>
                </a:lnTo>
                <a:lnTo>
                  <a:pt x="999459" y="770896"/>
                </a:lnTo>
                <a:lnTo>
                  <a:pt x="1016214" y="807640"/>
                </a:lnTo>
                <a:lnTo>
                  <a:pt x="1028661" y="856317"/>
                </a:lnTo>
                <a:lnTo>
                  <a:pt x="1081024" y="1148969"/>
                </a:lnTo>
                <a:lnTo>
                  <a:pt x="1163701" y="1134237"/>
                </a:lnTo>
                <a:lnTo>
                  <a:pt x="1104670" y="804525"/>
                </a:lnTo>
                <a:lnTo>
                  <a:pt x="1093076" y="763217"/>
                </a:lnTo>
                <a:lnTo>
                  <a:pt x="1082710" y="739176"/>
                </a:lnTo>
                <a:lnTo>
                  <a:pt x="1082368" y="738549"/>
                </a:lnTo>
                <a:close/>
              </a:path>
              <a:path w="4769866" h="1279271">
                <a:moveTo>
                  <a:pt x="948907" y="655429"/>
                </a:moveTo>
                <a:lnTo>
                  <a:pt x="905339" y="659761"/>
                </a:lnTo>
                <a:lnTo>
                  <a:pt x="859344" y="675134"/>
                </a:lnTo>
                <a:lnTo>
                  <a:pt x="823436" y="695638"/>
                </a:lnTo>
                <a:lnTo>
                  <a:pt x="784928" y="727403"/>
                </a:lnTo>
                <a:lnTo>
                  <a:pt x="757936" y="756285"/>
                </a:lnTo>
                <a:lnTo>
                  <a:pt x="858384" y="756285"/>
                </a:lnTo>
                <a:lnTo>
                  <a:pt x="859081" y="755917"/>
                </a:lnTo>
                <a:lnTo>
                  <a:pt x="870415" y="750931"/>
                </a:lnTo>
                <a:lnTo>
                  <a:pt x="908401" y="740398"/>
                </a:lnTo>
                <a:lnTo>
                  <a:pt x="934809" y="738549"/>
                </a:lnTo>
                <a:lnTo>
                  <a:pt x="1082368" y="738549"/>
                </a:lnTo>
                <a:lnTo>
                  <a:pt x="1076710" y="728186"/>
                </a:lnTo>
                <a:lnTo>
                  <a:pt x="1047067" y="690964"/>
                </a:lnTo>
                <a:lnTo>
                  <a:pt x="1008834" y="666220"/>
                </a:lnTo>
                <a:lnTo>
                  <a:pt x="962099" y="655798"/>
                </a:lnTo>
                <a:lnTo>
                  <a:pt x="948907" y="655429"/>
                </a:lnTo>
                <a:close/>
              </a:path>
              <a:path w="4769866" h="1279271">
                <a:moveTo>
                  <a:pt x="1623793" y="640263"/>
                </a:moveTo>
                <a:lnTo>
                  <a:pt x="1470048" y="640263"/>
                </a:lnTo>
                <a:lnTo>
                  <a:pt x="1481446" y="640712"/>
                </a:lnTo>
                <a:lnTo>
                  <a:pt x="1493124" y="642374"/>
                </a:lnTo>
                <a:lnTo>
                  <a:pt x="1529632" y="656795"/>
                </a:lnTo>
                <a:lnTo>
                  <a:pt x="1554932" y="688896"/>
                </a:lnTo>
                <a:lnTo>
                  <a:pt x="1562481" y="715264"/>
                </a:lnTo>
                <a:lnTo>
                  <a:pt x="1561231" y="728775"/>
                </a:lnTo>
                <a:lnTo>
                  <a:pt x="1536196" y="734675"/>
                </a:lnTo>
                <a:lnTo>
                  <a:pt x="1499398" y="743886"/>
                </a:lnTo>
                <a:lnTo>
                  <a:pt x="1426207" y="764289"/>
                </a:lnTo>
                <a:lnTo>
                  <a:pt x="1389334" y="777330"/>
                </a:lnTo>
                <a:lnTo>
                  <a:pt x="1344374" y="799239"/>
                </a:lnTo>
                <a:lnTo>
                  <a:pt x="1303697" y="828864"/>
                </a:lnTo>
                <a:lnTo>
                  <a:pt x="1273331" y="869547"/>
                </a:lnTo>
                <a:lnTo>
                  <a:pt x="1259427" y="916191"/>
                </a:lnTo>
                <a:lnTo>
                  <a:pt x="1258787" y="931545"/>
                </a:lnTo>
                <a:lnTo>
                  <a:pt x="1258989" y="941985"/>
                </a:lnTo>
                <a:lnTo>
                  <a:pt x="1265209" y="983443"/>
                </a:lnTo>
                <a:lnTo>
                  <a:pt x="1279043" y="1019430"/>
                </a:lnTo>
                <a:lnTo>
                  <a:pt x="1310592" y="1059359"/>
                </a:lnTo>
                <a:lnTo>
                  <a:pt x="1343040" y="1082230"/>
                </a:lnTo>
                <a:lnTo>
                  <a:pt x="1388425" y="1097668"/>
                </a:lnTo>
                <a:lnTo>
                  <a:pt x="1413290" y="1099940"/>
                </a:lnTo>
                <a:lnTo>
                  <a:pt x="1426362" y="1099702"/>
                </a:lnTo>
                <a:lnTo>
                  <a:pt x="1466732" y="1093749"/>
                </a:lnTo>
                <a:lnTo>
                  <a:pt x="1514271" y="1077611"/>
                </a:lnTo>
                <a:lnTo>
                  <a:pt x="1557989" y="1051785"/>
                </a:lnTo>
                <a:lnTo>
                  <a:pt x="1594958" y="1018389"/>
                </a:lnTo>
                <a:lnTo>
                  <a:pt x="1425570" y="1018389"/>
                </a:lnTo>
                <a:lnTo>
                  <a:pt x="1413253" y="1017264"/>
                </a:lnTo>
                <a:lnTo>
                  <a:pt x="1372582" y="1000082"/>
                </a:lnTo>
                <a:lnTo>
                  <a:pt x="1348647" y="955610"/>
                </a:lnTo>
                <a:lnTo>
                  <a:pt x="1344893" y="926435"/>
                </a:lnTo>
                <a:lnTo>
                  <a:pt x="1346457" y="914683"/>
                </a:lnTo>
                <a:lnTo>
                  <a:pt x="1363210" y="879516"/>
                </a:lnTo>
                <a:lnTo>
                  <a:pt x="1402352" y="848808"/>
                </a:lnTo>
                <a:lnTo>
                  <a:pt x="1448494" y="829292"/>
                </a:lnTo>
                <a:lnTo>
                  <a:pt x="1490700" y="816741"/>
                </a:lnTo>
                <a:lnTo>
                  <a:pt x="1554618" y="800146"/>
                </a:lnTo>
                <a:lnTo>
                  <a:pt x="1576578" y="794766"/>
                </a:lnTo>
                <a:lnTo>
                  <a:pt x="1661189" y="794766"/>
                </a:lnTo>
                <a:lnTo>
                  <a:pt x="1642740" y="691802"/>
                </a:lnTo>
                <a:lnTo>
                  <a:pt x="1639543" y="679114"/>
                </a:lnTo>
                <a:lnTo>
                  <a:pt x="1635722" y="666998"/>
                </a:lnTo>
                <a:lnTo>
                  <a:pt x="1631210" y="655361"/>
                </a:lnTo>
                <a:lnTo>
                  <a:pt x="1625936" y="644110"/>
                </a:lnTo>
                <a:lnTo>
                  <a:pt x="1623793" y="640263"/>
                </a:lnTo>
                <a:close/>
              </a:path>
              <a:path w="4769866" h="1279271">
                <a:moveTo>
                  <a:pt x="1697985" y="1000125"/>
                </a:moveTo>
                <a:lnTo>
                  <a:pt x="1613281" y="1000125"/>
                </a:lnTo>
                <a:lnTo>
                  <a:pt x="1622552" y="1052322"/>
                </a:lnTo>
                <a:lnTo>
                  <a:pt x="1704721" y="1037717"/>
                </a:lnTo>
                <a:lnTo>
                  <a:pt x="1697985" y="1000125"/>
                </a:lnTo>
                <a:close/>
              </a:path>
              <a:path w="4769866" h="1279271">
                <a:moveTo>
                  <a:pt x="1661189" y="794766"/>
                </a:moveTo>
                <a:lnTo>
                  <a:pt x="1576578" y="794766"/>
                </a:lnTo>
                <a:lnTo>
                  <a:pt x="1600962" y="931545"/>
                </a:lnTo>
                <a:lnTo>
                  <a:pt x="1595903" y="936996"/>
                </a:lnTo>
                <a:lnTo>
                  <a:pt x="1559464" y="970363"/>
                </a:lnTo>
                <a:lnTo>
                  <a:pt x="1528192" y="992539"/>
                </a:lnTo>
                <a:lnTo>
                  <a:pt x="1482862" y="1010624"/>
                </a:lnTo>
                <a:lnTo>
                  <a:pt x="1438774" y="1018318"/>
                </a:lnTo>
                <a:lnTo>
                  <a:pt x="1425570" y="1018389"/>
                </a:lnTo>
                <a:lnTo>
                  <a:pt x="1594958" y="1018389"/>
                </a:lnTo>
                <a:lnTo>
                  <a:pt x="1605822" y="1007445"/>
                </a:lnTo>
                <a:lnTo>
                  <a:pt x="1613281" y="1000125"/>
                </a:lnTo>
                <a:lnTo>
                  <a:pt x="1697985" y="1000125"/>
                </a:lnTo>
                <a:lnTo>
                  <a:pt x="1661189" y="794766"/>
                </a:lnTo>
                <a:close/>
              </a:path>
              <a:path w="4769866" h="1279271">
                <a:moveTo>
                  <a:pt x="1477885" y="565150"/>
                </a:moveTo>
                <a:lnTo>
                  <a:pt x="1428139" y="568868"/>
                </a:lnTo>
                <a:lnTo>
                  <a:pt x="1389138" y="575355"/>
                </a:lnTo>
                <a:lnTo>
                  <a:pt x="1342807" y="587187"/>
                </a:lnTo>
                <a:lnTo>
                  <a:pt x="1302118" y="600921"/>
                </a:lnTo>
                <a:lnTo>
                  <a:pt x="1264224" y="615692"/>
                </a:lnTo>
                <a:lnTo>
                  <a:pt x="1245489" y="623951"/>
                </a:lnTo>
                <a:lnTo>
                  <a:pt x="1260475" y="707898"/>
                </a:lnTo>
                <a:lnTo>
                  <a:pt x="1266695" y="706002"/>
                </a:lnTo>
                <a:lnTo>
                  <a:pt x="1277773" y="699564"/>
                </a:lnTo>
                <a:lnTo>
                  <a:pt x="1288854" y="693414"/>
                </a:lnTo>
                <a:lnTo>
                  <a:pt x="1334277" y="671270"/>
                </a:lnTo>
                <a:lnTo>
                  <a:pt x="1370244" y="657452"/>
                </a:lnTo>
                <a:lnTo>
                  <a:pt x="1419275" y="645150"/>
                </a:lnTo>
                <a:lnTo>
                  <a:pt x="1470048" y="640263"/>
                </a:lnTo>
                <a:lnTo>
                  <a:pt x="1623793" y="640263"/>
                </a:lnTo>
                <a:lnTo>
                  <a:pt x="1619831" y="633151"/>
                </a:lnTo>
                <a:lnTo>
                  <a:pt x="1586027" y="595611"/>
                </a:lnTo>
                <a:lnTo>
                  <a:pt x="1541753" y="573570"/>
                </a:lnTo>
                <a:lnTo>
                  <a:pt x="1503641" y="566248"/>
                </a:lnTo>
                <a:lnTo>
                  <a:pt x="1489117" y="565256"/>
                </a:lnTo>
                <a:lnTo>
                  <a:pt x="1477885" y="565150"/>
                </a:lnTo>
                <a:close/>
              </a:path>
              <a:path w="4769866" h="1279271">
                <a:moveTo>
                  <a:pt x="1858390" y="503682"/>
                </a:moveTo>
                <a:lnTo>
                  <a:pt x="1775840" y="518413"/>
                </a:lnTo>
                <a:lnTo>
                  <a:pt x="1863344" y="1009396"/>
                </a:lnTo>
                <a:lnTo>
                  <a:pt x="1946021" y="994664"/>
                </a:lnTo>
                <a:lnTo>
                  <a:pt x="1888927" y="619301"/>
                </a:lnTo>
                <a:lnTo>
                  <a:pt x="1897654" y="610613"/>
                </a:lnTo>
                <a:lnTo>
                  <a:pt x="1936635" y="578032"/>
                </a:lnTo>
                <a:lnTo>
                  <a:pt x="1968701" y="558164"/>
                </a:lnTo>
                <a:lnTo>
                  <a:pt x="1868170" y="558164"/>
                </a:lnTo>
                <a:lnTo>
                  <a:pt x="1858390" y="503682"/>
                </a:lnTo>
                <a:close/>
              </a:path>
              <a:path w="4769866" h="1279271">
                <a:moveTo>
                  <a:pt x="2192611" y="540486"/>
                </a:moveTo>
                <a:lnTo>
                  <a:pt x="2045106" y="540486"/>
                </a:lnTo>
                <a:lnTo>
                  <a:pt x="2056991" y="541272"/>
                </a:lnTo>
                <a:lnTo>
                  <a:pt x="2068128" y="543255"/>
                </a:lnTo>
                <a:lnTo>
                  <a:pt x="2109735" y="572911"/>
                </a:lnTo>
                <a:lnTo>
                  <a:pt x="2126448" y="609647"/>
                </a:lnTo>
                <a:lnTo>
                  <a:pt x="2138895" y="658324"/>
                </a:lnTo>
                <a:lnTo>
                  <a:pt x="2191258" y="950976"/>
                </a:lnTo>
                <a:lnTo>
                  <a:pt x="2273935" y="936244"/>
                </a:lnTo>
                <a:lnTo>
                  <a:pt x="2214926" y="606513"/>
                </a:lnTo>
                <a:lnTo>
                  <a:pt x="2203337" y="565192"/>
                </a:lnTo>
                <a:lnTo>
                  <a:pt x="2192976" y="541154"/>
                </a:lnTo>
                <a:lnTo>
                  <a:pt x="2192611" y="540486"/>
                </a:lnTo>
                <a:close/>
              </a:path>
              <a:path w="4769866" h="1279271">
                <a:moveTo>
                  <a:pt x="2059198" y="457420"/>
                </a:moveTo>
                <a:lnTo>
                  <a:pt x="2015636" y="461733"/>
                </a:lnTo>
                <a:lnTo>
                  <a:pt x="1969618" y="477027"/>
                </a:lnTo>
                <a:lnTo>
                  <a:pt x="1933732" y="497602"/>
                </a:lnTo>
                <a:lnTo>
                  <a:pt x="1895187" y="529359"/>
                </a:lnTo>
                <a:lnTo>
                  <a:pt x="1868170" y="558164"/>
                </a:lnTo>
                <a:lnTo>
                  <a:pt x="1968701" y="558164"/>
                </a:lnTo>
                <a:lnTo>
                  <a:pt x="1969381" y="557805"/>
                </a:lnTo>
                <a:lnTo>
                  <a:pt x="1980713" y="552822"/>
                </a:lnTo>
                <a:lnTo>
                  <a:pt x="2018746" y="542384"/>
                </a:lnTo>
                <a:lnTo>
                  <a:pt x="2045106" y="540486"/>
                </a:lnTo>
                <a:lnTo>
                  <a:pt x="2192611" y="540486"/>
                </a:lnTo>
                <a:lnTo>
                  <a:pt x="2186980" y="530167"/>
                </a:lnTo>
                <a:lnTo>
                  <a:pt x="2157366" y="492929"/>
                </a:lnTo>
                <a:lnTo>
                  <a:pt x="2119136" y="468208"/>
                </a:lnTo>
                <a:lnTo>
                  <a:pt x="2072390" y="457792"/>
                </a:lnTo>
                <a:lnTo>
                  <a:pt x="2059198" y="457420"/>
                </a:lnTo>
                <a:close/>
              </a:path>
              <a:path w="4769866" h="1279271">
                <a:moveTo>
                  <a:pt x="2397633" y="208407"/>
                </a:moveTo>
                <a:lnTo>
                  <a:pt x="2314956" y="223138"/>
                </a:lnTo>
                <a:lnTo>
                  <a:pt x="2437003" y="907161"/>
                </a:lnTo>
                <a:lnTo>
                  <a:pt x="2519680" y="892429"/>
                </a:lnTo>
                <a:lnTo>
                  <a:pt x="2490343" y="728472"/>
                </a:lnTo>
                <a:lnTo>
                  <a:pt x="2534920" y="667893"/>
                </a:lnTo>
                <a:lnTo>
                  <a:pt x="2666918" y="667893"/>
                </a:lnTo>
                <a:lnTo>
                  <a:pt x="2639352" y="647065"/>
                </a:lnTo>
                <a:lnTo>
                  <a:pt x="2475865" y="647065"/>
                </a:lnTo>
                <a:lnTo>
                  <a:pt x="2397633" y="208407"/>
                </a:lnTo>
                <a:close/>
              </a:path>
              <a:path w="4769866" h="1279271">
                <a:moveTo>
                  <a:pt x="2666918" y="667893"/>
                </a:moveTo>
                <a:lnTo>
                  <a:pt x="2534920" y="667893"/>
                </a:lnTo>
                <a:lnTo>
                  <a:pt x="2770124" y="847725"/>
                </a:lnTo>
                <a:lnTo>
                  <a:pt x="2879216" y="828294"/>
                </a:lnTo>
                <a:lnTo>
                  <a:pt x="2666918" y="667893"/>
                </a:lnTo>
                <a:close/>
              </a:path>
              <a:path w="4769866" h="1279271">
                <a:moveTo>
                  <a:pt x="2774950" y="340233"/>
                </a:moveTo>
                <a:lnTo>
                  <a:pt x="2670683" y="358775"/>
                </a:lnTo>
                <a:lnTo>
                  <a:pt x="2475865" y="647065"/>
                </a:lnTo>
                <a:lnTo>
                  <a:pt x="2639352" y="647065"/>
                </a:lnTo>
                <a:lnTo>
                  <a:pt x="2587244" y="607695"/>
                </a:lnTo>
                <a:lnTo>
                  <a:pt x="2774950" y="340233"/>
                </a:lnTo>
                <a:close/>
              </a:path>
              <a:path w="4769866" h="1279271">
                <a:moveTo>
                  <a:pt x="3231769" y="258699"/>
                </a:moveTo>
                <a:lnTo>
                  <a:pt x="3142107" y="274700"/>
                </a:lnTo>
                <a:lnTo>
                  <a:pt x="3420999" y="707136"/>
                </a:lnTo>
                <a:lnTo>
                  <a:pt x="3366135" y="928243"/>
                </a:lnTo>
                <a:lnTo>
                  <a:pt x="3454527" y="912495"/>
                </a:lnTo>
                <a:lnTo>
                  <a:pt x="3527496" y="595757"/>
                </a:lnTo>
                <a:lnTo>
                  <a:pt x="3447415" y="595757"/>
                </a:lnTo>
                <a:lnTo>
                  <a:pt x="3231769" y="258699"/>
                </a:lnTo>
                <a:close/>
              </a:path>
              <a:path w="4769866" h="1279271">
                <a:moveTo>
                  <a:pt x="3621151" y="189230"/>
                </a:moveTo>
                <a:lnTo>
                  <a:pt x="3534537" y="204724"/>
                </a:lnTo>
                <a:lnTo>
                  <a:pt x="3447415" y="595757"/>
                </a:lnTo>
                <a:lnTo>
                  <a:pt x="3527496" y="595757"/>
                </a:lnTo>
                <a:lnTo>
                  <a:pt x="3621151" y="189230"/>
                </a:lnTo>
                <a:close/>
              </a:path>
              <a:path w="4769866" h="1279271">
                <a:moveTo>
                  <a:pt x="3971627" y="117892"/>
                </a:moveTo>
                <a:lnTo>
                  <a:pt x="3931700" y="120195"/>
                </a:lnTo>
                <a:lnTo>
                  <a:pt x="3891208" y="128462"/>
                </a:lnTo>
                <a:lnTo>
                  <a:pt x="3854791" y="142017"/>
                </a:lnTo>
                <a:lnTo>
                  <a:pt x="3812385" y="168918"/>
                </a:lnTo>
                <a:lnTo>
                  <a:pt x="3784758" y="196378"/>
                </a:lnTo>
                <a:lnTo>
                  <a:pt x="3760748" y="230131"/>
                </a:lnTo>
                <a:lnTo>
                  <a:pt x="3743346" y="271610"/>
                </a:lnTo>
                <a:lnTo>
                  <a:pt x="3733937" y="318123"/>
                </a:lnTo>
                <a:lnTo>
                  <a:pt x="3732289" y="360106"/>
                </a:lnTo>
                <a:lnTo>
                  <a:pt x="3732609" y="370190"/>
                </a:lnTo>
                <a:lnTo>
                  <a:pt x="3736966" y="413199"/>
                </a:lnTo>
                <a:lnTo>
                  <a:pt x="3745808" y="456229"/>
                </a:lnTo>
                <a:lnTo>
                  <a:pt x="3758392" y="494790"/>
                </a:lnTo>
                <a:lnTo>
                  <a:pt x="3774818" y="529547"/>
                </a:lnTo>
                <a:lnTo>
                  <a:pt x="3803065" y="570238"/>
                </a:lnTo>
                <a:lnTo>
                  <a:pt x="3839035" y="604804"/>
                </a:lnTo>
                <a:lnTo>
                  <a:pt x="3879677" y="628191"/>
                </a:lnTo>
                <a:lnTo>
                  <a:pt x="3925335" y="641241"/>
                </a:lnTo>
                <a:lnTo>
                  <a:pt x="3963397" y="644136"/>
                </a:lnTo>
                <a:lnTo>
                  <a:pt x="3976885" y="643772"/>
                </a:lnTo>
                <a:lnTo>
                  <a:pt x="4019941" y="638658"/>
                </a:lnTo>
                <a:lnTo>
                  <a:pt x="4059134" y="627342"/>
                </a:lnTo>
                <a:lnTo>
                  <a:pt x="4093914" y="610579"/>
                </a:lnTo>
                <a:lnTo>
                  <a:pt x="4133629" y="579398"/>
                </a:lnTo>
                <a:lnTo>
                  <a:pt x="4140756" y="571741"/>
                </a:lnTo>
                <a:lnTo>
                  <a:pt x="3971178" y="571741"/>
                </a:lnTo>
                <a:lnTo>
                  <a:pt x="3958960" y="571267"/>
                </a:lnTo>
                <a:lnTo>
                  <a:pt x="3912794" y="557733"/>
                </a:lnTo>
                <a:lnTo>
                  <a:pt x="3880088" y="534448"/>
                </a:lnTo>
                <a:lnTo>
                  <a:pt x="3853546" y="498229"/>
                </a:lnTo>
                <a:lnTo>
                  <a:pt x="3838042" y="462874"/>
                </a:lnTo>
                <a:lnTo>
                  <a:pt x="3826283" y="420248"/>
                </a:lnTo>
                <a:lnTo>
                  <a:pt x="3819031" y="374307"/>
                </a:lnTo>
                <a:lnTo>
                  <a:pt x="3817381" y="346458"/>
                </a:lnTo>
                <a:lnTo>
                  <a:pt x="3817504" y="333356"/>
                </a:lnTo>
                <a:lnTo>
                  <a:pt x="3824403" y="286318"/>
                </a:lnTo>
                <a:lnTo>
                  <a:pt x="3843315" y="245600"/>
                </a:lnTo>
                <a:lnTo>
                  <a:pt x="3880154" y="211617"/>
                </a:lnTo>
                <a:lnTo>
                  <a:pt x="3917467" y="196378"/>
                </a:lnTo>
                <a:lnTo>
                  <a:pt x="3957448" y="190665"/>
                </a:lnTo>
                <a:lnTo>
                  <a:pt x="4124124" y="190665"/>
                </a:lnTo>
                <a:lnTo>
                  <a:pt x="4115602" y="181399"/>
                </a:lnTo>
                <a:lnTo>
                  <a:pt x="4086655" y="155314"/>
                </a:lnTo>
                <a:lnTo>
                  <a:pt x="4043929" y="132039"/>
                </a:lnTo>
                <a:lnTo>
                  <a:pt x="3996837" y="119833"/>
                </a:lnTo>
                <a:lnTo>
                  <a:pt x="3984372" y="118515"/>
                </a:lnTo>
                <a:lnTo>
                  <a:pt x="3971627" y="117892"/>
                </a:lnTo>
                <a:close/>
              </a:path>
              <a:path w="4769866" h="1279271">
                <a:moveTo>
                  <a:pt x="4124124" y="190665"/>
                </a:moveTo>
                <a:lnTo>
                  <a:pt x="3957448" y="190665"/>
                </a:lnTo>
                <a:lnTo>
                  <a:pt x="3969757" y="190987"/>
                </a:lnTo>
                <a:lnTo>
                  <a:pt x="3981755" y="192427"/>
                </a:lnTo>
                <a:lnTo>
                  <a:pt x="4027291" y="209995"/>
                </a:lnTo>
                <a:lnTo>
                  <a:pt x="4063204" y="242622"/>
                </a:lnTo>
                <a:lnTo>
                  <a:pt x="4086481" y="285025"/>
                </a:lnTo>
                <a:lnTo>
                  <a:pt x="4099543" y="325330"/>
                </a:lnTo>
                <a:lnTo>
                  <a:pt x="4108926" y="373578"/>
                </a:lnTo>
                <a:lnTo>
                  <a:pt x="4112108" y="420248"/>
                </a:lnTo>
                <a:lnTo>
                  <a:pt x="4111983" y="428484"/>
                </a:lnTo>
                <a:lnTo>
                  <a:pt x="4104657" y="475609"/>
                </a:lnTo>
                <a:lnTo>
                  <a:pt x="4085150" y="517239"/>
                </a:lnTo>
                <a:lnTo>
                  <a:pt x="4048434" y="551116"/>
                </a:lnTo>
                <a:lnTo>
                  <a:pt x="4011055" y="566312"/>
                </a:lnTo>
                <a:lnTo>
                  <a:pt x="3971178" y="571741"/>
                </a:lnTo>
                <a:lnTo>
                  <a:pt x="4140756" y="571741"/>
                </a:lnTo>
                <a:lnTo>
                  <a:pt x="4165994" y="537679"/>
                </a:lnTo>
                <a:lnTo>
                  <a:pt x="4184967" y="495620"/>
                </a:lnTo>
                <a:lnTo>
                  <a:pt x="4195543" y="448840"/>
                </a:lnTo>
                <a:lnTo>
                  <a:pt x="4197860" y="415512"/>
                </a:lnTo>
                <a:lnTo>
                  <a:pt x="4197723" y="397341"/>
                </a:lnTo>
                <a:lnTo>
                  <a:pt x="4193849" y="355619"/>
                </a:lnTo>
                <a:lnTo>
                  <a:pt x="4186286" y="316108"/>
                </a:lnTo>
                <a:lnTo>
                  <a:pt x="4174724" y="277389"/>
                </a:lnTo>
                <a:lnTo>
                  <a:pt x="4159308" y="242194"/>
                </a:lnTo>
                <a:lnTo>
                  <a:pt x="4132191" y="200326"/>
                </a:lnTo>
                <a:lnTo>
                  <a:pt x="4124124" y="190665"/>
                </a:lnTo>
                <a:close/>
              </a:path>
              <a:path w="4769866" h="1279271">
                <a:moveTo>
                  <a:pt x="4354449" y="58547"/>
                </a:moveTo>
                <a:lnTo>
                  <a:pt x="4271772" y="73279"/>
                </a:lnTo>
                <a:lnTo>
                  <a:pt x="4330744" y="402735"/>
                </a:lnTo>
                <a:lnTo>
                  <a:pt x="4334137" y="417452"/>
                </a:lnTo>
                <a:lnTo>
                  <a:pt x="4347475" y="457097"/>
                </a:lnTo>
                <a:lnTo>
                  <a:pt x="4372776" y="499542"/>
                </a:lnTo>
                <a:lnTo>
                  <a:pt x="4407045" y="530254"/>
                </a:lnTo>
                <a:lnTo>
                  <a:pt x="4449770" y="547925"/>
                </a:lnTo>
                <a:lnTo>
                  <a:pt x="4487295" y="551878"/>
                </a:lnTo>
                <a:lnTo>
                  <a:pt x="4500961" y="551399"/>
                </a:lnTo>
                <a:lnTo>
                  <a:pt x="4542344" y="544945"/>
                </a:lnTo>
                <a:lnTo>
                  <a:pt x="4588820" y="526566"/>
                </a:lnTo>
                <a:lnTo>
                  <a:pt x="4621157" y="505216"/>
                </a:lnTo>
                <a:lnTo>
                  <a:pt x="4658655" y="471461"/>
                </a:lnTo>
                <a:lnTo>
                  <a:pt x="4660788" y="469236"/>
                </a:lnTo>
                <a:lnTo>
                  <a:pt x="4498501" y="469236"/>
                </a:lnTo>
                <a:lnTo>
                  <a:pt x="4486995" y="468436"/>
                </a:lnTo>
                <a:lnTo>
                  <a:pt x="4447076" y="448097"/>
                </a:lnTo>
                <a:lnTo>
                  <a:pt x="4423670" y="413487"/>
                </a:lnTo>
                <a:lnTo>
                  <a:pt x="4409751" y="365522"/>
                </a:lnTo>
                <a:lnTo>
                  <a:pt x="4404360" y="338074"/>
                </a:lnTo>
                <a:lnTo>
                  <a:pt x="4354449" y="58547"/>
                </a:lnTo>
                <a:close/>
              </a:path>
              <a:path w="4769866" h="1279271">
                <a:moveTo>
                  <a:pt x="4762781" y="451231"/>
                </a:moveTo>
                <a:lnTo>
                  <a:pt x="4677537" y="451231"/>
                </a:lnTo>
                <a:lnTo>
                  <a:pt x="4687316" y="505713"/>
                </a:lnTo>
                <a:lnTo>
                  <a:pt x="4769866" y="490982"/>
                </a:lnTo>
                <a:lnTo>
                  <a:pt x="4762781" y="451231"/>
                </a:lnTo>
                <a:close/>
              </a:path>
              <a:path w="4769866" h="1279271">
                <a:moveTo>
                  <a:pt x="4682363" y="0"/>
                </a:moveTo>
                <a:lnTo>
                  <a:pt x="4599686" y="14732"/>
                </a:lnTo>
                <a:lnTo>
                  <a:pt x="4664230" y="382342"/>
                </a:lnTo>
                <a:lnTo>
                  <a:pt x="4656066" y="391105"/>
                </a:lnTo>
                <a:lnTo>
                  <a:pt x="4618960" y="424041"/>
                </a:lnTo>
                <a:lnTo>
                  <a:pt x="4585705" y="446458"/>
                </a:lnTo>
                <a:lnTo>
                  <a:pt x="4538930" y="464555"/>
                </a:lnTo>
                <a:lnTo>
                  <a:pt x="4498501" y="469236"/>
                </a:lnTo>
                <a:lnTo>
                  <a:pt x="4660788" y="469236"/>
                </a:lnTo>
                <a:lnTo>
                  <a:pt x="4668084" y="461625"/>
                </a:lnTo>
                <a:lnTo>
                  <a:pt x="4677537" y="451231"/>
                </a:lnTo>
                <a:lnTo>
                  <a:pt x="4762781" y="451231"/>
                </a:lnTo>
                <a:lnTo>
                  <a:pt x="4682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11/26/2017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" cy="1022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2207" y="184784"/>
            <a:ext cx="6339585" cy="6084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525" y="1690871"/>
            <a:ext cx="7452949" cy="32061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3.jpg"/><Relationship Id="rId7" Type="http://schemas.openxmlformats.org/officeDocument/2006/relationships/image" Target="../media/image2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3" y="0"/>
            <a:ext cx="9156986" cy="68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76" rIns="0" bIns="0" rtlCol="0">
            <a:noAutofit/>
          </a:bodyPr>
          <a:lstStyle/>
          <a:p>
            <a:pPr marL="1314450">
              <a:lnSpc>
                <a:spcPct val="100000"/>
              </a:lnSpc>
            </a:pPr>
            <a:r>
              <a:rPr sz="3200" dirty="0" smtClean="0">
                <a:latin typeface="Verdana"/>
                <a:cs typeface="Verdana"/>
              </a:rPr>
              <a:t>Le</a:t>
            </a:r>
            <a:r>
              <a:rPr sz="3200" spc="-15" dirty="0" smtClean="0">
                <a:latin typeface="Verdana"/>
                <a:cs typeface="Verdana"/>
              </a:rPr>
              <a:t>a</a:t>
            </a:r>
            <a:r>
              <a:rPr sz="3200" spc="0" dirty="0" smtClean="0">
                <a:latin typeface="Verdana"/>
                <a:cs typeface="Verdana"/>
              </a:rPr>
              <a:t>rning</a:t>
            </a:r>
            <a:r>
              <a:rPr sz="3200" spc="-25" dirty="0" smtClean="0">
                <a:latin typeface="Verdana"/>
                <a:cs typeface="Verdana"/>
              </a:rPr>
              <a:t> </a:t>
            </a:r>
            <a:r>
              <a:rPr sz="3200" spc="0" dirty="0" smtClean="0">
                <a:latin typeface="Verdana"/>
                <a:cs typeface="Verdana"/>
              </a:rPr>
              <a:t>Bridges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331721"/>
            <a:ext cx="8521065" cy="308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tt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ut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sta</a:t>
            </a:r>
            <a:r>
              <a:rPr sz="2800" spc="-10" dirty="0" smtClean="0">
                <a:latin typeface="Arial"/>
                <a:cs typeface="Arial"/>
              </a:rPr>
              <a:t>tic</a:t>
            </a:r>
            <a:r>
              <a:rPr sz="2800" spc="-15" dirty="0" smtClean="0">
                <a:latin typeface="Arial"/>
                <a:cs typeface="Arial"/>
              </a:rPr>
              <a:t> ta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le </a:t>
            </a:r>
            <a:r>
              <a:rPr sz="2800" spc="-10" dirty="0" smtClean="0">
                <a:latin typeface="Arial"/>
                <a:cs typeface="Arial"/>
              </a:rPr>
              <a:t>is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amic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ta</a:t>
            </a:r>
            <a:r>
              <a:rPr sz="2800" spc="-10" dirty="0" smtClean="0">
                <a:latin typeface="Arial"/>
                <a:cs typeface="Arial"/>
              </a:rPr>
              <a:t>bl</a:t>
            </a:r>
            <a:r>
              <a:rPr sz="2800" spc="-15" dirty="0" smtClean="0">
                <a:latin typeface="Arial"/>
                <a:cs typeface="Arial"/>
              </a:rPr>
              <a:t> e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maps a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ses to</a:t>
            </a:r>
            <a:r>
              <a:rPr sz="2800" spc="3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5" dirty="0" smtClean="0">
                <a:latin typeface="Arial"/>
                <a:cs typeface="Arial"/>
              </a:rPr>
              <a:t>orts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20" dirty="0" smtClean="0">
                <a:latin typeface="Arial"/>
                <a:cs typeface="Arial"/>
              </a:rPr>
              <a:t>tom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tic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10" dirty="0" smtClean="0">
                <a:latin typeface="Arial"/>
                <a:cs typeface="Arial"/>
              </a:rPr>
              <a:t>y</a:t>
            </a:r>
            <a:r>
              <a:rPr sz="2800" spc="-10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To </a:t>
            </a:r>
            <a:r>
              <a:rPr sz="2800" spc="-25" dirty="0" smtClean="0">
                <a:latin typeface="Arial"/>
                <a:cs typeface="Arial"/>
              </a:rPr>
              <a:t>m</a:t>
            </a:r>
            <a:r>
              <a:rPr sz="2800" spc="-15" dirty="0" smtClean="0">
                <a:latin typeface="Arial"/>
                <a:cs typeface="Arial"/>
              </a:rPr>
              <a:t> a</a:t>
            </a:r>
            <a:r>
              <a:rPr sz="2800" spc="-10" dirty="0" smtClean="0">
                <a:latin typeface="Arial"/>
                <a:cs typeface="Arial"/>
              </a:rPr>
              <a:t>k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 </a:t>
            </a:r>
            <a:r>
              <a:rPr sz="2800" spc="-15" dirty="0" smtClean="0">
                <a:latin typeface="Arial"/>
                <a:cs typeface="Arial"/>
              </a:rPr>
              <a:t>ta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le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y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amic,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we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ed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ge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</a:t>
            </a:r>
            <a:r>
              <a:rPr sz="2800" spc="-10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gra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 y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lea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ns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fro</a:t>
            </a:r>
            <a:r>
              <a:rPr sz="2800" spc="-2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fra</a:t>
            </a:r>
            <a:r>
              <a:rPr sz="2800" spc="-20" dirty="0" smtClean="0">
                <a:latin typeface="Arial"/>
                <a:cs typeface="Arial"/>
              </a:rPr>
              <a:t>me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mo</a:t>
            </a:r>
            <a:r>
              <a:rPr sz="2800" spc="-10" dirty="0" smtClean="0">
                <a:latin typeface="Arial"/>
                <a:cs typeface="Arial"/>
              </a:rPr>
              <a:t>v</a:t>
            </a:r>
            <a:r>
              <a:rPr sz="2800" spc="-20" dirty="0" smtClean="0">
                <a:latin typeface="Arial"/>
                <a:cs typeface="Arial"/>
              </a:rPr>
              <a:t>em</a:t>
            </a:r>
            <a:r>
              <a:rPr sz="2800" spc="-15" dirty="0" smtClean="0">
                <a:latin typeface="Arial"/>
                <a:cs typeface="Arial"/>
              </a:rPr>
              <a:t>ent</a:t>
            </a:r>
            <a:r>
              <a:rPr sz="2800" spc="-5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355600" marR="90805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lea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ge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an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netwo</a:t>
            </a:r>
            <a:r>
              <a:rPr sz="2800" spc="-10" dirty="0" smtClean="0">
                <a:latin typeface="Arial"/>
                <a:cs typeface="Arial"/>
              </a:rPr>
              <a:t>rk,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nd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it will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learn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etwork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topology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without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help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fr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5" dirty="0" smtClean="0">
                <a:latin typeface="Arial"/>
                <a:cs typeface="Arial"/>
              </a:rPr>
              <a:t>m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hu ma</a:t>
            </a:r>
            <a:r>
              <a:rPr sz="2800" spc="-15" dirty="0" smtClean="0"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339585" cy="762000"/>
          </a:xfrm>
        </p:spPr>
        <p:txBody>
          <a:bodyPr/>
          <a:lstStyle/>
          <a:p>
            <a:r>
              <a:rPr lang="en-US" dirty="0" smtClean="0"/>
              <a:t>Learning Bridge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674992" cy="608427"/>
          </a:xfrm>
        </p:spPr>
        <p:txBody>
          <a:bodyPr/>
          <a:lstStyle/>
          <a:p>
            <a:r>
              <a:rPr lang="en-US" sz="3600" dirty="0" smtClean="0"/>
              <a:t>Loop Problem in Learning Bridge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06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90"/>
              </a:lnSpc>
            </a:pPr>
            <a:r>
              <a:rPr sz="4000" spc="-40" dirty="0" smtClean="0">
                <a:latin typeface="Verdana"/>
                <a:cs typeface="Verdana"/>
              </a:rPr>
              <a:t>Tw</a:t>
            </a:r>
            <a:r>
              <a:rPr sz="4000" spc="-25" dirty="0" smtClean="0">
                <a:latin typeface="Verdana"/>
                <a:cs typeface="Verdana"/>
              </a:rPr>
              <a:t>o-Layer</a:t>
            </a:r>
            <a:r>
              <a:rPr sz="4000" spc="10" dirty="0" smtClean="0">
                <a:latin typeface="Verdana"/>
                <a:cs typeface="Verdana"/>
              </a:rPr>
              <a:t> </a:t>
            </a:r>
            <a:r>
              <a:rPr sz="4000" spc="-30" dirty="0" smtClean="0">
                <a:latin typeface="Verdana"/>
                <a:cs typeface="Verdana"/>
              </a:rPr>
              <a:t>Switches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331721"/>
            <a:ext cx="8590280" cy="4106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08585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The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two</a:t>
            </a:r>
            <a:r>
              <a:rPr sz="2800" spc="-5" dirty="0" smtClean="0">
                <a:latin typeface="Arial"/>
                <a:cs typeface="Arial"/>
              </a:rPr>
              <a:t>-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aye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s</a:t>
            </a:r>
            <a:r>
              <a:rPr sz="2800" spc="-15" dirty="0" smtClean="0">
                <a:latin typeface="Arial"/>
                <a:cs typeface="Arial"/>
              </a:rPr>
              <a:t>wit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fo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ms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5" dirty="0" smtClean="0">
                <a:latin typeface="Arial"/>
                <a:cs typeface="Arial"/>
              </a:rPr>
              <a:t>hy</a:t>
            </a:r>
            <a:r>
              <a:rPr sz="2800" spc="-10" dirty="0" smtClean="0">
                <a:latin typeface="Arial"/>
                <a:cs typeface="Arial"/>
              </a:rPr>
              <a:t>sic</a:t>
            </a:r>
            <a:r>
              <a:rPr sz="2800" spc="-15" dirty="0" smtClean="0">
                <a:latin typeface="Arial"/>
                <a:cs typeface="Arial"/>
              </a:rPr>
              <a:t>al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5" dirty="0" smtClean="0">
                <a:latin typeface="Arial"/>
                <a:cs typeface="Arial"/>
              </a:rPr>
              <a:t> ata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nk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aye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15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5"/>
              </a:spcBef>
            </a:pPr>
            <a:endParaRPr sz="650"/>
          </a:p>
          <a:p>
            <a:pPr marL="355600" marR="13716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two</a:t>
            </a:r>
            <a:r>
              <a:rPr sz="2800" spc="-5" dirty="0" smtClean="0">
                <a:latin typeface="Arial"/>
                <a:cs typeface="Arial"/>
              </a:rPr>
              <a:t>-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aye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s</a:t>
            </a:r>
            <a:r>
              <a:rPr sz="2800" spc="-15" dirty="0" smtClean="0">
                <a:latin typeface="Arial"/>
                <a:cs typeface="Arial"/>
              </a:rPr>
              <a:t>wit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5" dirty="0" smtClean="0">
                <a:latin typeface="Arial"/>
                <a:cs typeface="Arial"/>
              </a:rPr>
              <a:t> i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b</a:t>
            </a:r>
            <a:r>
              <a:rPr sz="2800" spc="-10" dirty="0" smtClean="0">
                <a:latin typeface="Arial"/>
                <a:cs typeface="Arial"/>
              </a:rPr>
              <a:t>rid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ge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with </a:t>
            </a:r>
            <a:r>
              <a:rPr sz="2800" spc="-20" dirty="0" smtClean="0">
                <a:latin typeface="Arial"/>
                <a:cs typeface="Arial"/>
              </a:rPr>
              <a:t>ma</a:t>
            </a:r>
            <a:r>
              <a:rPr sz="2800" spc="-15" dirty="0" smtClean="0">
                <a:latin typeface="Arial"/>
                <a:cs typeface="Arial"/>
              </a:rPr>
              <a:t>ny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5" dirty="0" smtClean="0">
                <a:latin typeface="Arial"/>
                <a:cs typeface="Arial"/>
              </a:rPr>
              <a:t> 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ts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gn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hat</a:t>
            </a:r>
            <a:r>
              <a:rPr sz="2800" spc="3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ws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bet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er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(fa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)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rfo</a:t>
            </a:r>
            <a:r>
              <a:rPr sz="2800" spc="-20" dirty="0" smtClean="0">
                <a:latin typeface="Arial"/>
                <a:cs typeface="Arial"/>
              </a:rPr>
              <a:t>rm</a:t>
            </a:r>
            <a:r>
              <a:rPr sz="2800" spc="-10" dirty="0" smtClean="0">
                <a:latin typeface="Arial"/>
                <a:cs typeface="Arial"/>
              </a:rPr>
              <a:t> ance.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tw</a:t>
            </a:r>
            <a:r>
              <a:rPr sz="2800" spc="-25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-la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15" dirty="0" smtClean="0">
                <a:latin typeface="Arial"/>
                <a:cs typeface="Arial"/>
              </a:rPr>
              <a:t>er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swit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ma</a:t>
            </a:r>
            <a:r>
              <a:rPr sz="2800" spc="-10" dirty="0" smtClean="0">
                <a:latin typeface="Arial"/>
                <a:cs typeface="Arial"/>
              </a:rPr>
              <a:t>k</a:t>
            </a:r>
            <a:r>
              <a:rPr sz="2800" spc="-15" dirty="0" smtClean="0">
                <a:latin typeface="Arial"/>
                <a:cs typeface="Arial"/>
              </a:rPr>
              <a:t>es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f</a:t>
            </a:r>
            <a:r>
              <a:rPr sz="2800" spc="-10" dirty="0" smtClean="0">
                <a:latin typeface="Arial"/>
                <a:cs typeface="Arial"/>
              </a:rPr>
              <a:t>ilt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ri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cis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on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ba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MAC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ame </a:t>
            </a:r>
            <a:r>
              <a:rPr sz="2800" spc="-10" dirty="0" smtClean="0">
                <a:latin typeface="Arial"/>
                <a:cs typeface="Arial"/>
              </a:rPr>
              <a:t>it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ece</a:t>
            </a:r>
            <a:r>
              <a:rPr sz="2800" spc="-10" dirty="0" smtClean="0">
                <a:latin typeface="Arial"/>
                <a:cs typeface="Arial"/>
              </a:rPr>
              <a:t>iv</a:t>
            </a:r>
            <a:r>
              <a:rPr sz="2800" spc="-20" dirty="0" smtClean="0"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They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15" dirty="0" smtClean="0">
                <a:latin typeface="Arial"/>
                <a:cs typeface="Arial"/>
              </a:rPr>
              <a:t>k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MAC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ses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in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th</a:t>
            </a:r>
            <a:r>
              <a:rPr sz="2800" spc="-20" dirty="0" smtClean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10" dirty="0" smtClean="0">
                <a:latin typeface="Arial"/>
                <a:cs typeface="Arial"/>
              </a:rPr>
              <a:t>fr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me.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 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4330"/>
            <a:ext cx="8458199" cy="40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9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37410">
              <a:lnSpc>
                <a:spcPts val="4790"/>
              </a:lnSpc>
            </a:pPr>
            <a:r>
              <a:rPr sz="4000" spc="-25" dirty="0" smtClean="0">
                <a:latin typeface="Verdana"/>
                <a:cs typeface="Verdana"/>
              </a:rPr>
              <a:t>Routers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31721"/>
            <a:ext cx="8404225" cy="410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8636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ro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-15" dirty="0" smtClean="0">
                <a:latin typeface="Arial"/>
                <a:cs typeface="Arial"/>
              </a:rPr>
              <a:t>ter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-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aye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vic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routes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k</a:t>
            </a:r>
            <a:r>
              <a:rPr sz="2800" spc="-15" dirty="0" smtClean="0">
                <a:latin typeface="Arial"/>
                <a:cs typeface="Arial"/>
              </a:rPr>
              <a:t>ets base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ir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es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5"/>
              </a:spcBef>
            </a:pPr>
            <a:endParaRPr sz="650"/>
          </a:p>
          <a:p>
            <a:pPr marL="355600" marR="73025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ro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-15" dirty="0" smtClean="0">
                <a:latin typeface="Arial"/>
                <a:cs typeface="Arial"/>
              </a:rPr>
              <a:t>ter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rm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lly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15" dirty="0" smtClean="0">
                <a:latin typeface="Arial"/>
                <a:cs typeface="Arial"/>
              </a:rPr>
              <a:t>ts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LANs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nd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WANs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in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 In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and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as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r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ti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ble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ed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for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ma</a:t>
            </a:r>
            <a:r>
              <a:rPr sz="2800" spc="-15" dirty="0" smtClean="0">
                <a:latin typeface="Arial"/>
                <a:cs typeface="Arial"/>
              </a:rPr>
              <a:t> k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ng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ns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ab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ut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ro</a:t>
            </a:r>
            <a:r>
              <a:rPr sz="2800" spc="-15" dirty="0" smtClean="0">
                <a:latin typeface="Arial"/>
                <a:cs typeface="Arial"/>
              </a:rPr>
              <a:t>ute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The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rou</a:t>
            </a:r>
            <a:r>
              <a:rPr sz="2800" spc="-10" dirty="0" smtClean="0">
                <a:latin typeface="Arial"/>
                <a:cs typeface="Arial"/>
              </a:rPr>
              <a:t>ti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ables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are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no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mally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15" dirty="0" smtClean="0">
                <a:latin typeface="Arial"/>
                <a:cs typeface="Arial"/>
              </a:rPr>
              <a:t>namic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are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u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5" dirty="0" smtClean="0">
                <a:latin typeface="Arial"/>
                <a:cs typeface="Arial"/>
              </a:rPr>
              <a:t>dat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ng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ro</a:t>
            </a:r>
            <a:r>
              <a:rPr sz="2800" spc="-15" dirty="0" smtClean="0">
                <a:latin typeface="Arial"/>
                <a:cs typeface="Arial"/>
              </a:rPr>
              <a:t>ut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ng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ot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co</a:t>
            </a:r>
            <a:r>
              <a:rPr sz="2800" spc="-10" dirty="0" smtClean="0">
                <a:latin typeface="Arial"/>
                <a:cs typeface="Arial"/>
              </a:rPr>
              <a:t>ls.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15" dirty="0" smtClean="0">
                <a:latin typeface="Arial"/>
                <a:cs typeface="Arial"/>
              </a:rPr>
              <a:t>In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es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ro</a:t>
            </a:r>
            <a:r>
              <a:rPr sz="2800" spc="-15" dirty="0" smtClean="0">
                <a:latin typeface="Arial"/>
                <a:cs typeface="Arial"/>
              </a:rPr>
              <a:t>ut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rs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ct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LA</a:t>
            </a:r>
            <a:r>
              <a:rPr sz="2800" spc="-35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W</a:t>
            </a:r>
            <a:r>
              <a:rPr sz="2800" spc="-2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800" spc="-3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32330">
              <a:lnSpc>
                <a:spcPct val="100000"/>
              </a:lnSpc>
            </a:pPr>
            <a:r>
              <a:rPr sz="3600" dirty="0" smtClean="0">
                <a:latin typeface="Verdana"/>
                <a:cs typeface="Verdana"/>
              </a:rPr>
              <a:t>G</a:t>
            </a:r>
            <a:r>
              <a:rPr sz="3600" spc="-15" dirty="0" smtClean="0">
                <a:latin typeface="Verdana"/>
                <a:cs typeface="Verdana"/>
              </a:rPr>
              <a:t>a</a:t>
            </a:r>
            <a:r>
              <a:rPr sz="3600" spc="0" dirty="0" smtClean="0">
                <a:latin typeface="Verdana"/>
                <a:cs typeface="Verdana"/>
              </a:rPr>
              <a:t>teway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55521"/>
            <a:ext cx="8274050" cy="308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Arial"/>
                <a:cs typeface="Arial"/>
              </a:rPr>
              <a:t>ateway </a:t>
            </a:r>
            <a:r>
              <a:rPr sz="2800" spc="-10" dirty="0" smtClean="0">
                <a:latin typeface="Arial"/>
                <a:cs typeface="Arial"/>
              </a:rPr>
              <a:t>is 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rm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lly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com</a:t>
            </a:r>
            <a:r>
              <a:rPr sz="2800" spc="-15" dirty="0" smtClean="0">
                <a:latin typeface="Arial"/>
                <a:cs typeface="Arial"/>
              </a:rPr>
              <a:t>put</a:t>
            </a:r>
            <a:r>
              <a:rPr sz="2800" spc="-10" dirty="0" smtClean="0">
                <a:latin typeface="Arial"/>
                <a:cs typeface="Arial"/>
              </a:rPr>
              <a:t>er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</a:t>
            </a:r>
            <a:r>
              <a:rPr sz="2800" spc="-10" dirty="0" smtClean="0">
                <a:latin typeface="Arial"/>
                <a:cs typeface="Arial"/>
              </a:rPr>
              <a:t>at</a:t>
            </a:r>
            <a:r>
              <a:rPr sz="2800" spc="3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p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at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s in 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 f</a:t>
            </a:r>
            <a:r>
              <a:rPr sz="2800" spc="-10" dirty="0" smtClean="0">
                <a:latin typeface="Arial"/>
                <a:cs typeface="Arial"/>
              </a:rPr>
              <a:t>iv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la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s 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nte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v</a:t>
            </a:r>
            <a:r>
              <a:rPr sz="2800" spc="-20" dirty="0" smtClean="0">
                <a:latin typeface="Arial"/>
                <a:cs typeface="Arial"/>
              </a:rPr>
              <a:t>en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ayers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OS</a:t>
            </a:r>
            <a:r>
              <a:rPr sz="2800" spc="-10" dirty="0" smtClean="0">
                <a:latin typeface="Arial"/>
                <a:cs typeface="Arial"/>
              </a:rPr>
              <a:t> I </a:t>
            </a:r>
            <a:r>
              <a:rPr sz="2800" spc="-20" dirty="0" smtClean="0">
                <a:latin typeface="Arial"/>
                <a:cs typeface="Arial"/>
              </a:rPr>
              <a:t>mod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355600" marR="12827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The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Arial"/>
                <a:cs typeface="Arial"/>
              </a:rPr>
              <a:t>ateway co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cti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two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ems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tak 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ame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it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ri</a:t>
            </a:r>
            <a:r>
              <a:rPr sz="2800" spc="-5" dirty="0" smtClean="0">
                <a:latin typeface="Arial"/>
                <a:cs typeface="Arial"/>
              </a:rPr>
              <a:t>v</a:t>
            </a:r>
            <a:r>
              <a:rPr sz="2800" spc="-15" dirty="0" smtClean="0">
                <a:latin typeface="Arial"/>
                <a:cs typeface="Arial"/>
              </a:rPr>
              <a:t>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fro</a:t>
            </a:r>
            <a:r>
              <a:rPr sz="2800" spc="-2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 </a:t>
            </a:r>
            <a:r>
              <a:rPr sz="2800" spc="-10" dirty="0" smtClean="0">
                <a:latin typeface="Arial"/>
                <a:cs typeface="Arial"/>
              </a:rPr>
              <a:t>fi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em,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move</a:t>
            </a:r>
            <a:r>
              <a:rPr sz="2800" spc="-10" dirty="0" smtClean="0">
                <a:latin typeface="Arial"/>
                <a:cs typeface="Arial"/>
              </a:rPr>
              <a:t> it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up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O</a:t>
            </a:r>
            <a:r>
              <a:rPr sz="2800" spc="-35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ppl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10" dirty="0" smtClean="0">
                <a:latin typeface="Arial"/>
                <a:cs typeface="Arial"/>
              </a:rPr>
              <a:t>ti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l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y</a:t>
            </a:r>
            <a:r>
              <a:rPr sz="2800" spc="-15" dirty="0" smtClean="0">
                <a:latin typeface="Arial"/>
                <a:cs typeface="Arial"/>
              </a:rPr>
              <a:t>er,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r</a:t>
            </a:r>
            <a:r>
              <a:rPr sz="2800" spc="-20" dirty="0" smtClean="0">
                <a:latin typeface="Arial"/>
                <a:cs typeface="Arial"/>
              </a:rPr>
              <a:t>emo</a:t>
            </a:r>
            <a:r>
              <a:rPr sz="2800" spc="-10" dirty="0" smtClean="0">
                <a:latin typeface="Arial"/>
                <a:cs typeface="Arial"/>
              </a:rPr>
              <a:t>v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6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-20" dirty="0" smtClean="0">
                <a:latin typeface="Arial"/>
                <a:cs typeface="Arial"/>
              </a:rPr>
              <a:t> me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sa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76" rIns="0" bIns="0" rtlCol="0">
            <a:noAutofit/>
          </a:bodyPr>
          <a:lstStyle/>
          <a:p>
            <a:pPr marL="748665">
              <a:lnSpc>
                <a:spcPct val="100000"/>
              </a:lnSpc>
            </a:pPr>
            <a:r>
              <a:rPr sz="3200" dirty="0" smtClean="0">
                <a:latin typeface="Verdana"/>
                <a:cs typeface="Verdana"/>
              </a:rPr>
              <a:t>B</a:t>
            </a:r>
            <a:r>
              <a:rPr sz="3200" spc="-15" dirty="0" smtClean="0">
                <a:latin typeface="Verdana"/>
                <a:cs typeface="Verdana"/>
              </a:rPr>
              <a:t>A</a:t>
            </a:r>
            <a:r>
              <a:rPr sz="3200" spc="0" dirty="0" smtClean="0">
                <a:latin typeface="Verdana"/>
                <a:cs typeface="Verdana"/>
              </a:rPr>
              <a:t>CK</a:t>
            </a:r>
            <a:r>
              <a:rPr sz="3200" spc="-15" dirty="0" smtClean="0">
                <a:latin typeface="Verdana"/>
                <a:cs typeface="Verdana"/>
              </a:rPr>
              <a:t>B</a:t>
            </a:r>
            <a:r>
              <a:rPr sz="3200" spc="0" dirty="0" smtClean="0">
                <a:latin typeface="Verdana"/>
                <a:cs typeface="Verdana"/>
              </a:rPr>
              <a:t>ONE</a:t>
            </a:r>
            <a:r>
              <a:rPr sz="3200" spc="-15" dirty="0" smtClean="0">
                <a:latin typeface="Verdana"/>
                <a:cs typeface="Verdana"/>
              </a:rPr>
              <a:t> </a:t>
            </a:r>
            <a:r>
              <a:rPr sz="3200" spc="0" dirty="0" smtClean="0">
                <a:latin typeface="Verdana"/>
                <a:cs typeface="Verdana"/>
              </a:rPr>
              <a:t>NET</a:t>
            </a:r>
            <a:r>
              <a:rPr sz="3200" spc="-10" dirty="0" smtClean="0">
                <a:latin typeface="Verdana"/>
                <a:cs typeface="Verdana"/>
              </a:rPr>
              <a:t>W</a:t>
            </a:r>
            <a:r>
              <a:rPr sz="3200" spc="0" dirty="0" smtClean="0">
                <a:latin typeface="Verdana"/>
                <a:cs typeface="Verdana"/>
              </a:rPr>
              <a:t>ORKS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55521"/>
            <a:ext cx="8486775" cy="32531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5560" indent="-3429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ac</a:t>
            </a:r>
            <a:r>
              <a:rPr sz="2800" spc="-10" dirty="0" smtClean="0">
                <a:latin typeface="Arial"/>
                <a:cs typeface="Arial"/>
              </a:rPr>
              <a:t>k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two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k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ws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seve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L</a:t>
            </a:r>
            <a:r>
              <a:rPr sz="2800" spc="-20" dirty="0" smtClean="0">
                <a:latin typeface="Arial"/>
                <a:cs typeface="Arial"/>
              </a:rPr>
              <a:t>ANs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on</a:t>
            </a:r>
            <a:r>
              <a:rPr sz="2800" spc="-15" dirty="0" smtClean="0">
                <a:latin typeface="Arial"/>
                <a:cs typeface="Arial"/>
              </a:rPr>
              <a:t> nec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5"/>
              </a:spcBef>
            </a:pPr>
            <a:endParaRPr sz="650"/>
          </a:p>
          <a:p>
            <a:pPr marL="355600" marR="12700" indent="-3429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por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ion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omp</a:t>
            </a:r>
            <a:r>
              <a:rPr sz="2800" spc="-15" dirty="0" smtClean="0">
                <a:latin typeface="Arial"/>
                <a:cs typeface="Arial"/>
              </a:rPr>
              <a:t>uter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ne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work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20" dirty="0" smtClean="0">
                <a:latin typeface="Arial"/>
                <a:cs typeface="Arial"/>
              </a:rPr>
              <a:t>pa</a:t>
            </a:r>
            <a:r>
              <a:rPr sz="2800" spc="-15" dirty="0" smtClean="0">
                <a:latin typeface="Arial"/>
                <a:cs typeface="Arial"/>
              </a:rPr>
              <a:t>ble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 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ryi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ma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ity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af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spc="-10" dirty="0" smtClean="0">
                <a:latin typeface="Arial"/>
                <a:cs typeface="Arial"/>
              </a:rPr>
              <a:t>ic</a:t>
            </a:r>
            <a:r>
              <a:rPr sz="2800" spc="-20" dirty="0" smtClean="0">
                <a:latin typeface="Arial"/>
                <a:cs typeface="Arial"/>
              </a:rPr>
              <a:t> 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etwork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gh</a:t>
            </a:r>
            <a:r>
              <a:rPr sz="2800" spc="-10" dirty="0" smtClean="0">
                <a:latin typeface="Arial"/>
                <a:cs typeface="Arial"/>
              </a:rPr>
              <a:t> speeds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latin typeface="Arial"/>
                <a:cs typeface="Arial"/>
              </a:rPr>
              <a:t>Bus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Bac</a:t>
            </a:r>
            <a:r>
              <a:rPr sz="2800" spc="-10" dirty="0" smtClean="0">
                <a:latin typeface="Arial"/>
                <a:cs typeface="Arial"/>
              </a:rPr>
              <a:t>k</a:t>
            </a:r>
            <a:r>
              <a:rPr sz="2800" spc="-20" dirty="0" smtClean="0">
                <a:latin typeface="Arial"/>
                <a:cs typeface="Arial"/>
              </a:rPr>
              <a:t>bo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15" dirty="0" smtClean="0">
                <a:latin typeface="Arial"/>
                <a:cs typeface="Arial"/>
              </a:rPr>
              <a:t>Star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Bac</a:t>
            </a:r>
            <a:r>
              <a:rPr sz="2800" spc="-10" dirty="0" smtClean="0">
                <a:latin typeface="Arial"/>
                <a:cs typeface="Arial"/>
              </a:rPr>
              <a:t>k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8730">
              <a:lnSpc>
                <a:spcPts val="4790"/>
              </a:lnSpc>
            </a:pPr>
            <a:r>
              <a:rPr sz="4000" spc="-30" dirty="0" smtClean="0">
                <a:latin typeface="Verdana"/>
                <a:cs typeface="Verdana"/>
              </a:rPr>
              <a:t>VI</a:t>
            </a:r>
            <a:r>
              <a:rPr sz="4000" spc="-50" dirty="0" smtClean="0">
                <a:latin typeface="Verdana"/>
                <a:cs typeface="Verdana"/>
              </a:rPr>
              <a:t>R</a:t>
            </a:r>
            <a:r>
              <a:rPr sz="4000" spc="-30" dirty="0" smtClean="0">
                <a:latin typeface="Verdana"/>
                <a:cs typeface="Verdana"/>
              </a:rPr>
              <a:t>TUAL</a:t>
            </a:r>
            <a:r>
              <a:rPr sz="4000" spc="-5" dirty="0" smtClean="0">
                <a:latin typeface="Verdana"/>
                <a:cs typeface="Verdana"/>
              </a:rPr>
              <a:t> </a:t>
            </a:r>
            <a:r>
              <a:rPr sz="4000" spc="-30" dirty="0" smtClean="0">
                <a:latin typeface="Verdana"/>
                <a:cs typeface="Verdana"/>
              </a:rPr>
              <a:t>LANs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54668"/>
            <a:ext cx="8082915" cy="2875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2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5" dirty="0" smtClean="0">
                <a:latin typeface="Arial"/>
                <a:cs typeface="Arial"/>
              </a:rPr>
              <a:t>We 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rou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10" dirty="0" smtClean="0">
                <a:latin typeface="Arial"/>
                <a:cs typeface="Arial"/>
              </a:rPr>
              <a:t>ly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 </a:t>
            </a:r>
            <a:r>
              <a:rPr sz="2800" spc="-15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rtu</a:t>
            </a:r>
            <a:r>
              <a:rPr sz="2800" spc="-15" dirty="0" smtClean="0">
                <a:latin typeface="Arial"/>
                <a:cs typeface="Arial"/>
              </a:rPr>
              <a:t>al 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oca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etwo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 k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(VLAN)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as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oca</a:t>
            </a:r>
            <a:r>
              <a:rPr sz="2800" spc="-10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etwork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fi</a:t>
            </a:r>
            <a:r>
              <a:rPr sz="2800" spc="-15" dirty="0" smtClean="0">
                <a:latin typeface="Arial"/>
                <a:cs typeface="Arial"/>
              </a:rPr>
              <a:t>g</a:t>
            </a:r>
            <a:r>
              <a:rPr sz="2800" spc="-2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ed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by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 oftwa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e,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not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by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p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0" dirty="0" smtClean="0">
                <a:latin typeface="Arial"/>
                <a:cs typeface="Arial"/>
              </a:rPr>
              <a:t>ysic</a:t>
            </a:r>
            <a:r>
              <a:rPr sz="2800" spc="-15" dirty="0" smtClean="0">
                <a:latin typeface="Arial"/>
                <a:cs typeface="Arial"/>
              </a:rPr>
              <a:t>al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wirin</a:t>
            </a:r>
            <a:r>
              <a:rPr sz="2800" spc="1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ts val="800"/>
              </a:lnSpc>
              <a:spcBef>
                <a:spcPts val="44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9539">
              <a:lnSpc>
                <a:spcPct val="100000"/>
              </a:lnSpc>
            </a:pPr>
            <a:r>
              <a:rPr sz="3200" spc="5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3200" i="1" u="heavy" spc="0" dirty="0" smtClean="0">
                <a:latin typeface="Verdana"/>
                <a:cs typeface="Verdana"/>
              </a:rPr>
              <a:t>Welc</a:t>
            </a:r>
            <a:r>
              <a:rPr sz="3200" i="1" u="heavy" spc="-15" dirty="0" smtClean="0">
                <a:latin typeface="Verdana"/>
                <a:cs typeface="Verdana"/>
              </a:rPr>
              <a:t>o</a:t>
            </a:r>
            <a:r>
              <a:rPr sz="3200" i="1" u="heavy" spc="0" dirty="0" smtClean="0">
                <a:latin typeface="Verdana"/>
                <a:cs typeface="Verdana"/>
              </a:rPr>
              <a:t>me</a:t>
            </a:r>
            <a:r>
              <a:rPr sz="3200" i="1" u="heavy" spc="5" dirty="0" smtClean="0">
                <a:latin typeface="Verdana"/>
                <a:cs typeface="Verdana"/>
              </a:rPr>
              <a:t> </a:t>
            </a:r>
            <a:r>
              <a:rPr sz="3200" i="1" u="heavy" spc="0" dirty="0" smtClean="0">
                <a:latin typeface="Verdana"/>
                <a:cs typeface="Verdana"/>
              </a:rPr>
              <a:t>to </a:t>
            </a:r>
            <a:r>
              <a:rPr sz="3200" i="1" u="heavy" spc="10" dirty="0" smtClean="0">
                <a:latin typeface="Verdana"/>
                <a:cs typeface="Verdana"/>
              </a:rPr>
              <a:t>t</a:t>
            </a:r>
            <a:r>
              <a:rPr sz="3200" i="1" u="heavy" spc="0" dirty="0" smtClean="0">
                <a:latin typeface="Verdana"/>
                <a:cs typeface="Verdana"/>
              </a:rPr>
              <a:t>he</a:t>
            </a:r>
            <a:r>
              <a:rPr sz="3200" i="1" u="heavy" spc="-5" dirty="0" smtClean="0">
                <a:latin typeface="Verdana"/>
                <a:cs typeface="Verdana"/>
              </a:rPr>
              <a:t> </a:t>
            </a:r>
            <a:r>
              <a:rPr sz="3200" i="1" u="heavy" spc="0" dirty="0" smtClean="0">
                <a:latin typeface="Verdana"/>
                <a:cs typeface="Verdana"/>
              </a:rPr>
              <a:t>wonderful</a:t>
            </a:r>
            <a:r>
              <a:rPr sz="3200" i="1" u="heavy" spc="-35" dirty="0" smtClean="0">
                <a:latin typeface="Verdana"/>
                <a:cs typeface="Verdana"/>
              </a:rPr>
              <a:t> </a:t>
            </a:r>
            <a:r>
              <a:rPr sz="3200" i="1" u="heavy" spc="0" dirty="0" smtClean="0">
                <a:latin typeface="Verdana"/>
                <a:cs typeface="Verdana"/>
              </a:rPr>
              <a:t>world</a:t>
            </a:r>
            <a:endParaRPr sz="3200" dirty="0">
              <a:latin typeface="Verdana"/>
              <a:cs typeface="Verdana"/>
            </a:endParaRPr>
          </a:p>
          <a:p>
            <a:pPr marL="409575" algn="ctr">
              <a:lnSpc>
                <a:spcPct val="100000"/>
              </a:lnSpc>
            </a:pPr>
            <a:r>
              <a:rPr sz="3200" i="1" u="heavy" dirty="0" smtClean="0">
                <a:latin typeface="Verdana"/>
                <a:cs typeface="Verdana"/>
              </a:rPr>
              <a:t>of VLANs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153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" y="2870327"/>
            <a:ext cx="8839200" cy="1777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CHAPTER</a:t>
            </a:r>
            <a:r>
              <a:rPr sz="4000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sz="4000" u="sng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9</a:t>
            </a:r>
            <a:r>
              <a:rPr sz="4000" u="sng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sz="4000" u="sng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Con</a:t>
            </a:r>
            <a:r>
              <a:rPr sz="4000" u="sng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n</a:t>
            </a:r>
            <a:r>
              <a:rPr sz="4000" u="sng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ec</a:t>
            </a:r>
            <a:r>
              <a:rPr sz="4000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</a:t>
            </a:r>
            <a:r>
              <a:rPr sz="4000" u="sng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ing</a:t>
            </a:r>
            <a:r>
              <a:rPr sz="4000" u="sng" spc="-4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sz="4000" u="sng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LAN</a:t>
            </a:r>
            <a:r>
              <a:rPr sz="4000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s</a:t>
            </a:r>
            <a:r>
              <a:rPr sz="4000" u="sng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,</a:t>
            </a:r>
            <a:endParaRPr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  <a:p>
            <a:pPr marL="12700" algn="ctr">
              <a:lnSpc>
                <a:spcPts val="4220"/>
              </a:lnSpc>
            </a:pPr>
            <a:r>
              <a:rPr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Back</a:t>
            </a:r>
            <a:r>
              <a:rPr sz="4000" u="sng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b</a:t>
            </a:r>
            <a:r>
              <a:rPr sz="4000" u="sng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one</a:t>
            </a:r>
            <a:r>
              <a:rPr lang="en-US" sz="4000" u="sng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Networks, and Virtual LANs</a:t>
            </a:r>
          </a:p>
          <a:p>
            <a:pPr marL="12700" algn="ctr">
              <a:lnSpc>
                <a:spcPts val="4220"/>
              </a:lnSpc>
            </a:pP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3967860"/>
            <a:ext cx="7106284" cy="536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20"/>
              </a:lnSpc>
            </a:pP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4476" y="6599428"/>
            <a:ext cx="364490" cy="22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 smtClean="0">
                <a:solidFill>
                  <a:srgbClr val="FFFFFF"/>
                </a:solidFill>
                <a:latin typeface="Verdana"/>
                <a:cs typeface="Verdana"/>
              </a:rPr>
              <a:t>4-</a:t>
            </a:r>
            <a:r>
              <a:rPr sz="1400" b="1" spc="0" dirty="0" smtClean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308736"/>
            <a:ext cx="7400290" cy="370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Verdana"/>
                <a:cs typeface="Verdana"/>
              </a:rPr>
              <a:t>VL</a:t>
            </a:r>
            <a:r>
              <a:rPr sz="2400" spc="-15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NS</a:t>
            </a:r>
            <a:r>
              <a:rPr sz="2400" spc="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= SEPAR</a:t>
            </a:r>
            <a:r>
              <a:rPr sz="2400" spc="-20" dirty="0" smtClean="0">
                <a:latin typeface="Verdana"/>
                <a:cs typeface="Verdana"/>
              </a:rPr>
              <a:t>A</a:t>
            </a:r>
            <a:r>
              <a:rPr sz="2400" spc="0" dirty="0" smtClean="0">
                <a:latin typeface="Verdana"/>
                <a:cs typeface="Verdana"/>
              </a:rPr>
              <a:t>TE B</a:t>
            </a:r>
            <a:r>
              <a:rPr sz="2400" spc="-10" dirty="0" smtClean="0">
                <a:latin typeface="Verdana"/>
                <a:cs typeface="Verdana"/>
              </a:rPr>
              <a:t>R</a:t>
            </a:r>
            <a:r>
              <a:rPr sz="2400" spc="0" dirty="0" smtClean="0">
                <a:latin typeface="Verdana"/>
                <a:cs typeface="Verdana"/>
              </a:rPr>
              <a:t>OA</a:t>
            </a:r>
            <a:r>
              <a:rPr sz="2400" spc="-10" dirty="0" smtClean="0">
                <a:latin typeface="Verdana"/>
                <a:cs typeface="Verdana"/>
              </a:rPr>
              <a:t>D</a:t>
            </a:r>
            <a:r>
              <a:rPr sz="2400" spc="0" dirty="0" smtClean="0">
                <a:latin typeface="Verdana"/>
                <a:cs typeface="Verdana"/>
              </a:rPr>
              <a:t>CAST</a:t>
            </a:r>
            <a:r>
              <a:rPr sz="2400" spc="-15" dirty="0" smtClean="0">
                <a:latin typeface="Verdana"/>
                <a:cs typeface="Verdana"/>
              </a:rPr>
              <a:t> </a:t>
            </a:r>
            <a:r>
              <a:rPr sz="2400" spc="0" dirty="0" smtClean="0">
                <a:latin typeface="Verdana"/>
                <a:cs typeface="Verdana"/>
              </a:rPr>
              <a:t>DOMAI</a:t>
            </a:r>
            <a:r>
              <a:rPr sz="2400" spc="-10" dirty="0" smtClean="0">
                <a:latin typeface="Verdana"/>
                <a:cs typeface="Verdana"/>
              </a:rPr>
              <a:t>N</a:t>
            </a:r>
            <a:r>
              <a:rPr sz="2400" spc="0" dirty="0" smtClean="0"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1331721"/>
            <a:ext cx="7907020" cy="2570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15" dirty="0" smtClean="0">
                <a:latin typeface="Arial"/>
                <a:cs typeface="Arial"/>
              </a:rPr>
              <a:t>With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cr</a:t>
            </a:r>
            <a:r>
              <a:rPr sz="2800" spc="-15" dirty="0" smtClean="0">
                <a:latin typeface="Arial"/>
                <a:cs typeface="Arial"/>
              </a:rPr>
              <a:t>eat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VLANs, we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ave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5" dirty="0" smtClean="0">
                <a:latin typeface="Arial"/>
                <a:cs typeface="Arial"/>
              </a:rPr>
              <a:t>so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 r</a:t>
            </a:r>
            <a:r>
              <a:rPr sz="2800" spc="-15" dirty="0" smtClean="0">
                <a:latin typeface="Arial"/>
                <a:cs typeface="Arial"/>
              </a:rPr>
              <a:t>eat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2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st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om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ns. This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me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</a:t>
            </a:r>
            <a:r>
              <a:rPr sz="2800" spc="-10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 i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 ny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wor</a:t>
            </a:r>
            <a:r>
              <a:rPr sz="2800" spc="-5" dirty="0" smtClean="0">
                <a:latin typeface="Arial"/>
                <a:cs typeface="Arial"/>
              </a:rPr>
              <a:t>k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on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in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th</a:t>
            </a:r>
            <a:r>
              <a:rPr sz="2800" spc="-10" dirty="0" smtClean="0">
                <a:latin typeface="Arial"/>
                <a:cs typeface="Arial"/>
              </a:rPr>
              <a:t>er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VLAN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se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ds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br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dca 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-2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it will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p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gate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th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ts </a:t>
            </a:r>
            <a:r>
              <a:rPr sz="2800" spc="-20" dirty="0" smtClean="0">
                <a:latin typeface="Arial"/>
                <a:cs typeface="Arial"/>
              </a:rPr>
              <a:t>wh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ch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10" dirty="0" smtClean="0">
                <a:latin typeface="Arial"/>
                <a:cs typeface="Arial"/>
              </a:rPr>
              <a:t>el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ng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 o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sa</a:t>
            </a:r>
            <a:r>
              <a:rPr sz="2800" spc="-20" dirty="0" smtClean="0">
                <a:latin typeface="Arial"/>
                <a:cs typeface="Arial"/>
              </a:rPr>
              <a:t>me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VLAN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wo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k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ge</a:t>
            </a:r>
            <a:r>
              <a:rPr sz="2800" spc="-15" dirty="0" smtClean="0">
                <a:latin typeface="Arial"/>
                <a:cs typeface="Arial"/>
              </a:rPr>
              <a:t>ner ate</a:t>
            </a:r>
            <a:r>
              <a:rPr sz="2800" spc="-2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h</a:t>
            </a:r>
            <a:r>
              <a:rPr sz="2800" spc="-20" dirty="0" smtClean="0">
                <a:latin typeface="Arial"/>
                <a:cs typeface="Arial"/>
              </a:rPr>
              <a:t>e </a:t>
            </a:r>
            <a:r>
              <a:rPr sz="2800" spc="-15" dirty="0" smtClean="0">
                <a:latin typeface="Arial"/>
                <a:cs typeface="Arial"/>
              </a:rPr>
              <a:t>broadcast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76" rIns="0" bIns="0" rtlCol="0">
            <a:noAutofit/>
          </a:bodyPr>
          <a:lstStyle/>
          <a:p>
            <a:pPr marL="2047875">
              <a:lnSpc>
                <a:spcPct val="100000"/>
              </a:lnSpc>
            </a:pPr>
            <a:r>
              <a:rPr sz="3200" i="1" dirty="0" smtClean="0">
                <a:latin typeface="Verdana"/>
                <a:cs typeface="Verdana"/>
              </a:rPr>
              <a:t>Advant</a:t>
            </a:r>
            <a:r>
              <a:rPr sz="3200" i="1" spc="-15" dirty="0" smtClean="0">
                <a:latin typeface="Verdana"/>
                <a:cs typeface="Verdana"/>
              </a:rPr>
              <a:t>a</a:t>
            </a:r>
            <a:r>
              <a:rPr sz="3200" i="1" spc="0" dirty="0" smtClean="0">
                <a:latin typeface="Verdana"/>
                <a:cs typeface="Verdana"/>
              </a:rPr>
              <a:t>ges</a:t>
            </a:r>
            <a:endParaRPr sz="3200" i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03121"/>
            <a:ext cx="8786495" cy="530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Cost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and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Time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Reduction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/>
          </a:p>
          <a:p>
            <a:pPr marL="0" algn="ctr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VLANs 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t</a:t>
            </a:r>
            <a:r>
              <a:rPr sz="2800" spc="-20" dirty="0" smtClean="0">
                <a:latin typeface="Arial"/>
                <a:cs typeface="Arial"/>
              </a:rPr>
              <a:t>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mig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ti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cost</a:t>
            </a:r>
            <a:r>
              <a:rPr sz="2800" spc="-2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ns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go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0" dirty="0" smtClean="0">
                <a:latin typeface="Arial"/>
                <a:cs typeface="Arial"/>
              </a:rPr>
              <a:t>fr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5" dirty="0" smtClean="0">
                <a:latin typeface="Arial"/>
                <a:cs typeface="Arial"/>
              </a:rPr>
              <a:t>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one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oup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an</a:t>
            </a:r>
            <a:r>
              <a:rPr sz="2800" spc="-15" dirty="0" smtClean="0">
                <a:latin typeface="Arial"/>
                <a:cs typeface="Arial"/>
              </a:rPr>
              <a:t>othe</a:t>
            </a:r>
            <a:r>
              <a:rPr sz="2800" spc="-10" dirty="0" smtClean="0"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800" i="1" spc="-20" dirty="0" smtClean="0">
                <a:latin typeface="Arial"/>
                <a:cs typeface="Arial"/>
              </a:rPr>
              <a:t>Cre</a:t>
            </a:r>
            <a:r>
              <a:rPr sz="2800" i="1" spc="-15" dirty="0" smtClean="0">
                <a:latin typeface="Arial"/>
                <a:cs typeface="Arial"/>
              </a:rPr>
              <a:t>ating</a:t>
            </a:r>
            <a:r>
              <a:rPr sz="2800" i="1" spc="10" dirty="0" smtClean="0">
                <a:latin typeface="Arial"/>
                <a:cs typeface="Arial"/>
              </a:rPr>
              <a:t> </a:t>
            </a:r>
            <a:r>
              <a:rPr sz="2800" i="1" spc="-15" dirty="0" smtClean="0">
                <a:latin typeface="Arial"/>
                <a:cs typeface="Arial"/>
              </a:rPr>
              <a:t>Virtual</a:t>
            </a:r>
            <a:r>
              <a:rPr sz="2800" i="1" spc="5" dirty="0" smtClean="0">
                <a:latin typeface="Arial"/>
                <a:cs typeface="Arial"/>
              </a:rPr>
              <a:t> </a:t>
            </a:r>
            <a:r>
              <a:rPr sz="2800" i="1" spc="-20" dirty="0" smtClean="0">
                <a:latin typeface="Arial"/>
                <a:cs typeface="Arial"/>
              </a:rPr>
              <a:t>Work</a:t>
            </a:r>
            <a:r>
              <a:rPr sz="2800" i="1" spc="20" dirty="0" smtClean="0">
                <a:latin typeface="Arial"/>
                <a:cs typeface="Arial"/>
              </a:rPr>
              <a:t> </a:t>
            </a:r>
            <a:r>
              <a:rPr sz="2800" i="1" spc="-20" dirty="0" smtClean="0">
                <a:latin typeface="Arial"/>
                <a:cs typeface="Arial"/>
              </a:rPr>
              <a:t>Grou</a:t>
            </a:r>
            <a:r>
              <a:rPr sz="2800" i="1" spc="-35" dirty="0" smtClean="0">
                <a:latin typeface="Arial"/>
                <a:cs typeface="Arial"/>
              </a:rPr>
              <a:t>p</a:t>
            </a:r>
            <a:r>
              <a:rPr sz="2800" i="1" spc="-20" dirty="0" smtClean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VLANs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be u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ed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cr</a:t>
            </a:r>
            <a:r>
              <a:rPr sz="2800" spc="-15" dirty="0" smtClean="0">
                <a:latin typeface="Arial"/>
                <a:cs typeface="Arial"/>
              </a:rPr>
              <a:t>eate 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rtu</a:t>
            </a:r>
            <a:r>
              <a:rPr sz="2800" spc="-15" dirty="0" smtClean="0">
                <a:latin typeface="Arial"/>
                <a:cs typeface="Arial"/>
              </a:rPr>
              <a:t>al </a:t>
            </a:r>
            <a:r>
              <a:rPr sz="2800" spc="-20" dirty="0" smtClean="0">
                <a:latin typeface="Arial"/>
                <a:cs typeface="Arial"/>
              </a:rPr>
              <a:t>wo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k</a:t>
            </a:r>
            <a:r>
              <a:rPr sz="2800" spc="5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groups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Arial"/>
                <a:cs typeface="Arial"/>
              </a:rPr>
              <a:t>Security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/>
          </a:p>
          <a:p>
            <a:pPr marL="12700" marR="127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VLANs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vi</a:t>
            </a: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x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ra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me</a:t>
            </a:r>
            <a:r>
              <a:rPr sz="2800" spc="-15" dirty="0" smtClean="0">
                <a:latin typeface="Arial"/>
                <a:cs typeface="Arial"/>
              </a:rPr>
              <a:t>asure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of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secu</a:t>
            </a:r>
            <a:r>
              <a:rPr sz="2800" spc="-10" dirty="0" smtClean="0">
                <a:latin typeface="Arial"/>
                <a:cs typeface="Arial"/>
              </a:rPr>
              <a:t>ri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y.</a:t>
            </a:r>
            <a:r>
              <a:rPr sz="2800" spc="-20" dirty="0" smtClean="0">
                <a:latin typeface="Arial"/>
                <a:cs typeface="Arial"/>
              </a:rPr>
              <a:t> Peo</a:t>
            </a:r>
            <a:r>
              <a:rPr sz="2800" spc="-15" dirty="0" smtClean="0">
                <a:latin typeface="Arial"/>
                <a:cs typeface="Arial"/>
              </a:rPr>
              <a:t>ple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be</a:t>
            </a:r>
            <a:r>
              <a:rPr sz="2800" spc="-10" dirty="0" smtClean="0">
                <a:latin typeface="Arial"/>
                <a:cs typeface="Arial"/>
              </a:rPr>
              <a:t> l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g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ame g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ca</a:t>
            </a:r>
            <a:r>
              <a:rPr sz="2800" spc="-20" dirty="0" smtClean="0"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Arial"/>
                <a:cs typeface="Arial"/>
              </a:rPr>
              <a:t>se</a:t>
            </a:r>
            <a:r>
              <a:rPr sz="2800" spc="-20" dirty="0" smtClean="0">
                <a:latin typeface="Arial"/>
                <a:cs typeface="Arial"/>
              </a:rPr>
              <a:t>nd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bro</a:t>
            </a:r>
            <a:r>
              <a:rPr sz="2800" spc="-20" dirty="0" smtClean="0">
                <a:latin typeface="Arial"/>
                <a:cs typeface="Arial"/>
              </a:rPr>
              <a:t>ad</a:t>
            </a: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st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me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sages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with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Arial"/>
                <a:cs typeface="Arial"/>
              </a:rPr>
              <a:t>uarante</a:t>
            </a:r>
            <a:r>
              <a:rPr sz="2800" spc="-20" dirty="0" smtClean="0">
                <a:latin typeface="Arial"/>
                <a:cs typeface="Arial"/>
              </a:rPr>
              <a:t>ed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suran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" dirty="0" smtClean="0">
                <a:latin typeface="Arial"/>
                <a:cs typeface="Arial"/>
              </a:rPr>
              <a:t>ce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</a:t>
            </a:r>
            <a:r>
              <a:rPr sz="2800" spc="-10" dirty="0" smtClean="0">
                <a:latin typeface="Arial"/>
                <a:cs typeface="Arial"/>
              </a:rPr>
              <a:t>at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users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in </a:t>
            </a:r>
            <a:r>
              <a:rPr sz="2800" spc="-2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0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gr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20" dirty="0" smtClean="0">
                <a:latin typeface="Arial"/>
                <a:cs typeface="Arial"/>
              </a:rPr>
              <a:t>u</a:t>
            </a:r>
            <a:r>
              <a:rPr sz="2800" spc="-15" dirty="0" smtClean="0">
                <a:latin typeface="Arial"/>
                <a:cs typeface="Arial"/>
              </a:rPr>
              <a:t>ps </a:t>
            </a:r>
            <a:r>
              <a:rPr sz="2800" spc="-10" dirty="0" smtClean="0">
                <a:latin typeface="Arial"/>
                <a:cs typeface="Arial"/>
              </a:rPr>
              <a:t>will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800" spc="-2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 r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c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ve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me</a:t>
            </a:r>
            <a:r>
              <a:rPr sz="2800" spc="-5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sa</a:t>
            </a:r>
            <a:r>
              <a:rPr sz="2800" spc="-20" dirty="0" smtClean="0">
                <a:latin typeface="Arial"/>
                <a:cs typeface="Arial"/>
              </a:rPr>
              <a:t>g</a:t>
            </a:r>
            <a:r>
              <a:rPr sz="2800" spc="-15" dirty="0" smtClean="0">
                <a:latin typeface="Arial"/>
                <a:cs typeface="Arial"/>
              </a:rPr>
              <a:t>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23" y="0"/>
            <a:ext cx="922215" cy="1094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9692" y="0"/>
            <a:ext cx="3204307" cy="1109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9784"/>
            <a:ext cx="9144000" cy="668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443" y="1036493"/>
            <a:ext cx="5016717" cy="0"/>
          </a:xfrm>
          <a:custGeom>
            <a:avLst/>
            <a:gdLst/>
            <a:ahLst/>
            <a:cxnLst/>
            <a:rect l="l" t="t" r="r" b="b"/>
            <a:pathLst>
              <a:path w="5016717">
                <a:moveTo>
                  <a:pt x="0" y="0"/>
                </a:moveTo>
                <a:lnTo>
                  <a:pt x="5016717" y="0"/>
                </a:lnTo>
              </a:path>
            </a:pathLst>
          </a:custGeom>
          <a:ln w="62416">
            <a:solidFill>
              <a:srgbClr val="1F34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5126" y="1496291"/>
            <a:ext cx="4681227" cy="0"/>
          </a:xfrm>
          <a:custGeom>
            <a:avLst/>
            <a:gdLst/>
            <a:ahLst/>
            <a:cxnLst/>
            <a:rect l="l" t="t" r="r" b="b"/>
            <a:pathLst>
              <a:path w="4681227">
                <a:moveTo>
                  <a:pt x="0" y="0"/>
                </a:moveTo>
                <a:lnTo>
                  <a:pt x="4681227" y="0"/>
                </a:lnTo>
              </a:path>
            </a:pathLst>
          </a:custGeom>
          <a:ln w="31208">
            <a:solidFill>
              <a:srgbClr val="342B2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1225" y="1995054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857249"/>
                </a:moveTo>
                <a:lnTo>
                  <a:pt x="0" y="0"/>
                </a:lnTo>
              </a:path>
            </a:pathLst>
          </a:custGeom>
          <a:ln w="7802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1270" y="2852304"/>
            <a:ext cx="3581139" cy="0"/>
          </a:xfrm>
          <a:custGeom>
            <a:avLst/>
            <a:gdLst/>
            <a:ahLst/>
            <a:cxnLst/>
            <a:rect l="l" t="t" r="r" b="b"/>
            <a:pathLst>
              <a:path w="3581139">
                <a:moveTo>
                  <a:pt x="0" y="0"/>
                </a:moveTo>
                <a:lnTo>
                  <a:pt x="3581139" y="0"/>
                </a:lnTo>
              </a:path>
            </a:pathLst>
          </a:custGeom>
          <a:ln w="31208">
            <a:solidFill>
              <a:srgbClr val="342F3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1225" y="2821132"/>
            <a:ext cx="0" cy="2587335"/>
          </a:xfrm>
          <a:custGeom>
            <a:avLst/>
            <a:gdLst/>
            <a:ahLst/>
            <a:cxnLst/>
            <a:rect l="l" t="t" r="r" b="b"/>
            <a:pathLst>
              <a:path h="2587335">
                <a:moveTo>
                  <a:pt x="0" y="2587335"/>
                </a:moveTo>
                <a:lnTo>
                  <a:pt x="0" y="0"/>
                </a:lnTo>
              </a:path>
            </a:pathLst>
          </a:custGeom>
          <a:ln w="7802">
            <a:solidFill>
              <a:srgbClr val="1313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5985" y="3721244"/>
            <a:ext cx="2676103" cy="0"/>
          </a:xfrm>
          <a:custGeom>
            <a:avLst/>
            <a:gdLst/>
            <a:ahLst/>
            <a:cxnLst/>
            <a:rect l="l" t="t" r="r" b="b"/>
            <a:pathLst>
              <a:path w="2676103">
                <a:moveTo>
                  <a:pt x="0" y="0"/>
                </a:moveTo>
                <a:lnTo>
                  <a:pt x="2676103" y="0"/>
                </a:lnTo>
              </a:path>
            </a:pathLst>
          </a:custGeom>
          <a:ln w="39010">
            <a:solidFill>
              <a:srgbClr val="2F441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9887" y="3709554"/>
            <a:ext cx="0" cy="1691120"/>
          </a:xfrm>
          <a:custGeom>
            <a:avLst/>
            <a:gdLst/>
            <a:ahLst/>
            <a:cxnLst/>
            <a:rect l="l" t="t" r="r" b="b"/>
            <a:pathLst>
              <a:path h="1691120">
                <a:moveTo>
                  <a:pt x="0" y="1691120"/>
                </a:moveTo>
                <a:lnTo>
                  <a:pt x="0" y="0"/>
                </a:lnTo>
              </a:path>
            </a:pathLst>
          </a:custGeom>
          <a:ln w="7802">
            <a:solidFill>
              <a:srgbClr val="384F2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5170" y="2836717"/>
            <a:ext cx="0" cy="1730086"/>
          </a:xfrm>
          <a:custGeom>
            <a:avLst/>
            <a:gdLst/>
            <a:ahLst/>
            <a:cxnLst/>
            <a:rect l="l" t="t" r="r" b="b"/>
            <a:pathLst>
              <a:path h="1730086">
                <a:moveTo>
                  <a:pt x="0" y="1730086"/>
                </a:moveTo>
                <a:lnTo>
                  <a:pt x="0" y="0"/>
                </a:lnTo>
              </a:path>
            </a:pathLst>
          </a:custGeom>
          <a:ln w="15604">
            <a:solidFill>
              <a:srgbClr val="1C1C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5170" y="4286250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1114425"/>
                </a:moveTo>
                <a:lnTo>
                  <a:pt x="0" y="0"/>
                </a:lnTo>
              </a:path>
            </a:pathLst>
          </a:custGeom>
          <a:ln w="23406">
            <a:solidFill>
              <a:srgbClr val="3F38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9378" y="4535632"/>
            <a:ext cx="0" cy="872835"/>
          </a:xfrm>
          <a:custGeom>
            <a:avLst/>
            <a:gdLst/>
            <a:ahLst/>
            <a:cxnLst/>
            <a:rect l="l" t="t" r="r" b="b"/>
            <a:pathLst>
              <a:path h="872835">
                <a:moveTo>
                  <a:pt x="0" y="872835"/>
                </a:moveTo>
                <a:lnTo>
                  <a:pt x="0" y="0"/>
                </a:lnTo>
              </a:path>
            </a:pathLst>
          </a:custGeom>
          <a:ln w="15604">
            <a:solidFill>
              <a:srgbClr val="3448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7324" y="5388984"/>
            <a:ext cx="3682566" cy="0"/>
          </a:xfrm>
          <a:custGeom>
            <a:avLst/>
            <a:gdLst/>
            <a:ahLst/>
            <a:cxnLst/>
            <a:rect l="l" t="t" r="r" b="b"/>
            <a:pathLst>
              <a:path w="3682566">
                <a:moveTo>
                  <a:pt x="0" y="0"/>
                </a:moveTo>
                <a:lnTo>
                  <a:pt x="3682566" y="0"/>
                </a:lnTo>
              </a:path>
            </a:pathLst>
          </a:custGeom>
          <a:ln w="31208">
            <a:solidFill>
              <a:srgbClr val="383F0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2597" y="4543425"/>
            <a:ext cx="0" cy="865042"/>
          </a:xfrm>
          <a:custGeom>
            <a:avLst/>
            <a:gdLst/>
            <a:ahLst/>
            <a:cxnLst/>
            <a:rect l="l" t="t" r="r" b="b"/>
            <a:pathLst>
              <a:path h="865042">
                <a:moveTo>
                  <a:pt x="0" y="865042"/>
                </a:moveTo>
                <a:lnTo>
                  <a:pt x="0" y="0"/>
                </a:lnTo>
              </a:path>
            </a:pathLst>
          </a:custGeom>
          <a:ln w="15604">
            <a:solidFill>
              <a:srgbClr val="4860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8187" y="3709554"/>
            <a:ext cx="0" cy="1698913"/>
          </a:xfrm>
          <a:custGeom>
            <a:avLst/>
            <a:gdLst/>
            <a:ahLst/>
            <a:cxnLst/>
            <a:rect l="l" t="t" r="r" b="b"/>
            <a:pathLst>
              <a:path h="1698913">
                <a:moveTo>
                  <a:pt x="0" y="1698913"/>
                </a:moveTo>
                <a:lnTo>
                  <a:pt x="0" y="0"/>
                </a:lnTo>
              </a:path>
            </a:pathLst>
          </a:custGeom>
          <a:ln w="15604">
            <a:solidFill>
              <a:srgbClr val="3F5B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9522" y="6070888"/>
            <a:ext cx="3682566" cy="0"/>
          </a:xfrm>
          <a:custGeom>
            <a:avLst/>
            <a:gdLst/>
            <a:ahLst/>
            <a:cxnLst/>
            <a:rect l="l" t="t" r="r" b="b"/>
            <a:pathLst>
              <a:path w="3682566">
                <a:moveTo>
                  <a:pt x="0" y="0"/>
                </a:moveTo>
                <a:lnTo>
                  <a:pt x="3682566" y="0"/>
                </a:lnTo>
              </a:path>
            </a:pathLst>
          </a:custGeom>
          <a:ln w="23406">
            <a:solidFill>
              <a:srgbClr val="3434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1225" y="5338329"/>
            <a:ext cx="0" cy="740352"/>
          </a:xfrm>
          <a:custGeom>
            <a:avLst/>
            <a:gdLst/>
            <a:ahLst/>
            <a:cxnLst/>
            <a:rect l="l" t="t" r="r" b="b"/>
            <a:pathLst>
              <a:path h="740352">
                <a:moveTo>
                  <a:pt x="0" y="740352"/>
                </a:moveTo>
                <a:lnTo>
                  <a:pt x="0" y="0"/>
                </a:lnTo>
              </a:path>
            </a:pathLst>
          </a:custGeom>
          <a:ln w="7802">
            <a:solidFill>
              <a:srgbClr val="34340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45614" y="174913"/>
            <a:ext cx="3992879" cy="605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632200" algn="l"/>
              </a:tabLst>
            </a:pPr>
            <a:r>
              <a:rPr sz="3900" b="1" spc="-85" dirty="0" smtClean="0">
                <a:latin typeface="Times New Roman"/>
                <a:cs typeface="Times New Roman"/>
              </a:rPr>
              <a:t>CONNECTING	D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2836" y="2037483"/>
            <a:ext cx="1565275" cy="157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0209">
              <a:lnSpc>
                <a:spcPct val="100000"/>
              </a:lnSpc>
            </a:pPr>
            <a:r>
              <a:rPr sz="2550" spc="-620" dirty="0" smtClean="0">
                <a:solidFill>
                  <a:srgbClr val="0F110E"/>
                </a:solidFill>
                <a:latin typeface="Arial"/>
                <a:cs typeface="Arial"/>
              </a:rPr>
              <a:t>Gateway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5"/>
              </a:spcBef>
            </a:pPr>
            <a:endParaRPr sz="1000" dirty="0"/>
          </a:p>
          <a:p>
            <a:pPr marL="12700" marR="12700" indent="382270">
              <a:lnSpc>
                <a:spcPct val="102299"/>
              </a:lnSpc>
            </a:pPr>
            <a:r>
              <a:rPr sz="2550" spc="-550" dirty="0" smtClean="0">
                <a:solidFill>
                  <a:srgbClr val="0F110E"/>
                </a:solidFill>
                <a:latin typeface="Arial"/>
                <a:cs typeface="Arial"/>
              </a:rPr>
              <a:t>Router</a:t>
            </a:r>
            <a:r>
              <a:rPr sz="2550" spc="-295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550" spc="-409" dirty="0" smtClean="0">
                <a:solidFill>
                  <a:srgbClr val="0F110E"/>
                </a:solidFill>
                <a:latin typeface="Arial"/>
                <a:cs typeface="Arial"/>
              </a:rPr>
              <a:t>or</a:t>
            </a:r>
            <a:r>
              <a:rPr sz="2550" spc="-260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550" spc="-470" dirty="0" smtClean="0">
                <a:solidFill>
                  <a:srgbClr val="0F110E"/>
                </a:solidFill>
                <a:latin typeface="Arial"/>
                <a:cs typeface="Arial"/>
              </a:rPr>
              <a:t>three-layer</a:t>
            </a:r>
            <a:r>
              <a:rPr sz="2550" spc="-100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550" spc="-475" dirty="0" smtClean="0">
                <a:solidFill>
                  <a:srgbClr val="0F110E"/>
                </a:solidFill>
                <a:latin typeface="Arial"/>
                <a:cs typeface="Arial"/>
              </a:rPr>
              <a:t>switch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0419" y="3683288"/>
            <a:ext cx="1674495" cy="810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305" algn="ctr">
              <a:lnSpc>
                <a:spcPct val="100000"/>
              </a:lnSpc>
            </a:pPr>
            <a:r>
              <a:rPr sz="2600" spc="-540" dirty="0" smtClean="0">
                <a:solidFill>
                  <a:srgbClr val="0F110E"/>
                </a:solidFill>
                <a:latin typeface="Arial"/>
                <a:cs typeface="Arial"/>
              </a:rPr>
              <a:t>Bridge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600" spc="-395" dirty="0" smtClean="0">
                <a:solidFill>
                  <a:srgbClr val="0F110E"/>
                </a:solidFill>
                <a:latin typeface="Arial"/>
                <a:cs typeface="Arial"/>
              </a:rPr>
              <a:t>or</a:t>
            </a:r>
            <a:r>
              <a:rPr sz="2600" spc="-470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600" spc="-484" dirty="0" smtClean="0">
                <a:solidFill>
                  <a:srgbClr val="0F110E"/>
                </a:solidFill>
                <a:latin typeface="Arial"/>
                <a:cs typeface="Arial"/>
              </a:rPr>
              <a:t>two-layer</a:t>
            </a:r>
            <a:r>
              <a:rPr sz="2600" spc="-110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600" spc="-509" dirty="0" smtClean="0">
                <a:solidFill>
                  <a:srgbClr val="0F110E"/>
                </a:solidFill>
                <a:latin typeface="Arial"/>
                <a:cs typeface="Arial"/>
              </a:rPr>
              <a:t>switch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1511" y="4545743"/>
            <a:ext cx="1036955" cy="1342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92405" indent="-109220">
              <a:lnSpc>
                <a:spcPct val="102299"/>
              </a:lnSpc>
            </a:pPr>
            <a:r>
              <a:rPr sz="2550" spc="-590" dirty="0" smtClean="0">
                <a:solidFill>
                  <a:srgbClr val="0F110E"/>
                </a:solidFill>
                <a:latin typeface="Arial"/>
                <a:cs typeface="Arial"/>
              </a:rPr>
              <a:t>Repeater</a:t>
            </a:r>
            <a:r>
              <a:rPr sz="2550" spc="-320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550" spc="-434" dirty="0" smtClean="0">
                <a:solidFill>
                  <a:srgbClr val="0F110E"/>
                </a:solidFill>
                <a:latin typeface="Arial"/>
                <a:cs typeface="Arial"/>
              </a:rPr>
              <a:t>or</a:t>
            </a:r>
            <a:r>
              <a:rPr sz="2550" spc="-210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550" spc="-525" dirty="0" smtClean="0">
                <a:solidFill>
                  <a:srgbClr val="232424"/>
                </a:solidFill>
                <a:latin typeface="Arial"/>
                <a:cs typeface="Arial"/>
              </a:rPr>
              <a:t>hub</a:t>
            </a:r>
            <a:endParaRPr sz="25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4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550" spc="-765" dirty="0" smtClean="0">
                <a:solidFill>
                  <a:srgbClr val="0F110E"/>
                </a:solidFill>
                <a:latin typeface="Arial"/>
                <a:cs typeface="Arial"/>
              </a:rPr>
              <a:t>Pas</a:t>
            </a:r>
            <a:r>
              <a:rPr sz="2550" spc="-555" dirty="0" smtClean="0">
                <a:solidFill>
                  <a:srgbClr val="0F110E"/>
                </a:solidFill>
                <a:latin typeface="Arial"/>
                <a:cs typeface="Arial"/>
              </a:rPr>
              <a:t>s</a:t>
            </a:r>
            <a:r>
              <a:rPr sz="2550" spc="-260" dirty="0" smtClean="0">
                <a:solidFill>
                  <a:srgbClr val="3A3A00"/>
                </a:solidFill>
                <a:latin typeface="Arial"/>
                <a:cs typeface="Arial"/>
              </a:rPr>
              <a:t>i</a:t>
            </a:r>
            <a:r>
              <a:rPr sz="2550" spc="-525" dirty="0" smtClean="0">
                <a:solidFill>
                  <a:srgbClr val="0F110E"/>
                </a:solidFill>
                <a:latin typeface="Arial"/>
                <a:cs typeface="Arial"/>
              </a:rPr>
              <a:t>ve</a:t>
            </a:r>
            <a:r>
              <a:rPr sz="2550" spc="-265" dirty="0" smtClean="0">
                <a:solidFill>
                  <a:srgbClr val="0F110E"/>
                </a:solidFill>
                <a:latin typeface="Arial"/>
                <a:cs typeface="Arial"/>
              </a:rPr>
              <a:t> </a:t>
            </a:r>
            <a:r>
              <a:rPr sz="2550" spc="-525" dirty="0" smtClean="0">
                <a:solidFill>
                  <a:srgbClr val="1F2405"/>
                </a:solidFill>
                <a:latin typeface="Arial"/>
                <a:cs typeface="Arial"/>
              </a:rPr>
              <a:t>hub</a:t>
            </a:r>
            <a:endParaRPr sz="2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9300" y="6089650"/>
            <a:ext cx="116205" cy="11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50" spc="530" dirty="0" smtClean="0">
                <a:solidFill>
                  <a:srgbClr val="DFDFE2"/>
                </a:solidFill>
                <a:latin typeface="Arial"/>
                <a:cs typeface="Arial"/>
              </a:rPr>
              <a:t>I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22740" y="3945947"/>
            <a:ext cx="86995" cy="149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80" dirty="0" smtClean="0">
                <a:solidFill>
                  <a:srgbClr val="232424"/>
                </a:solidFill>
                <a:latin typeface="Arial"/>
                <a:cs typeface="Arial"/>
              </a:rPr>
              <a:t>I</a:t>
            </a:r>
            <a:r>
              <a:rPr sz="900" spc="-60" dirty="0" smtClean="0">
                <a:solidFill>
                  <a:srgbClr val="232424"/>
                </a:solidFill>
                <a:latin typeface="Arial"/>
                <a:cs typeface="Arial"/>
              </a:rPr>
              <a:t> </a:t>
            </a:r>
            <a:r>
              <a:rPr sz="900" spc="-65" dirty="0" smtClean="0">
                <a:solidFill>
                  <a:srgbClr val="DFDFE2"/>
                </a:solidFill>
                <a:latin typeface="Arial"/>
                <a:cs typeface="Arial"/>
              </a:rPr>
              <a:t>'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998437" y="1457312"/>
          <a:ext cx="1494091" cy="4292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3214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</a:pPr>
                      <a:r>
                        <a:rPr sz="2550" dirty="0" smtClean="0">
                          <a:solidFill>
                            <a:srgbClr val="232424"/>
                          </a:solidFill>
                          <a:latin typeface="Arial"/>
                          <a:cs typeface="Arial"/>
                        </a:rPr>
                        <a:t>Ap</a:t>
                      </a:r>
                      <a:r>
                        <a:rPr sz="2550" spc="135" dirty="0" smtClean="0">
                          <a:solidFill>
                            <a:srgbClr val="23242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550" spc="-85" dirty="0" smtClean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550" spc="0" dirty="0" smtClean="0">
                          <a:solidFill>
                            <a:srgbClr val="232424"/>
                          </a:solidFill>
                          <a:latin typeface="Arial"/>
                          <a:cs typeface="Arial"/>
                        </a:rPr>
                        <a:t>ication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604">
                      <a:solidFill>
                        <a:srgbClr val="575757"/>
                      </a:solidFill>
                      <a:prstDash val="solid"/>
                    </a:lnL>
                    <a:lnR w="54614">
                      <a:solidFill>
                        <a:srgbClr val="2B2B2B"/>
                      </a:solidFill>
                      <a:prstDash val="solid"/>
                    </a:lnR>
                    <a:lnT w="23406">
                      <a:solidFill>
                        <a:srgbClr val="131313"/>
                      </a:solidFill>
                      <a:prstDash val="solid"/>
                    </a:lnT>
                    <a:lnB w="31208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317"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2550" dirty="0" smtClean="0">
                          <a:solidFill>
                            <a:srgbClr val="0F110E"/>
                          </a:solidFill>
                          <a:latin typeface="Arial"/>
                          <a:cs typeface="Arial"/>
                        </a:rPr>
                        <a:t>Transport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604">
                      <a:solidFill>
                        <a:srgbClr val="575757"/>
                      </a:solidFill>
                      <a:prstDash val="solid"/>
                    </a:lnL>
                    <a:lnR w="54614">
                      <a:solidFill>
                        <a:srgbClr val="2B2B2B"/>
                      </a:solidFill>
                      <a:prstDash val="solid"/>
                    </a:lnR>
                    <a:lnT w="31208">
                      <a:solidFill>
                        <a:srgbClr val="3B3B3B"/>
                      </a:solidFill>
                      <a:prstDash val="solid"/>
                    </a:lnT>
                    <a:lnB w="23406">
                      <a:solidFill>
                        <a:srgbClr val="28282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</a:pPr>
                      <a:r>
                        <a:rPr sz="2550" dirty="0" smtClean="0">
                          <a:solidFill>
                            <a:srgbClr val="0F110E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604">
                      <a:solidFill>
                        <a:srgbClr val="575757"/>
                      </a:solidFill>
                      <a:prstDash val="solid"/>
                    </a:lnL>
                    <a:lnR w="54614">
                      <a:solidFill>
                        <a:srgbClr val="2B2B2B"/>
                      </a:solidFill>
                      <a:prstDash val="solid"/>
                    </a:lnR>
                    <a:lnT w="23406">
                      <a:solidFill>
                        <a:srgbClr val="282828"/>
                      </a:solidFill>
                      <a:prstDash val="solid"/>
                    </a:lnT>
                    <a:lnB w="31208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111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2550" dirty="0" smtClean="0">
                          <a:solidFill>
                            <a:srgbClr val="0F110E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550" spc="-215" dirty="0" smtClean="0">
                          <a:solidFill>
                            <a:srgbClr val="0F110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50" spc="0" dirty="0" smtClean="0">
                          <a:solidFill>
                            <a:srgbClr val="0F110E"/>
                          </a:solidFill>
                          <a:latin typeface="Arial"/>
                          <a:cs typeface="Arial"/>
                        </a:rPr>
                        <a:t>link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604">
                      <a:solidFill>
                        <a:srgbClr val="575757"/>
                      </a:solidFill>
                      <a:prstDash val="solid"/>
                    </a:lnL>
                    <a:lnR w="54614">
                      <a:solidFill>
                        <a:srgbClr val="2B2B2B"/>
                      </a:solidFill>
                      <a:prstDash val="solid"/>
                    </a:lnR>
                    <a:lnT w="31208">
                      <a:solidFill>
                        <a:srgbClr val="343434"/>
                      </a:solidFill>
                      <a:prstDash val="solid"/>
                    </a:lnT>
                    <a:lnB w="31208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579"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2550" dirty="0" smtClean="0">
                          <a:solidFill>
                            <a:srgbClr val="232424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604">
                      <a:solidFill>
                        <a:srgbClr val="575757"/>
                      </a:solidFill>
                      <a:prstDash val="solid"/>
                    </a:lnL>
                    <a:lnR w="54614">
                      <a:solidFill>
                        <a:srgbClr val="2B2B2B"/>
                      </a:solidFill>
                      <a:prstDash val="solid"/>
                    </a:lnR>
                    <a:lnT w="31208">
                      <a:solidFill>
                        <a:srgbClr val="34343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22">
                <a:tc>
                  <a:txBody>
                    <a:bodyPr/>
                    <a:lstStyle/>
                    <a:p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4614">
                      <a:solidFill>
                        <a:srgbClr val="2B2B2B"/>
                      </a:solidFill>
                      <a:prstDash val="solid"/>
                    </a:lnR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84" y="-15830"/>
            <a:ext cx="993734" cy="10668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16"/>
            <a:ext cx="9151611" cy="643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16" y="1158494"/>
            <a:ext cx="8222184" cy="3423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9420" indent="-426720" algn="just">
              <a:lnSpc>
                <a:spcPct val="100000"/>
              </a:lnSpc>
              <a:buClr>
                <a:srgbClr val="6699FF"/>
              </a:buClr>
              <a:buSzPct val="75000"/>
              <a:buFont typeface="Wingdings"/>
              <a:buChar char=""/>
              <a:tabLst>
                <a:tab pos="439420" algn="l"/>
              </a:tabLst>
            </a:pPr>
            <a:r>
              <a:rPr sz="2800" spc="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800" spc="-15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5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9420" indent="-426720" algn="just">
              <a:lnSpc>
                <a:spcPct val="100000"/>
              </a:lnSpc>
              <a:buClr>
                <a:srgbClr val="6699FF"/>
              </a:buClr>
              <a:buSzPct val="75000"/>
              <a:buFont typeface="Wingdings"/>
              <a:buChar char=""/>
              <a:tabLst>
                <a:tab pos="439420" algn="l"/>
              </a:tabLst>
            </a:pPr>
            <a:r>
              <a:rPr sz="2800" spc="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Hubs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9420" indent="-426720" algn="just">
              <a:lnSpc>
                <a:spcPct val="100000"/>
              </a:lnSpc>
              <a:buClr>
                <a:srgbClr val="6699FF"/>
              </a:buClr>
              <a:buSzPct val="75000"/>
              <a:buFont typeface="Wingdings"/>
              <a:buChar char=""/>
              <a:tabLst>
                <a:tab pos="439420" algn="l"/>
              </a:tabLst>
            </a:pP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Brid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9420" indent="-426720" algn="just">
              <a:lnSpc>
                <a:spcPct val="100000"/>
              </a:lnSpc>
              <a:buClr>
                <a:srgbClr val="6699FF"/>
              </a:buClr>
              <a:buSzPct val="75000"/>
              <a:buFont typeface="Wingdings"/>
              <a:buChar char=""/>
              <a:tabLst>
                <a:tab pos="439420" algn="l"/>
              </a:tabLst>
            </a:pP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-L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yer</a:t>
            </a:r>
            <a:r>
              <a:rPr sz="28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9420" indent="-426720" algn="just">
              <a:lnSpc>
                <a:spcPct val="100000"/>
              </a:lnSpc>
              <a:buClr>
                <a:srgbClr val="6699FF"/>
              </a:buClr>
              <a:buSzPct val="75000"/>
              <a:buFont typeface="Wingdings"/>
              <a:buChar char=""/>
              <a:tabLst>
                <a:tab pos="439420" algn="l"/>
              </a:tabLst>
            </a:pP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-layer</a:t>
            </a:r>
            <a:r>
              <a:rPr sz="2800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9420" indent="-426720" algn="just">
              <a:lnSpc>
                <a:spcPct val="100000"/>
              </a:lnSpc>
              <a:buClr>
                <a:srgbClr val="6699FF"/>
              </a:buClr>
              <a:buSzPct val="75000"/>
              <a:buFont typeface="Wingdings"/>
              <a:buChar char=""/>
              <a:tabLst>
                <a:tab pos="439420" algn="l"/>
              </a:tabLst>
            </a:pP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6339585" cy="608427"/>
          </a:xfrm>
          <a:prstGeom prst="rect">
            <a:avLst/>
          </a:prstGeom>
        </p:spPr>
        <p:txBody>
          <a:bodyPr vert="horz" wrap="square" lIns="0" tIns="81661" rIns="0" bIns="0" rtlCol="0">
            <a:noAutofit/>
          </a:bodyPr>
          <a:lstStyle/>
          <a:p>
            <a:pPr marL="752475">
              <a:lnSpc>
                <a:spcPct val="100000"/>
              </a:lnSpc>
            </a:pP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CONNECTI</a:t>
            </a:r>
            <a:r>
              <a:rPr sz="3200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N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G</a:t>
            </a:r>
            <a:r>
              <a:rPr sz="3200" spc="4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DEV</a:t>
            </a:r>
            <a:r>
              <a:rPr sz="3200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I</a:t>
            </a:r>
            <a:r>
              <a:rPr sz="32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CES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76" rIns="0" bIns="0" rtlCol="0">
            <a:noAutofit/>
          </a:bodyPr>
          <a:lstStyle/>
          <a:p>
            <a:pPr marL="2244090">
              <a:lnSpc>
                <a:spcPct val="100000"/>
              </a:lnSpc>
            </a:pPr>
            <a:r>
              <a:rPr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Repe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ters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55521"/>
            <a:ext cx="8565515" cy="419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ater</a:t>
            </a:r>
            <a:r>
              <a:rPr sz="280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is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ev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ce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hat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at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ly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in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ph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ic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al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aye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.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5"/>
              </a:spcBef>
            </a:pPr>
            <a:endParaRPr sz="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marR="46990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cs typeface="Wingdings"/>
              </a:rPr>
              <a:t>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repeate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r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ei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es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signal</a:t>
            </a:r>
            <a:r>
              <a:rPr sz="280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an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,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befo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i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eco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mes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too</a:t>
            </a:r>
            <a:r>
              <a:rPr sz="280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we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ak</a:t>
            </a:r>
            <a:r>
              <a:rPr sz="280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or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upt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,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r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at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 the</a:t>
            </a:r>
            <a:r>
              <a:rPr sz="280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nal</a:t>
            </a:r>
            <a:r>
              <a:rPr sz="280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at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n.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cs typeface="Wingdings"/>
              </a:rPr>
              <a:t>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repeate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on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ts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seg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ments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of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LAN.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marR="33655" indent="-342900" algn="just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cs typeface="Wingdings"/>
              </a:rPr>
              <a:t>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ater</a:t>
            </a:r>
            <a:r>
              <a:rPr sz="280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orwa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ds</a:t>
            </a:r>
            <a:r>
              <a:rPr sz="280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fr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me;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it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as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no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fi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te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 ap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il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y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.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</a:pPr>
            <a:endParaRPr sz="6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cs typeface="Wingdings"/>
              </a:rPr>
              <a:t>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repeate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i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reg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en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era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or,</a:t>
            </a:r>
            <a:r>
              <a:rPr sz="280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not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an</a:t>
            </a:r>
            <a:r>
              <a:rPr sz="28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amp</a:t>
            </a:r>
            <a:r>
              <a:rPr sz="28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ifi</a:t>
            </a:r>
            <a:r>
              <a:rPr sz="28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28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305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7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" y="228600"/>
            <a:ext cx="6339585" cy="6084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53335">
              <a:lnSpc>
                <a:spcPts val="5160"/>
              </a:lnSpc>
            </a:pPr>
            <a:r>
              <a:rPr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Hubs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53490"/>
            <a:ext cx="8601075" cy="3607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sz="3200" spc="5" dirty="0" smtClean="0">
                <a:solidFill>
                  <a:srgbClr val="6699FF"/>
                </a:solidFill>
                <a:latin typeface="Wingdings"/>
                <a:cs typeface="Wingdings"/>
              </a:rPr>
              <a:t>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An </a:t>
            </a:r>
            <a:r>
              <a:rPr sz="32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ctive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ctua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ly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ul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ip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rt</a:t>
            </a:r>
            <a:r>
              <a:rPr sz="32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ter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just">
              <a:lnSpc>
                <a:spcPts val="750"/>
              </a:lnSpc>
              <a:spcBef>
                <a:spcPts val="20"/>
              </a:spcBef>
            </a:pPr>
            <a:endParaRPr sz="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marR="12700" indent="-342900" algn="just">
              <a:lnSpc>
                <a:spcPct val="100000"/>
              </a:lnSpc>
            </a:pPr>
            <a:r>
              <a:rPr sz="3200" spc="5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cs typeface="Wingdings"/>
              </a:rPr>
              <a:t>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In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,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when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 PC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sen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ata</a:t>
            </a:r>
            <a:r>
              <a:rPr sz="3200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to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the wire,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the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b si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ply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forw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rds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the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</a:t>
            </a:r>
            <a:r>
              <a:rPr sz="32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ets</a:t>
            </a:r>
            <a:r>
              <a:rPr sz="3200" spc="-4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to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 ll the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ot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er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evices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con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ected</a:t>
            </a:r>
            <a:r>
              <a:rPr sz="3200" spc="-4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to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it.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algn="just">
              <a:lnSpc>
                <a:spcPts val="750"/>
              </a:lnSpc>
              <a:spcBef>
                <a:spcPts val="12"/>
              </a:spcBef>
            </a:pPr>
            <a:endParaRPr sz="7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marR="154305" indent="-342900" algn="just">
              <a:lnSpc>
                <a:spcPct val="100200"/>
              </a:lnSpc>
            </a:pPr>
            <a:r>
              <a:rPr sz="3200" spc="5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ngdings"/>
                <a:cs typeface="Wingdings"/>
              </a:rPr>
              <a:t>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Each</a:t>
            </a:r>
            <a:r>
              <a:rPr sz="3200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vice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is res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sible</a:t>
            </a:r>
            <a:r>
              <a:rPr sz="3200" spc="-4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rm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ng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w hich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</a:t>
            </a:r>
            <a:r>
              <a:rPr sz="320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k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ets</a:t>
            </a:r>
            <a:r>
              <a:rPr sz="3200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are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stin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</a:t>
            </a:r>
            <a:r>
              <a:rPr sz="320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for</a:t>
            </a:r>
            <a:r>
              <a:rPr sz="3200" spc="-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it 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nd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n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ring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 </a:t>
            </a:r>
            <a:r>
              <a:rPr sz="320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</a:t>
            </a:r>
            <a:r>
              <a:rPr sz="3200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ot</a:t>
            </a:r>
            <a:r>
              <a:rPr sz="3200" spc="-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h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ers</a:t>
            </a:r>
            <a:r>
              <a:rPr sz="3200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.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9692" y="0"/>
            <a:ext cx="3204307" cy="110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23" y="0"/>
            <a:ext cx="922215" cy="1094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6923" y="2235200"/>
            <a:ext cx="2751015" cy="1078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553" y="3767014"/>
            <a:ext cx="2938584" cy="15474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7692" y="3970215"/>
            <a:ext cx="1031630" cy="131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2707" y="3970215"/>
            <a:ext cx="1016000" cy="1312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9384" y="3782646"/>
            <a:ext cx="1594338" cy="1516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158522"/>
            <a:ext cx="9144000" cy="699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8443" y="1036493"/>
            <a:ext cx="5016717" cy="0"/>
          </a:xfrm>
          <a:custGeom>
            <a:avLst/>
            <a:gdLst/>
            <a:ahLst/>
            <a:cxnLst/>
            <a:rect l="l" t="t" r="r" b="b"/>
            <a:pathLst>
              <a:path w="5016717">
                <a:moveTo>
                  <a:pt x="0" y="0"/>
                </a:moveTo>
                <a:lnTo>
                  <a:pt x="5016717" y="0"/>
                </a:lnTo>
              </a:path>
            </a:pathLst>
          </a:custGeom>
          <a:ln w="62416">
            <a:solidFill>
              <a:srgbClr val="1F34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2477" y="3253653"/>
            <a:ext cx="936245" cy="0"/>
          </a:xfrm>
          <a:custGeom>
            <a:avLst/>
            <a:gdLst/>
            <a:ahLst/>
            <a:cxnLst/>
            <a:rect l="l" t="t" r="r" b="b"/>
            <a:pathLst>
              <a:path w="936245">
                <a:moveTo>
                  <a:pt x="0" y="0"/>
                </a:moveTo>
                <a:lnTo>
                  <a:pt x="936245" y="0"/>
                </a:lnTo>
              </a:path>
            </a:pathLst>
          </a:custGeom>
          <a:ln w="23406">
            <a:solidFill>
              <a:srgbClr val="2828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1982" y="3241963"/>
            <a:ext cx="0" cy="529936"/>
          </a:xfrm>
          <a:custGeom>
            <a:avLst/>
            <a:gdLst/>
            <a:ahLst/>
            <a:cxnLst/>
            <a:rect l="l" t="t" r="r" b="b"/>
            <a:pathLst>
              <a:path h="529936">
                <a:moveTo>
                  <a:pt x="0" y="529936"/>
                </a:moveTo>
                <a:lnTo>
                  <a:pt x="0" y="0"/>
                </a:lnTo>
              </a:path>
            </a:pathLst>
          </a:custGeom>
          <a:ln w="39010">
            <a:solidFill>
              <a:srgbClr val="1313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1692" y="4009592"/>
            <a:ext cx="1092287" cy="0"/>
          </a:xfrm>
          <a:custGeom>
            <a:avLst/>
            <a:gdLst/>
            <a:ahLst/>
            <a:cxnLst/>
            <a:rect l="l" t="t" r="r" b="b"/>
            <a:pathLst>
              <a:path w="1092287">
                <a:moveTo>
                  <a:pt x="0" y="0"/>
                </a:moveTo>
                <a:lnTo>
                  <a:pt x="1092287" y="0"/>
                </a:lnTo>
              </a:path>
            </a:pathLst>
          </a:custGeom>
          <a:ln w="23406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0198" y="3249757"/>
            <a:ext cx="0" cy="779317"/>
          </a:xfrm>
          <a:custGeom>
            <a:avLst/>
            <a:gdLst/>
            <a:ahLst/>
            <a:cxnLst/>
            <a:rect l="l" t="t" r="r" b="b"/>
            <a:pathLst>
              <a:path h="779317">
                <a:moveTo>
                  <a:pt x="0" y="779317"/>
                </a:moveTo>
                <a:lnTo>
                  <a:pt x="0" y="0"/>
                </a:lnTo>
              </a:path>
            </a:pathLst>
          </a:custGeom>
          <a:ln w="31208">
            <a:solidFill>
              <a:srgbClr val="0808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08910">
              <a:lnSpc>
                <a:spcPct val="100000"/>
              </a:lnSpc>
            </a:pPr>
            <a:r>
              <a:rPr sz="4200" spc="365" dirty="0" smtClean="0">
                <a:latin typeface="Arial"/>
                <a:cs typeface="Arial"/>
              </a:rPr>
              <a:t>Hubs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2269" y="1345911"/>
            <a:ext cx="139573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700" spc="1375" dirty="0" smtClean="0">
                <a:solidFill>
                  <a:srgbClr val="1A1A1A"/>
                </a:solidFill>
                <a:latin typeface="Courier New"/>
                <a:cs typeface="Courier New"/>
              </a:rPr>
              <a:t>HUB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0652" y="3328831"/>
            <a:ext cx="3804285" cy="648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87425" marR="12700" indent="-975360">
              <a:lnSpc>
                <a:spcPts val="2520"/>
              </a:lnSpc>
            </a:pPr>
            <a:r>
              <a:rPr sz="2500" spc="710" dirty="0" smtClean="0">
                <a:latin typeface="Arial"/>
                <a:cs typeface="Arial"/>
              </a:rPr>
              <a:t>STRAIGHT</a:t>
            </a:r>
            <a:r>
              <a:rPr sz="2500" spc="-395" dirty="0" smtClean="0">
                <a:latin typeface="Arial"/>
                <a:cs typeface="Arial"/>
              </a:rPr>
              <a:t> </a:t>
            </a:r>
            <a:r>
              <a:rPr sz="2500" spc="495" dirty="0" smtClean="0">
                <a:latin typeface="Arial"/>
                <a:cs typeface="Arial"/>
              </a:rPr>
              <a:t>-TH</a:t>
            </a:r>
            <a:r>
              <a:rPr sz="2500" spc="-440" dirty="0" smtClean="0">
                <a:latin typeface="Arial"/>
                <a:cs typeface="Arial"/>
              </a:rPr>
              <a:t> </a:t>
            </a:r>
            <a:r>
              <a:rPr sz="2500" spc="720" dirty="0" smtClean="0">
                <a:latin typeface="Arial"/>
                <a:cs typeface="Arial"/>
              </a:rPr>
              <a:t>RU</a:t>
            </a:r>
            <a:r>
              <a:rPr sz="2500" spc="275" dirty="0" smtClean="0">
                <a:latin typeface="Arial"/>
                <a:cs typeface="Arial"/>
              </a:rPr>
              <a:t> </a:t>
            </a:r>
            <a:r>
              <a:rPr sz="2500" spc="735" dirty="0" smtClean="0">
                <a:latin typeface="Arial"/>
                <a:cs typeface="Arial"/>
              </a:rPr>
              <a:t>CABLES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00266" y="1975540"/>
          <a:ext cx="3132521" cy="47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385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50" dirty="0" smtClean="0">
                          <a:solidFill>
                            <a:srgbClr val="525252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1150" spc="-160" dirty="0" smtClean="0">
                          <a:solidFill>
                            <a:srgbClr val="5252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730" dirty="0" smtClean="0">
                          <a:solidFill>
                            <a:srgbClr val="525252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150" spc="0" dirty="0" smtClean="0">
                          <a:solidFill>
                            <a:srgbClr val="8C8C8C"/>
                          </a:solidFill>
                          <a:latin typeface="Arial"/>
                          <a:cs typeface="Arial"/>
                        </a:rPr>
                        <a:t>·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600710">
                        <a:lnSpc>
                          <a:spcPts val="1770"/>
                        </a:lnSpc>
                      </a:pPr>
                      <a:r>
                        <a:rPr sz="1900" dirty="0" smtClean="0">
                          <a:solidFill>
                            <a:srgbClr val="424242"/>
                          </a:solidFill>
                          <a:latin typeface="Arial"/>
                          <a:cs typeface="Arial"/>
                        </a:rPr>
                        <a:t>=-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6812">
                      <a:solidFill>
                        <a:srgbClr val="3F3F3F"/>
                      </a:solidFill>
                      <a:prstDash val="solid"/>
                    </a:lnL>
                    <a:lnT w="54614">
                      <a:solidFill>
                        <a:srgbClr val="4F4F4F"/>
                      </a:solidFill>
                      <a:prstDash val="solid"/>
                    </a:lnT>
                    <a:lnB w="31208">
                      <a:solidFill>
                        <a:srgbClr val="4848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54614">
                      <a:solidFill>
                        <a:srgbClr val="4F4F4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9010">
                      <a:solidFill>
                        <a:srgbClr val="606060"/>
                      </a:solidFill>
                      <a:prstDash val="solid"/>
                    </a:lnR>
                    <a:lnT w="54614">
                      <a:solidFill>
                        <a:srgbClr val="4F4F4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7110">
              <a:lnSpc>
                <a:spcPct val="100000"/>
              </a:lnSpc>
            </a:pPr>
            <a:r>
              <a:rPr sz="3600" dirty="0" smtClean="0">
                <a:latin typeface="Verdana"/>
                <a:cs typeface="Verdana"/>
              </a:rPr>
              <a:t>Bridges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333753"/>
            <a:ext cx="8348345" cy="40944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95885" indent="-342900">
              <a:lnSpc>
                <a:spcPct val="100000"/>
              </a:lnSpc>
              <a:buClr>
                <a:srgbClr val="6699F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spc="0" dirty="0" smtClean="0">
                <a:latin typeface="Arial"/>
                <a:cs typeface="Arial"/>
              </a:rPr>
              <a:t>A bridge op</a:t>
            </a:r>
            <a:r>
              <a:rPr sz="2400" spc="-10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rates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both the</a:t>
            </a:r>
            <a:r>
              <a:rPr sz="2400" spc="-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phys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cal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data l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nk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10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y </a:t>
            </a:r>
            <a:r>
              <a:rPr sz="2400" spc="-5" dirty="0" smtClean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Clr>
                <a:srgbClr val="6699FF"/>
              </a:buClr>
              <a:buFont typeface="Wingdings"/>
              <a:buChar char=""/>
            </a:pPr>
            <a:endParaRPr sz="550"/>
          </a:p>
          <a:p>
            <a:pPr marL="355600" marR="12700" indent="-342900" algn="just">
              <a:lnSpc>
                <a:spcPct val="100000"/>
              </a:lnSpc>
              <a:buClr>
                <a:srgbClr val="6699F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spc="0" dirty="0" smtClean="0">
                <a:latin typeface="Arial"/>
                <a:cs typeface="Arial"/>
              </a:rPr>
              <a:t>As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10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ta li</a:t>
            </a:r>
            <a:r>
              <a:rPr sz="2400" spc="-10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10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yer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10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vi</a:t>
            </a:r>
            <a:r>
              <a:rPr sz="2400" spc="-10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e, </a:t>
            </a:r>
            <a:r>
              <a:rPr sz="2400" spc="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he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brid</a:t>
            </a:r>
            <a:r>
              <a:rPr sz="2400" spc="-10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can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check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-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10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ys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c al (MA</a:t>
            </a:r>
            <a:r>
              <a:rPr sz="2400" spc="-10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ad</a:t>
            </a:r>
            <a:r>
              <a:rPr sz="2400" spc="-10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resses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(source and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destinatio</a:t>
            </a:r>
            <a:r>
              <a:rPr sz="2400" spc="-10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)</a:t>
            </a:r>
            <a:r>
              <a:rPr sz="2400" spc="3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conta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ned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 he f</a:t>
            </a:r>
            <a:r>
              <a:rPr sz="2400" spc="5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ame.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  <a:buClr>
                <a:srgbClr val="6699FF"/>
              </a:buClr>
              <a:buFont typeface="Wingdings"/>
              <a:buChar char=""/>
            </a:pPr>
            <a:endParaRPr sz="550"/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spc="0" dirty="0" smtClean="0">
                <a:latin typeface="Arial"/>
                <a:cs typeface="Arial"/>
              </a:rPr>
              <a:t>A bridge has a tab</a:t>
            </a:r>
            <a:r>
              <a:rPr sz="2400" spc="-10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 used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5" dirty="0" smtClean="0">
                <a:latin typeface="Arial"/>
                <a:cs typeface="Arial"/>
              </a:rPr>
              <a:t>f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10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tering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dec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si</a:t>
            </a:r>
            <a:r>
              <a:rPr sz="2400" spc="-10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Clr>
                <a:srgbClr val="6699FF"/>
              </a:buClr>
              <a:buFont typeface="Wingdings"/>
              <a:buChar char=""/>
            </a:pPr>
            <a:endParaRPr sz="550"/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spc="0" dirty="0" smtClean="0">
                <a:latin typeface="Arial"/>
                <a:cs typeface="Arial"/>
              </a:rPr>
              <a:t>A brid</a:t>
            </a:r>
            <a:r>
              <a:rPr sz="2400" spc="-10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has filtering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cap</a:t>
            </a:r>
            <a:r>
              <a:rPr sz="2400" spc="-10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bi</a:t>
            </a:r>
            <a:r>
              <a:rPr sz="2400" spc="-15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it</a:t>
            </a:r>
            <a:r>
              <a:rPr sz="2400" spc="10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Clr>
                <a:srgbClr val="6699FF"/>
              </a:buClr>
              <a:buFont typeface="Wingdings"/>
              <a:buChar char=""/>
            </a:pPr>
            <a:endParaRPr sz="550"/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spc="0" dirty="0" smtClean="0">
                <a:latin typeface="Arial"/>
                <a:cs typeface="Arial"/>
              </a:rPr>
              <a:t>brid</a:t>
            </a:r>
            <a:r>
              <a:rPr sz="2400" spc="-10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es</a:t>
            </a:r>
            <a:r>
              <a:rPr sz="2400" spc="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had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forwarding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tabl</a:t>
            </a:r>
            <a:r>
              <a:rPr sz="2400" spc="-10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 </a:t>
            </a:r>
            <a:r>
              <a:rPr sz="2400" spc="5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hat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10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re</a:t>
            </a:r>
            <a:r>
              <a:rPr sz="2400" spc="2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static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Clr>
                <a:srgbClr val="6699FF"/>
              </a:buClr>
              <a:buFont typeface="Wingdings"/>
              <a:buChar char=""/>
            </a:pPr>
            <a:endParaRPr sz="550"/>
          </a:p>
          <a:p>
            <a:pPr marL="355600" indent="-342900">
              <a:lnSpc>
                <a:spcPct val="100000"/>
              </a:lnSpc>
              <a:buClr>
                <a:srgbClr val="6699FF"/>
              </a:buClr>
              <a:buFont typeface="Wingdings"/>
              <a:buChar char=""/>
              <a:tabLst>
                <a:tab pos="355600" algn="l"/>
              </a:tabLst>
            </a:pPr>
            <a:r>
              <a:rPr sz="2400" spc="-5" dirty="0" smtClean="0">
                <a:latin typeface="Arial"/>
                <a:cs typeface="Arial"/>
              </a:rPr>
              <a:t>Th</a:t>
            </a:r>
            <a:r>
              <a:rPr sz="2400" spc="0" dirty="0" smtClean="0">
                <a:latin typeface="Arial"/>
                <a:cs typeface="Arial"/>
              </a:rPr>
              <a:t>e systems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admin</a:t>
            </a:r>
            <a:r>
              <a:rPr sz="2400" spc="-15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st</a:t>
            </a:r>
            <a:r>
              <a:rPr sz="2400" spc="5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ator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10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uld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manua</a:t>
            </a:r>
            <a:r>
              <a:rPr sz="2400" spc="-10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ly</a:t>
            </a:r>
            <a:r>
              <a:rPr sz="2400" spc="3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enter </a:t>
            </a:r>
            <a:r>
              <a:rPr sz="2400" spc="-10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ach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tabl</a:t>
            </a:r>
            <a:endParaRPr sz="2400">
              <a:latin typeface="Arial"/>
              <a:cs typeface="Arial"/>
            </a:endParaRPr>
          </a:p>
          <a:p>
            <a:pPr marR="3877945" algn="ctr">
              <a:lnSpc>
                <a:spcPct val="100000"/>
              </a:lnSpc>
              <a:spcBef>
                <a:spcPts val="45"/>
              </a:spcBef>
            </a:pPr>
            <a:r>
              <a:rPr sz="2400" dirty="0" smtClean="0">
                <a:latin typeface="Arial"/>
                <a:cs typeface="Arial"/>
              </a:rPr>
              <a:t>e entry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-10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ring</a:t>
            </a:r>
            <a:r>
              <a:rPr sz="2400" spc="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bri</a:t>
            </a:r>
            <a:r>
              <a:rPr sz="2400" spc="-10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ge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setup</a:t>
            </a:r>
            <a:r>
              <a:rPr sz="2800" spc="-15" dirty="0" smtClean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751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CONNECTING DEVICES</vt:lpstr>
      <vt:lpstr>Repeaters</vt:lpstr>
      <vt:lpstr>PowerPoint Presentation</vt:lpstr>
      <vt:lpstr>Hubs</vt:lpstr>
      <vt:lpstr>Hubs</vt:lpstr>
      <vt:lpstr>Bridges</vt:lpstr>
      <vt:lpstr>Learning Bridges</vt:lpstr>
      <vt:lpstr>Learning Bridge</vt:lpstr>
      <vt:lpstr>Loop Problem in Learning Bridge</vt:lpstr>
      <vt:lpstr>Two-Layer Switches</vt:lpstr>
      <vt:lpstr>Two Layer Switch</vt:lpstr>
      <vt:lpstr>Routers</vt:lpstr>
      <vt:lpstr>Gateway</vt:lpstr>
      <vt:lpstr>BACKBONE NETWORKS</vt:lpstr>
      <vt:lpstr>VIRTUAL LANs</vt:lpstr>
      <vt:lpstr>Vlan</vt:lpstr>
      <vt:lpstr>PowerPoint Presentation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Signals</dc:title>
  <dc:creator>이승형</dc:creator>
  <cp:lastModifiedBy>Windows User</cp:lastModifiedBy>
  <cp:revision>7</cp:revision>
  <dcterms:created xsi:type="dcterms:W3CDTF">2016-04-18T22:11:00Z</dcterms:created>
  <dcterms:modified xsi:type="dcterms:W3CDTF">2017-11-26T18:11:00Z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2015-11-24T00:00:00Z</vt:filetime>
  </property>
  <property fmtid="{D5CDD505-2E9C-101B-9397-08002B2CF9AE}" pid="3" name="LastSaved">
    <vt:filetime>2016-04-18T00:00:00Z</vt:filetime>
  </property>
</Properties>
</file>