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2" r:id="rId5"/>
    <p:sldId id="257" r:id="rId6"/>
    <p:sldId id="268" r:id="rId7"/>
    <p:sldId id="273" r:id="rId8"/>
    <p:sldId id="274" r:id="rId9"/>
    <p:sldId id="270" r:id="rId10"/>
    <p:sldId id="267" r:id="rId11"/>
    <p:sldId id="26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2" d="100"/>
          <a:sy n="62" d="100"/>
        </p:scale>
        <p:origin x="-84" y="-3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 smtClean="0"/>
            <a:t>Install Framework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 smtClean="0"/>
            <a:t>Create</a:t>
          </a:r>
        </a:p>
        <a:p>
          <a:r>
            <a:rPr lang="en-US" dirty="0" smtClean="0"/>
            <a:t>Virus File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 smtClean="0"/>
            <a:t>Attack!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Install Framework</a:t>
          </a:r>
          <a:endParaRPr lang="en-US" sz="32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Create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Virus File</a:t>
          </a:r>
          <a:endParaRPr lang="en-US" sz="32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Attack!</a:t>
          </a:r>
          <a:endParaRPr lang="en-US" sz="32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0"/>
            <a:ext cx="12058166" cy="67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METASPLOIT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CRYPTOGRAPHY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625176" y="5013176"/>
            <a:ext cx="5858649" cy="1092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Team:</a:t>
            </a:r>
          </a:p>
          <a:p>
            <a:r>
              <a:rPr lang="en-GB" sz="2000" dirty="0" err="1" smtClean="0"/>
              <a:t>Ammad</a:t>
            </a:r>
            <a:r>
              <a:rPr lang="en-GB" sz="2000" dirty="0" smtClean="0"/>
              <a:t>(60512)</a:t>
            </a:r>
            <a:endParaRPr lang="en-GB" sz="2000" dirty="0" smtClean="0"/>
          </a:p>
          <a:p>
            <a:r>
              <a:rPr lang="en-GB" sz="2000" dirty="0" err="1" smtClean="0"/>
              <a:t>Rumman</a:t>
            </a:r>
            <a:r>
              <a:rPr lang="en-GB" sz="2000" dirty="0" smtClean="0"/>
              <a:t>(60661)</a:t>
            </a:r>
            <a:endParaRPr lang="en-US" sz="2000" dirty="0"/>
          </a:p>
        </p:txBody>
      </p:sp>
      <p:pic>
        <p:nvPicPr>
          <p:cNvPr id="2050" name="Picture 2" descr="Image result for metaspl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12767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 HISTORY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868" y="1844824"/>
            <a:ext cx="10360501" cy="4462272"/>
          </a:xfrm>
        </p:spPr>
        <p:txBody>
          <a:bodyPr/>
          <a:lstStyle/>
          <a:p>
            <a:r>
              <a:rPr lang="en-US" dirty="0"/>
              <a:t>The world’s most used penetration testing framework</a:t>
            </a:r>
          </a:p>
          <a:p>
            <a:r>
              <a:rPr lang="en-US" dirty="0" smtClean="0"/>
              <a:t>First Release in Oct, </a:t>
            </a:r>
            <a:r>
              <a:rPr lang="en-US" dirty="0" smtClean="0"/>
              <a:t>2003 by Offensive Security</a:t>
            </a:r>
            <a:endParaRPr lang="en-US" dirty="0"/>
          </a:p>
          <a:p>
            <a:r>
              <a:rPr lang="en-US" dirty="0" smtClean="0"/>
              <a:t>Coded in Perl, then in Ruby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 Started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868" y="1844824"/>
            <a:ext cx="10360501" cy="446227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-A </a:t>
            </a:r>
            <a:r>
              <a:rPr lang="en-US" b="1" dirty="0" smtClean="0"/>
              <a:t>Vulnerability</a:t>
            </a:r>
            <a:r>
              <a:rPr lang="en-US" dirty="0" smtClean="0"/>
              <a:t> is a weakness of system which </a:t>
            </a:r>
            <a:r>
              <a:rPr lang="en-US" dirty="0" smtClean="0"/>
              <a:t>allow </a:t>
            </a:r>
            <a:r>
              <a:rPr lang="en-US" dirty="0"/>
              <a:t>the attacker to Exploit the system.</a:t>
            </a:r>
            <a:endParaRPr lang="en-US" dirty="0"/>
          </a:p>
          <a:p>
            <a:pPr marL="0" indent="0" algn="l">
              <a:buNone/>
            </a:pPr>
            <a:r>
              <a:rPr lang="en-US" dirty="0" smtClean="0"/>
              <a:t>-An </a:t>
            </a:r>
            <a:r>
              <a:rPr lang="en-US" b="1" dirty="0" smtClean="0"/>
              <a:t>Exploit</a:t>
            </a:r>
            <a:r>
              <a:rPr lang="en-US" dirty="0" smtClean="0"/>
              <a:t> is an attack on a system, especially one that takes advantage of a particular Vulnerability of the system.</a:t>
            </a:r>
            <a:endParaRPr lang="en-US" dirty="0"/>
          </a:p>
          <a:p>
            <a:pPr marL="0" indent="0" algn="l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4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 Started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868" y="1844824"/>
            <a:ext cx="10360501" cy="4462272"/>
          </a:xfrm>
        </p:spPr>
        <p:txBody>
          <a:bodyPr>
            <a:normAutofit/>
          </a:bodyPr>
          <a:lstStyle/>
          <a:p>
            <a:pPr marL="377886" lvl="1" indent="0" algn="l">
              <a:buNone/>
            </a:pPr>
            <a:r>
              <a:rPr lang="en-US" dirty="0" smtClean="0"/>
              <a:t>Agenda</a:t>
            </a:r>
          </a:p>
          <a:p>
            <a:pPr marL="377886" lvl="1" indent="0" algn="l">
              <a:buNone/>
            </a:pPr>
            <a:r>
              <a:rPr lang="en-US" dirty="0" smtClean="0"/>
              <a:t>• </a:t>
            </a:r>
            <a:r>
              <a:rPr lang="en-US" dirty="0" err="1"/>
              <a:t>Metasploit</a:t>
            </a:r>
            <a:r>
              <a:rPr lang="en-US" dirty="0"/>
              <a:t> Basics </a:t>
            </a:r>
            <a:endParaRPr lang="en-US" dirty="0" smtClean="0"/>
          </a:p>
          <a:p>
            <a:pPr marL="377886" lvl="1" indent="0" algn="l">
              <a:buNone/>
            </a:pPr>
            <a:r>
              <a:rPr lang="en-US" dirty="0" smtClean="0"/>
              <a:t>– </a:t>
            </a:r>
            <a:r>
              <a:rPr lang="en-US" dirty="0"/>
              <a:t>Some terminology/brief intro to </a:t>
            </a:r>
            <a:r>
              <a:rPr lang="en-US" dirty="0" err="1"/>
              <a:t>pentesting</a:t>
            </a:r>
            <a:r>
              <a:rPr lang="en-US" dirty="0"/>
              <a:t> </a:t>
            </a:r>
            <a:endParaRPr lang="en-US" dirty="0" smtClean="0"/>
          </a:p>
          <a:p>
            <a:pPr marL="377886" lvl="1" indent="0" algn="l">
              <a:buNone/>
            </a:pPr>
            <a:r>
              <a:rPr lang="en-US" dirty="0" smtClean="0"/>
              <a:t>– </a:t>
            </a:r>
            <a:r>
              <a:rPr lang="en-US" dirty="0"/>
              <a:t>How </a:t>
            </a:r>
            <a:r>
              <a:rPr lang="en-US" dirty="0" err="1"/>
              <a:t>Metasploit</a:t>
            </a:r>
            <a:r>
              <a:rPr lang="en-US" dirty="0"/>
              <a:t> works </a:t>
            </a:r>
            <a:endParaRPr lang="en-US" dirty="0" smtClean="0"/>
          </a:p>
          <a:p>
            <a:pPr marL="377886" lvl="1" indent="0" algn="l">
              <a:buNone/>
            </a:pPr>
            <a:r>
              <a:rPr lang="en-US" dirty="0" smtClean="0"/>
              <a:t>– </a:t>
            </a:r>
            <a:r>
              <a:rPr lang="en-US" dirty="0"/>
              <a:t>Interacting with </a:t>
            </a:r>
            <a:r>
              <a:rPr lang="en-US" dirty="0" err="1" smtClean="0"/>
              <a:t>Metasploit</a:t>
            </a:r>
            <a:endParaRPr lang="en-US" dirty="0" smtClean="0"/>
          </a:p>
          <a:p>
            <a:pPr marL="377886" lvl="1" indent="0" algn="l">
              <a:buNone/>
            </a:pPr>
            <a:r>
              <a:rPr lang="en-US" dirty="0" smtClean="0"/>
              <a:t>• </a:t>
            </a:r>
            <a:r>
              <a:rPr lang="en-US" dirty="0"/>
              <a:t>Basic Exploitation </a:t>
            </a:r>
            <a:endParaRPr lang="en-US" dirty="0" smtClean="0"/>
          </a:p>
          <a:p>
            <a:pPr marL="377886" lvl="1" indent="0" algn="l">
              <a:buNone/>
            </a:pPr>
            <a:r>
              <a:rPr lang="en-US" dirty="0" smtClean="0"/>
              <a:t>– </a:t>
            </a:r>
            <a:r>
              <a:rPr lang="en-US" dirty="0"/>
              <a:t>Exploiting a vulnerability using </a:t>
            </a:r>
            <a:r>
              <a:rPr lang="en-US" dirty="0" err="1"/>
              <a:t>Metasploit</a:t>
            </a:r>
            <a:r>
              <a:rPr lang="en-US" dirty="0"/>
              <a:t> </a:t>
            </a:r>
            <a:r>
              <a:rPr lang="en-US" dirty="0" smtClean="0"/>
              <a:t>console</a:t>
            </a:r>
          </a:p>
          <a:p>
            <a:pPr marL="377886" lvl="1" indent="0" algn="l">
              <a:buNone/>
            </a:pPr>
            <a:r>
              <a:rPr lang="en-US" dirty="0" smtClean="0"/>
              <a:t>• </a:t>
            </a:r>
            <a:r>
              <a:rPr lang="en-US" dirty="0"/>
              <a:t>Using </a:t>
            </a:r>
            <a:r>
              <a:rPr lang="en-US" dirty="0" err="1"/>
              <a:t>Meterpreter</a:t>
            </a:r>
            <a:r>
              <a:rPr lang="en-US" dirty="0"/>
              <a:t> </a:t>
            </a:r>
            <a:endParaRPr lang="en-US" dirty="0" smtClean="0"/>
          </a:p>
          <a:p>
            <a:pPr marL="377886" lvl="1" indent="0" algn="l">
              <a:buNone/>
            </a:pPr>
            <a:r>
              <a:rPr lang="en-US" dirty="0" smtClean="0"/>
              <a:t>– </a:t>
            </a:r>
            <a:r>
              <a:rPr lang="en-US" dirty="0"/>
              <a:t>Using the </a:t>
            </a:r>
            <a:r>
              <a:rPr lang="en-US" dirty="0" err="1"/>
              <a:t>Meterpreter</a:t>
            </a:r>
            <a:r>
              <a:rPr lang="en-US" dirty="0"/>
              <a:t> shell for post </a:t>
            </a:r>
            <a:r>
              <a:rPr lang="en-US" dirty="0" smtClean="0"/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23022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Metasploit</a:t>
            </a:r>
            <a:r>
              <a:rPr lang="en-US" dirty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812" y="1706880"/>
            <a:ext cx="5760639" cy="4465320"/>
          </a:xfrm>
        </p:spPr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metasploit</a:t>
            </a:r>
            <a:r>
              <a:rPr lang="en-US" dirty="0" smtClean="0"/>
              <a:t> framework</a:t>
            </a:r>
            <a:endParaRPr lang="en-US" dirty="0"/>
          </a:p>
          <a:p>
            <a:r>
              <a:rPr lang="en-US" dirty="0" smtClean="0"/>
              <a:t>Using CMD commands</a:t>
            </a:r>
            <a:endParaRPr lang="en-US" dirty="0"/>
          </a:p>
          <a:p>
            <a:r>
              <a:rPr lang="en-US" dirty="0" smtClean="0"/>
              <a:t>Exploit</a:t>
            </a:r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510200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02657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LETS SEE WHAT CAN WE ACHIEVE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ienware gre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9"/>
          <a:stretch/>
        </p:blipFill>
        <p:spPr bwMode="auto">
          <a:xfrm>
            <a:off x="2133972" y="0"/>
            <a:ext cx="7424825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4635624"/>
            <a:ext cx="12188824" cy="2222376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33CC33"/>
                </a:solidFill>
              </a:rPr>
              <a:t>LIVE DEMO</a:t>
            </a:r>
            <a:endParaRPr lang="en-US" sz="9600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143</Words>
  <Application>Microsoft Office PowerPoint</Application>
  <PresentationFormat>Custom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 16x9</vt:lpstr>
      <vt:lpstr>PowerPoint Presentation</vt:lpstr>
      <vt:lpstr>METASPLOIT</vt:lpstr>
      <vt:lpstr>SOME HISTORY</vt:lpstr>
      <vt:lpstr>Get Started</vt:lpstr>
      <vt:lpstr>Get Started</vt:lpstr>
      <vt:lpstr>How Metasploit works</vt:lpstr>
      <vt:lpstr>LETS SEE WHAT CAN WE ACHIEVE</vt:lpstr>
      <vt:lpstr>LIVE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Rayyan Khan</dc:creator>
  <cp:lastModifiedBy>glab</cp:lastModifiedBy>
  <cp:revision>17</cp:revision>
  <dcterms:created xsi:type="dcterms:W3CDTF">2018-07-28T03:08:43Z</dcterms:created>
  <dcterms:modified xsi:type="dcterms:W3CDTF">2018-07-28T05:49:37Z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