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2194-154D-42F8-9A1A-CC7CE843C39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5F70B-312F-45E8-BB7E-52AF7A99E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6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9B1D-0031-463B-BCEE-99C8858895DA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17A8-39FB-44C8-A67C-06B513977C90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8F4F-16BE-4FB2-9375-AA4FE1AED374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554-CB72-4B39-9460-74CF82D5799A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88DC-8FA9-43F8-A0C1-713210F59935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4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ECA4-19C5-45D1-9452-61D155A2845B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4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6EE-FEFD-4472-A66C-F775C742C51A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E071-BEB7-47FC-B661-5B14F03FFE22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56FF-B724-4E12-ACBB-1F1B073D7219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1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287B-F123-4238-B378-2C46EEFB2D5E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4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3085-026D-4ADD-85E7-DB9DEE378FA3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3F14-3437-4F7D-B2E2-2A51E0CE799D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0F5B-51B7-4437-AF93-62C8C0E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AF5-30D3-4018-BCD4-FD0E188F3248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08" y="1880026"/>
            <a:ext cx="2886075" cy="2000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3121" y="448056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63080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2P</a:t>
            </a:r>
          </a:p>
          <a:p>
            <a:r>
              <a:rPr lang="zh-CN" altLang="en-US" dirty="0" smtClean="0"/>
              <a:t>连接到总电源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GND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12V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2034268"/>
            <a:ext cx="2114550" cy="2266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10729" y="4480560"/>
            <a:ext cx="139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5566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2P</a:t>
            </a:r>
          </a:p>
          <a:p>
            <a:r>
              <a:rPr lang="zh-CN" altLang="en-US" dirty="0" smtClean="0"/>
              <a:t>连接到</a:t>
            </a:r>
            <a:r>
              <a:rPr lang="en-US" altLang="zh-CN" dirty="0" smtClean="0"/>
              <a:t>CAN1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CAN-H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CAN-L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70" y="19685"/>
            <a:ext cx="12205970" cy="800100"/>
          </a:xfrm>
          <a:prstGeom prst="rect">
            <a:avLst/>
          </a:prstGeom>
          <a:ln>
            <a:solidFill>
              <a:srgbClr val="D918C0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70776" y="188902"/>
            <a:ext cx="27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12V</a:t>
            </a:r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电源和</a:t>
            </a:r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CAN1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81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AF5-30D3-4018-BCD4-FD0E188F3248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709476"/>
            <a:ext cx="1752600" cy="554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7929" y="2881086"/>
            <a:ext cx="1350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5566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4P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12V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GND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" y="19685"/>
            <a:ext cx="12205970" cy="800100"/>
          </a:xfrm>
          <a:prstGeom prst="rect">
            <a:avLst/>
          </a:prstGeom>
          <a:ln>
            <a:solidFill>
              <a:srgbClr val="D918C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70776" y="188902"/>
            <a:ext cx="27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路编码器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78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8C47-4742-4750-BDE8-0279DB1EB326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25" y="2099853"/>
            <a:ext cx="3819525" cy="220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96" y="2171290"/>
            <a:ext cx="4371975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183" y="472875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63080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2P</a:t>
            </a:r>
          </a:p>
          <a:p>
            <a:r>
              <a:rPr lang="zh-CN" altLang="en-US" dirty="0" smtClean="0"/>
              <a:t>连接到车顶警示灯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181707" y="472875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63080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2P</a:t>
            </a:r>
          </a:p>
          <a:p>
            <a:r>
              <a:rPr lang="zh-CN" altLang="en-US" dirty="0" smtClean="0"/>
              <a:t>连接到喇叭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70" y="19685"/>
            <a:ext cx="12205970" cy="800100"/>
          </a:xfrm>
          <a:prstGeom prst="rect">
            <a:avLst/>
          </a:prstGeom>
          <a:ln>
            <a:solidFill>
              <a:srgbClr val="D918C0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70776" y="188902"/>
            <a:ext cx="27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+mj-ea"/>
                <a:ea typeface="+mj-ea"/>
              </a:rPr>
              <a:t>警示</a:t>
            </a:r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灯和喇叭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781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AF5-30D3-4018-BCD4-FD0E188F3248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378267"/>
            <a:ext cx="4076700" cy="441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" y="19685"/>
            <a:ext cx="12205970" cy="800100"/>
          </a:xfrm>
          <a:prstGeom prst="rect">
            <a:avLst/>
          </a:prstGeom>
          <a:ln>
            <a:solidFill>
              <a:srgbClr val="D918C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70776" y="188902"/>
            <a:ext cx="331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左前大灯和右前大灯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2000" y="2110739"/>
            <a:ext cx="299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左前大灯</a:t>
            </a:r>
            <a:endParaRPr lang="en-US" altLang="zh-CN" dirty="0" smtClean="0"/>
          </a:p>
          <a:p>
            <a:r>
              <a:rPr lang="en-US" altLang="zh-CN" dirty="0" smtClean="0"/>
              <a:t>63080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4P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GND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脚为左侧灯</a:t>
            </a:r>
            <a:r>
              <a:rPr lang="zh-CN" altLang="en-US" dirty="0" smtClean="0"/>
              <a:t>正极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脚为低灯</a:t>
            </a:r>
            <a:r>
              <a:rPr lang="zh-CN" altLang="en-US" dirty="0" smtClean="0"/>
              <a:t>正极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脚为高灯</a:t>
            </a:r>
            <a:r>
              <a:rPr lang="zh-CN" altLang="en-US" dirty="0" smtClean="0"/>
              <a:t>正极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42000" y="4140357"/>
            <a:ext cx="39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右前大灯</a:t>
            </a:r>
            <a:endParaRPr lang="en-US" altLang="zh-CN" dirty="0" smtClean="0"/>
          </a:p>
          <a:p>
            <a:r>
              <a:rPr lang="en-US" altLang="zh-CN" dirty="0" smtClean="0"/>
              <a:t>63080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4P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GND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脚为左侧灯</a:t>
            </a:r>
            <a:r>
              <a:rPr lang="zh-CN" altLang="en-US" dirty="0" smtClean="0"/>
              <a:t>正极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脚为低灯</a:t>
            </a:r>
            <a:r>
              <a:rPr lang="zh-CN" altLang="en-US" dirty="0" smtClean="0"/>
              <a:t>正极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脚为高灯</a:t>
            </a:r>
            <a:r>
              <a:rPr lang="zh-CN" altLang="en-US" dirty="0" smtClean="0"/>
              <a:t>正极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7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AF5-30D3-4018-BCD4-FD0E188F3248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825"/>
            <a:ext cx="4991100" cy="3638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" y="19685"/>
            <a:ext cx="12205970" cy="800100"/>
          </a:xfrm>
          <a:prstGeom prst="rect">
            <a:avLst/>
          </a:prstGeom>
          <a:ln>
            <a:solidFill>
              <a:srgbClr val="D918C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70776" y="188902"/>
            <a:ext cx="27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左侧灯和右侧灯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9014" y="2387738"/>
            <a:ext cx="273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左灯</a:t>
            </a:r>
            <a:endParaRPr lang="en-US" altLang="zh-CN" dirty="0" smtClean="0"/>
          </a:p>
          <a:p>
            <a:r>
              <a:rPr lang="en-US" altLang="zh-CN" dirty="0" smtClean="0"/>
              <a:t>5566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2P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zh-CN" altLang="en-US" dirty="0" smtClean="0"/>
              <a:t>左侧灯</a:t>
            </a:r>
            <a:r>
              <a:rPr lang="en-US" altLang="zh-CN" dirty="0" smtClean="0"/>
              <a:t>GND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脚为左侧灯正极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089014" y="4086046"/>
            <a:ext cx="273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右灯</a:t>
            </a:r>
            <a:endParaRPr lang="en-US" altLang="zh-CN" dirty="0" smtClean="0"/>
          </a:p>
          <a:p>
            <a:r>
              <a:rPr lang="en-US" altLang="zh-CN" dirty="0" smtClean="0"/>
              <a:t>5566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2P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zh-CN" altLang="en-US" dirty="0" smtClean="0"/>
              <a:t>右侧灯</a:t>
            </a:r>
            <a:r>
              <a:rPr lang="en-US" altLang="zh-CN" dirty="0" smtClean="0"/>
              <a:t>GND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脚为右侧灯正极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65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AF5-30D3-4018-BCD4-FD0E188F3248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6150"/>
            <a:ext cx="4705350" cy="541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" y="19685"/>
            <a:ext cx="12205970" cy="800100"/>
          </a:xfrm>
          <a:prstGeom prst="rect">
            <a:avLst/>
          </a:prstGeom>
          <a:ln>
            <a:solidFill>
              <a:srgbClr val="D918C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70776" y="188902"/>
            <a:ext cx="388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左后尾灯和右后尾灯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014" y="1668358"/>
            <a:ext cx="2737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左后尾灯</a:t>
            </a:r>
            <a:endParaRPr lang="en-US" altLang="zh-CN" dirty="0" smtClean="0"/>
          </a:p>
          <a:p>
            <a:r>
              <a:rPr lang="en-US" altLang="zh-CN" dirty="0" smtClean="0"/>
              <a:t>5566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5P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脚为右侧灯</a:t>
            </a:r>
            <a:r>
              <a:rPr lang="en-US" altLang="zh-CN" dirty="0" smtClean="0"/>
              <a:t>GND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</a:t>
            </a:r>
            <a:r>
              <a:rPr lang="zh-CN" altLang="en-US" dirty="0" smtClean="0"/>
              <a:t>后车灯正极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脚为刹车灯正极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脚为行车灯正极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脚为左车灯正极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089013" y="4390181"/>
            <a:ext cx="2737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右后尾灯</a:t>
            </a:r>
            <a:endParaRPr lang="en-US" altLang="zh-CN" dirty="0" smtClean="0"/>
          </a:p>
          <a:p>
            <a:r>
              <a:rPr lang="en-US" altLang="zh-CN" dirty="0" smtClean="0"/>
              <a:t>5566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5P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脚为</a:t>
            </a:r>
            <a:r>
              <a:rPr lang="zh-CN" altLang="en-US" dirty="0" smtClean="0"/>
              <a:t>右侧灯</a:t>
            </a:r>
            <a:r>
              <a:rPr lang="en-US" altLang="zh-CN" dirty="0" smtClean="0"/>
              <a:t>GND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脚为后车灯正极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脚为刹车灯正极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脚为行车灯正极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脚为左车灯正极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402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554-CB72-4B39-9460-74CF82D5799A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8599" y="476249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5566</a:t>
            </a:r>
            <a:r>
              <a:rPr lang="zh-CN" altLang="en-US" sz="2800" dirty="0" smtClean="0"/>
              <a:t>接口引脚顺序说明</a:t>
            </a:r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54300" y="1747290"/>
            <a:ext cx="7978959" cy="3954329"/>
            <a:chOff x="2654300" y="1747290"/>
            <a:chExt cx="7978959" cy="395432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300" y="1958294"/>
              <a:ext cx="3733800" cy="3743325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 rot="10591666">
              <a:off x="5581481" y="4147343"/>
              <a:ext cx="2667000" cy="2657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9072776">
              <a:off x="5216084" y="2548981"/>
              <a:ext cx="3397792" cy="2657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610600" y="1747290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左边起为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脚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254082" y="4001684"/>
              <a:ext cx="237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后面依次为第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个引脚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177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554-CB72-4B39-9460-74CF82D5799A}" type="datetime1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0F5B-51B7-4437-AF93-62C8C0E3A61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8599" y="476249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63080</a:t>
            </a:r>
            <a:r>
              <a:rPr lang="zh-CN" altLang="en-US" sz="2800" dirty="0" smtClean="0"/>
              <a:t>接口引脚顺序说明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7127" y="1971946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从左边起第一个为第</a:t>
            </a:r>
            <a:r>
              <a:rPr lang="en-US" altLang="zh-CN" dirty="0" smtClean="0"/>
              <a:t>1 </a:t>
            </a:r>
            <a:r>
              <a:rPr lang="zh-CN" altLang="en-US" dirty="0" smtClean="0"/>
              <a:t>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408" y="2513125"/>
            <a:ext cx="3105150" cy="30670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2567618">
            <a:off x="3030473" y="3517349"/>
            <a:ext cx="3397792" cy="26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303</Words>
  <Application>Microsoft Office PowerPoint</Application>
  <PresentationFormat>宽屏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peirong</dc:creator>
  <cp:lastModifiedBy>peirong</cp:lastModifiedBy>
  <cp:revision>26</cp:revision>
  <dcterms:created xsi:type="dcterms:W3CDTF">2018-09-17T08:09:58Z</dcterms:created>
  <dcterms:modified xsi:type="dcterms:W3CDTF">2018-09-17T12:17:14Z</dcterms:modified>
</cp:coreProperties>
</file>