
<file path=[Content_Types].xml><?xml version="1.0" encoding="utf-8"?>
<Types xmlns="http://schemas.openxmlformats.org/package/2006/content-types">
  <Override PartName="/_rels/.rels" ContentType="application/vnd.openxmlformats-package.relationships+xml"/>
  <Override PartName="/ppt/notesSlides/notesSlide4.xml" ContentType="application/vnd.openxmlformats-officedocument.presentationml.notesSlide+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slides/_rels/slide3.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0.png" ContentType="image/png"/>
  <Override PartName="/ppt/media/image49.png" ContentType="image/png"/>
  <Override PartName="/ppt/media/image48.png" ContentType="image/png"/>
  <Override PartName="/ppt/media/image47.png" ContentType="image/png"/>
  <Override PartName="/ppt/media/image20.png" ContentType="image/png"/>
  <Override PartName="/ppt/media/image55.png" ContentType="image/png"/>
  <Override PartName="/ppt/media/image5.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54.png" ContentType="image/png"/>
  <Override PartName="/ppt/media/image4.png" ContentType="image/png"/>
  <Override PartName="/ppt/media/image39.png" ContentType="image/png"/>
  <Override PartName="/ppt/media/image53.png" ContentType="image/png"/>
  <Override PartName="/ppt/media/image3.png" ContentType="image/png"/>
  <Override PartName="/ppt/media/image38.png" ContentType="image/png"/>
  <Override PartName="/ppt/media/image22.png" ContentType="image/png"/>
  <Override PartName="/ppt/media/image57.png" ContentType="image/png"/>
  <Override PartName="/ppt/media/image7.png" ContentType="image/png"/>
  <Override PartName="/ppt/media/image52.png" ContentType="image/png"/>
  <Override PartName="/ppt/media/image2.png" ContentType="image/png"/>
  <Override PartName="/ppt/media/image37.png" ContentType="image/png"/>
  <Override PartName="/ppt/media/image21.png" ContentType="image/png"/>
  <Override PartName="/ppt/media/image56.png" ContentType="image/png"/>
  <Override PartName="/ppt/media/image6.png" ContentType="image/png"/>
  <Override PartName="/ppt/media/image51.png" ContentType="image/png"/>
  <Override PartName="/ppt/media/image1.png" ContentType="image/png"/>
  <Override PartName="/ppt/media/image36.png" ContentType="image/png"/>
  <Override PartName="/ppt/media/image8.png" ContentType="image/png"/>
  <Override PartName="/ppt/media/image23.png" ContentType="image/png"/>
  <Override PartName="/ppt/media/image58.wmf" ContentType="image/x-wmf"/>
  <Override PartName="/ppt/media/image10.png" ContentType="image/png"/>
  <Override PartName="/ppt/media/image9.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a:t>
            </a:r>
            <a:r>
              <a:rPr b="0" lang="en-US" sz="2000" spc="-1" strike="noStrike">
                <a:solidFill>
                  <a:srgbClr val="000000"/>
                </a:solidFill>
                <a:uFill>
                  <a:solidFill>
                    <a:srgbClr val="ffffff"/>
                  </a:solidFill>
                </a:uFill>
                <a:latin typeface="Arial"/>
              </a:rPr>
              <a:t>击</a:t>
            </a:r>
            <a:r>
              <a:rPr b="0" lang="en-US" sz="2000" spc="-1" strike="noStrike">
                <a:solidFill>
                  <a:srgbClr val="000000"/>
                </a:solidFill>
                <a:uFill>
                  <a:solidFill>
                    <a:srgbClr val="ffffff"/>
                  </a:solidFill>
                </a:uFill>
                <a:latin typeface="Arial"/>
              </a:rPr>
              <a:t>编</a:t>
            </a:r>
            <a:r>
              <a:rPr b="0" lang="en-US" sz="2000" spc="-1" strike="noStrike">
                <a:solidFill>
                  <a:srgbClr val="000000"/>
                </a:solidFill>
                <a:uFill>
                  <a:solidFill>
                    <a:srgbClr val="ffffff"/>
                  </a:solidFill>
                </a:uFill>
                <a:latin typeface="Arial"/>
              </a:rPr>
              <a:t>辑</a:t>
            </a:r>
            <a:r>
              <a:rPr b="0" lang="en-US" sz="2000" spc="-1" strike="noStrike">
                <a:solidFill>
                  <a:srgbClr val="000000"/>
                </a:solidFill>
                <a:uFill>
                  <a:solidFill>
                    <a:srgbClr val="ffffff"/>
                  </a:solidFill>
                </a:uFill>
                <a:latin typeface="Arial"/>
              </a:rPr>
              <a:t>备</a:t>
            </a:r>
            <a:r>
              <a:rPr b="0" lang="en-US" sz="2000" spc="-1" strike="noStrike">
                <a:solidFill>
                  <a:srgbClr val="000000"/>
                </a:solidFill>
                <a:uFill>
                  <a:solidFill>
                    <a:srgbClr val="ffffff"/>
                  </a:solidFill>
                </a:uFill>
                <a:latin typeface="Arial"/>
              </a:rPr>
              <a:t>注</a:t>
            </a:r>
            <a:r>
              <a:rPr b="0" lang="en-US" sz="2000" spc="-1" strike="noStrike">
                <a:solidFill>
                  <a:srgbClr val="000000"/>
                </a:solidFill>
                <a:uFill>
                  <a:solidFill>
                    <a:srgbClr val="ffffff"/>
                  </a:solidFill>
                </a:uFill>
                <a:latin typeface="Arial"/>
              </a:rPr>
              <a:t>格</a:t>
            </a:r>
            <a:r>
              <a:rPr b="0" lang="en-US" sz="2000" spc="-1" strike="noStrike">
                <a:solidFill>
                  <a:srgbClr val="000000"/>
                </a:solidFill>
                <a:uFill>
                  <a:solidFill>
                    <a:srgbClr val="ffffff"/>
                  </a:solidFill>
                </a:uFill>
                <a:latin typeface="Arial"/>
              </a:rPr>
              <a:t>式</a:t>
            </a:r>
            <a:endParaRPr b="0" lang="en-US" sz="2000" spc="-1" strike="noStrike">
              <a:solidFill>
                <a:srgbClr val="000000"/>
              </a:solidFill>
              <a:uFill>
                <a:solidFill>
                  <a:srgbClr val="ffffff"/>
                </a:solidFill>
              </a:uFill>
              <a:latin typeface="Arial"/>
            </a:endParaRPr>
          </a:p>
        </p:txBody>
      </p:sp>
      <p:sp>
        <p:nvSpPr>
          <p:cNvPr id="40"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41"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4278960" y="10157400"/>
            <a:ext cx="3280680" cy="534240"/>
          </a:xfrm>
          <a:prstGeom prst="rect">
            <a:avLst/>
          </a:prstGeom>
        </p:spPr>
        <p:txBody>
          <a:bodyPr lIns="0" rIns="0" tIns="0" bIns="0" anchor="b"/>
          <a:p>
            <a:pPr algn="r"/>
            <a:fld id="{D9A3FA18-89B1-42B8-873B-147D4AB5A2DC}"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3" name="TextShape 2"/>
          <p:cNvSpPr txBox="1"/>
          <p:nvPr/>
        </p:nvSpPr>
        <p:spPr>
          <a:xfrm>
            <a:off x="3884760" y="8685360"/>
            <a:ext cx="2971440" cy="458280"/>
          </a:xfrm>
          <a:prstGeom prst="rect">
            <a:avLst/>
          </a:prstGeom>
          <a:noFill/>
          <a:ln>
            <a:noFill/>
          </a:ln>
        </p:spPr>
        <p:txBody>
          <a:bodyPr anchor="b"/>
          <a:p>
            <a:pPr algn="r">
              <a:lnSpc>
                <a:spcPct val="100000"/>
              </a:lnSpc>
            </a:pPr>
            <a:fld id="{03CF5600-1498-40E9-AE73-52FF89582F94}" type="slidenum">
              <a:rPr b="0" lang="en-US" sz="1200" spc="-1" strike="noStrike">
                <a:solidFill>
                  <a:srgbClr val="000000"/>
                </a:solidFill>
                <a:uFill>
                  <a:solidFill>
                    <a:srgbClr val="ffffff"/>
                  </a:solidFill>
                </a:uFill>
                <a:latin typeface="+mn-lt"/>
                <a:ea typeface="+mn-ea"/>
              </a:rPr>
              <a:t>&lt;编号&gt;</a:t>
            </a:fld>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body"/>
          </p:nvPr>
        </p:nvSpPr>
        <p:spPr>
          <a:xfrm>
            <a:off x="685800" y="4400640"/>
            <a:ext cx="5486040" cy="360000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5" name="TextShape 2"/>
          <p:cNvSpPr txBox="1"/>
          <p:nvPr/>
        </p:nvSpPr>
        <p:spPr>
          <a:xfrm>
            <a:off x="3884760" y="8685360"/>
            <a:ext cx="2971440" cy="458280"/>
          </a:xfrm>
          <a:prstGeom prst="rect">
            <a:avLst/>
          </a:prstGeom>
          <a:noFill/>
          <a:ln>
            <a:noFill/>
          </a:ln>
        </p:spPr>
        <p:txBody>
          <a:bodyPr anchor="b"/>
          <a:p>
            <a:pPr algn="r">
              <a:lnSpc>
                <a:spcPct val="100000"/>
              </a:lnSpc>
            </a:pPr>
            <a:fld id="{CE74E853-C4C4-43F8-9308-C9AE1A14850A}" type="slidenum">
              <a:rPr b="0" lang="en-US" sz="1200" spc="-1" strike="noStrike">
                <a:solidFill>
                  <a:srgbClr val="000000"/>
                </a:solidFill>
                <a:uFill>
                  <a:solidFill>
                    <a:srgbClr val="ffffff"/>
                  </a:solidFill>
                </a:uFill>
                <a:latin typeface="+mn-lt"/>
                <a:ea typeface="+mn-ea"/>
              </a:rPr>
              <a:t>&lt;编号&gt;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368880" y="1825560"/>
            <a:ext cx="5452920" cy="4350960"/>
          </a:xfrm>
          <a:prstGeom prst="rect">
            <a:avLst/>
          </a:prstGeom>
          <a:ln>
            <a:noFill/>
          </a:ln>
        </p:spPr>
      </p:pic>
      <p:pic>
        <p:nvPicPr>
          <p:cNvPr id="38" name="" descr=""/>
          <p:cNvPicPr/>
          <p:nvPr/>
        </p:nvPicPr>
        <p:blipFill>
          <a:blip r:embed="rId3"/>
          <a:stretch/>
        </p:blipFill>
        <p:spPr>
          <a:xfrm>
            <a:off x="3368880" y="1825560"/>
            <a:ext cx="5452920" cy="4350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zh-CN"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p>
            <a:endParaRPr b="0" lang="zh-CN"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p>
            <a:pPr>
              <a:lnSpc>
                <a:spcPct val="90000"/>
              </a:lnSpc>
            </a:pPr>
            <a:r>
              <a:rPr b="0" lang="zh-CN" sz="4400" spc="-1" strike="noStrike">
                <a:solidFill>
                  <a:srgbClr val="000000"/>
                </a:solidFill>
                <a:uFill>
                  <a:solidFill>
                    <a:srgbClr val="ffffff"/>
                  </a:solidFill>
                </a:uFill>
                <a:latin typeface="Calibri Light"/>
              </a:rPr>
              <a:t>单</a:t>
            </a:r>
            <a:r>
              <a:rPr b="0" lang="zh-CN" sz="4400" spc="-1" strike="noStrike">
                <a:solidFill>
                  <a:srgbClr val="000000"/>
                </a:solidFill>
                <a:uFill>
                  <a:solidFill>
                    <a:srgbClr val="ffffff"/>
                  </a:solidFill>
                </a:uFill>
                <a:latin typeface="Calibri Light"/>
              </a:rPr>
              <a:t>击</a:t>
            </a:r>
            <a:r>
              <a:rPr b="0" lang="zh-CN" sz="4400" spc="-1" strike="noStrike">
                <a:solidFill>
                  <a:srgbClr val="000000"/>
                </a:solidFill>
                <a:uFill>
                  <a:solidFill>
                    <a:srgbClr val="ffffff"/>
                  </a:solidFill>
                </a:uFill>
                <a:latin typeface="Calibri Light"/>
              </a:rPr>
              <a:t>此</a:t>
            </a:r>
            <a:r>
              <a:rPr b="0" lang="zh-CN" sz="4400" spc="-1" strike="noStrike">
                <a:solidFill>
                  <a:srgbClr val="000000"/>
                </a:solidFill>
                <a:uFill>
                  <a:solidFill>
                    <a:srgbClr val="ffffff"/>
                  </a:solidFill>
                </a:uFill>
                <a:latin typeface="Calibri Light"/>
              </a:rPr>
              <a:t>处</a:t>
            </a:r>
            <a:r>
              <a:rPr b="0" lang="zh-CN" sz="4400" spc="-1" strike="noStrike">
                <a:solidFill>
                  <a:srgbClr val="000000"/>
                </a:solidFill>
                <a:uFill>
                  <a:solidFill>
                    <a:srgbClr val="ffffff"/>
                  </a:solidFill>
                </a:uFill>
                <a:latin typeface="Calibri Light"/>
              </a:rPr>
              <a:t>编</a:t>
            </a:r>
            <a:r>
              <a:rPr b="0" lang="zh-CN" sz="4400" spc="-1" strike="noStrike">
                <a:solidFill>
                  <a:srgbClr val="000000"/>
                </a:solidFill>
                <a:uFill>
                  <a:solidFill>
                    <a:srgbClr val="ffffff"/>
                  </a:solidFill>
                </a:uFill>
                <a:latin typeface="Calibri Light"/>
              </a:rPr>
              <a:t>辑</a:t>
            </a:r>
            <a:r>
              <a:rPr b="0" lang="zh-CN" sz="4400" spc="-1" strike="noStrike">
                <a:solidFill>
                  <a:srgbClr val="000000"/>
                </a:solidFill>
                <a:uFill>
                  <a:solidFill>
                    <a:srgbClr val="ffffff"/>
                  </a:solidFill>
                </a:uFill>
                <a:latin typeface="Calibri Light"/>
              </a:rPr>
              <a:t>母</a:t>
            </a:r>
            <a:r>
              <a:rPr b="0" lang="zh-CN" sz="4400" spc="-1" strike="noStrike">
                <a:solidFill>
                  <a:srgbClr val="000000"/>
                </a:solidFill>
                <a:uFill>
                  <a:solidFill>
                    <a:srgbClr val="ffffff"/>
                  </a:solidFill>
                </a:uFill>
                <a:latin typeface="Calibri Light"/>
              </a:rPr>
              <a:t>版</a:t>
            </a:r>
            <a:r>
              <a:rPr b="0" lang="zh-CN" sz="4400" spc="-1" strike="noStrike">
                <a:solidFill>
                  <a:srgbClr val="000000"/>
                </a:solidFill>
                <a:uFill>
                  <a:solidFill>
                    <a:srgbClr val="ffffff"/>
                  </a:solidFill>
                </a:uFill>
                <a:latin typeface="Calibri Light"/>
              </a:rPr>
              <a:t>标</a:t>
            </a:r>
            <a:r>
              <a:rPr b="0" lang="zh-CN" sz="4400" spc="-1" strike="noStrike">
                <a:solidFill>
                  <a:srgbClr val="000000"/>
                </a:solidFill>
                <a:uFill>
                  <a:solidFill>
                    <a:srgbClr val="ffffff"/>
                  </a:solidFill>
                </a:uFill>
                <a:latin typeface="Calibri Light"/>
              </a:rPr>
              <a:t>题</a:t>
            </a:r>
            <a:r>
              <a:rPr b="0" lang="zh-CN" sz="4400" spc="-1" strike="noStrike">
                <a:solidFill>
                  <a:srgbClr val="000000"/>
                </a:solidFill>
                <a:uFill>
                  <a:solidFill>
                    <a:srgbClr val="ffffff"/>
                  </a:solidFill>
                </a:uFill>
                <a:latin typeface="Calibri Light"/>
              </a:rPr>
              <a:t>样</a:t>
            </a:r>
            <a:r>
              <a:rPr b="0" lang="zh-CN" sz="4400" spc="-1" strike="noStrike">
                <a:solidFill>
                  <a:srgbClr val="000000"/>
                </a:solidFill>
                <a:uFill>
                  <a:solidFill>
                    <a:srgbClr val="ffffff"/>
                  </a:solidFill>
                </a:uFill>
                <a:latin typeface="Calibri Light"/>
              </a:rPr>
              <a:t>式</a:t>
            </a:r>
            <a:endParaRPr b="0" lang="zh-CN" sz="180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zh-CN" sz="2800" spc="-1" strike="noStrike">
                <a:solidFill>
                  <a:srgbClr val="000000"/>
                </a:solidFill>
                <a:uFill>
                  <a:solidFill>
                    <a:srgbClr val="ffffff"/>
                  </a:solidFill>
                </a:uFill>
                <a:latin typeface="Calibri"/>
              </a:rPr>
              <a:t>单击鼠标编辑大纲文字格式</a:t>
            </a:r>
            <a:endParaRPr b="0" lang="zh-CN"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zh-CN" sz="2800" spc="-1" strike="noStrike">
                <a:solidFill>
                  <a:srgbClr val="000000"/>
                </a:solidFill>
                <a:uFill>
                  <a:solidFill>
                    <a:srgbClr val="ffffff"/>
                  </a:solidFill>
                </a:uFill>
                <a:latin typeface="Calibri"/>
              </a:rPr>
              <a:t>第二个大纲级</a:t>
            </a:r>
            <a:endParaRPr b="0" lang="zh-CN"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zh-CN" sz="2800" spc="-1" strike="noStrike">
                <a:solidFill>
                  <a:srgbClr val="000000"/>
                </a:solidFill>
                <a:uFill>
                  <a:solidFill>
                    <a:srgbClr val="ffffff"/>
                  </a:solidFill>
                </a:uFill>
                <a:latin typeface="Calibri"/>
              </a:rPr>
              <a:t>第三大纲级别</a:t>
            </a:r>
            <a:endParaRPr b="0" lang="zh-CN"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zh-CN" sz="2800" spc="-1" strike="noStrike">
                <a:solidFill>
                  <a:srgbClr val="000000"/>
                </a:solidFill>
                <a:uFill>
                  <a:solidFill>
                    <a:srgbClr val="ffffff"/>
                  </a:solidFill>
                </a:uFill>
                <a:latin typeface="Calibri"/>
              </a:rPr>
              <a:t>第四大纲级别</a:t>
            </a:r>
            <a:endParaRPr b="0" lang="zh-CN"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zh-CN" sz="2800" spc="-1" strike="noStrike">
                <a:solidFill>
                  <a:srgbClr val="000000"/>
                </a:solidFill>
                <a:uFill>
                  <a:solidFill>
                    <a:srgbClr val="ffffff"/>
                  </a:solidFill>
                </a:uFill>
                <a:latin typeface="Calibri"/>
              </a:rPr>
              <a:t>第五大纲级别</a:t>
            </a:r>
            <a:endParaRPr b="0" lang="zh-CN"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zh-CN" sz="2800" spc="-1" strike="noStrike">
                <a:solidFill>
                  <a:srgbClr val="000000"/>
                </a:solidFill>
                <a:uFill>
                  <a:solidFill>
                    <a:srgbClr val="ffffff"/>
                  </a:solidFill>
                </a:uFill>
                <a:latin typeface="Calibri"/>
              </a:rPr>
              <a:t>第六大纲级别</a:t>
            </a:r>
            <a:endParaRPr b="0" lang="zh-CN"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zh-CN" sz="2800" spc="-1" strike="noStrike">
                <a:solidFill>
                  <a:srgbClr val="000000"/>
                </a:solidFill>
                <a:uFill>
                  <a:solidFill>
                    <a:srgbClr val="ffffff"/>
                  </a:solidFill>
                </a:uFill>
                <a:latin typeface="Calibri"/>
              </a:rPr>
              <a:t>第七大纲级别单击此处编辑母版文本样式</a:t>
            </a:r>
            <a:endParaRPr b="0" lang="zh-CN"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zh-CN" sz="2400" spc="-1" strike="noStrike">
                <a:solidFill>
                  <a:srgbClr val="000000"/>
                </a:solidFill>
                <a:uFill>
                  <a:solidFill>
                    <a:srgbClr val="ffffff"/>
                  </a:solidFill>
                </a:uFill>
                <a:latin typeface="Calibri"/>
              </a:rPr>
              <a:t>第二级</a:t>
            </a:r>
            <a:endParaRPr b="0" lang="zh-CN"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zh-CN" sz="2000" spc="-1" strike="noStrike">
                <a:solidFill>
                  <a:srgbClr val="000000"/>
                </a:solidFill>
                <a:uFill>
                  <a:solidFill>
                    <a:srgbClr val="ffffff"/>
                  </a:solidFill>
                </a:uFill>
                <a:latin typeface="Calibri"/>
              </a:rPr>
              <a:t>第三级</a:t>
            </a:r>
            <a:endParaRPr b="0" lang="zh-CN"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zh-CN" sz="1800" spc="-1" strike="noStrike">
                <a:solidFill>
                  <a:srgbClr val="000000"/>
                </a:solidFill>
                <a:uFill>
                  <a:solidFill>
                    <a:srgbClr val="ffffff"/>
                  </a:solidFill>
                </a:uFill>
                <a:latin typeface="Calibri"/>
              </a:rPr>
              <a:t>第四级</a:t>
            </a:r>
            <a:endParaRPr b="0" lang="zh-CN"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zh-CN" sz="1800" spc="-1" strike="noStrike">
                <a:solidFill>
                  <a:srgbClr val="000000"/>
                </a:solidFill>
                <a:uFill>
                  <a:solidFill>
                    <a:srgbClr val="ffffff"/>
                  </a:solidFill>
                </a:uFill>
                <a:latin typeface="Calibri"/>
              </a:rPr>
              <a:t>第五级</a:t>
            </a:r>
            <a:endParaRPr b="0" lang="zh-CN" sz="2800" spc="-1" strike="noStrike">
              <a:solidFill>
                <a:srgbClr val="000000"/>
              </a:solidFill>
              <a:uFill>
                <a:solidFill>
                  <a:srgbClr val="ffffff"/>
                </a:solidFill>
              </a:u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p>
            <a:pPr>
              <a:lnSpc>
                <a:spcPct val="100000"/>
              </a:lnSpc>
            </a:pPr>
            <a:r>
              <a:rPr b="0" lang="en-US" sz="1200" spc="-1" strike="noStrike">
                <a:solidFill>
                  <a:srgbClr val="8b8b8b"/>
                </a:solidFill>
                <a:uFill>
                  <a:solidFill>
                    <a:srgbClr val="ffffff"/>
                  </a:solidFill>
                </a:uFill>
                <a:latin typeface="Calibri"/>
              </a:rPr>
              <a:t>8/27/19</a:t>
            </a:r>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p>
            <a:pPr algn="r">
              <a:lnSpc>
                <a:spcPct val="100000"/>
              </a:lnSpc>
            </a:pPr>
            <a:fld id="{527D1E6E-A482-4133-BA3E-3DAC6740A4D7}" type="slidenum">
              <a:rPr b="0" lang="en-US" sz="1200" spc="-1" strike="noStrike">
                <a:solidFill>
                  <a:srgbClr val="8b8b8b"/>
                </a:solidFill>
                <a:uFill>
                  <a:solidFill>
                    <a:srgbClr val="ffffff"/>
                  </a:solidFill>
                </a:uFill>
                <a:latin typeface="Calibri"/>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9" Type="http://schemas.openxmlformats.org/officeDocument/2006/relationships/image" Target="../media/image41.png"/><Relationship Id="rId10" Type="http://schemas.openxmlformats.org/officeDocument/2006/relationships/image" Target="../media/image42.png"/><Relationship Id="rId11" Type="http://schemas.openxmlformats.org/officeDocument/2006/relationships/image" Target="../media/image43.png"/><Relationship Id="rId12" Type="http://schemas.openxmlformats.org/officeDocument/2006/relationships/image" Target="../media/image44.png"/><Relationship Id="rId13" Type="http://schemas.openxmlformats.org/officeDocument/2006/relationships/image" Target="../media/image45.png"/><Relationship Id="rId14" Type="http://schemas.openxmlformats.org/officeDocument/2006/relationships/image" Target="../media/image46.png"/><Relationship Id="rId15" Type="http://schemas.openxmlformats.org/officeDocument/2006/relationships/image" Target="../media/image47.png"/><Relationship Id="rId16" Type="http://schemas.openxmlformats.org/officeDocument/2006/relationships/image" Target="../media/image48.png"/><Relationship Id="rId17" Type="http://schemas.openxmlformats.org/officeDocument/2006/relationships/image" Target="../media/image49.png"/><Relationship Id="rId18" Type="http://schemas.openxmlformats.org/officeDocument/2006/relationships/image" Target="../media/image50.png"/><Relationship Id="rId19" Type="http://schemas.openxmlformats.org/officeDocument/2006/relationships/image" Target="../media/image51.png"/><Relationship Id="rId20" Type="http://schemas.openxmlformats.org/officeDocument/2006/relationships/image" Target="../media/image52.png"/><Relationship Id="rId21" Type="http://schemas.openxmlformats.org/officeDocument/2006/relationships/image" Target="../media/image53.png"/><Relationship Id="rId22" Type="http://schemas.openxmlformats.org/officeDocument/2006/relationships/image" Target="../media/image54.png"/><Relationship Id="rId23" Type="http://schemas.openxmlformats.org/officeDocument/2006/relationships/image" Target="../media/image55.png"/><Relationship Id="rId24" Type="http://schemas.openxmlformats.org/officeDocument/2006/relationships/slideLayout" Target="../slideLayouts/slideLayout1.xml"/><Relationship Id="rId2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wmf"/><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单目</a:t>
            </a:r>
            <a:r>
              <a:rPr b="0" lang="en-US" sz="1200" spc="-1" strike="noStrike">
                <a:solidFill>
                  <a:srgbClr val="8b8b8b"/>
                </a:solidFill>
                <a:uFill>
                  <a:solidFill>
                    <a:srgbClr val="ffffff"/>
                  </a:solidFill>
                </a:uFill>
                <a:latin typeface="Calibri"/>
              </a:rPr>
              <a:t>相机</a:t>
            </a:r>
            <a:r>
              <a:rPr b="0" lang="en-US" sz="1200" spc="-1" strike="noStrike">
                <a:solidFill>
                  <a:srgbClr val="8b8b8b"/>
                </a:solidFill>
                <a:uFill>
                  <a:solidFill>
                    <a:srgbClr val="ffffff"/>
                  </a:solidFill>
                </a:uFill>
                <a:latin typeface="Calibri"/>
              </a:rPr>
              <a:t>手眼</a:t>
            </a:r>
            <a:r>
              <a:rPr b="0" lang="en-US" sz="1200" spc="-1" strike="noStrike">
                <a:solidFill>
                  <a:srgbClr val="8b8b8b"/>
                </a:solidFill>
                <a:uFill>
                  <a:solidFill>
                    <a:srgbClr val="ffffff"/>
                  </a:solidFill>
                </a:uFill>
                <a:latin typeface="Calibri"/>
              </a:rPr>
              <a:t>定位</a:t>
            </a:r>
            <a:r>
              <a:rPr b="0" lang="en-US" sz="1200" spc="-1" strike="noStrike">
                <a:solidFill>
                  <a:srgbClr val="8b8b8b"/>
                </a:solidFill>
                <a:uFill>
                  <a:solidFill>
                    <a:srgbClr val="ffffff"/>
                  </a:solidFill>
                </a:uFill>
                <a:latin typeface="Calibri"/>
              </a:rPr>
              <a:t>抓取</a:t>
            </a:r>
            <a:endParaRPr b="0" lang="en-US" sz="1400" spc="-1" strike="noStrike">
              <a:solidFill>
                <a:srgbClr val="000000"/>
              </a:solidFill>
              <a:uFill>
                <a:solidFill>
                  <a:srgbClr val="ffffff"/>
                </a:solidFill>
              </a:uFill>
              <a:latin typeface="Times New Roman"/>
            </a:endParaRPr>
          </a:p>
        </p:txBody>
      </p:sp>
      <p:sp>
        <p:nvSpPr>
          <p:cNvPr id="45" name="CustomShape 2"/>
          <p:cNvSpPr/>
          <p:nvPr/>
        </p:nvSpPr>
        <p:spPr>
          <a:xfrm>
            <a:off x="2553480" y="4407840"/>
            <a:ext cx="6528240" cy="1918080"/>
          </a:xfrm>
          <a:prstGeom prst="parallelogram">
            <a:avLst>
              <a:gd name="adj" fmla="val 80435"/>
            </a:avLst>
          </a:prstGeom>
          <a:ln/>
        </p:spPr>
        <p:style>
          <a:lnRef idx="2">
            <a:schemeClr val="dk1"/>
          </a:lnRef>
          <a:fillRef idx="1">
            <a:schemeClr val="lt1"/>
          </a:fillRef>
          <a:effectRef idx="0">
            <a:schemeClr val="dk1"/>
          </a:effectRef>
          <a:fontRef idx="minor"/>
        </p:style>
      </p:sp>
      <p:sp>
        <p:nvSpPr>
          <p:cNvPr id="46" name="CustomShape 3"/>
          <p:cNvSpPr/>
          <p:nvPr/>
        </p:nvSpPr>
        <p:spPr>
          <a:xfrm rot="19027800">
            <a:off x="3766680" y="2166840"/>
            <a:ext cx="273600" cy="154080"/>
          </a:xfrm>
          <a:prstGeom prst="trapezoid">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47" name="CustomShape 4"/>
          <p:cNvSpPr/>
          <p:nvPr/>
        </p:nvSpPr>
        <p:spPr>
          <a:xfrm rot="19101000">
            <a:off x="3579840" y="2065320"/>
            <a:ext cx="442080" cy="130320"/>
          </a:xfrm>
          <a:prstGeom prst="rect">
            <a:avLst/>
          </a:prstGeom>
          <a:ln/>
        </p:spPr>
        <p:style>
          <a:lnRef idx="2">
            <a:schemeClr val="accent1">
              <a:shade val="50000"/>
            </a:schemeClr>
          </a:lnRef>
          <a:fillRef idx="1">
            <a:schemeClr val="accent1"/>
          </a:fillRef>
          <a:effectRef idx="0">
            <a:schemeClr val="accent1"/>
          </a:effectRef>
          <a:fontRef idx="minor"/>
        </p:style>
      </p:sp>
      <p:sp>
        <p:nvSpPr>
          <p:cNvPr id="48" name="CustomShape 5"/>
          <p:cNvSpPr/>
          <p:nvPr/>
        </p:nvSpPr>
        <p:spPr>
          <a:xfrm>
            <a:off x="720000" y="5349600"/>
            <a:ext cx="1677960" cy="365760"/>
          </a:xfrm>
          <a:prstGeom prst="rect">
            <a:avLst/>
          </a:prstGeom>
          <a:ln/>
        </p:spPr>
        <p:style>
          <a:lnRef idx="2">
            <a:schemeClr val="accent1">
              <a:shade val="50000"/>
            </a:schemeClr>
          </a:lnRef>
          <a:fillRef idx="1">
            <a:schemeClr val="accent1"/>
          </a:fillRef>
          <a:effectRef idx="0">
            <a:schemeClr val="accent1"/>
          </a:effectRef>
          <a:fontRef idx="minor"/>
        </p:style>
      </p:sp>
      <p:sp>
        <p:nvSpPr>
          <p:cNvPr id="49" name="CustomShape 6"/>
          <p:cNvSpPr/>
          <p:nvPr/>
        </p:nvSpPr>
        <p:spPr>
          <a:xfrm rot="16200000">
            <a:off x="742680" y="4327560"/>
            <a:ext cx="1677960" cy="365760"/>
          </a:xfrm>
          <a:prstGeom prst="rect">
            <a:avLst/>
          </a:prstGeom>
          <a:ln/>
        </p:spPr>
        <p:style>
          <a:lnRef idx="2">
            <a:schemeClr val="accent1">
              <a:shade val="50000"/>
            </a:schemeClr>
          </a:lnRef>
          <a:fillRef idx="1">
            <a:schemeClr val="accent1"/>
          </a:fillRef>
          <a:effectRef idx="0">
            <a:schemeClr val="accent1"/>
          </a:effectRef>
          <a:fontRef idx="minor"/>
        </p:style>
      </p:sp>
      <p:sp>
        <p:nvSpPr>
          <p:cNvPr id="50" name="CustomShape 7"/>
          <p:cNvSpPr/>
          <p:nvPr/>
        </p:nvSpPr>
        <p:spPr>
          <a:xfrm rot="18128400">
            <a:off x="1178280" y="2690280"/>
            <a:ext cx="1677960" cy="322560"/>
          </a:xfrm>
          <a:prstGeom prst="rect">
            <a:avLst/>
          </a:prstGeom>
          <a:ln/>
        </p:spPr>
        <p:style>
          <a:lnRef idx="2">
            <a:schemeClr val="accent1">
              <a:shade val="50000"/>
            </a:schemeClr>
          </a:lnRef>
          <a:fillRef idx="1">
            <a:schemeClr val="accent1"/>
          </a:fillRef>
          <a:effectRef idx="0">
            <a:schemeClr val="accent1"/>
          </a:effectRef>
          <a:fontRef idx="minor"/>
        </p:style>
      </p:sp>
      <p:sp>
        <p:nvSpPr>
          <p:cNvPr id="51" name="CustomShape 8"/>
          <p:cNvSpPr/>
          <p:nvPr/>
        </p:nvSpPr>
        <p:spPr>
          <a:xfrm>
            <a:off x="1247760" y="3467880"/>
            <a:ext cx="668160" cy="313560"/>
          </a:xfrm>
          <a:prstGeom prst="ellipse">
            <a:avLst/>
          </a:prstGeom>
          <a:ln/>
        </p:spPr>
        <p:style>
          <a:lnRef idx="2">
            <a:schemeClr val="accent1">
              <a:shade val="50000"/>
            </a:schemeClr>
          </a:lnRef>
          <a:fillRef idx="1">
            <a:schemeClr val="accent1"/>
          </a:fillRef>
          <a:effectRef idx="0">
            <a:schemeClr val="accent1"/>
          </a:effectRef>
          <a:fontRef idx="minor"/>
        </p:style>
      </p:sp>
      <p:sp>
        <p:nvSpPr>
          <p:cNvPr id="52" name="CustomShape 9"/>
          <p:cNvSpPr/>
          <p:nvPr/>
        </p:nvSpPr>
        <p:spPr>
          <a:xfrm rot="2865600">
            <a:off x="3230280" y="2155320"/>
            <a:ext cx="491400" cy="146160"/>
          </a:xfrm>
          <a:prstGeom prst="rect">
            <a:avLst/>
          </a:prstGeom>
          <a:ln/>
        </p:spPr>
        <p:style>
          <a:lnRef idx="2">
            <a:schemeClr val="accent1">
              <a:shade val="50000"/>
            </a:schemeClr>
          </a:lnRef>
          <a:fillRef idx="1">
            <a:schemeClr val="accent1"/>
          </a:fillRef>
          <a:effectRef idx="0">
            <a:schemeClr val="accent1"/>
          </a:effectRef>
          <a:fontRef idx="minor"/>
        </p:style>
      </p:sp>
      <p:sp>
        <p:nvSpPr>
          <p:cNvPr id="53" name="CustomShape 10"/>
          <p:cNvSpPr/>
          <p:nvPr/>
        </p:nvSpPr>
        <p:spPr>
          <a:xfrm rot="21098400">
            <a:off x="2534040" y="1990440"/>
            <a:ext cx="643680" cy="190440"/>
          </a:xfrm>
          <a:prstGeom prst="rect">
            <a:avLst/>
          </a:prstGeom>
          <a:ln/>
        </p:spPr>
        <p:style>
          <a:lnRef idx="2">
            <a:schemeClr val="accent1">
              <a:shade val="50000"/>
            </a:schemeClr>
          </a:lnRef>
          <a:fillRef idx="1">
            <a:schemeClr val="accent1"/>
          </a:fillRef>
          <a:effectRef idx="0">
            <a:schemeClr val="accent1"/>
          </a:effectRef>
          <a:fontRef idx="minor"/>
        </p:style>
      </p:sp>
      <p:sp>
        <p:nvSpPr>
          <p:cNvPr id="54" name="CustomShape 11"/>
          <p:cNvSpPr/>
          <p:nvPr/>
        </p:nvSpPr>
        <p:spPr>
          <a:xfrm>
            <a:off x="2174040" y="2007000"/>
            <a:ext cx="542160" cy="236520"/>
          </a:xfrm>
          <a:prstGeom prst="ellipse">
            <a:avLst/>
          </a:prstGeom>
          <a:ln/>
        </p:spPr>
        <p:style>
          <a:lnRef idx="2">
            <a:schemeClr val="accent1">
              <a:shade val="50000"/>
            </a:schemeClr>
          </a:lnRef>
          <a:fillRef idx="1">
            <a:schemeClr val="accent1"/>
          </a:fillRef>
          <a:effectRef idx="0">
            <a:schemeClr val="accent1"/>
          </a:effectRef>
          <a:fontRef idx="minor"/>
        </p:style>
      </p:sp>
      <p:sp>
        <p:nvSpPr>
          <p:cNvPr id="55" name="CustomShape 12"/>
          <p:cNvSpPr/>
          <p:nvPr/>
        </p:nvSpPr>
        <p:spPr>
          <a:xfrm rot="6934800">
            <a:off x="2964960" y="1921680"/>
            <a:ext cx="542160" cy="236520"/>
          </a:xfrm>
          <a:prstGeom prst="ellipse">
            <a:avLst/>
          </a:prstGeom>
          <a:ln/>
        </p:spPr>
        <p:style>
          <a:lnRef idx="2">
            <a:schemeClr val="accent1">
              <a:shade val="50000"/>
            </a:schemeClr>
          </a:lnRef>
          <a:fillRef idx="1">
            <a:schemeClr val="accent1"/>
          </a:fillRef>
          <a:effectRef idx="0">
            <a:schemeClr val="accent1"/>
          </a:effectRef>
          <a:fontRef idx="minor"/>
        </p:style>
      </p:sp>
      <p:sp>
        <p:nvSpPr>
          <p:cNvPr id="56" name="CustomShape 13"/>
          <p:cNvSpPr/>
          <p:nvPr/>
        </p:nvSpPr>
        <p:spPr>
          <a:xfrm rot="13963800">
            <a:off x="3598920" y="2541240"/>
            <a:ext cx="156960" cy="60480"/>
          </a:xfrm>
          <a:prstGeom prst="rect">
            <a:avLst/>
          </a:prstGeom>
          <a:ln/>
        </p:spPr>
        <p:style>
          <a:lnRef idx="2">
            <a:schemeClr val="accent1">
              <a:shade val="50000"/>
            </a:schemeClr>
          </a:lnRef>
          <a:fillRef idx="1">
            <a:schemeClr val="accent1"/>
          </a:fillRef>
          <a:effectRef idx="0">
            <a:schemeClr val="accent1"/>
          </a:effectRef>
          <a:fontRef idx="minor"/>
        </p:style>
      </p:sp>
      <p:sp>
        <p:nvSpPr>
          <p:cNvPr id="57" name="CustomShape 14"/>
          <p:cNvSpPr/>
          <p:nvPr/>
        </p:nvSpPr>
        <p:spPr>
          <a:xfrm rot="13177200">
            <a:off x="3719520" y="2430000"/>
            <a:ext cx="153000" cy="60480"/>
          </a:xfrm>
          <a:prstGeom prst="rect">
            <a:avLst/>
          </a:prstGeom>
          <a:ln/>
        </p:spPr>
        <p:style>
          <a:lnRef idx="2">
            <a:schemeClr val="accent1">
              <a:shade val="50000"/>
            </a:schemeClr>
          </a:lnRef>
          <a:fillRef idx="1">
            <a:schemeClr val="accent1"/>
          </a:fillRef>
          <a:effectRef idx="0">
            <a:schemeClr val="accent1"/>
          </a:effectRef>
          <a:fontRef idx="minor"/>
        </p:style>
      </p:sp>
      <p:sp>
        <p:nvSpPr>
          <p:cNvPr id="58" name="CustomShape 15"/>
          <p:cNvSpPr/>
          <p:nvPr/>
        </p:nvSpPr>
        <p:spPr>
          <a:xfrm rot="18954600">
            <a:off x="3537360" y="2403360"/>
            <a:ext cx="263520" cy="96480"/>
          </a:xfrm>
          <a:prstGeom prst="rect">
            <a:avLst/>
          </a:prstGeom>
          <a:ln/>
        </p:spPr>
        <p:style>
          <a:lnRef idx="2">
            <a:schemeClr val="accent1">
              <a:shade val="50000"/>
            </a:schemeClr>
          </a:lnRef>
          <a:fillRef idx="1">
            <a:schemeClr val="accent1"/>
          </a:fillRef>
          <a:effectRef idx="0">
            <a:schemeClr val="accent1"/>
          </a:effectRef>
          <a:fontRef idx="minor"/>
        </p:style>
      </p:sp>
      <p:sp>
        <p:nvSpPr>
          <p:cNvPr id="59" name="CustomShape 16"/>
          <p:cNvSpPr/>
          <p:nvPr/>
        </p:nvSpPr>
        <p:spPr>
          <a:xfrm>
            <a:off x="7331040" y="5165640"/>
            <a:ext cx="1075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workspace</a:t>
            </a:r>
            <a:endParaRPr b="0" lang="en-US" sz="1800" spc="-1" strike="noStrike">
              <a:solidFill>
                <a:srgbClr val="000000"/>
              </a:solidFill>
              <a:uFill>
                <a:solidFill>
                  <a:srgbClr val="ffffff"/>
                </a:solidFill>
              </a:uFill>
              <a:latin typeface="Arial"/>
            </a:endParaRPr>
          </a:p>
        </p:txBody>
      </p:sp>
      <p:sp>
        <p:nvSpPr>
          <p:cNvPr id="60" name="CustomShape 17"/>
          <p:cNvSpPr/>
          <p:nvPr/>
        </p:nvSpPr>
        <p:spPr>
          <a:xfrm>
            <a:off x="3723480" y="1609920"/>
            <a:ext cx="116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Camera link</a:t>
            </a: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1313280" y="5693760"/>
            <a:ext cx="926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Base link</a:t>
            </a:r>
            <a:endParaRPr b="0" lang="en-US" sz="1800" spc="-1" strike="noStrike">
              <a:solidFill>
                <a:srgbClr val="000000"/>
              </a:solidFill>
              <a:uFill>
                <a:solidFill>
                  <a:srgbClr val="ffffff"/>
                </a:solidFill>
              </a:uFill>
              <a:latin typeface="Arial"/>
            </a:endParaRPr>
          </a:p>
        </p:txBody>
      </p:sp>
      <p:sp>
        <p:nvSpPr>
          <p:cNvPr id="62" name="CustomShape 19"/>
          <p:cNvSpPr/>
          <p:nvPr/>
        </p:nvSpPr>
        <p:spPr>
          <a:xfrm rot="5400000">
            <a:off x="1438560" y="3189240"/>
            <a:ext cx="2630160" cy="1394640"/>
          </a:xfrm>
          <a:prstGeom prst="curvedConnector3">
            <a:avLst>
              <a:gd name="adj1" fmla="val 45365"/>
            </a:avLst>
          </a:pr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63" name="CustomShape 20"/>
          <p:cNvSpPr/>
          <p:nvPr/>
        </p:nvSpPr>
        <p:spPr>
          <a:xfrm>
            <a:off x="2321640" y="3112560"/>
            <a:ext cx="15861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Camera to base()</a:t>
            </a:r>
            <a:endParaRPr b="0" lang="en-US" sz="1800" spc="-1" strike="noStrike">
              <a:solidFill>
                <a:srgbClr val="000000"/>
              </a:solidFill>
              <a:uFill>
                <a:solidFill>
                  <a:srgbClr val="ffffff"/>
                </a:solidFill>
              </a:uFill>
              <a:latin typeface="Arial"/>
            </a:endParaRPr>
          </a:p>
        </p:txBody>
      </p:sp>
      <p:sp>
        <p:nvSpPr>
          <p:cNvPr id="64" name="CustomShape 21"/>
          <p:cNvSpPr/>
          <p:nvPr/>
        </p:nvSpPr>
        <p:spPr>
          <a:xfrm>
            <a:off x="2262600" y="3112560"/>
            <a:ext cx="1704240" cy="307440"/>
          </a:xfrm>
          <a:prstGeom prst="rect">
            <a:avLst/>
          </a:prstGeom>
          <a:blipFill>
            <a:blip r:embed="rId1"/>
            <a:stretch>
              <a:fillRect l="-1064" t="-3908" r="0" b="-19923"/>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65" name="CustomShape 22"/>
          <p:cNvSpPr/>
          <p:nvPr/>
        </p:nvSpPr>
        <p:spPr>
          <a:xfrm>
            <a:off x="1670760" y="5517720"/>
            <a:ext cx="104508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66" name="CustomShape 23"/>
          <p:cNvSpPr/>
          <p:nvPr/>
        </p:nvSpPr>
        <p:spPr>
          <a:xfrm flipH="1">
            <a:off x="1043640" y="5517720"/>
            <a:ext cx="626040" cy="700920"/>
          </a:xfrm>
          <a:custGeom>
            <a:avLst/>
            <a:gdLst/>
            <a:ahLst/>
            <a:rect l="l" t="t" r="r" b="b"/>
            <a:pathLst>
              <a:path w="21600" h="21600">
                <a:moveTo>
                  <a:pt x="0" y="0"/>
                </a:moveTo>
                <a:lnTo>
                  <a:pt x="21600" y="21600"/>
                </a:lnTo>
              </a:path>
            </a:pathLst>
          </a:custGeom>
          <a:noFill/>
          <a:ln>
            <a:solidFill>
              <a:schemeClr val="accent5">
                <a:lumMod val="50000"/>
              </a:schemeClr>
            </a:solidFill>
            <a:tailEnd len="med" type="triangle" w="med"/>
          </a:ln>
        </p:spPr>
        <p:style>
          <a:lnRef idx="1">
            <a:schemeClr val="accent1"/>
          </a:lnRef>
          <a:fillRef idx="0">
            <a:schemeClr val="accent1"/>
          </a:fillRef>
          <a:effectRef idx="0">
            <a:schemeClr val="accent1"/>
          </a:effectRef>
          <a:fontRef idx="minor"/>
        </p:style>
      </p:sp>
      <p:sp>
        <p:nvSpPr>
          <p:cNvPr id="67" name="CustomShape 24"/>
          <p:cNvSpPr/>
          <p:nvPr/>
        </p:nvSpPr>
        <p:spPr>
          <a:xfrm flipH="1" flipV="1">
            <a:off x="1667160" y="4728960"/>
            <a:ext cx="3600" cy="78840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68" name="CustomShape 25"/>
          <p:cNvSpPr/>
          <p:nvPr/>
        </p:nvSpPr>
        <p:spPr>
          <a:xfrm rot="8178000">
            <a:off x="3216960" y="2372400"/>
            <a:ext cx="75132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69" name="CustomShape 26"/>
          <p:cNvSpPr/>
          <p:nvPr/>
        </p:nvSpPr>
        <p:spPr>
          <a:xfrm flipH="1" rot="8178000">
            <a:off x="3634560" y="1539720"/>
            <a:ext cx="450000" cy="484920"/>
          </a:xfrm>
          <a:custGeom>
            <a:avLst/>
            <a:gdLst/>
            <a:ahLst/>
            <a:rect l="l" t="t" r="r" b="b"/>
            <a:pathLst>
              <a:path w="21600" h="21600">
                <a:moveTo>
                  <a:pt x="0" y="0"/>
                </a:moveTo>
                <a:lnTo>
                  <a:pt x="21600" y="21600"/>
                </a:lnTo>
              </a:path>
            </a:pathLst>
          </a:custGeom>
          <a:noFill/>
          <a:ln>
            <a:solidFill>
              <a:schemeClr val="accent5">
                <a:lumMod val="50000"/>
              </a:schemeClr>
            </a:solidFill>
            <a:tailEnd len="med" type="triangle" w="med"/>
          </a:ln>
        </p:spPr>
        <p:style>
          <a:lnRef idx="1">
            <a:schemeClr val="accent1"/>
          </a:lnRef>
          <a:fillRef idx="0">
            <a:schemeClr val="accent1"/>
          </a:fillRef>
          <a:effectRef idx="0">
            <a:schemeClr val="accent1"/>
          </a:effectRef>
          <a:fontRef idx="minor"/>
        </p:style>
      </p:sp>
      <p:sp>
        <p:nvSpPr>
          <p:cNvPr id="70" name="CustomShape 27"/>
          <p:cNvSpPr/>
          <p:nvPr/>
        </p:nvSpPr>
        <p:spPr>
          <a:xfrm flipH="1" flipV="1" rot="8178000">
            <a:off x="4056840" y="2032200"/>
            <a:ext cx="2520" cy="54540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71" name="CustomShape 28"/>
          <p:cNvSpPr/>
          <p:nvPr/>
        </p:nvSpPr>
        <p:spPr>
          <a:xfrm>
            <a:off x="167760" y="189360"/>
            <a:ext cx="515232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微软雅黑"/>
                <a:ea typeface="微软雅黑"/>
              </a:rPr>
              <a:t>参考二维码的单目视觉定位原理</a:t>
            </a:r>
            <a:endParaRPr b="0" lang="en-US" sz="1800" spc="-1" strike="noStrike">
              <a:solidFill>
                <a:srgbClr val="000000"/>
              </a:solidFill>
              <a:uFill>
                <a:solidFill>
                  <a:srgbClr val="ffffff"/>
                </a:solidFill>
              </a:uFill>
              <a:latin typeface="Arial"/>
            </a:endParaRPr>
          </a:p>
        </p:txBody>
      </p:sp>
      <p:sp>
        <p:nvSpPr>
          <p:cNvPr id="72" name="CustomShape 29"/>
          <p:cNvSpPr/>
          <p:nvPr/>
        </p:nvSpPr>
        <p:spPr>
          <a:xfrm>
            <a:off x="3913200" y="4534560"/>
            <a:ext cx="758160" cy="324360"/>
          </a:xfrm>
          <a:prstGeom prst="parallelogram">
            <a:avLst>
              <a:gd name="adj" fmla="val 80435"/>
            </a:avLst>
          </a:prstGeom>
          <a:ln/>
        </p:spPr>
        <p:style>
          <a:lnRef idx="2">
            <a:schemeClr val="dk1"/>
          </a:lnRef>
          <a:fillRef idx="1">
            <a:schemeClr val="lt1"/>
          </a:fillRef>
          <a:effectRef idx="0">
            <a:schemeClr val="dk1"/>
          </a:effectRef>
          <a:fontRef idx="minor"/>
        </p:style>
      </p:sp>
      <p:sp>
        <p:nvSpPr>
          <p:cNvPr id="73" name="CustomShape 30"/>
          <p:cNvSpPr/>
          <p:nvPr/>
        </p:nvSpPr>
        <p:spPr>
          <a:xfrm>
            <a:off x="4173120" y="460872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74" name="CustomShape 31"/>
          <p:cNvSpPr/>
          <p:nvPr/>
        </p:nvSpPr>
        <p:spPr>
          <a:xfrm>
            <a:off x="4211280" y="465624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75" name="CustomShape 32"/>
          <p:cNvSpPr/>
          <p:nvPr/>
        </p:nvSpPr>
        <p:spPr>
          <a:xfrm>
            <a:off x="4092120" y="471168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76" name="CustomShape 33"/>
          <p:cNvSpPr/>
          <p:nvPr/>
        </p:nvSpPr>
        <p:spPr>
          <a:xfrm>
            <a:off x="4262760" y="471024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77" name="CustomShape 34"/>
          <p:cNvSpPr/>
          <p:nvPr/>
        </p:nvSpPr>
        <p:spPr>
          <a:xfrm>
            <a:off x="7877880" y="4534560"/>
            <a:ext cx="758160" cy="324360"/>
          </a:xfrm>
          <a:prstGeom prst="parallelogram">
            <a:avLst>
              <a:gd name="adj" fmla="val 80435"/>
            </a:avLst>
          </a:prstGeom>
          <a:ln/>
        </p:spPr>
        <p:style>
          <a:lnRef idx="2">
            <a:schemeClr val="dk1"/>
          </a:lnRef>
          <a:fillRef idx="1">
            <a:schemeClr val="lt1"/>
          </a:fillRef>
          <a:effectRef idx="0">
            <a:schemeClr val="dk1"/>
          </a:effectRef>
          <a:fontRef idx="minor"/>
        </p:style>
      </p:sp>
      <p:sp>
        <p:nvSpPr>
          <p:cNvPr id="78" name="CustomShape 35"/>
          <p:cNvSpPr/>
          <p:nvPr/>
        </p:nvSpPr>
        <p:spPr>
          <a:xfrm>
            <a:off x="8137800" y="460872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79" name="CustomShape 36"/>
          <p:cNvSpPr/>
          <p:nvPr/>
        </p:nvSpPr>
        <p:spPr>
          <a:xfrm>
            <a:off x="8175960" y="465624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80" name="CustomShape 37"/>
          <p:cNvSpPr/>
          <p:nvPr/>
        </p:nvSpPr>
        <p:spPr>
          <a:xfrm>
            <a:off x="8293320" y="460872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81" name="CustomShape 38"/>
          <p:cNvSpPr/>
          <p:nvPr/>
        </p:nvSpPr>
        <p:spPr>
          <a:xfrm>
            <a:off x="8065800" y="4707720"/>
            <a:ext cx="272880" cy="45360"/>
          </a:xfrm>
          <a:prstGeom prst="parallelogram">
            <a:avLst>
              <a:gd name="adj" fmla="val 80435"/>
            </a:avLst>
          </a:prstGeom>
          <a:ln/>
        </p:spPr>
        <p:style>
          <a:lnRef idx="2">
            <a:schemeClr val="dk1"/>
          </a:lnRef>
          <a:fillRef idx="1">
            <a:schemeClr val="lt1"/>
          </a:fillRef>
          <a:effectRef idx="0">
            <a:schemeClr val="dk1"/>
          </a:effectRef>
          <a:fontRef idx="minor"/>
        </p:style>
      </p:sp>
      <p:sp>
        <p:nvSpPr>
          <p:cNvPr id="82" name="CustomShape 39"/>
          <p:cNvSpPr/>
          <p:nvPr/>
        </p:nvSpPr>
        <p:spPr>
          <a:xfrm>
            <a:off x="2877120" y="5839200"/>
            <a:ext cx="758160" cy="324360"/>
          </a:xfrm>
          <a:prstGeom prst="parallelogram">
            <a:avLst>
              <a:gd name="adj" fmla="val 80435"/>
            </a:avLst>
          </a:prstGeom>
          <a:ln/>
        </p:spPr>
        <p:style>
          <a:lnRef idx="2">
            <a:schemeClr val="dk1"/>
          </a:lnRef>
          <a:fillRef idx="1">
            <a:schemeClr val="lt1"/>
          </a:fillRef>
          <a:effectRef idx="0">
            <a:schemeClr val="dk1"/>
          </a:effectRef>
          <a:fontRef idx="minor"/>
        </p:style>
      </p:sp>
      <p:sp>
        <p:nvSpPr>
          <p:cNvPr id="83" name="CustomShape 40"/>
          <p:cNvSpPr/>
          <p:nvPr/>
        </p:nvSpPr>
        <p:spPr>
          <a:xfrm>
            <a:off x="3137400" y="591336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84" name="CustomShape 41"/>
          <p:cNvSpPr/>
          <p:nvPr/>
        </p:nvSpPr>
        <p:spPr>
          <a:xfrm>
            <a:off x="3306960" y="591336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85" name="CustomShape 42"/>
          <p:cNvSpPr/>
          <p:nvPr/>
        </p:nvSpPr>
        <p:spPr>
          <a:xfrm>
            <a:off x="3056040" y="601632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86" name="CustomShape 43"/>
          <p:cNvSpPr/>
          <p:nvPr/>
        </p:nvSpPr>
        <p:spPr>
          <a:xfrm>
            <a:off x="3226680" y="601488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87" name="CustomShape 44"/>
          <p:cNvSpPr/>
          <p:nvPr/>
        </p:nvSpPr>
        <p:spPr>
          <a:xfrm>
            <a:off x="6881400" y="5839200"/>
            <a:ext cx="758160" cy="324360"/>
          </a:xfrm>
          <a:prstGeom prst="parallelogram">
            <a:avLst>
              <a:gd name="adj" fmla="val 80435"/>
            </a:avLst>
          </a:prstGeom>
          <a:ln/>
        </p:spPr>
        <p:style>
          <a:lnRef idx="2">
            <a:schemeClr val="dk1"/>
          </a:lnRef>
          <a:fillRef idx="1">
            <a:schemeClr val="lt1"/>
          </a:fillRef>
          <a:effectRef idx="0">
            <a:schemeClr val="dk1"/>
          </a:effectRef>
          <a:fontRef idx="minor"/>
        </p:style>
      </p:sp>
      <p:sp>
        <p:nvSpPr>
          <p:cNvPr id="88" name="CustomShape 45"/>
          <p:cNvSpPr/>
          <p:nvPr/>
        </p:nvSpPr>
        <p:spPr>
          <a:xfrm>
            <a:off x="7141320" y="591336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89" name="CustomShape 46"/>
          <p:cNvSpPr/>
          <p:nvPr/>
        </p:nvSpPr>
        <p:spPr>
          <a:xfrm>
            <a:off x="7068960" y="6012360"/>
            <a:ext cx="272880" cy="45360"/>
          </a:xfrm>
          <a:prstGeom prst="parallelogram">
            <a:avLst>
              <a:gd name="adj" fmla="val 80435"/>
            </a:avLst>
          </a:prstGeom>
          <a:ln/>
        </p:spPr>
        <p:style>
          <a:lnRef idx="2">
            <a:schemeClr val="dk1"/>
          </a:lnRef>
          <a:fillRef idx="1">
            <a:schemeClr val="lt1"/>
          </a:fillRef>
          <a:effectRef idx="0">
            <a:schemeClr val="dk1"/>
          </a:effectRef>
          <a:fontRef idx="minor"/>
        </p:style>
      </p:sp>
      <p:sp>
        <p:nvSpPr>
          <p:cNvPr id="90" name="CustomShape 47"/>
          <p:cNvSpPr/>
          <p:nvPr/>
        </p:nvSpPr>
        <p:spPr>
          <a:xfrm>
            <a:off x="7311240" y="5913360"/>
            <a:ext cx="118800" cy="47160"/>
          </a:xfrm>
          <a:prstGeom prst="parallelogram">
            <a:avLst>
              <a:gd name="adj" fmla="val 80435"/>
            </a:avLst>
          </a:prstGeom>
          <a:ln/>
        </p:spPr>
        <p:style>
          <a:lnRef idx="2">
            <a:schemeClr val="dk1"/>
          </a:lnRef>
          <a:fillRef idx="1">
            <a:schemeClr val="lt1"/>
          </a:fillRef>
          <a:effectRef idx="0">
            <a:schemeClr val="dk1"/>
          </a:effectRef>
          <a:fontRef idx="minor"/>
        </p:style>
      </p:sp>
      <p:sp>
        <p:nvSpPr>
          <p:cNvPr id="91" name="CustomShape 48"/>
          <p:cNvSpPr/>
          <p:nvPr/>
        </p:nvSpPr>
        <p:spPr>
          <a:xfrm>
            <a:off x="4943160" y="4499280"/>
            <a:ext cx="1513800" cy="1168200"/>
          </a:xfrm>
          <a:prstGeom prst="can">
            <a:avLst>
              <a:gd name="adj" fmla="val 25000"/>
            </a:avLst>
          </a:prstGeom>
          <a:ln/>
        </p:spPr>
        <p:style>
          <a:lnRef idx="1">
            <a:schemeClr val="accent6"/>
          </a:lnRef>
          <a:fillRef idx="3">
            <a:schemeClr val="accent6"/>
          </a:fillRef>
          <a:effectRef idx="2">
            <a:schemeClr val="accent6"/>
          </a:effectRef>
          <a:fontRef idx="minor"/>
        </p:style>
      </p:sp>
      <p:sp>
        <p:nvSpPr>
          <p:cNvPr id="92" name="CustomShape 49"/>
          <p:cNvSpPr/>
          <p:nvPr/>
        </p:nvSpPr>
        <p:spPr>
          <a:xfrm>
            <a:off x="6726960" y="4650840"/>
            <a:ext cx="25560" cy="90360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93" name="Line 50"/>
          <p:cNvSpPr/>
          <p:nvPr/>
        </p:nvSpPr>
        <p:spPr>
          <a:xfrm>
            <a:off x="6495480" y="4657680"/>
            <a:ext cx="23652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94" name="Line 51"/>
          <p:cNvSpPr/>
          <p:nvPr/>
        </p:nvSpPr>
        <p:spPr>
          <a:xfrm>
            <a:off x="6495480" y="5554800"/>
            <a:ext cx="25740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95" name="CustomShape 52"/>
          <p:cNvSpPr/>
          <p:nvPr/>
        </p:nvSpPr>
        <p:spPr>
          <a:xfrm>
            <a:off x="3204360" y="5094000"/>
            <a:ext cx="25560" cy="90360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96" name="CustomShape 53"/>
          <p:cNvSpPr/>
          <p:nvPr/>
        </p:nvSpPr>
        <p:spPr>
          <a:xfrm>
            <a:off x="4258080" y="3799800"/>
            <a:ext cx="25560" cy="90360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97" name="CustomShape 54"/>
          <p:cNvSpPr/>
          <p:nvPr/>
        </p:nvSpPr>
        <p:spPr>
          <a:xfrm>
            <a:off x="8213040" y="3804120"/>
            <a:ext cx="25560" cy="90360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98" name="CustomShape 55"/>
          <p:cNvSpPr/>
          <p:nvPr/>
        </p:nvSpPr>
        <p:spPr>
          <a:xfrm>
            <a:off x="7247160" y="5093640"/>
            <a:ext cx="25560" cy="90360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99" name="CustomShape 56"/>
          <p:cNvSpPr/>
          <p:nvPr/>
        </p:nvSpPr>
        <p:spPr>
          <a:xfrm>
            <a:off x="5669640" y="550188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00" name="CustomShape 57"/>
          <p:cNvSpPr/>
          <p:nvPr/>
        </p:nvSpPr>
        <p:spPr>
          <a:xfrm>
            <a:off x="4222800" y="378216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01" name="CustomShape 58"/>
          <p:cNvSpPr/>
          <p:nvPr/>
        </p:nvSpPr>
        <p:spPr>
          <a:xfrm>
            <a:off x="3170160" y="507708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02" name="CustomShape 59"/>
          <p:cNvSpPr/>
          <p:nvPr/>
        </p:nvSpPr>
        <p:spPr>
          <a:xfrm>
            <a:off x="7211880" y="508140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03" name="CustomShape 60"/>
          <p:cNvSpPr/>
          <p:nvPr/>
        </p:nvSpPr>
        <p:spPr>
          <a:xfrm>
            <a:off x="8181720" y="378540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04" name="CustomShape 61"/>
          <p:cNvSpPr/>
          <p:nvPr/>
        </p:nvSpPr>
        <p:spPr>
          <a:xfrm>
            <a:off x="5663880" y="462744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05" name="CustomShape 62"/>
          <p:cNvSpPr/>
          <p:nvPr/>
        </p:nvSpPr>
        <p:spPr>
          <a:xfrm>
            <a:off x="3426120" y="5827680"/>
            <a:ext cx="385200" cy="369000"/>
          </a:xfrm>
          <a:prstGeom prst="rect">
            <a:avLst/>
          </a:prstGeom>
          <a:noFill/>
          <a:ln>
            <a:noFill/>
          </a:ln>
        </p:spPr>
        <p:style>
          <a:lnRef idx="0"/>
          <a:fillRef idx="0"/>
          <a:effectRef idx="0"/>
          <a:fontRef idx="minor"/>
        </p:style>
      </p:sp>
      <p:sp>
        <p:nvSpPr>
          <p:cNvPr id="106" name="CustomShape 63"/>
          <p:cNvSpPr/>
          <p:nvPr/>
        </p:nvSpPr>
        <p:spPr>
          <a:xfrm>
            <a:off x="3426120" y="5827680"/>
            <a:ext cx="385200" cy="369000"/>
          </a:xfrm>
          <a:prstGeom prst="rect">
            <a:avLst/>
          </a:prstGeom>
          <a:blipFill>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07" name="CustomShape 64"/>
          <p:cNvSpPr/>
          <p:nvPr/>
        </p:nvSpPr>
        <p:spPr>
          <a:xfrm>
            <a:off x="6662520" y="5825520"/>
            <a:ext cx="395640" cy="369000"/>
          </a:xfrm>
          <a:prstGeom prst="rect">
            <a:avLst/>
          </a:prstGeom>
          <a:noFill/>
          <a:ln>
            <a:noFill/>
          </a:ln>
        </p:spPr>
        <p:style>
          <a:lnRef idx="0"/>
          <a:fillRef idx="0"/>
          <a:effectRef idx="0"/>
          <a:fontRef idx="minor"/>
        </p:style>
      </p:sp>
      <p:sp>
        <p:nvSpPr>
          <p:cNvPr id="108" name="CustomShape 65"/>
          <p:cNvSpPr/>
          <p:nvPr/>
        </p:nvSpPr>
        <p:spPr>
          <a:xfrm>
            <a:off x="6662520" y="5825520"/>
            <a:ext cx="395640" cy="369000"/>
          </a:xfrm>
          <a:prstGeom prst="rect">
            <a:avLst/>
          </a:prstGeom>
          <a:blipFill>
            <a:blip r:embed="rId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09" name="CustomShape 66"/>
          <p:cNvSpPr/>
          <p:nvPr/>
        </p:nvSpPr>
        <p:spPr>
          <a:xfrm>
            <a:off x="7699320" y="4473360"/>
            <a:ext cx="385200" cy="369000"/>
          </a:xfrm>
          <a:prstGeom prst="rect">
            <a:avLst/>
          </a:prstGeom>
          <a:noFill/>
          <a:ln>
            <a:noFill/>
          </a:ln>
        </p:spPr>
        <p:style>
          <a:lnRef idx="0"/>
          <a:fillRef idx="0"/>
          <a:effectRef idx="0"/>
          <a:fontRef idx="minor"/>
        </p:style>
      </p:sp>
      <p:sp>
        <p:nvSpPr>
          <p:cNvPr id="110" name="CustomShape 67"/>
          <p:cNvSpPr/>
          <p:nvPr/>
        </p:nvSpPr>
        <p:spPr>
          <a:xfrm>
            <a:off x="7699320" y="4473360"/>
            <a:ext cx="385200" cy="369000"/>
          </a:xfrm>
          <a:prstGeom prst="rect">
            <a:avLst/>
          </a:prstGeom>
          <a:blipFill>
            <a:blip r:embed="rId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11" name="CustomShape 68"/>
          <p:cNvSpPr/>
          <p:nvPr/>
        </p:nvSpPr>
        <p:spPr>
          <a:xfrm>
            <a:off x="4483440" y="4495320"/>
            <a:ext cx="404280" cy="369000"/>
          </a:xfrm>
          <a:prstGeom prst="rect">
            <a:avLst/>
          </a:prstGeom>
          <a:noFill/>
          <a:ln>
            <a:noFill/>
          </a:ln>
        </p:spPr>
        <p:style>
          <a:lnRef idx="0"/>
          <a:fillRef idx="0"/>
          <a:effectRef idx="0"/>
          <a:fontRef idx="minor"/>
        </p:style>
      </p:sp>
      <p:sp>
        <p:nvSpPr>
          <p:cNvPr id="112" name="CustomShape 69"/>
          <p:cNvSpPr/>
          <p:nvPr/>
        </p:nvSpPr>
        <p:spPr>
          <a:xfrm>
            <a:off x="4483440" y="4495320"/>
            <a:ext cx="404280" cy="369000"/>
          </a:xfrm>
          <a:prstGeom prst="rect">
            <a:avLst/>
          </a:prstGeom>
          <a:blipFill>
            <a:blip r:embed="rId5"/>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13" name="CustomShape 70"/>
          <p:cNvSpPr/>
          <p:nvPr/>
        </p:nvSpPr>
        <p:spPr>
          <a:xfrm>
            <a:off x="3162960" y="4913280"/>
            <a:ext cx="449640" cy="369000"/>
          </a:xfrm>
          <a:prstGeom prst="rect">
            <a:avLst/>
          </a:prstGeom>
          <a:noFill/>
          <a:ln>
            <a:noFill/>
          </a:ln>
        </p:spPr>
        <p:style>
          <a:lnRef idx="0"/>
          <a:fillRef idx="0"/>
          <a:effectRef idx="0"/>
          <a:fontRef idx="minor"/>
        </p:style>
      </p:sp>
      <p:sp>
        <p:nvSpPr>
          <p:cNvPr id="114" name="CustomShape 71"/>
          <p:cNvSpPr/>
          <p:nvPr/>
        </p:nvSpPr>
        <p:spPr>
          <a:xfrm>
            <a:off x="3162960" y="4913280"/>
            <a:ext cx="449640" cy="369000"/>
          </a:xfrm>
          <a:prstGeom prst="rect">
            <a:avLst/>
          </a:prstGeom>
          <a:blipFill>
            <a:blip r:embed="rId6"/>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15" name="CustomShape 72"/>
          <p:cNvSpPr/>
          <p:nvPr/>
        </p:nvSpPr>
        <p:spPr>
          <a:xfrm>
            <a:off x="4265280" y="3594960"/>
            <a:ext cx="458280" cy="369000"/>
          </a:xfrm>
          <a:prstGeom prst="rect">
            <a:avLst/>
          </a:prstGeom>
          <a:noFill/>
          <a:ln>
            <a:noFill/>
          </a:ln>
        </p:spPr>
        <p:style>
          <a:lnRef idx="0"/>
          <a:fillRef idx="0"/>
          <a:effectRef idx="0"/>
          <a:fontRef idx="minor"/>
        </p:style>
      </p:sp>
      <p:sp>
        <p:nvSpPr>
          <p:cNvPr id="116" name="CustomShape 73"/>
          <p:cNvSpPr/>
          <p:nvPr/>
        </p:nvSpPr>
        <p:spPr>
          <a:xfrm>
            <a:off x="4265280" y="3594960"/>
            <a:ext cx="458280" cy="369000"/>
          </a:xfrm>
          <a:prstGeom prst="rect">
            <a:avLst/>
          </a:prstGeom>
          <a:blipFill>
            <a:blip r:embed="rId7"/>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17" name="CustomShape 74"/>
          <p:cNvSpPr/>
          <p:nvPr/>
        </p:nvSpPr>
        <p:spPr>
          <a:xfrm>
            <a:off x="7805520" y="3681360"/>
            <a:ext cx="457560" cy="369000"/>
          </a:xfrm>
          <a:prstGeom prst="rect">
            <a:avLst/>
          </a:prstGeom>
          <a:noFill/>
          <a:ln>
            <a:noFill/>
          </a:ln>
        </p:spPr>
        <p:style>
          <a:lnRef idx="0"/>
          <a:fillRef idx="0"/>
          <a:effectRef idx="0"/>
          <a:fontRef idx="minor"/>
        </p:style>
      </p:sp>
      <p:sp>
        <p:nvSpPr>
          <p:cNvPr id="118" name="CustomShape 75"/>
          <p:cNvSpPr/>
          <p:nvPr/>
        </p:nvSpPr>
        <p:spPr>
          <a:xfrm>
            <a:off x="7805520" y="3681360"/>
            <a:ext cx="457560" cy="369000"/>
          </a:xfrm>
          <a:prstGeom prst="rect">
            <a:avLst/>
          </a:prstGeom>
          <a:blipFill>
            <a:blip r:embed="rId8"/>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19" name="CustomShape 76"/>
          <p:cNvSpPr/>
          <p:nvPr/>
        </p:nvSpPr>
        <p:spPr>
          <a:xfrm>
            <a:off x="6901200" y="4923000"/>
            <a:ext cx="464400" cy="369000"/>
          </a:xfrm>
          <a:prstGeom prst="rect">
            <a:avLst/>
          </a:prstGeom>
          <a:noFill/>
          <a:ln>
            <a:noFill/>
          </a:ln>
        </p:spPr>
        <p:style>
          <a:lnRef idx="0"/>
          <a:fillRef idx="0"/>
          <a:effectRef idx="0"/>
          <a:fontRef idx="minor"/>
        </p:style>
      </p:sp>
      <p:sp>
        <p:nvSpPr>
          <p:cNvPr id="120" name="CustomShape 77"/>
          <p:cNvSpPr/>
          <p:nvPr/>
        </p:nvSpPr>
        <p:spPr>
          <a:xfrm>
            <a:off x="6901200" y="4923000"/>
            <a:ext cx="464400" cy="369000"/>
          </a:xfrm>
          <a:prstGeom prst="rect">
            <a:avLst/>
          </a:prstGeom>
          <a:blipFill>
            <a:blip r:embed="rId9"/>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21" name="CustomShape 78"/>
          <p:cNvSpPr/>
          <p:nvPr/>
        </p:nvSpPr>
        <p:spPr>
          <a:xfrm>
            <a:off x="5448960" y="5010120"/>
            <a:ext cx="490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cup</a:t>
            </a:r>
            <a:endParaRPr b="0" lang="en-US" sz="1800" spc="-1" strike="noStrike">
              <a:solidFill>
                <a:srgbClr val="000000"/>
              </a:solidFill>
              <a:uFill>
                <a:solidFill>
                  <a:srgbClr val="ffffff"/>
                </a:solidFill>
              </a:uFill>
              <a:latin typeface="Arial"/>
            </a:endParaRPr>
          </a:p>
        </p:txBody>
      </p:sp>
      <p:sp>
        <p:nvSpPr>
          <p:cNvPr id="122" name="Line 79"/>
          <p:cNvSpPr/>
          <p:nvPr/>
        </p:nvSpPr>
        <p:spPr>
          <a:xfrm flipV="1">
            <a:off x="3966840" y="3628080"/>
            <a:ext cx="4980240" cy="7560"/>
          </a:xfrm>
          <a:prstGeom prst="line">
            <a:avLst/>
          </a:prstGeom>
          <a:ln w="12600">
            <a:custDash>
              <a:ds d="400000" sp="300000"/>
            </a:custDash>
          </a:ln>
        </p:spPr>
        <p:style>
          <a:lnRef idx="1">
            <a:schemeClr val="accent1"/>
          </a:lnRef>
          <a:fillRef idx="0">
            <a:schemeClr val="accent1"/>
          </a:fillRef>
          <a:effectRef idx="0">
            <a:schemeClr val="accent1"/>
          </a:effectRef>
          <a:fontRef idx="minor"/>
        </p:style>
      </p:sp>
      <p:sp>
        <p:nvSpPr>
          <p:cNvPr id="123" name="Line 80"/>
          <p:cNvSpPr/>
          <p:nvPr/>
        </p:nvSpPr>
        <p:spPr>
          <a:xfrm flipV="1">
            <a:off x="2508120" y="5427720"/>
            <a:ext cx="4980240" cy="7560"/>
          </a:xfrm>
          <a:prstGeom prst="line">
            <a:avLst/>
          </a:prstGeom>
          <a:ln w="12600">
            <a:custDash>
              <a:ds d="400000" sp="300000"/>
            </a:custDash>
          </a:ln>
        </p:spPr>
        <p:style>
          <a:lnRef idx="1">
            <a:schemeClr val="accent1"/>
          </a:lnRef>
          <a:fillRef idx="0">
            <a:schemeClr val="accent1"/>
          </a:fillRef>
          <a:effectRef idx="0">
            <a:schemeClr val="accent1"/>
          </a:effectRef>
          <a:fontRef idx="minor"/>
        </p:style>
      </p:sp>
      <p:sp>
        <p:nvSpPr>
          <p:cNvPr id="124" name="Line 81"/>
          <p:cNvSpPr/>
          <p:nvPr/>
        </p:nvSpPr>
        <p:spPr>
          <a:xfrm flipV="1">
            <a:off x="2523960" y="3640320"/>
            <a:ext cx="1427760" cy="1782000"/>
          </a:xfrm>
          <a:prstGeom prst="line">
            <a:avLst/>
          </a:prstGeom>
          <a:ln w="12600">
            <a:custDash>
              <a:ds d="400000" sp="300000"/>
            </a:custDash>
          </a:ln>
        </p:spPr>
        <p:style>
          <a:lnRef idx="1">
            <a:schemeClr val="accent1"/>
          </a:lnRef>
          <a:fillRef idx="0">
            <a:schemeClr val="accent1"/>
          </a:fillRef>
          <a:effectRef idx="0">
            <a:schemeClr val="accent1"/>
          </a:effectRef>
          <a:fontRef idx="minor"/>
        </p:style>
      </p:sp>
      <p:sp>
        <p:nvSpPr>
          <p:cNvPr id="125" name="Line 82"/>
          <p:cNvSpPr/>
          <p:nvPr/>
        </p:nvSpPr>
        <p:spPr>
          <a:xfrm flipV="1">
            <a:off x="7495560" y="3632040"/>
            <a:ext cx="1427760" cy="1781640"/>
          </a:xfrm>
          <a:prstGeom prst="line">
            <a:avLst/>
          </a:prstGeom>
          <a:ln w="12600">
            <a:custDash>
              <a:ds d="400000" sp="300000"/>
            </a:custDash>
          </a:ln>
        </p:spPr>
        <p:style>
          <a:lnRef idx="1">
            <a:schemeClr val="accent1"/>
          </a:lnRef>
          <a:fillRef idx="0">
            <a:schemeClr val="accent1"/>
          </a:fillRef>
          <a:effectRef idx="0">
            <a:schemeClr val="accent1"/>
          </a:effectRef>
          <a:fontRef idx="minor"/>
        </p:style>
      </p:sp>
      <p:sp>
        <p:nvSpPr>
          <p:cNvPr id="126" name="CustomShape 83"/>
          <p:cNvSpPr/>
          <p:nvPr/>
        </p:nvSpPr>
        <p:spPr>
          <a:xfrm flipH="1" flipV="1" rot="5400000">
            <a:off x="5536800" y="2563200"/>
            <a:ext cx="1233360" cy="732240"/>
          </a:xfrm>
          <a:prstGeom prst="curvedConnector3">
            <a:avLst>
              <a:gd name="adj1" fmla="val 50000"/>
            </a:avLst>
          </a:prstGeom>
          <a:noFill/>
          <a:ln>
            <a:tailEnd len="med" type="triangle" w="med"/>
          </a:ln>
        </p:spPr>
        <p:style>
          <a:lnRef idx="1">
            <a:schemeClr val="accent1"/>
          </a:lnRef>
          <a:fillRef idx="0">
            <a:schemeClr val="accent1"/>
          </a:fillRef>
          <a:effectRef idx="0">
            <a:schemeClr val="accent1"/>
          </a:effectRef>
          <a:fontRef idx="minor"/>
        </p:style>
      </p:sp>
      <p:sp>
        <p:nvSpPr>
          <p:cNvPr id="127" name="CustomShape 84"/>
          <p:cNvSpPr/>
          <p:nvPr/>
        </p:nvSpPr>
        <p:spPr>
          <a:xfrm>
            <a:off x="5286960" y="939600"/>
            <a:ext cx="2612160" cy="1266840"/>
          </a:xfrm>
          <a:prstGeom prst="parallelogram">
            <a:avLst>
              <a:gd name="adj" fmla="val 2886"/>
            </a:avLst>
          </a:prstGeom>
          <a:ln/>
        </p:spPr>
        <p:style>
          <a:lnRef idx="2">
            <a:schemeClr val="dk1"/>
          </a:lnRef>
          <a:fillRef idx="1">
            <a:schemeClr val="lt1"/>
          </a:fillRef>
          <a:effectRef idx="0">
            <a:schemeClr val="dk1"/>
          </a:effectRef>
          <a:fontRef idx="minor"/>
        </p:style>
      </p:sp>
      <p:sp>
        <p:nvSpPr>
          <p:cNvPr id="128" name="CustomShape 85"/>
          <p:cNvSpPr/>
          <p:nvPr/>
        </p:nvSpPr>
        <p:spPr>
          <a:xfrm>
            <a:off x="5474160" y="197136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29" name="CustomShape 86"/>
          <p:cNvSpPr/>
          <p:nvPr/>
        </p:nvSpPr>
        <p:spPr>
          <a:xfrm>
            <a:off x="7628400" y="193824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30" name="CustomShape 87"/>
          <p:cNvSpPr/>
          <p:nvPr/>
        </p:nvSpPr>
        <p:spPr>
          <a:xfrm>
            <a:off x="7630200" y="107676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31" name="CustomShape 88"/>
          <p:cNvSpPr/>
          <p:nvPr/>
        </p:nvSpPr>
        <p:spPr>
          <a:xfrm>
            <a:off x="5473440" y="107676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32" name="CustomShape 89"/>
          <p:cNvSpPr/>
          <p:nvPr/>
        </p:nvSpPr>
        <p:spPr>
          <a:xfrm>
            <a:off x="5459760" y="1824840"/>
            <a:ext cx="439920" cy="369000"/>
          </a:xfrm>
          <a:prstGeom prst="rect">
            <a:avLst/>
          </a:prstGeom>
          <a:noFill/>
          <a:ln>
            <a:noFill/>
          </a:ln>
        </p:spPr>
        <p:style>
          <a:lnRef idx="0"/>
          <a:fillRef idx="0"/>
          <a:effectRef idx="0"/>
          <a:fontRef idx="minor"/>
        </p:style>
      </p:sp>
      <p:sp>
        <p:nvSpPr>
          <p:cNvPr id="133" name="CustomShape 90"/>
          <p:cNvSpPr/>
          <p:nvPr/>
        </p:nvSpPr>
        <p:spPr>
          <a:xfrm>
            <a:off x="5459760" y="1824840"/>
            <a:ext cx="439920" cy="369000"/>
          </a:xfrm>
          <a:prstGeom prst="rect">
            <a:avLst/>
          </a:prstGeom>
          <a:blipFill>
            <a:blip r:embed="rId10"/>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34" name="CustomShape 91"/>
          <p:cNvSpPr/>
          <p:nvPr/>
        </p:nvSpPr>
        <p:spPr>
          <a:xfrm>
            <a:off x="7285320" y="1802160"/>
            <a:ext cx="438480" cy="369000"/>
          </a:xfrm>
          <a:prstGeom prst="rect">
            <a:avLst/>
          </a:prstGeom>
          <a:noFill/>
          <a:ln>
            <a:noFill/>
          </a:ln>
        </p:spPr>
        <p:style>
          <a:lnRef idx="0"/>
          <a:fillRef idx="0"/>
          <a:effectRef idx="0"/>
          <a:fontRef idx="minor"/>
        </p:style>
      </p:sp>
      <p:sp>
        <p:nvSpPr>
          <p:cNvPr id="135" name="CustomShape 92"/>
          <p:cNvSpPr/>
          <p:nvPr/>
        </p:nvSpPr>
        <p:spPr>
          <a:xfrm>
            <a:off x="7285320" y="1802160"/>
            <a:ext cx="438480" cy="369000"/>
          </a:xfrm>
          <a:prstGeom prst="rect">
            <a:avLst/>
          </a:prstGeom>
          <a:blipFill>
            <a:blip r:embed="rId1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36" name="CustomShape 93"/>
          <p:cNvSpPr/>
          <p:nvPr/>
        </p:nvSpPr>
        <p:spPr>
          <a:xfrm>
            <a:off x="7268760" y="1036440"/>
            <a:ext cx="423000" cy="369000"/>
          </a:xfrm>
          <a:prstGeom prst="rect">
            <a:avLst/>
          </a:prstGeom>
          <a:noFill/>
          <a:ln>
            <a:noFill/>
          </a:ln>
        </p:spPr>
        <p:style>
          <a:lnRef idx="0"/>
          <a:fillRef idx="0"/>
          <a:effectRef idx="0"/>
          <a:fontRef idx="minor"/>
        </p:style>
      </p:sp>
      <p:sp>
        <p:nvSpPr>
          <p:cNvPr id="137" name="CustomShape 94"/>
          <p:cNvSpPr/>
          <p:nvPr/>
        </p:nvSpPr>
        <p:spPr>
          <a:xfrm>
            <a:off x="7268760" y="1036440"/>
            <a:ext cx="423000" cy="369000"/>
          </a:xfrm>
          <a:prstGeom prst="rect">
            <a:avLst/>
          </a:prstGeom>
          <a:blipFill>
            <a:blip r:embed="rId1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38" name="CustomShape 95"/>
          <p:cNvSpPr/>
          <p:nvPr/>
        </p:nvSpPr>
        <p:spPr>
          <a:xfrm>
            <a:off x="5426640" y="1014480"/>
            <a:ext cx="446400" cy="369000"/>
          </a:xfrm>
          <a:prstGeom prst="rect">
            <a:avLst/>
          </a:prstGeom>
          <a:noFill/>
          <a:ln>
            <a:noFill/>
          </a:ln>
        </p:spPr>
        <p:style>
          <a:lnRef idx="0"/>
          <a:fillRef idx="0"/>
          <a:effectRef idx="0"/>
          <a:fontRef idx="minor"/>
        </p:style>
      </p:sp>
      <p:sp>
        <p:nvSpPr>
          <p:cNvPr id="139" name="CustomShape 96"/>
          <p:cNvSpPr/>
          <p:nvPr/>
        </p:nvSpPr>
        <p:spPr>
          <a:xfrm>
            <a:off x="5426640" y="1014480"/>
            <a:ext cx="446400" cy="369000"/>
          </a:xfrm>
          <a:prstGeom prst="rect">
            <a:avLst/>
          </a:prstGeom>
          <a:blipFill>
            <a:blip r:embed="rId13"/>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40" name="CustomShape 97"/>
          <p:cNvSpPr/>
          <p:nvPr/>
        </p:nvSpPr>
        <p:spPr>
          <a:xfrm>
            <a:off x="6207480" y="140256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41" name="CustomShape 98"/>
          <p:cNvSpPr/>
          <p:nvPr/>
        </p:nvSpPr>
        <p:spPr>
          <a:xfrm rot="5400000">
            <a:off x="4343760" y="1684440"/>
            <a:ext cx="168300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142" name="CustomShape 99"/>
          <p:cNvSpPr/>
          <p:nvPr/>
        </p:nvSpPr>
        <p:spPr>
          <a:xfrm flipH="1" flipV="1" rot="5400000">
            <a:off x="6658920" y="-636840"/>
            <a:ext cx="6120" cy="295380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143" name="CustomShape 100"/>
          <p:cNvSpPr/>
          <p:nvPr/>
        </p:nvSpPr>
        <p:spPr>
          <a:xfrm>
            <a:off x="6238080" y="1279080"/>
            <a:ext cx="762120" cy="307440"/>
          </a:xfrm>
          <a:prstGeom prst="rect">
            <a:avLst/>
          </a:prstGeom>
          <a:noFill/>
          <a:ln>
            <a:noFill/>
          </a:ln>
        </p:spPr>
        <p:style>
          <a:lnRef idx="0"/>
          <a:fillRef idx="0"/>
          <a:effectRef idx="0"/>
          <a:fontRef idx="minor"/>
        </p:style>
      </p:sp>
      <p:sp>
        <p:nvSpPr>
          <p:cNvPr id="144" name="CustomShape 101"/>
          <p:cNvSpPr/>
          <p:nvPr/>
        </p:nvSpPr>
        <p:spPr>
          <a:xfrm>
            <a:off x="6238080" y="1279080"/>
            <a:ext cx="762120" cy="307440"/>
          </a:xfrm>
          <a:prstGeom prst="rect">
            <a:avLst/>
          </a:prstGeom>
          <a:blipFill>
            <a:blip r:embed="rId14"/>
            <a:stretch>
              <a:fillRect l="0" t="0" r="0" b="-7986"/>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45" name="CustomShape 102"/>
          <p:cNvSpPr/>
          <p:nvPr/>
        </p:nvSpPr>
        <p:spPr>
          <a:xfrm>
            <a:off x="8056800" y="681480"/>
            <a:ext cx="326160" cy="307440"/>
          </a:xfrm>
          <a:prstGeom prst="rect">
            <a:avLst/>
          </a:prstGeom>
          <a:noFill/>
          <a:ln>
            <a:noFill/>
          </a:ln>
        </p:spPr>
        <p:style>
          <a:lnRef idx="0"/>
          <a:fillRef idx="0"/>
          <a:effectRef idx="0"/>
          <a:fontRef idx="minor"/>
        </p:style>
      </p:sp>
      <p:sp>
        <p:nvSpPr>
          <p:cNvPr id="146" name="CustomShape 103"/>
          <p:cNvSpPr/>
          <p:nvPr/>
        </p:nvSpPr>
        <p:spPr>
          <a:xfrm>
            <a:off x="8056800" y="681480"/>
            <a:ext cx="326160" cy="307440"/>
          </a:xfrm>
          <a:prstGeom prst="rect">
            <a:avLst/>
          </a:prstGeom>
          <a:blipFill>
            <a:blip r:embed="rId15"/>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47" name="CustomShape 104"/>
          <p:cNvSpPr/>
          <p:nvPr/>
        </p:nvSpPr>
        <p:spPr>
          <a:xfrm>
            <a:off x="5021280" y="2485800"/>
            <a:ext cx="328320" cy="307440"/>
          </a:xfrm>
          <a:prstGeom prst="rect">
            <a:avLst/>
          </a:prstGeom>
          <a:noFill/>
          <a:ln>
            <a:noFill/>
          </a:ln>
        </p:spPr>
        <p:style>
          <a:lnRef idx="0"/>
          <a:fillRef idx="0"/>
          <a:effectRef idx="0"/>
          <a:fontRef idx="minor"/>
        </p:style>
      </p:sp>
      <p:sp>
        <p:nvSpPr>
          <p:cNvPr id="148" name="CustomShape 105"/>
          <p:cNvSpPr/>
          <p:nvPr/>
        </p:nvSpPr>
        <p:spPr>
          <a:xfrm>
            <a:off x="5021280" y="2485800"/>
            <a:ext cx="328320" cy="307440"/>
          </a:xfrm>
          <a:prstGeom prst="rect">
            <a:avLst/>
          </a:prstGeom>
          <a:blipFill>
            <a:blip r:embed="rId16"/>
            <a:stretch>
              <a:fillRect l="0" t="0" r="0" b="-1969"/>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49" name="CustomShape 106"/>
          <p:cNvSpPr/>
          <p:nvPr/>
        </p:nvSpPr>
        <p:spPr>
          <a:xfrm>
            <a:off x="4917600" y="651240"/>
            <a:ext cx="350640" cy="307440"/>
          </a:xfrm>
          <a:prstGeom prst="rect">
            <a:avLst/>
          </a:prstGeom>
          <a:noFill/>
          <a:ln>
            <a:noFill/>
          </a:ln>
        </p:spPr>
        <p:style>
          <a:lnRef idx="0"/>
          <a:fillRef idx="0"/>
          <a:effectRef idx="0"/>
          <a:fontRef idx="minor"/>
        </p:style>
      </p:sp>
      <p:sp>
        <p:nvSpPr>
          <p:cNvPr id="150" name="CustomShape 107"/>
          <p:cNvSpPr/>
          <p:nvPr/>
        </p:nvSpPr>
        <p:spPr>
          <a:xfrm>
            <a:off x="4917600" y="651240"/>
            <a:ext cx="350640" cy="307440"/>
          </a:xfrm>
          <a:prstGeom prst="rect">
            <a:avLst/>
          </a:prstGeom>
          <a:blipFill>
            <a:blip r:embed="rId17"/>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51" name="CustomShape 108"/>
          <p:cNvSpPr/>
          <p:nvPr/>
        </p:nvSpPr>
        <p:spPr>
          <a:xfrm>
            <a:off x="4563720" y="2967120"/>
            <a:ext cx="1251000" cy="516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虚拟空间点投</a:t>
            </a:r>
            <a:endParaRPr b="0" lang="en-US" sz="1800" spc="-1" strike="noStrike">
              <a:solidFill>
                <a:srgbClr val="000000"/>
              </a:solidFill>
              <a:uFill>
                <a:solidFill>
                  <a:srgbClr val="ffffff"/>
                </a:solidFill>
              </a:uFill>
              <a:latin typeface="Arial"/>
            </a:endParaRPr>
          </a:p>
          <a:p>
            <a:pPr>
              <a:lnSpc>
                <a:spcPct val="100000"/>
              </a:lnSpc>
            </a:pPr>
            <a:r>
              <a:rPr b="0" lang="en-US" sz="1400" spc="-1" strike="noStrike">
                <a:solidFill>
                  <a:srgbClr val="000000"/>
                </a:solidFill>
                <a:uFill>
                  <a:solidFill>
                    <a:srgbClr val="ffffff"/>
                  </a:solidFill>
                </a:uFill>
                <a:latin typeface="Calibri"/>
              </a:rPr>
              <a:t>影到像素平面</a:t>
            </a:r>
            <a:endParaRPr b="0" lang="en-US" sz="1800" spc="-1" strike="noStrike">
              <a:solidFill>
                <a:srgbClr val="000000"/>
              </a:solidFill>
              <a:uFill>
                <a:solidFill>
                  <a:srgbClr val="ffffff"/>
                </a:solidFill>
              </a:uFill>
              <a:latin typeface="Arial"/>
            </a:endParaRPr>
          </a:p>
        </p:txBody>
      </p:sp>
      <p:sp>
        <p:nvSpPr>
          <p:cNvPr id="152" name="CustomShape 109"/>
          <p:cNvSpPr/>
          <p:nvPr/>
        </p:nvSpPr>
        <p:spPr>
          <a:xfrm>
            <a:off x="6907680" y="2874240"/>
            <a:ext cx="26697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根据四组点计算射影变换矩阵</a:t>
            </a:r>
            <a:r>
              <a:rPr b="0" lang="en-US" sz="1400" spc="-1" strike="noStrike">
                <a:solidFill>
                  <a:srgbClr val="000000"/>
                </a:solidFill>
                <a:uFill>
                  <a:solidFill>
                    <a:srgbClr val="ffffff"/>
                  </a:solidFill>
                </a:uFill>
                <a:latin typeface="Calibri"/>
              </a:rPr>
              <a:t>H</a:t>
            </a:r>
            <a:endParaRPr b="0" lang="en-US" sz="1800" spc="-1" strike="noStrike">
              <a:solidFill>
                <a:srgbClr val="000000"/>
              </a:solidFill>
              <a:uFill>
                <a:solidFill>
                  <a:srgbClr val="ffffff"/>
                </a:solidFill>
              </a:uFill>
              <a:latin typeface="Arial"/>
            </a:endParaRPr>
          </a:p>
        </p:txBody>
      </p:sp>
      <p:sp>
        <p:nvSpPr>
          <p:cNvPr id="153" name="CustomShape 110"/>
          <p:cNvSpPr/>
          <p:nvPr/>
        </p:nvSpPr>
        <p:spPr>
          <a:xfrm>
            <a:off x="8949240" y="340200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虚拟平面</a:t>
            </a:r>
            <a:endParaRPr b="0" lang="en-US" sz="1800" spc="-1" strike="noStrike">
              <a:solidFill>
                <a:srgbClr val="000000"/>
              </a:solidFill>
              <a:uFill>
                <a:solidFill>
                  <a:srgbClr val="ffffff"/>
                </a:solidFill>
              </a:uFill>
              <a:latin typeface="Arial"/>
            </a:endParaRPr>
          </a:p>
        </p:txBody>
      </p:sp>
      <p:sp>
        <p:nvSpPr>
          <p:cNvPr id="154" name="CustomShape 111"/>
          <p:cNvSpPr/>
          <p:nvPr/>
        </p:nvSpPr>
        <p:spPr>
          <a:xfrm>
            <a:off x="7796160" y="5987160"/>
            <a:ext cx="1095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实际平面</a:t>
            </a:r>
            <a:endParaRPr b="0" lang="en-US" sz="1800" spc="-1" strike="noStrike">
              <a:solidFill>
                <a:srgbClr val="000000"/>
              </a:solidFill>
              <a:uFill>
                <a:solidFill>
                  <a:srgbClr val="ffffff"/>
                </a:solidFill>
              </a:uFill>
              <a:latin typeface="Arial"/>
            </a:endParaRPr>
          </a:p>
        </p:txBody>
      </p:sp>
      <p:sp>
        <p:nvSpPr>
          <p:cNvPr id="155" name="CustomShape 112"/>
          <p:cNvSpPr/>
          <p:nvPr/>
        </p:nvSpPr>
        <p:spPr>
          <a:xfrm>
            <a:off x="5771880" y="450360"/>
            <a:ext cx="1781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虚拟像素坐标系</a:t>
            </a:r>
            <a:endParaRPr b="0" lang="en-US" sz="1800" spc="-1" strike="noStrike">
              <a:solidFill>
                <a:srgbClr val="000000"/>
              </a:solidFill>
              <a:uFill>
                <a:solidFill>
                  <a:srgbClr val="ffffff"/>
                </a:solidFill>
              </a:uFill>
              <a:latin typeface="Arial"/>
            </a:endParaRPr>
          </a:p>
        </p:txBody>
      </p:sp>
      <p:sp>
        <p:nvSpPr>
          <p:cNvPr id="156" name="CustomShape 113"/>
          <p:cNvSpPr/>
          <p:nvPr/>
        </p:nvSpPr>
        <p:spPr>
          <a:xfrm flipH="1">
            <a:off x="7521120" y="2261520"/>
            <a:ext cx="1164960" cy="550800"/>
          </a:xfrm>
          <a:prstGeom prst="curvedUpArrow">
            <a:avLst>
              <a:gd name="adj1" fmla="val 25000"/>
              <a:gd name="adj2" fmla="val 50000"/>
              <a:gd name="adj3" fmla="val 25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57" name="CustomShape 114"/>
          <p:cNvSpPr/>
          <p:nvPr/>
        </p:nvSpPr>
        <p:spPr>
          <a:xfrm>
            <a:off x="8551800" y="919440"/>
            <a:ext cx="2612160" cy="1266840"/>
          </a:xfrm>
          <a:prstGeom prst="parallelogram">
            <a:avLst>
              <a:gd name="adj" fmla="val 11454"/>
            </a:avLst>
          </a:prstGeom>
          <a:ln/>
        </p:spPr>
        <p:style>
          <a:lnRef idx="2">
            <a:schemeClr val="dk1"/>
          </a:lnRef>
          <a:fillRef idx="1">
            <a:schemeClr val="lt1"/>
          </a:fillRef>
          <a:effectRef idx="0">
            <a:schemeClr val="dk1"/>
          </a:effectRef>
          <a:fontRef idx="minor"/>
        </p:style>
      </p:sp>
      <p:sp>
        <p:nvSpPr>
          <p:cNvPr id="158" name="CustomShape 115"/>
          <p:cNvSpPr/>
          <p:nvPr/>
        </p:nvSpPr>
        <p:spPr>
          <a:xfrm>
            <a:off x="8714880" y="195120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59" name="CustomShape 116"/>
          <p:cNvSpPr/>
          <p:nvPr/>
        </p:nvSpPr>
        <p:spPr>
          <a:xfrm>
            <a:off x="10748880" y="193644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60" name="CustomShape 117"/>
          <p:cNvSpPr/>
          <p:nvPr/>
        </p:nvSpPr>
        <p:spPr>
          <a:xfrm>
            <a:off x="10871280" y="105660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61" name="CustomShape 118"/>
          <p:cNvSpPr/>
          <p:nvPr/>
        </p:nvSpPr>
        <p:spPr>
          <a:xfrm>
            <a:off x="8862480" y="105336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62" name="CustomShape 119"/>
          <p:cNvSpPr/>
          <p:nvPr/>
        </p:nvSpPr>
        <p:spPr>
          <a:xfrm>
            <a:off x="8678520" y="1797120"/>
            <a:ext cx="371160" cy="369000"/>
          </a:xfrm>
          <a:prstGeom prst="rect">
            <a:avLst/>
          </a:prstGeom>
          <a:noFill/>
          <a:ln>
            <a:noFill/>
          </a:ln>
        </p:spPr>
        <p:style>
          <a:lnRef idx="0"/>
          <a:fillRef idx="0"/>
          <a:effectRef idx="0"/>
          <a:fontRef idx="minor"/>
        </p:style>
      </p:sp>
      <p:sp>
        <p:nvSpPr>
          <p:cNvPr id="163" name="CustomShape 120"/>
          <p:cNvSpPr/>
          <p:nvPr/>
        </p:nvSpPr>
        <p:spPr>
          <a:xfrm>
            <a:off x="8678520" y="1797120"/>
            <a:ext cx="371160" cy="369000"/>
          </a:xfrm>
          <a:prstGeom prst="rect">
            <a:avLst/>
          </a:prstGeom>
          <a:blipFill>
            <a:blip r:embed="rId18"/>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64" name="CustomShape 121"/>
          <p:cNvSpPr/>
          <p:nvPr/>
        </p:nvSpPr>
        <p:spPr>
          <a:xfrm>
            <a:off x="10442880" y="1799280"/>
            <a:ext cx="367200" cy="369000"/>
          </a:xfrm>
          <a:prstGeom prst="rect">
            <a:avLst/>
          </a:prstGeom>
          <a:noFill/>
          <a:ln>
            <a:noFill/>
          </a:ln>
        </p:spPr>
        <p:style>
          <a:lnRef idx="0"/>
          <a:fillRef idx="0"/>
          <a:effectRef idx="0"/>
          <a:fontRef idx="minor"/>
        </p:style>
      </p:sp>
      <p:sp>
        <p:nvSpPr>
          <p:cNvPr id="165" name="CustomShape 122"/>
          <p:cNvSpPr/>
          <p:nvPr/>
        </p:nvSpPr>
        <p:spPr>
          <a:xfrm>
            <a:off x="10442880" y="1799280"/>
            <a:ext cx="367200" cy="369000"/>
          </a:xfrm>
          <a:prstGeom prst="rect">
            <a:avLst/>
          </a:prstGeom>
          <a:blipFill>
            <a:blip r:embed="rId19"/>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66" name="CustomShape 123"/>
          <p:cNvSpPr/>
          <p:nvPr/>
        </p:nvSpPr>
        <p:spPr>
          <a:xfrm>
            <a:off x="10581480" y="929520"/>
            <a:ext cx="350280" cy="369000"/>
          </a:xfrm>
          <a:prstGeom prst="rect">
            <a:avLst/>
          </a:prstGeom>
          <a:noFill/>
          <a:ln>
            <a:noFill/>
          </a:ln>
        </p:spPr>
        <p:style>
          <a:lnRef idx="0"/>
          <a:fillRef idx="0"/>
          <a:effectRef idx="0"/>
          <a:fontRef idx="minor"/>
        </p:style>
      </p:sp>
      <p:sp>
        <p:nvSpPr>
          <p:cNvPr id="167" name="CustomShape 124"/>
          <p:cNvSpPr/>
          <p:nvPr/>
        </p:nvSpPr>
        <p:spPr>
          <a:xfrm>
            <a:off x="10581480" y="929520"/>
            <a:ext cx="350280" cy="369000"/>
          </a:xfrm>
          <a:prstGeom prst="rect">
            <a:avLst/>
          </a:prstGeom>
          <a:blipFill>
            <a:blip r:embed="rId20"/>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68" name="CustomShape 125"/>
          <p:cNvSpPr/>
          <p:nvPr/>
        </p:nvSpPr>
        <p:spPr>
          <a:xfrm>
            <a:off x="8871840" y="995400"/>
            <a:ext cx="377640" cy="369000"/>
          </a:xfrm>
          <a:prstGeom prst="rect">
            <a:avLst/>
          </a:prstGeom>
          <a:noFill/>
          <a:ln>
            <a:noFill/>
          </a:ln>
        </p:spPr>
        <p:style>
          <a:lnRef idx="0"/>
          <a:fillRef idx="0"/>
          <a:effectRef idx="0"/>
          <a:fontRef idx="minor"/>
        </p:style>
      </p:sp>
      <p:sp>
        <p:nvSpPr>
          <p:cNvPr id="169" name="CustomShape 126"/>
          <p:cNvSpPr/>
          <p:nvPr/>
        </p:nvSpPr>
        <p:spPr>
          <a:xfrm>
            <a:off x="8871840" y="995400"/>
            <a:ext cx="377640" cy="369000"/>
          </a:xfrm>
          <a:prstGeom prst="rect">
            <a:avLst/>
          </a:prstGeom>
          <a:blipFill>
            <a:blip r:embed="rId2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70" name="CustomShape 127"/>
          <p:cNvSpPr/>
          <p:nvPr/>
        </p:nvSpPr>
        <p:spPr>
          <a:xfrm>
            <a:off x="9600840" y="139068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171" name="CustomShape 128"/>
          <p:cNvSpPr/>
          <p:nvPr/>
        </p:nvSpPr>
        <p:spPr>
          <a:xfrm rot="5400000">
            <a:off x="7584840" y="1664280"/>
            <a:ext cx="168300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172" name="CustomShape 129"/>
          <p:cNvSpPr/>
          <p:nvPr/>
        </p:nvSpPr>
        <p:spPr>
          <a:xfrm flipH="1" flipV="1" rot="5400000">
            <a:off x="9900000" y="-657000"/>
            <a:ext cx="6120" cy="295380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173" name="CustomShape 130"/>
          <p:cNvSpPr/>
          <p:nvPr/>
        </p:nvSpPr>
        <p:spPr>
          <a:xfrm>
            <a:off x="8907480" y="457560"/>
            <a:ext cx="17812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实际像素坐标系</a:t>
            </a:r>
            <a:endParaRPr b="0" lang="en-US" sz="1800" spc="-1" strike="noStrike">
              <a:solidFill>
                <a:srgbClr val="000000"/>
              </a:solidFill>
              <a:uFill>
                <a:solidFill>
                  <a:srgbClr val="ffffff"/>
                </a:solidFill>
              </a:uFill>
              <a:latin typeface="Arial"/>
            </a:endParaRPr>
          </a:p>
        </p:txBody>
      </p:sp>
      <p:sp>
        <p:nvSpPr>
          <p:cNvPr id="174" name="CustomShape 131"/>
          <p:cNvSpPr/>
          <p:nvPr/>
        </p:nvSpPr>
        <p:spPr>
          <a:xfrm>
            <a:off x="9619560" y="1279080"/>
            <a:ext cx="644400" cy="307440"/>
          </a:xfrm>
          <a:prstGeom prst="rect">
            <a:avLst/>
          </a:prstGeom>
          <a:noFill/>
          <a:ln>
            <a:noFill/>
          </a:ln>
        </p:spPr>
        <p:style>
          <a:lnRef idx="0"/>
          <a:fillRef idx="0"/>
          <a:effectRef idx="0"/>
          <a:fontRef idx="minor"/>
        </p:style>
      </p:sp>
      <p:sp>
        <p:nvSpPr>
          <p:cNvPr id="175" name="CustomShape 132"/>
          <p:cNvSpPr/>
          <p:nvPr/>
        </p:nvSpPr>
        <p:spPr>
          <a:xfrm>
            <a:off x="9619560" y="1279080"/>
            <a:ext cx="644400" cy="307440"/>
          </a:xfrm>
          <a:prstGeom prst="rect">
            <a:avLst/>
          </a:prstGeom>
          <a:blipFill>
            <a:blip r:embed="rId22"/>
            <a:stretch>
              <a:fillRect l="0" t="0" r="0" b="-7986"/>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76" name="CustomShape 133"/>
          <p:cNvSpPr/>
          <p:nvPr/>
        </p:nvSpPr>
        <p:spPr>
          <a:xfrm>
            <a:off x="8942400" y="5032440"/>
            <a:ext cx="2575800" cy="729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根据二维码的空间坐标和像素坐标的线性关系计算得到杯子的空间坐标</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单目相机手眼定位抓取</a:t>
            </a:r>
            <a:endParaRPr b="0" lang="en-US" sz="1400" spc="-1" strike="noStrike">
              <a:solidFill>
                <a:srgbClr val="000000"/>
              </a:solidFill>
              <a:uFill>
                <a:solidFill>
                  <a:srgbClr val="ffffff"/>
                </a:solidFill>
              </a:uFill>
              <a:latin typeface="Times New Roman"/>
            </a:endParaRPr>
          </a:p>
        </p:txBody>
      </p:sp>
      <p:sp>
        <p:nvSpPr>
          <p:cNvPr id="178" name="CustomShape 2"/>
          <p:cNvSpPr/>
          <p:nvPr/>
        </p:nvSpPr>
        <p:spPr>
          <a:xfrm>
            <a:off x="8008200" y="1122480"/>
            <a:ext cx="4025520" cy="69120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79" name="CustomShape 3"/>
          <p:cNvSpPr/>
          <p:nvPr/>
        </p:nvSpPr>
        <p:spPr>
          <a:xfrm>
            <a:off x="8008200" y="1122480"/>
            <a:ext cx="4025520" cy="697320"/>
          </a:xfrm>
          <a:prstGeom prst="rect">
            <a:avLst/>
          </a:prstGeom>
          <a:blipFill>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80" name="CustomShape 4"/>
          <p:cNvSpPr/>
          <p:nvPr/>
        </p:nvSpPr>
        <p:spPr>
          <a:xfrm>
            <a:off x="8870400" y="1506240"/>
            <a:ext cx="1785240" cy="357120"/>
          </a:xfrm>
          <a:prstGeom prst="rect">
            <a:avLst/>
          </a:prstGeom>
          <a:noFill/>
          <a:ln>
            <a:noFill/>
          </a:ln>
        </p:spPr>
        <p:style>
          <a:lnRef idx="0"/>
          <a:fillRef idx="0"/>
          <a:effectRef idx="0"/>
          <a:fontRef idx="minor"/>
        </p:style>
      </p:sp>
      <p:sp>
        <p:nvSpPr>
          <p:cNvPr id="181" name="CustomShape 5"/>
          <p:cNvSpPr/>
          <p:nvPr/>
        </p:nvSpPr>
        <p:spPr>
          <a:xfrm>
            <a:off x="8870400" y="1506240"/>
            <a:ext cx="1785240" cy="357120"/>
          </a:xfrm>
          <a:prstGeom prst="rect">
            <a:avLst/>
          </a:prstGeom>
          <a:blipFill>
            <a:blip r:embed="rId2"/>
            <a:stretch>
              <a:fillRect l="0" t="0" r="0" b="-6754"/>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82" name="CustomShape 6"/>
          <p:cNvSpPr/>
          <p:nvPr/>
        </p:nvSpPr>
        <p:spPr>
          <a:xfrm>
            <a:off x="8876160" y="2394360"/>
            <a:ext cx="2673000" cy="555840"/>
          </a:xfrm>
          <a:prstGeom prst="rect">
            <a:avLst/>
          </a:prstGeom>
          <a:noFill/>
          <a:ln>
            <a:noFill/>
          </a:ln>
        </p:spPr>
        <p:style>
          <a:lnRef idx="0"/>
          <a:fillRef idx="0"/>
          <a:effectRef idx="0"/>
          <a:fontRef idx="minor"/>
        </p:style>
      </p:sp>
      <p:sp>
        <p:nvSpPr>
          <p:cNvPr id="183" name="CustomShape 7"/>
          <p:cNvSpPr/>
          <p:nvPr/>
        </p:nvSpPr>
        <p:spPr>
          <a:xfrm>
            <a:off x="8876160" y="2394360"/>
            <a:ext cx="2673000" cy="555840"/>
          </a:xfrm>
          <a:prstGeom prst="rect">
            <a:avLst/>
          </a:prstGeom>
          <a:blipFill>
            <a:blip r:embed="rId3"/>
            <a:stretch>
              <a:fillRect l="0" t="0" r="0" b="-7655"/>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84" name="CustomShape 8"/>
          <p:cNvSpPr/>
          <p:nvPr/>
        </p:nvSpPr>
        <p:spPr>
          <a:xfrm>
            <a:off x="8865000" y="1817280"/>
            <a:ext cx="2676600" cy="555840"/>
          </a:xfrm>
          <a:prstGeom prst="rect">
            <a:avLst/>
          </a:prstGeom>
          <a:noFill/>
          <a:ln>
            <a:noFill/>
          </a:ln>
        </p:spPr>
        <p:style>
          <a:lnRef idx="0"/>
          <a:fillRef idx="0"/>
          <a:effectRef idx="0"/>
          <a:fontRef idx="minor"/>
        </p:style>
      </p:sp>
      <p:sp>
        <p:nvSpPr>
          <p:cNvPr id="185" name="CustomShape 9"/>
          <p:cNvSpPr/>
          <p:nvPr/>
        </p:nvSpPr>
        <p:spPr>
          <a:xfrm>
            <a:off x="8865000" y="1817280"/>
            <a:ext cx="2676600" cy="555840"/>
          </a:xfrm>
          <a:prstGeom prst="rect">
            <a:avLst/>
          </a:prstGeom>
          <a:blipFill>
            <a:blip r:embed="rId4"/>
            <a:stretch>
              <a:fillRect l="0" t="0" r="0" b="-7655"/>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186" name="CustomShape 10"/>
          <p:cNvSpPr/>
          <p:nvPr/>
        </p:nvSpPr>
        <p:spPr>
          <a:xfrm>
            <a:off x="446040" y="163080"/>
            <a:ext cx="30218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微软雅黑"/>
                <a:ea typeface="微软雅黑"/>
              </a:rPr>
              <a:t>单目视觉定位原理</a:t>
            </a:r>
            <a:endParaRPr b="0" lang="en-US" sz="1800" spc="-1" strike="noStrike">
              <a:solidFill>
                <a:srgbClr val="000000"/>
              </a:solidFill>
              <a:uFill>
                <a:solidFill>
                  <a:srgbClr val="ffffff"/>
                </a:solidFill>
              </a:uFill>
              <a:latin typeface="Arial"/>
            </a:endParaRPr>
          </a:p>
        </p:txBody>
      </p:sp>
      <p:sp>
        <p:nvSpPr>
          <p:cNvPr id="187" name="CustomShape 11"/>
          <p:cNvSpPr/>
          <p:nvPr/>
        </p:nvSpPr>
        <p:spPr>
          <a:xfrm>
            <a:off x="2846520" y="4452480"/>
            <a:ext cx="7035480" cy="1168200"/>
          </a:xfrm>
          <a:prstGeom prst="parallelogram">
            <a:avLst>
              <a:gd name="adj" fmla="val 80435"/>
            </a:avLst>
          </a:prstGeom>
          <a:ln/>
        </p:spPr>
        <p:style>
          <a:lnRef idx="2">
            <a:schemeClr val="dk1"/>
          </a:lnRef>
          <a:fillRef idx="1">
            <a:schemeClr val="lt1"/>
          </a:fillRef>
          <a:effectRef idx="0">
            <a:schemeClr val="dk1"/>
          </a:effectRef>
          <a:fontRef idx="minor"/>
        </p:style>
      </p:sp>
      <p:sp>
        <p:nvSpPr>
          <p:cNvPr id="188" name="Line 12"/>
          <p:cNvSpPr/>
          <p:nvPr/>
        </p:nvSpPr>
        <p:spPr>
          <a:xfrm>
            <a:off x="3994200" y="1819440"/>
            <a:ext cx="63720" cy="2406600"/>
          </a:xfrm>
          <a:prstGeom prst="line">
            <a:avLst/>
          </a:prstGeom>
          <a:ln>
            <a:custDash>
              <a:ds d="400000" sp="300000"/>
              <a:ds d="100000" sp="300000"/>
            </a:custDash>
          </a:ln>
        </p:spPr>
        <p:style>
          <a:lnRef idx="3">
            <a:schemeClr val="accent2"/>
          </a:lnRef>
          <a:fillRef idx="0">
            <a:schemeClr val="accent2"/>
          </a:fillRef>
          <a:effectRef idx="2">
            <a:schemeClr val="accent2"/>
          </a:effectRef>
          <a:fontRef idx="minor"/>
        </p:style>
      </p:sp>
      <p:sp>
        <p:nvSpPr>
          <p:cNvPr id="189" name="CustomShape 13"/>
          <p:cNvSpPr/>
          <p:nvPr/>
        </p:nvSpPr>
        <p:spPr>
          <a:xfrm rot="19027800">
            <a:off x="3804840" y="1685880"/>
            <a:ext cx="273600" cy="154080"/>
          </a:xfrm>
          <a:prstGeom prst="trapezoid">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190" name="CustomShape 14"/>
          <p:cNvSpPr/>
          <p:nvPr/>
        </p:nvSpPr>
        <p:spPr>
          <a:xfrm rot="19101000">
            <a:off x="3618000" y="1584360"/>
            <a:ext cx="442080" cy="130320"/>
          </a:xfrm>
          <a:prstGeom prst="rect">
            <a:avLst/>
          </a:prstGeom>
          <a:ln/>
        </p:spPr>
        <p:style>
          <a:lnRef idx="2">
            <a:schemeClr val="accent1">
              <a:shade val="50000"/>
            </a:schemeClr>
          </a:lnRef>
          <a:fillRef idx="1">
            <a:schemeClr val="accent1"/>
          </a:fillRef>
          <a:effectRef idx="0">
            <a:schemeClr val="accent1"/>
          </a:effectRef>
          <a:fontRef idx="minor"/>
        </p:style>
      </p:sp>
      <p:sp>
        <p:nvSpPr>
          <p:cNvPr id="191" name="CustomShape 15"/>
          <p:cNvSpPr/>
          <p:nvPr/>
        </p:nvSpPr>
        <p:spPr>
          <a:xfrm>
            <a:off x="758160" y="4868640"/>
            <a:ext cx="1677960" cy="365760"/>
          </a:xfrm>
          <a:prstGeom prst="rect">
            <a:avLst/>
          </a:prstGeom>
          <a:ln/>
        </p:spPr>
        <p:style>
          <a:lnRef idx="2">
            <a:schemeClr val="accent1">
              <a:shade val="50000"/>
            </a:schemeClr>
          </a:lnRef>
          <a:fillRef idx="1">
            <a:schemeClr val="accent1"/>
          </a:fillRef>
          <a:effectRef idx="0">
            <a:schemeClr val="accent1"/>
          </a:effectRef>
          <a:fontRef idx="minor"/>
        </p:style>
      </p:sp>
      <p:sp>
        <p:nvSpPr>
          <p:cNvPr id="192" name="CustomShape 16"/>
          <p:cNvSpPr/>
          <p:nvPr/>
        </p:nvSpPr>
        <p:spPr>
          <a:xfrm rot="16200000">
            <a:off x="780480" y="3846600"/>
            <a:ext cx="1677960" cy="365760"/>
          </a:xfrm>
          <a:prstGeom prst="rect">
            <a:avLst/>
          </a:prstGeom>
          <a:ln/>
        </p:spPr>
        <p:style>
          <a:lnRef idx="2">
            <a:schemeClr val="accent1">
              <a:shade val="50000"/>
            </a:schemeClr>
          </a:lnRef>
          <a:fillRef idx="1">
            <a:schemeClr val="accent1"/>
          </a:fillRef>
          <a:effectRef idx="0">
            <a:schemeClr val="accent1"/>
          </a:effectRef>
          <a:fontRef idx="minor"/>
        </p:style>
      </p:sp>
      <p:sp>
        <p:nvSpPr>
          <p:cNvPr id="193" name="CustomShape 17"/>
          <p:cNvSpPr/>
          <p:nvPr/>
        </p:nvSpPr>
        <p:spPr>
          <a:xfrm rot="18128400">
            <a:off x="1216440" y="2209320"/>
            <a:ext cx="1677960" cy="322560"/>
          </a:xfrm>
          <a:prstGeom prst="rect">
            <a:avLst/>
          </a:prstGeom>
          <a:ln/>
        </p:spPr>
        <p:style>
          <a:lnRef idx="2">
            <a:schemeClr val="accent1">
              <a:shade val="50000"/>
            </a:schemeClr>
          </a:lnRef>
          <a:fillRef idx="1">
            <a:schemeClr val="accent1"/>
          </a:fillRef>
          <a:effectRef idx="0">
            <a:schemeClr val="accent1"/>
          </a:effectRef>
          <a:fontRef idx="minor"/>
        </p:style>
      </p:sp>
      <p:sp>
        <p:nvSpPr>
          <p:cNvPr id="194" name="CustomShape 18"/>
          <p:cNvSpPr/>
          <p:nvPr/>
        </p:nvSpPr>
        <p:spPr>
          <a:xfrm>
            <a:off x="1285560" y="2986920"/>
            <a:ext cx="668160" cy="313560"/>
          </a:xfrm>
          <a:prstGeom prst="ellipse">
            <a:avLst/>
          </a:prstGeom>
          <a:ln/>
        </p:spPr>
        <p:style>
          <a:lnRef idx="2">
            <a:schemeClr val="accent1">
              <a:shade val="50000"/>
            </a:schemeClr>
          </a:lnRef>
          <a:fillRef idx="1">
            <a:schemeClr val="accent1"/>
          </a:fillRef>
          <a:effectRef idx="0">
            <a:schemeClr val="accent1"/>
          </a:effectRef>
          <a:fontRef idx="minor"/>
        </p:style>
      </p:sp>
      <p:sp>
        <p:nvSpPr>
          <p:cNvPr id="195" name="CustomShape 19"/>
          <p:cNvSpPr/>
          <p:nvPr/>
        </p:nvSpPr>
        <p:spPr>
          <a:xfrm rot="2865600">
            <a:off x="3268440" y="1674360"/>
            <a:ext cx="491400" cy="146160"/>
          </a:xfrm>
          <a:prstGeom prst="rect">
            <a:avLst/>
          </a:prstGeom>
          <a:ln/>
        </p:spPr>
        <p:style>
          <a:lnRef idx="2">
            <a:schemeClr val="accent1">
              <a:shade val="50000"/>
            </a:schemeClr>
          </a:lnRef>
          <a:fillRef idx="1">
            <a:schemeClr val="accent1"/>
          </a:fillRef>
          <a:effectRef idx="0">
            <a:schemeClr val="accent1"/>
          </a:effectRef>
          <a:fontRef idx="minor"/>
        </p:style>
      </p:sp>
      <p:sp>
        <p:nvSpPr>
          <p:cNvPr id="196" name="CustomShape 20"/>
          <p:cNvSpPr/>
          <p:nvPr/>
        </p:nvSpPr>
        <p:spPr>
          <a:xfrm rot="21098400">
            <a:off x="2572200" y="1509480"/>
            <a:ext cx="643680" cy="190440"/>
          </a:xfrm>
          <a:prstGeom prst="rect">
            <a:avLst/>
          </a:prstGeom>
          <a:ln/>
        </p:spPr>
        <p:style>
          <a:lnRef idx="2">
            <a:schemeClr val="accent1">
              <a:shade val="50000"/>
            </a:schemeClr>
          </a:lnRef>
          <a:fillRef idx="1">
            <a:schemeClr val="accent1"/>
          </a:fillRef>
          <a:effectRef idx="0">
            <a:schemeClr val="accent1"/>
          </a:effectRef>
          <a:fontRef idx="minor"/>
        </p:style>
      </p:sp>
      <p:sp>
        <p:nvSpPr>
          <p:cNvPr id="197" name="CustomShape 21"/>
          <p:cNvSpPr/>
          <p:nvPr/>
        </p:nvSpPr>
        <p:spPr>
          <a:xfrm>
            <a:off x="2212200" y="1526040"/>
            <a:ext cx="542160" cy="236520"/>
          </a:xfrm>
          <a:prstGeom prst="ellipse">
            <a:avLst/>
          </a:prstGeom>
          <a:ln/>
        </p:spPr>
        <p:style>
          <a:lnRef idx="2">
            <a:schemeClr val="accent1">
              <a:shade val="50000"/>
            </a:schemeClr>
          </a:lnRef>
          <a:fillRef idx="1">
            <a:schemeClr val="accent1"/>
          </a:fillRef>
          <a:effectRef idx="0">
            <a:schemeClr val="accent1"/>
          </a:effectRef>
          <a:fontRef idx="minor"/>
        </p:style>
      </p:sp>
      <p:sp>
        <p:nvSpPr>
          <p:cNvPr id="198" name="CustomShape 22"/>
          <p:cNvSpPr/>
          <p:nvPr/>
        </p:nvSpPr>
        <p:spPr>
          <a:xfrm rot="6934800">
            <a:off x="3003120" y="1440720"/>
            <a:ext cx="542160" cy="236520"/>
          </a:xfrm>
          <a:prstGeom prst="ellipse">
            <a:avLst/>
          </a:prstGeom>
          <a:ln/>
        </p:spPr>
        <p:style>
          <a:lnRef idx="2">
            <a:schemeClr val="accent1">
              <a:shade val="50000"/>
            </a:schemeClr>
          </a:lnRef>
          <a:fillRef idx="1">
            <a:schemeClr val="accent1"/>
          </a:fillRef>
          <a:effectRef idx="0">
            <a:schemeClr val="accent1"/>
          </a:effectRef>
          <a:fontRef idx="minor"/>
        </p:style>
      </p:sp>
      <p:sp>
        <p:nvSpPr>
          <p:cNvPr id="199" name="CustomShape 23"/>
          <p:cNvSpPr/>
          <p:nvPr/>
        </p:nvSpPr>
        <p:spPr>
          <a:xfrm rot="13963800">
            <a:off x="3637080" y="2060280"/>
            <a:ext cx="156960" cy="60480"/>
          </a:xfrm>
          <a:prstGeom prst="rect">
            <a:avLst/>
          </a:prstGeom>
          <a:ln/>
        </p:spPr>
        <p:style>
          <a:lnRef idx="2">
            <a:schemeClr val="accent1">
              <a:shade val="50000"/>
            </a:schemeClr>
          </a:lnRef>
          <a:fillRef idx="1">
            <a:schemeClr val="accent1"/>
          </a:fillRef>
          <a:effectRef idx="0">
            <a:schemeClr val="accent1"/>
          </a:effectRef>
          <a:fontRef idx="minor"/>
        </p:style>
      </p:sp>
      <p:sp>
        <p:nvSpPr>
          <p:cNvPr id="200" name="CustomShape 24"/>
          <p:cNvSpPr/>
          <p:nvPr/>
        </p:nvSpPr>
        <p:spPr>
          <a:xfrm rot="13177200">
            <a:off x="3757680" y="1949040"/>
            <a:ext cx="153000" cy="60480"/>
          </a:xfrm>
          <a:prstGeom prst="rect">
            <a:avLst/>
          </a:prstGeom>
          <a:ln/>
        </p:spPr>
        <p:style>
          <a:lnRef idx="2">
            <a:schemeClr val="accent1">
              <a:shade val="50000"/>
            </a:schemeClr>
          </a:lnRef>
          <a:fillRef idx="1">
            <a:schemeClr val="accent1"/>
          </a:fillRef>
          <a:effectRef idx="0">
            <a:schemeClr val="accent1"/>
          </a:effectRef>
          <a:fontRef idx="minor"/>
        </p:style>
      </p:sp>
      <p:sp>
        <p:nvSpPr>
          <p:cNvPr id="201" name="CustomShape 25"/>
          <p:cNvSpPr/>
          <p:nvPr/>
        </p:nvSpPr>
        <p:spPr>
          <a:xfrm rot="18954600">
            <a:off x="3575520" y="1922400"/>
            <a:ext cx="263520" cy="96480"/>
          </a:xfrm>
          <a:prstGeom prst="rect">
            <a:avLst/>
          </a:prstGeom>
          <a:ln/>
        </p:spPr>
        <p:style>
          <a:lnRef idx="2">
            <a:schemeClr val="accent1">
              <a:shade val="50000"/>
            </a:schemeClr>
          </a:lnRef>
          <a:fillRef idx="1">
            <a:schemeClr val="accent1"/>
          </a:fillRef>
          <a:effectRef idx="0">
            <a:schemeClr val="accent1"/>
          </a:effectRef>
          <a:fontRef idx="minor"/>
        </p:style>
      </p:sp>
      <p:sp>
        <p:nvSpPr>
          <p:cNvPr id="202" name="CustomShape 26"/>
          <p:cNvSpPr/>
          <p:nvPr/>
        </p:nvSpPr>
        <p:spPr>
          <a:xfrm>
            <a:off x="8386560" y="4546440"/>
            <a:ext cx="1075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workspace</a:t>
            </a:r>
            <a:endParaRPr b="0" lang="en-US" sz="1800" spc="-1" strike="noStrike">
              <a:solidFill>
                <a:srgbClr val="000000"/>
              </a:solidFill>
              <a:uFill>
                <a:solidFill>
                  <a:srgbClr val="ffffff"/>
                </a:solidFill>
              </a:uFill>
              <a:latin typeface="Arial"/>
            </a:endParaRPr>
          </a:p>
        </p:txBody>
      </p:sp>
      <p:sp>
        <p:nvSpPr>
          <p:cNvPr id="203" name="CustomShape 27"/>
          <p:cNvSpPr/>
          <p:nvPr/>
        </p:nvSpPr>
        <p:spPr>
          <a:xfrm>
            <a:off x="3761640" y="1128960"/>
            <a:ext cx="116712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Camera link</a:t>
            </a:r>
            <a:endParaRPr b="0" lang="en-US" sz="1800" spc="-1" strike="noStrike">
              <a:solidFill>
                <a:srgbClr val="000000"/>
              </a:solidFill>
              <a:uFill>
                <a:solidFill>
                  <a:srgbClr val="ffffff"/>
                </a:solidFill>
              </a:uFill>
              <a:latin typeface="Arial"/>
            </a:endParaRPr>
          </a:p>
        </p:txBody>
      </p:sp>
      <p:sp>
        <p:nvSpPr>
          <p:cNvPr id="204" name="CustomShape 28"/>
          <p:cNvSpPr/>
          <p:nvPr/>
        </p:nvSpPr>
        <p:spPr>
          <a:xfrm>
            <a:off x="1351440" y="5212800"/>
            <a:ext cx="9262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Base link</a:t>
            </a:r>
            <a:endParaRPr b="0" lang="en-US" sz="1800" spc="-1" strike="noStrike">
              <a:solidFill>
                <a:srgbClr val="000000"/>
              </a:solidFill>
              <a:uFill>
                <a:solidFill>
                  <a:srgbClr val="ffffff"/>
                </a:solidFill>
              </a:uFill>
              <a:latin typeface="Arial"/>
            </a:endParaRPr>
          </a:p>
        </p:txBody>
      </p:sp>
      <p:sp>
        <p:nvSpPr>
          <p:cNvPr id="205" name="CustomShape 29"/>
          <p:cNvSpPr/>
          <p:nvPr/>
        </p:nvSpPr>
        <p:spPr>
          <a:xfrm>
            <a:off x="3766680" y="3223080"/>
            <a:ext cx="278640" cy="252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70" spc="-1" strike="noStrike">
                <a:solidFill>
                  <a:srgbClr val="000000"/>
                </a:solidFill>
                <a:uFill>
                  <a:solidFill>
                    <a:srgbClr val="ffffff"/>
                  </a:solidFill>
                </a:uFill>
                <a:latin typeface="Calibri"/>
              </a:rPr>
              <a:t>H</a:t>
            </a:r>
            <a:endParaRPr b="0" lang="en-US" sz="1800" spc="-1" strike="noStrike">
              <a:solidFill>
                <a:srgbClr val="000000"/>
              </a:solidFill>
              <a:uFill>
                <a:solidFill>
                  <a:srgbClr val="ffffff"/>
                </a:solidFill>
              </a:uFill>
              <a:latin typeface="Arial"/>
            </a:endParaRPr>
          </a:p>
        </p:txBody>
      </p:sp>
      <p:sp>
        <p:nvSpPr>
          <p:cNvPr id="206" name="CustomShape 30"/>
          <p:cNvSpPr/>
          <p:nvPr/>
        </p:nvSpPr>
        <p:spPr>
          <a:xfrm>
            <a:off x="4676040" y="4093920"/>
            <a:ext cx="1513800" cy="1168200"/>
          </a:xfrm>
          <a:prstGeom prst="can">
            <a:avLst>
              <a:gd name="adj" fmla="val 25000"/>
            </a:avLst>
          </a:prstGeom>
          <a:ln/>
        </p:spPr>
        <p:style>
          <a:lnRef idx="1">
            <a:schemeClr val="accent6"/>
          </a:lnRef>
          <a:fillRef idx="3">
            <a:schemeClr val="accent6"/>
          </a:fillRef>
          <a:effectRef idx="2">
            <a:schemeClr val="accent6"/>
          </a:effectRef>
          <a:fontRef idx="minor"/>
        </p:style>
      </p:sp>
      <p:sp>
        <p:nvSpPr>
          <p:cNvPr id="207" name="CustomShape 31"/>
          <p:cNvSpPr/>
          <p:nvPr/>
        </p:nvSpPr>
        <p:spPr>
          <a:xfrm>
            <a:off x="5120640" y="4625640"/>
            <a:ext cx="49068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cup</a:t>
            </a:r>
            <a:endParaRPr b="0" lang="en-US" sz="1800" spc="-1" strike="noStrike">
              <a:solidFill>
                <a:srgbClr val="000000"/>
              </a:solidFill>
              <a:uFill>
                <a:solidFill>
                  <a:srgbClr val="ffffff"/>
                </a:solidFill>
              </a:uFill>
              <a:latin typeface="Arial"/>
            </a:endParaRPr>
          </a:p>
        </p:txBody>
      </p:sp>
      <p:sp>
        <p:nvSpPr>
          <p:cNvPr id="208" name="CustomShape 32"/>
          <p:cNvSpPr/>
          <p:nvPr/>
        </p:nvSpPr>
        <p:spPr>
          <a:xfrm>
            <a:off x="6421320" y="4217760"/>
            <a:ext cx="25560" cy="90360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209" name="Line 33"/>
          <p:cNvSpPr/>
          <p:nvPr/>
        </p:nvSpPr>
        <p:spPr>
          <a:xfrm>
            <a:off x="6189840" y="4224240"/>
            <a:ext cx="23616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10" name="Line 34"/>
          <p:cNvSpPr/>
          <p:nvPr/>
        </p:nvSpPr>
        <p:spPr>
          <a:xfrm>
            <a:off x="6189840" y="5121360"/>
            <a:ext cx="25704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11" name="CustomShape 35"/>
          <p:cNvSpPr/>
          <p:nvPr/>
        </p:nvSpPr>
        <p:spPr>
          <a:xfrm>
            <a:off x="6363000" y="4641480"/>
            <a:ext cx="848520" cy="252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70" spc="-1" strike="noStrike">
                <a:solidFill>
                  <a:srgbClr val="000000"/>
                </a:solidFill>
                <a:uFill>
                  <a:solidFill>
                    <a:srgbClr val="ffffff"/>
                  </a:solidFill>
                </a:uFill>
                <a:latin typeface="Calibri"/>
              </a:rPr>
              <a:t>cup height</a:t>
            </a:r>
            <a:endParaRPr b="0" lang="en-US" sz="1800" spc="-1" strike="noStrike">
              <a:solidFill>
                <a:srgbClr val="000000"/>
              </a:solidFill>
              <a:uFill>
                <a:solidFill>
                  <a:srgbClr val="ffffff"/>
                </a:solidFill>
              </a:uFill>
              <a:latin typeface="Arial"/>
            </a:endParaRPr>
          </a:p>
        </p:txBody>
      </p:sp>
      <p:sp>
        <p:nvSpPr>
          <p:cNvPr id="212" name="Line 36"/>
          <p:cNvSpPr/>
          <p:nvPr/>
        </p:nvSpPr>
        <p:spPr>
          <a:xfrm>
            <a:off x="4057920" y="4227480"/>
            <a:ext cx="61776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13" name="CustomShape 37"/>
          <p:cNvSpPr/>
          <p:nvPr/>
        </p:nvSpPr>
        <p:spPr>
          <a:xfrm>
            <a:off x="5417640" y="418716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14" name="CustomShape 38"/>
          <p:cNvSpPr/>
          <p:nvPr/>
        </p:nvSpPr>
        <p:spPr>
          <a:xfrm rot="19201800">
            <a:off x="3867480" y="2463120"/>
            <a:ext cx="1273320" cy="491400"/>
          </a:xfrm>
          <a:prstGeom prst="parallelogram">
            <a:avLst>
              <a:gd name="adj" fmla="val 638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215" name="Line 39"/>
          <p:cNvSpPr/>
          <p:nvPr/>
        </p:nvSpPr>
        <p:spPr>
          <a:xfrm>
            <a:off x="3994200" y="1819440"/>
            <a:ext cx="2195640" cy="2395800"/>
          </a:xfrm>
          <a:prstGeom prst="line">
            <a:avLst/>
          </a:prstGeom>
          <a:ln/>
        </p:spPr>
        <p:style>
          <a:lnRef idx="1">
            <a:schemeClr val="accent1"/>
          </a:lnRef>
          <a:fillRef idx="0">
            <a:schemeClr val="accent1"/>
          </a:fillRef>
          <a:effectRef idx="0">
            <a:schemeClr val="accent1"/>
          </a:effectRef>
          <a:fontRef idx="minor"/>
        </p:style>
      </p:sp>
      <p:sp>
        <p:nvSpPr>
          <p:cNvPr id="216" name="Line 40"/>
          <p:cNvSpPr/>
          <p:nvPr/>
        </p:nvSpPr>
        <p:spPr>
          <a:xfrm>
            <a:off x="3994200" y="1819440"/>
            <a:ext cx="681480" cy="2408040"/>
          </a:xfrm>
          <a:prstGeom prst="line">
            <a:avLst/>
          </a:prstGeom>
          <a:ln/>
        </p:spPr>
        <p:style>
          <a:lnRef idx="1">
            <a:schemeClr val="accent1"/>
          </a:lnRef>
          <a:fillRef idx="0">
            <a:schemeClr val="accent1"/>
          </a:fillRef>
          <a:effectRef idx="0">
            <a:schemeClr val="accent1"/>
          </a:effectRef>
          <a:fontRef idx="minor"/>
        </p:style>
      </p:sp>
      <p:sp>
        <p:nvSpPr>
          <p:cNvPr id="217" name="CustomShape 41"/>
          <p:cNvSpPr/>
          <p:nvPr/>
        </p:nvSpPr>
        <p:spPr>
          <a:xfrm rot="21303600">
            <a:off x="4237560" y="2550960"/>
            <a:ext cx="475560" cy="199800"/>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p:style>
      </p:sp>
      <p:sp>
        <p:nvSpPr>
          <p:cNvPr id="218" name="CustomShape 42"/>
          <p:cNvSpPr/>
          <p:nvPr/>
        </p:nvSpPr>
        <p:spPr>
          <a:xfrm>
            <a:off x="4474080" y="2620440"/>
            <a:ext cx="60480" cy="604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19" name="Line 43"/>
          <p:cNvSpPr/>
          <p:nvPr/>
        </p:nvSpPr>
        <p:spPr>
          <a:xfrm>
            <a:off x="3994200" y="1819440"/>
            <a:ext cx="1453680" cy="2367360"/>
          </a:xfrm>
          <a:prstGeom prst="line">
            <a:avLst/>
          </a:prstGeom>
          <a:ln w="19080">
            <a:custDash>
              <a:ds d="300000" sp="100000"/>
            </a:custDash>
          </a:ln>
        </p:spPr>
        <p:style>
          <a:lnRef idx="1">
            <a:schemeClr val="accent4"/>
          </a:lnRef>
          <a:fillRef idx="0">
            <a:schemeClr val="accent4"/>
          </a:fillRef>
          <a:effectRef idx="0">
            <a:schemeClr val="accent4"/>
          </a:effectRef>
          <a:fontRef idx="minor"/>
        </p:style>
      </p:sp>
      <p:sp>
        <p:nvSpPr>
          <p:cNvPr id="220" name="CustomShape 44"/>
          <p:cNvSpPr/>
          <p:nvPr/>
        </p:nvSpPr>
        <p:spPr>
          <a:xfrm>
            <a:off x="4759200" y="2233080"/>
            <a:ext cx="120240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Image plane</a:t>
            </a:r>
            <a:endParaRPr b="0" lang="en-US" sz="1800" spc="-1" strike="noStrike">
              <a:solidFill>
                <a:srgbClr val="000000"/>
              </a:solidFill>
              <a:uFill>
                <a:solidFill>
                  <a:srgbClr val="ffffff"/>
                </a:solidFill>
              </a:uFill>
              <a:latin typeface="Arial"/>
            </a:endParaRPr>
          </a:p>
        </p:txBody>
      </p:sp>
      <p:sp>
        <p:nvSpPr>
          <p:cNvPr id="221" name="CustomShape 45"/>
          <p:cNvSpPr/>
          <p:nvPr/>
        </p:nvSpPr>
        <p:spPr>
          <a:xfrm>
            <a:off x="5131800" y="1630800"/>
            <a:ext cx="211644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Ray line Direction( 1.0 ) </a:t>
            </a:r>
            <a:endParaRPr b="0" lang="en-US" sz="1800" spc="-1" strike="noStrike">
              <a:solidFill>
                <a:srgbClr val="000000"/>
              </a:solidFill>
              <a:uFill>
                <a:solidFill>
                  <a:srgbClr val="ffffff"/>
                </a:solidFill>
              </a:uFill>
              <a:latin typeface="Arial"/>
            </a:endParaRPr>
          </a:p>
        </p:txBody>
      </p:sp>
      <p:sp>
        <p:nvSpPr>
          <p:cNvPr id="222" name="CustomShape 46"/>
          <p:cNvSpPr/>
          <p:nvPr/>
        </p:nvSpPr>
        <p:spPr>
          <a:xfrm>
            <a:off x="4217400" y="1630800"/>
            <a:ext cx="3945240" cy="307440"/>
          </a:xfrm>
          <a:prstGeom prst="rect">
            <a:avLst/>
          </a:prstGeom>
          <a:blipFill>
            <a:blip r:embed="rId5"/>
            <a:stretch>
              <a:fillRect l="-463" t="-1906" r="0" b="-19542"/>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223" name="CustomShape 47"/>
          <p:cNvSpPr/>
          <p:nvPr/>
        </p:nvSpPr>
        <p:spPr>
          <a:xfrm flipH="1">
            <a:off x="4335120" y="1906920"/>
            <a:ext cx="439920" cy="46368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24" name="CustomShape 48"/>
          <p:cNvSpPr/>
          <p:nvPr/>
        </p:nvSpPr>
        <p:spPr>
          <a:xfrm rot="5400000">
            <a:off x="1476720" y="2708280"/>
            <a:ext cx="2630160" cy="1394640"/>
          </a:xfrm>
          <a:prstGeom prst="curvedConnector3">
            <a:avLst>
              <a:gd name="adj1" fmla="val 45365"/>
            </a:avLst>
          </a:pr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225" name="CustomShape 49"/>
          <p:cNvSpPr/>
          <p:nvPr/>
        </p:nvSpPr>
        <p:spPr>
          <a:xfrm>
            <a:off x="2195280" y="4063680"/>
            <a:ext cx="1586160" cy="30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Camera to base()</a:t>
            </a:r>
            <a:endParaRPr b="0" lang="en-US" sz="1800" spc="-1" strike="noStrike">
              <a:solidFill>
                <a:srgbClr val="000000"/>
              </a:solidFill>
              <a:uFill>
                <a:solidFill>
                  <a:srgbClr val="ffffff"/>
                </a:solidFill>
              </a:uFill>
              <a:latin typeface="Arial"/>
            </a:endParaRPr>
          </a:p>
        </p:txBody>
      </p:sp>
      <p:sp>
        <p:nvSpPr>
          <p:cNvPr id="226" name="CustomShape 50"/>
          <p:cNvSpPr/>
          <p:nvPr/>
        </p:nvSpPr>
        <p:spPr>
          <a:xfrm>
            <a:off x="2136240" y="4063680"/>
            <a:ext cx="1704240" cy="307440"/>
          </a:xfrm>
          <a:prstGeom prst="rect">
            <a:avLst/>
          </a:prstGeom>
          <a:blipFill>
            <a:blip r:embed="rId6"/>
            <a:stretch>
              <a:fillRect l="-1064" t="-1906" r="0" b="-19542"/>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227" name="CustomShape 51"/>
          <p:cNvSpPr/>
          <p:nvPr/>
        </p:nvSpPr>
        <p:spPr>
          <a:xfrm>
            <a:off x="1708920" y="5036760"/>
            <a:ext cx="104508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228" name="CustomShape 52"/>
          <p:cNvSpPr/>
          <p:nvPr/>
        </p:nvSpPr>
        <p:spPr>
          <a:xfrm flipH="1">
            <a:off x="1081800" y="5036760"/>
            <a:ext cx="626040" cy="700920"/>
          </a:xfrm>
          <a:custGeom>
            <a:avLst/>
            <a:gdLst/>
            <a:ahLst/>
            <a:rect l="l" t="t" r="r" b="b"/>
            <a:pathLst>
              <a:path w="21600" h="21600">
                <a:moveTo>
                  <a:pt x="0" y="0"/>
                </a:moveTo>
                <a:lnTo>
                  <a:pt x="21600" y="21600"/>
                </a:lnTo>
              </a:path>
            </a:pathLst>
          </a:custGeom>
          <a:noFill/>
          <a:ln>
            <a:solidFill>
              <a:schemeClr val="accent5">
                <a:lumMod val="50000"/>
              </a:schemeClr>
            </a:solidFill>
            <a:tailEnd len="med" type="triangle" w="med"/>
          </a:ln>
        </p:spPr>
        <p:style>
          <a:lnRef idx="1">
            <a:schemeClr val="accent1"/>
          </a:lnRef>
          <a:fillRef idx="0">
            <a:schemeClr val="accent1"/>
          </a:fillRef>
          <a:effectRef idx="0">
            <a:schemeClr val="accent1"/>
          </a:effectRef>
          <a:fontRef idx="minor"/>
        </p:style>
      </p:sp>
      <p:sp>
        <p:nvSpPr>
          <p:cNvPr id="229" name="CustomShape 53"/>
          <p:cNvSpPr/>
          <p:nvPr/>
        </p:nvSpPr>
        <p:spPr>
          <a:xfrm flipH="1" flipV="1">
            <a:off x="1705320" y="4248000"/>
            <a:ext cx="3600" cy="78840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230" name="CustomShape 54"/>
          <p:cNvSpPr/>
          <p:nvPr/>
        </p:nvSpPr>
        <p:spPr>
          <a:xfrm rot="8178000">
            <a:off x="3255120" y="1891440"/>
            <a:ext cx="75132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231" name="CustomShape 55"/>
          <p:cNvSpPr/>
          <p:nvPr/>
        </p:nvSpPr>
        <p:spPr>
          <a:xfrm flipH="1" rot="8178000">
            <a:off x="3672720" y="1058760"/>
            <a:ext cx="450000" cy="484920"/>
          </a:xfrm>
          <a:custGeom>
            <a:avLst/>
            <a:gdLst/>
            <a:ahLst/>
            <a:rect l="l" t="t" r="r" b="b"/>
            <a:pathLst>
              <a:path w="21600" h="21600">
                <a:moveTo>
                  <a:pt x="0" y="0"/>
                </a:moveTo>
                <a:lnTo>
                  <a:pt x="21600" y="21600"/>
                </a:lnTo>
              </a:path>
            </a:pathLst>
          </a:custGeom>
          <a:noFill/>
          <a:ln>
            <a:solidFill>
              <a:schemeClr val="accent5">
                <a:lumMod val="50000"/>
              </a:schemeClr>
            </a:solidFill>
            <a:tailEnd len="med" type="triangle" w="med"/>
          </a:ln>
        </p:spPr>
        <p:style>
          <a:lnRef idx="1">
            <a:schemeClr val="accent1"/>
          </a:lnRef>
          <a:fillRef idx="0">
            <a:schemeClr val="accent1"/>
          </a:fillRef>
          <a:effectRef idx="0">
            <a:schemeClr val="accent1"/>
          </a:effectRef>
          <a:fontRef idx="minor"/>
        </p:style>
      </p:sp>
      <p:sp>
        <p:nvSpPr>
          <p:cNvPr id="232" name="CustomShape 56"/>
          <p:cNvSpPr/>
          <p:nvPr/>
        </p:nvSpPr>
        <p:spPr>
          <a:xfrm flipH="1" flipV="1" rot="8178000">
            <a:off x="4095000" y="1551240"/>
            <a:ext cx="2520" cy="54540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233" name="CustomShape 57"/>
          <p:cNvSpPr/>
          <p:nvPr/>
        </p:nvSpPr>
        <p:spPr>
          <a:xfrm>
            <a:off x="4811760" y="3379320"/>
            <a:ext cx="1929960" cy="245880"/>
          </a:xfrm>
          <a:prstGeom prst="rect">
            <a:avLst/>
          </a:prstGeom>
          <a:noFill/>
          <a:ln>
            <a:noFill/>
          </a:ln>
        </p:spPr>
        <p:style>
          <a:lnRef idx="0"/>
          <a:fillRef idx="0"/>
          <a:effectRef idx="0"/>
          <a:fontRef idx="minor"/>
        </p:style>
      </p:sp>
      <p:sp>
        <p:nvSpPr>
          <p:cNvPr id="234" name="CustomShape 58"/>
          <p:cNvSpPr/>
          <p:nvPr/>
        </p:nvSpPr>
        <p:spPr>
          <a:xfrm>
            <a:off x="4811760" y="3379320"/>
            <a:ext cx="1929960" cy="245880"/>
          </a:xfrm>
          <a:prstGeom prst="rect">
            <a:avLst/>
          </a:prstGeom>
          <a:blipFill>
            <a:blip r:embed="rId7"/>
            <a:stretch>
              <a:fillRect l="0" t="0" r="0" b="-17484"/>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235" name="CustomShape 59"/>
          <p:cNvSpPr/>
          <p:nvPr/>
        </p:nvSpPr>
        <p:spPr>
          <a:xfrm>
            <a:off x="3117960" y="5016960"/>
            <a:ext cx="7200" cy="26676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236" name="Line 60"/>
          <p:cNvSpPr/>
          <p:nvPr/>
        </p:nvSpPr>
        <p:spPr>
          <a:xfrm>
            <a:off x="2761560" y="5036400"/>
            <a:ext cx="35604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37" name="CustomShape 61"/>
          <p:cNvSpPr/>
          <p:nvPr/>
        </p:nvSpPr>
        <p:spPr>
          <a:xfrm>
            <a:off x="3081600" y="5045040"/>
            <a:ext cx="969120" cy="2527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70" spc="-1" strike="noStrike">
                <a:solidFill>
                  <a:srgbClr val="000000"/>
                </a:solidFill>
                <a:uFill>
                  <a:solidFill>
                    <a:srgbClr val="ffffff"/>
                  </a:solidFill>
                </a:uFill>
                <a:latin typeface="Calibri"/>
              </a:rPr>
              <a:t>plane height</a:t>
            </a:r>
            <a:endParaRPr b="0" lang="en-US" sz="1800" spc="-1" strike="noStrike">
              <a:solidFill>
                <a:srgbClr val="000000"/>
              </a:solidFill>
              <a:uFill>
                <a:solidFill>
                  <a:srgbClr val="ffffff"/>
                </a:solidFill>
              </a:uFill>
              <a:latin typeface="Arial"/>
            </a:endParaRPr>
          </a:p>
        </p:txBody>
      </p:sp>
      <p:sp>
        <p:nvSpPr>
          <p:cNvPr id="238" name="CustomShape 62"/>
          <p:cNvSpPr/>
          <p:nvPr/>
        </p:nvSpPr>
        <p:spPr>
          <a:xfrm>
            <a:off x="4236480" y="2774520"/>
            <a:ext cx="524520" cy="168840"/>
          </a:xfrm>
          <a:prstGeom prst="rect">
            <a:avLst/>
          </a:prstGeom>
          <a:noFill/>
          <a:ln>
            <a:noFill/>
          </a:ln>
        </p:spPr>
        <p:style>
          <a:lnRef idx="0"/>
          <a:fillRef idx="0"/>
          <a:effectRef idx="0"/>
          <a:fontRef idx="minor"/>
        </p:style>
      </p:sp>
      <p:sp>
        <p:nvSpPr>
          <p:cNvPr id="239" name="CustomShape 63"/>
          <p:cNvSpPr/>
          <p:nvPr/>
        </p:nvSpPr>
        <p:spPr>
          <a:xfrm>
            <a:off x="4236480" y="2774520"/>
            <a:ext cx="524520" cy="168840"/>
          </a:xfrm>
          <a:prstGeom prst="rect">
            <a:avLst/>
          </a:prstGeom>
          <a:blipFill>
            <a:blip r:embed="rId8"/>
            <a:stretch>
              <a:fillRect l="-8114" t="-3448" r="-6921" b="-24958"/>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240" name="CustomShape 64"/>
          <p:cNvSpPr/>
          <p:nvPr/>
        </p:nvSpPr>
        <p:spPr>
          <a:xfrm>
            <a:off x="1726920" y="5894280"/>
            <a:ext cx="42958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微软雅黑"/>
                <a:ea typeface="微软雅黑"/>
              </a:rPr>
              <a:t>注：需要先标定工作台高度，杯子高度等</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rot="17696400">
            <a:off x="5911200" y="1914480"/>
            <a:ext cx="871560" cy="578880"/>
          </a:xfrm>
          <a:prstGeom prst="pie">
            <a:avLst>
              <a:gd name="adj1" fmla="val 20043557"/>
              <a:gd name="adj2" fmla="val 1048006"/>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242"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单目相机手眼定位抓取</a:t>
            </a:r>
            <a:endParaRPr b="0" lang="en-US" sz="1400" spc="-1" strike="noStrike">
              <a:solidFill>
                <a:srgbClr val="000000"/>
              </a:solidFill>
              <a:uFill>
                <a:solidFill>
                  <a:srgbClr val="ffffff"/>
                </a:solidFill>
              </a:uFill>
              <a:latin typeface="Times New Roman"/>
            </a:endParaRPr>
          </a:p>
        </p:txBody>
      </p:sp>
      <p:sp>
        <p:nvSpPr>
          <p:cNvPr id="243" name="CustomShape 3"/>
          <p:cNvSpPr/>
          <p:nvPr/>
        </p:nvSpPr>
        <p:spPr>
          <a:xfrm>
            <a:off x="700200" y="150480"/>
            <a:ext cx="30218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微软雅黑"/>
                <a:ea typeface="微软雅黑"/>
              </a:rPr>
              <a:t>单目视觉测量原理</a:t>
            </a:r>
            <a:endParaRPr b="0" lang="en-US" sz="1800" spc="-1" strike="noStrike">
              <a:solidFill>
                <a:srgbClr val="000000"/>
              </a:solidFill>
              <a:uFill>
                <a:solidFill>
                  <a:srgbClr val="ffffff"/>
                </a:solidFill>
              </a:uFill>
              <a:latin typeface="Arial"/>
            </a:endParaRPr>
          </a:p>
        </p:txBody>
      </p:sp>
      <p:sp>
        <p:nvSpPr>
          <p:cNvPr id="244" name="CustomShape 4"/>
          <p:cNvSpPr/>
          <p:nvPr/>
        </p:nvSpPr>
        <p:spPr>
          <a:xfrm>
            <a:off x="1758960" y="3935160"/>
            <a:ext cx="5103720" cy="1054800"/>
          </a:xfrm>
          <a:prstGeom prst="parallelogram">
            <a:avLst>
              <a:gd name="adj" fmla="val 80435"/>
            </a:avLst>
          </a:prstGeom>
          <a:ln/>
        </p:spPr>
        <p:style>
          <a:lnRef idx="2">
            <a:schemeClr val="dk1"/>
          </a:lnRef>
          <a:fillRef idx="1">
            <a:schemeClr val="lt1"/>
          </a:fillRef>
          <a:effectRef idx="0">
            <a:schemeClr val="dk1"/>
          </a:effectRef>
          <a:fontRef idx="minor"/>
        </p:style>
      </p:sp>
      <p:sp>
        <p:nvSpPr>
          <p:cNvPr id="245" name="Line 5"/>
          <p:cNvSpPr/>
          <p:nvPr/>
        </p:nvSpPr>
        <p:spPr>
          <a:xfrm>
            <a:off x="2591280" y="1557000"/>
            <a:ext cx="46440" cy="2173680"/>
          </a:xfrm>
          <a:prstGeom prst="line">
            <a:avLst/>
          </a:prstGeom>
          <a:ln>
            <a:custDash>
              <a:ds d="400000" sp="300000"/>
              <a:ds d="100000" sp="300000"/>
            </a:custDash>
          </a:ln>
        </p:spPr>
        <p:style>
          <a:lnRef idx="3">
            <a:schemeClr val="accent2"/>
          </a:lnRef>
          <a:fillRef idx="0">
            <a:schemeClr val="accent2"/>
          </a:fillRef>
          <a:effectRef idx="2">
            <a:schemeClr val="accent2"/>
          </a:effectRef>
          <a:fontRef idx="minor"/>
        </p:style>
      </p:sp>
      <p:sp>
        <p:nvSpPr>
          <p:cNvPr id="246" name="CustomShape 6"/>
          <p:cNvSpPr/>
          <p:nvPr/>
        </p:nvSpPr>
        <p:spPr>
          <a:xfrm rot="18652200">
            <a:off x="2450880" y="1433520"/>
            <a:ext cx="222480" cy="124200"/>
          </a:xfrm>
          <a:prstGeom prst="trapezoid">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247" name="CustomShape 7"/>
          <p:cNvSpPr/>
          <p:nvPr/>
        </p:nvSpPr>
        <p:spPr>
          <a:xfrm rot="18724800">
            <a:off x="2307600" y="1342440"/>
            <a:ext cx="357480" cy="105480"/>
          </a:xfrm>
          <a:prstGeom prst="rect">
            <a:avLst/>
          </a:prstGeom>
          <a:ln/>
        </p:spPr>
        <p:style>
          <a:lnRef idx="2">
            <a:schemeClr val="accent1">
              <a:shade val="50000"/>
            </a:schemeClr>
          </a:lnRef>
          <a:fillRef idx="1">
            <a:schemeClr val="accent1"/>
          </a:fillRef>
          <a:effectRef idx="0">
            <a:schemeClr val="accent1"/>
          </a:effectRef>
          <a:fontRef idx="minor"/>
        </p:style>
      </p:sp>
      <p:sp>
        <p:nvSpPr>
          <p:cNvPr id="248" name="CustomShape 8"/>
          <p:cNvSpPr/>
          <p:nvPr/>
        </p:nvSpPr>
        <p:spPr>
          <a:xfrm>
            <a:off x="243720" y="4311000"/>
            <a:ext cx="1217160" cy="330120"/>
          </a:xfrm>
          <a:prstGeom prst="rect">
            <a:avLst/>
          </a:prstGeom>
          <a:ln/>
        </p:spPr>
        <p:style>
          <a:lnRef idx="2">
            <a:schemeClr val="accent1">
              <a:shade val="50000"/>
            </a:schemeClr>
          </a:lnRef>
          <a:fillRef idx="1">
            <a:schemeClr val="accent1"/>
          </a:fillRef>
          <a:effectRef idx="0">
            <a:schemeClr val="accent1"/>
          </a:effectRef>
          <a:fontRef idx="minor"/>
        </p:style>
      </p:sp>
      <p:sp>
        <p:nvSpPr>
          <p:cNvPr id="249" name="CustomShape 9"/>
          <p:cNvSpPr/>
          <p:nvPr/>
        </p:nvSpPr>
        <p:spPr>
          <a:xfrm rot="16200000">
            <a:off x="111240" y="3420720"/>
            <a:ext cx="1515240" cy="265320"/>
          </a:xfrm>
          <a:prstGeom prst="rect">
            <a:avLst/>
          </a:prstGeom>
          <a:ln/>
        </p:spPr>
        <p:style>
          <a:lnRef idx="2">
            <a:schemeClr val="accent1">
              <a:shade val="50000"/>
            </a:schemeClr>
          </a:lnRef>
          <a:fillRef idx="1">
            <a:schemeClr val="accent1"/>
          </a:fillRef>
          <a:effectRef idx="0">
            <a:schemeClr val="accent1"/>
          </a:effectRef>
          <a:fontRef idx="minor"/>
        </p:style>
      </p:sp>
      <p:sp>
        <p:nvSpPr>
          <p:cNvPr id="250" name="CustomShape 10"/>
          <p:cNvSpPr/>
          <p:nvPr/>
        </p:nvSpPr>
        <p:spPr>
          <a:xfrm rot="17806800">
            <a:off x="477360" y="1909800"/>
            <a:ext cx="1437120" cy="246600"/>
          </a:xfrm>
          <a:prstGeom prst="rect">
            <a:avLst/>
          </a:prstGeom>
          <a:ln/>
        </p:spPr>
        <p:style>
          <a:lnRef idx="2">
            <a:schemeClr val="accent1">
              <a:shade val="50000"/>
            </a:schemeClr>
          </a:lnRef>
          <a:fillRef idx="1">
            <a:schemeClr val="accent1"/>
          </a:fillRef>
          <a:effectRef idx="0">
            <a:schemeClr val="accent1"/>
          </a:effectRef>
          <a:fontRef idx="minor"/>
        </p:style>
      </p:sp>
      <p:sp>
        <p:nvSpPr>
          <p:cNvPr id="251" name="CustomShape 11"/>
          <p:cNvSpPr/>
          <p:nvPr/>
        </p:nvSpPr>
        <p:spPr>
          <a:xfrm>
            <a:off x="626760" y="2611800"/>
            <a:ext cx="484560" cy="283320"/>
          </a:xfrm>
          <a:prstGeom prst="ellipse">
            <a:avLst/>
          </a:prstGeom>
          <a:ln/>
        </p:spPr>
        <p:style>
          <a:lnRef idx="2">
            <a:schemeClr val="accent1">
              <a:shade val="50000"/>
            </a:schemeClr>
          </a:lnRef>
          <a:fillRef idx="1">
            <a:schemeClr val="accent1"/>
          </a:fillRef>
          <a:effectRef idx="0">
            <a:schemeClr val="accent1"/>
          </a:effectRef>
          <a:fontRef idx="minor"/>
        </p:style>
      </p:sp>
      <p:sp>
        <p:nvSpPr>
          <p:cNvPr id="252" name="CustomShape 12"/>
          <p:cNvSpPr/>
          <p:nvPr/>
        </p:nvSpPr>
        <p:spPr>
          <a:xfrm rot="3233400">
            <a:off x="2032200" y="1424160"/>
            <a:ext cx="406440" cy="115560"/>
          </a:xfrm>
          <a:prstGeom prst="rect">
            <a:avLst/>
          </a:prstGeom>
          <a:ln/>
        </p:spPr>
        <p:style>
          <a:lnRef idx="2">
            <a:schemeClr val="accent1">
              <a:shade val="50000"/>
            </a:schemeClr>
          </a:lnRef>
          <a:fillRef idx="1">
            <a:schemeClr val="accent1"/>
          </a:fillRef>
          <a:effectRef idx="0">
            <a:schemeClr val="accent1"/>
          </a:effectRef>
          <a:fontRef idx="minor"/>
        </p:style>
      </p:sp>
      <p:sp>
        <p:nvSpPr>
          <p:cNvPr id="253" name="CustomShape 13"/>
          <p:cNvSpPr/>
          <p:nvPr/>
        </p:nvSpPr>
        <p:spPr>
          <a:xfrm rot="20978400">
            <a:off x="1564200" y="1276560"/>
            <a:ext cx="469800" cy="171000"/>
          </a:xfrm>
          <a:prstGeom prst="rect">
            <a:avLst/>
          </a:prstGeom>
          <a:ln/>
        </p:spPr>
        <p:style>
          <a:lnRef idx="2">
            <a:schemeClr val="accent1">
              <a:shade val="50000"/>
            </a:schemeClr>
          </a:lnRef>
          <a:fillRef idx="1">
            <a:schemeClr val="accent1"/>
          </a:fillRef>
          <a:effectRef idx="0">
            <a:schemeClr val="accent1"/>
          </a:effectRef>
          <a:fontRef idx="minor"/>
        </p:style>
      </p:sp>
      <p:sp>
        <p:nvSpPr>
          <p:cNvPr id="254" name="CustomShape 14"/>
          <p:cNvSpPr/>
          <p:nvPr/>
        </p:nvSpPr>
        <p:spPr>
          <a:xfrm>
            <a:off x="1298520" y="1292040"/>
            <a:ext cx="393120" cy="213480"/>
          </a:xfrm>
          <a:prstGeom prst="ellipse">
            <a:avLst/>
          </a:prstGeom>
          <a:ln/>
        </p:spPr>
        <p:style>
          <a:lnRef idx="2">
            <a:schemeClr val="accent1">
              <a:shade val="50000"/>
            </a:schemeClr>
          </a:lnRef>
          <a:fillRef idx="1">
            <a:schemeClr val="accent1"/>
          </a:fillRef>
          <a:effectRef idx="0">
            <a:schemeClr val="accent1"/>
          </a:effectRef>
          <a:fontRef idx="minor"/>
        </p:style>
      </p:sp>
      <p:sp>
        <p:nvSpPr>
          <p:cNvPr id="255" name="CustomShape 15"/>
          <p:cNvSpPr/>
          <p:nvPr/>
        </p:nvSpPr>
        <p:spPr>
          <a:xfrm rot="6661800">
            <a:off x="1827360" y="1247400"/>
            <a:ext cx="473040" cy="177480"/>
          </a:xfrm>
          <a:prstGeom prst="ellipse">
            <a:avLst/>
          </a:prstGeom>
          <a:ln/>
        </p:spPr>
        <p:style>
          <a:lnRef idx="2">
            <a:schemeClr val="accent1">
              <a:shade val="50000"/>
            </a:schemeClr>
          </a:lnRef>
          <a:fillRef idx="1">
            <a:schemeClr val="accent1"/>
          </a:fillRef>
          <a:effectRef idx="0">
            <a:schemeClr val="accent1"/>
          </a:effectRef>
          <a:fontRef idx="minor"/>
        </p:style>
      </p:sp>
      <p:sp>
        <p:nvSpPr>
          <p:cNvPr id="256" name="CustomShape 16"/>
          <p:cNvSpPr/>
          <p:nvPr/>
        </p:nvSpPr>
        <p:spPr>
          <a:xfrm rot="14313600">
            <a:off x="2325960" y="1782720"/>
            <a:ext cx="132120" cy="47160"/>
          </a:xfrm>
          <a:prstGeom prst="rect">
            <a:avLst/>
          </a:prstGeom>
          <a:ln/>
        </p:spPr>
        <p:style>
          <a:lnRef idx="2">
            <a:schemeClr val="accent1">
              <a:shade val="50000"/>
            </a:schemeClr>
          </a:lnRef>
          <a:fillRef idx="1">
            <a:schemeClr val="accent1"/>
          </a:fillRef>
          <a:effectRef idx="0">
            <a:schemeClr val="accent1"/>
          </a:effectRef>
          <a:fontRef idx="minor"/>
        </p:style>
      </p:sp>
      <p:sp>
        <p:nvSpPr>
          <p:cNvPr id="257" name="CustomShape 17"/>
          <p:cNvSpPr/>
          <p:nvPr/>
        </p:nvSpPr>
        <p:spPr>
          <a:xfrm rot="13552200">
            <a:off x="2417400" y="1680840"/>
            <a:ext cx="122760" cy="49320"/>
          </a:xfrm>
          <a:prstGeom prst="rect">
            <a:avLst/>
          </a:prstGeom>
          <a:ln/>
        </p:spPr>
        <p:style>
          <a:lnRef idx="2">
            <a:schemeClr val="accent1">
              <a:shade val="50000"/>
            </a:schemeClr>
          </a:lnRef>
          <a:fillRef idx="1">
            <a:schemeClr val="accent1"/>
          </a:fillRef>
          <a:effectRef idx="0">
            <a:schemeClr val="accent1"/>
          </a:effectRef>
          <a:fontRef idx="minor"/>
        </p:style>
      </p:sp>
      <p:sp>
        <p:nvSpPr>
          <p:cNvPr id="258" name="CustomShape 18"/>
          <p:cNvSpPr/>
          <p:nvPr/>
        </p:nvSpPr>
        <p:spPr>
          <a:xfrm rot="18579600">
            <a:off x="2280960" y="1648800"/>
            <a:ext cx="214920" cy="77400"/>
          </a:xfrm>
          <a:prstGeom prst="rect">
            <a:avLst/>
          </a:prstGeom>
          <a:ln/>
        </p:spPr>
        <p:style>
          <a:lnRef idx="2">
            <a:schemeClr val="accent1">
              <a:shade val="50000"/>
            </a:schemeClr>
          </a:lnRef>
          <a:fillRef idx="1">
            <a:schemeClr val="accent1"/>
          </a:fillRef>
          <a:effectRef idx="0">
            <a:schemeClr val="accent1"/>
          </a:effectRef>
          <a:fontRef idx="minor"/>
        </p:style>
      </p:sp>
      <p:sp>
        <p:nvSpPr>
          <p:cNvPr id="259" name="CustomShape 19"/>
          <p:cNvSpPr/>
          <p:nvPr/>
        </p:nvSpPr>
        <p:spPr>
          <a:xfrm>
            <a:off x="5630040" y="4020120"/>
            <a:ext cx="10756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workspace</a:t>
            </a:r>
            <a:endParaRPr b="0" lang="en-US" sz="1800" spc="-1" strike="noStrike">
              <a:solidFill>
                <a:srgbClr val="000000"/>
              </a:solidFill>
              <a:uFill>
                <a:solidFill>
                  <a:srgbClr val="ffffff"/>
                </a:solidFill>
              </a:uFill>
              <a:latin typeface="Arial"/>
            </a:endParaRPr>
          </a:p>
        </p:txBody>
      </p:sp>
      <p:sp>
        <p:nvSpPr>
          <p:cNvPr id="260" name="CustomShape 20"/>
          <p:cNvSpPr/>
          <p:nvPr/>
        </p:nvSpPr>
        <p:spPr>
          <a:xfrm>
            <a:off x="2262600" y="933480"/>
            <a:ext cx="11671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Camera link</a:t>
            </a:r>
            <a:endParaRPr b="0" lang="en-US" sz="1800" spc="-1" strike="noStrike">
              <a:solidFill>
                <a:srgbClr val="000000"/>
              </a:solidFill>
              <a:uFill>
                <a:solidFill>
                  <a:srgbClr val="ffffff"/>
                </a:solidFill>
              </a:uFill>
              <a:latin typeface="Arial"/>
            </a:endParaRPr>
          </a:p>
        </p:txBody>
      </p:sp>
      <p:sp>
        <p:nvSpPr>
          <p:cNvPr id="261" name="CustomShape 21"/>
          <p:cNvSpPr/>
          <p:nvPr/>
        </p:nvSpPr>
        <p:spPr>
          <a:xfrm>
            <a:off x="547200" y="4622040"/>
            <a:ext cx="9262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Base link</a:t>
            </a:r>
            <a:endParaRPr b="0" lang="en-US" sz="1800" spc="-1" strike="noStrike">
              <a:solidFill>
                <a:srgbClr val="000000"/>
              </a:solidFill>
              <a:uFill>
                <a:solidFill>
                  <a:srgbClr val="ffffff"/>
                </a:solidFill>
              </a:uFill>
              <a:latin typeface="Arial"/>
            </a:endParaRPr>
          </a:p>
        </p:txBody>
      </p:sp>
      <p:sp>
        <p:nvSpPr>
          <p:cNvPr id="262" name="CustomShape 22"/>
          <p:cNvSpPr/>
          <p:nvPr/>
        </p:nvSpPr>
        <p:spPr>
          <a:xfrm>
            <a:off x="2387880" y="2824920"/>
            <a:ext cx="278640" cy="252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70" spc="-1" strike="noStrike">
                <a:solidFill>
                  <a:srgbClr val="000000"/>
                </a:solidFill>
                <a:uFill>
                  <a:solidFill>
                    <a:srgbClr val="ffffff"/>
                  </a:solidFill>
                </a:uFill>
                <a:latin typeface="Calibri"/>
              </a:rPr>
              <a:t>H</a:t>
            </a:r>
            <a:endParaRPr b="0" lang="en-US" sz="1800" spc="-1" strike="noStrike">
              <a:solidFill>
                <a:srgbClr val="000000"/>
              </a:solidFill>
              <a:uFill>
                <a:solidFill>
                  <a:srgbClr val="ffffff"/>
                </a:solidFill>
              </a:uFill>
              <a:latin typeface="Arial"/>
            </a:endParaRPr>
          </a:p>
        </p:txBody>
      </p:sp>
      <p:sp>
        <p:nvSpPr>
          <p:cNvPr id="263" name="CustomShape 23"/>
          <p:cNvSpPr/>
          <p:nvPr/>
        </p:nvSpPr>
        <p:spPr>
          <a:xfrm>
            <a:off x="3085920" y="3611160"/>
            <a:ext cx="1098000" cy="1054800"/>
          </a:xfrm>
          <a:prstGeom prst="can">
            <a:avLst>
              <a:gd name="adj" fmla="val 25000"/>
            </a:avLst>
          </a:prstGeom>
          <a:ln/>
        </p:spPr>
        <p:style>
          <a:lnRef idx="1">
            <a:schemeClr val="accent6"/>
          </a:lnRef>
          <a:fillRef idx="3">
            <a:schemeClr val="accent6"/>
          </a:fillRef>
          <a:effectRef idx="2">
            <a:schemeClr val="accent6"/>
          </a:effectRef>
          <a:fontRef idx="minor"/>
        </p:style>
      </p:sp>
      <p:sp>
        <p:nvSpPr>
          <p:cNvPr id="264" name="CustomShape 24"/>
          <p:cNvSpPr/>
          <p:nvPr/>
        </p:nvSpPr>
        <p:spPr>
          <a:xfrm>
            <a:off x="3418200" y="4161960"/>
            <a:ext cx="49068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cup</a:t>
            </a:r>
            <a:endParaRPr b="0" lang="en-US" sz="1800" spc="-1" strike="noStrike">
              <a:solidFill>
                <a:srgbClr val="000000"/>
              </a:solidFill>
              <a:uFill>
                <a:solidFill>
                  <a:srgbClr val="ffffff"/>
                </a:solidFill>
              </a:uFill>
              <a:latin typeface="Arial"/>
            </a:endParaRPr>
          </a:p>
        </p:txBody>
      </p:sp>
      <p:sp>
        <p:nvSpPr>
          <p:cNvPr id="265" name="CustomShape 25"/>
          <p:cNvSpPr/>
          <p:nvPr/>
        </p:nvSpPr>
        <p:spPr>
          <a:xfrm>
            <a:off x="4352040" y="3723120"/>
            <a:ext cx="18360" cy="81612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266" name="Line 26"/>
          <p:cNvSpPr/>
          <p:nvPr/>
        </p:nvSpPr>
        <p:spPr>
          <a:xfrm>
            <a:off x="4184280" y="3729240"/>
            <a:ext cx="17136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67" name="Line 27"/>
          <p:cNvSpPr/>
          <p:nvPr/>
        </p:nvSpPr>
        <p:spPr>
          <a:xfrm>
            <a:off x="4184280" y="4539240"/>
            <a:ext cx="18648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68" name="CustomShape 28"/>
          <p:cNvSpPr/>
          <p:nvPr/>
        </p:nvSpPr>
        <p:spPr>
          <a:xfrm>
            <a:off x="4193280" y="4105800"/>
            <a:ext cx="848520" cy="252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70" spc="-1" strike="noStrike">
                <a:solidFill>
                  <a:srgbClr val="000000"/>
                </a:solidFill>
                <a:uFill>
                  <a:solidFill>
                    <a:srgbClr val="ffffff"/>
                  </a:solidFill>
                </a:uFill>
                <a:latin typeface="Calibri"/>
              </a:rPr>
              <a:t>cup height</a:t>
            </a:r>
            <a:endParaRPr b="0" lang="en-US" sz="1800" spc="-1" strike="noStrike">
              <a:solidFill>
                <a:srgbClr val="000000"/>
              </a:solidFill>
              <a:uFill>
                <a:solidFill>
                  <a:srgbClr val="ffffff"/>
                </a:solidFill>
              </a:uFill>
              <a:latin typeface="Arial"/>
            </a:endParaRPr>
          </a:p>
        </p:txBody>
      </p:sp>
      <p:sp>
        <p:nvSpPr>
          <p:cNvPr id="269" name="Line 29"/>
          <p:cNvSpPr/>
          <p:nvPr/>
        </p:nvSpPr>
        <p:spPr>
          <a:xfrm>
            <a:off x="2637720" y="3732120"/>
            <a:ext cx="44820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70" name="CustomShape 30"/>
          <p:cNvSpPr/>
          <p:nvPr/>
        </p:nvSpPr>
        <p:spPr>
          <a:xfrm>
            <a:off x="3624120" y="3695400"/>
            <a:ext cx="43920" cy="54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71" name="CustomShape 31"/>
          <p:cNvSpPr/>
          <p:nvPr/>
        </p:nvSpPr>
        <p:spPr>
          <a:xfrm rot="18826800">
            <a:off x="2471400" y="2093400"/>
            <a:ext cx="1023120" cy="435600"/>
          </a:xfrm>
          <a:prstGeom prst="parallelogram">
            <a:avLst>
              <a:gd name="adj" fmla="val 638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272" name="Line 32"/>
          <p:cNvSpPr/>
          <p:nvPr/>
        </p:nvSpPr>
        <p:spPr>
          <a:xfrm>
            <a:off x="2591280" y="1557000"/>
            <a:ext cx="1593000" cy="2163960"/>
          </a:xfrm>
          <a:prstGeom prst="line">
            <a:avLst/>
          </a:prstGeom>
          <a:ln/>
        </p:spPr>
        <p:style>
          <a:lnRef idx="1">
            <a:schemeClr val="accent1"/>
          </a:lnRef>
          <a:fillRef idx="0">
            <a:schemeClr val="accent1"/>
          </a:fillRef>
          <a:effectRef idx="0">
            <a:schemeClr val="accent1"/>
          </a:effectRef>
          <a:fontRef idx="minor"/>
        </p:style>
      </p:sp>
      <p:sp>
        <p:nvSpPr>
          <p:cNvPr id="273" name="Line 33"/>
          <p:cNvSpPr/>
          <p:nvPr/>
        </p:nvSpPr>
        <p:spPr>
          <a:xfrm>
            <a:off x="2591280" y="1557000"/>
            <a:ext cx="494640" cy="2175120"/>
          </a:xfrm>
          <a:prstGeom prst="line">
            <a:avLst/>
          </a:prstGeom>
          <a:ln/>
        </p:spPr>
        <p:style>
          <a:lnRef idx="1">
            <a:schemeClr val="accent1"/>
          </a:lnRef>
          <a:fillRef idx="0">
            <a:schemeClr val="accent1"/>
          </a:fillRef>
          <a:effectRef idx="0">
            <a:schemeClr val="accent1"/>
          </a:effectRef>
          <a:fontRef idx="minor"/>
        </p:style>
      </p:sp>
      <p:sp>
        <p:nvSpPr>
          <p:cNvPr id="274" name="CustomShape 34"/>
          <p:cNvSpPr/>
          <p:nvPr/>
        </p:nvSpPr>
        <p:spPr>
          <a:xfrm rot="1470000">
            <a:off x="2733840" y="2227320"/>
            <a:ext cx="448920" cy="174600"/>
          </a:xfrm>
          <a:prstGeom prst="ellipse">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p:style>
      </p:sp>
      <p:sp>
        <p:nvSpPr>
          <p:cNvPr id="275" name="CustomShape 35"/>
          <p:cNvSpPr/>
          <p:nvPr/>
        </p:nvSpPr>
        <p:spPr>
          <a:xfrm>
            <a:off x="2939400" y="2280600"/>
            <a:ext cx="43920" cy="54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76" name="Line 36"/>
          <p:cNvSpPr/>
          <p:nvPr/>
        </p:nvSpPr>
        <p:spPr>
          <a:xfrm>
            <a:off x="2591280" y="1557000"/>
            <a:ext cx="1054800" cy="2138400"/>
          </a:xfrm>
          <a:prstGeom prst="line">
            <a:avLst/>
          </a:prstGeom>
          <a:ln w="19080">
            <a:custDash>
              <a:ds d="300000" sp="100000"/>
            </a:custDash>
          </a:ln>
        </p:spPr>
        <p:style>
          <a:lnRef idx="1">
            <a:schemeClr val="accent4"/>
          </a:lnRef>
          <a:fillRef idx="0">
            <a:schemeClr val="accent4"/>
          </a:fillRef>
          <a:effectRef idx="0">
            <a:schemeClr val="accent4"/>
          </a:effectRef>
          <a:fontRef idx="minor"/>
        </p:style>
      </p:sp>
      <p:sp>
        <p:nvSpPr>
          <p:cNvPr id="277" name="CustomShape 37"/>
          <p:cNvSpPr/>
          <p:nvPr/>
        </p:nvSpPr>
        <p:spPr>
          <a:xfrm>
            <a:off x="2981160" y="1930680"/>
            <a:ext cx="120240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Image plane</a:t>
            </a:r>
            <a:endParaRPr b="0" lang="en-US" sz="1800" spc="-1" strike="noStrike">
              <a:solidFill>
                <a:srgbClr val="000000"/>
              </a:solidFill>
              <a:uFill>
                <a:solidFill>
                  <a:srgbClr val="ffffff"/>
                </a:solidFill>
              </a:uFill>
              <a:latin typeface="Arial"/>
            </a:endParaRPr>
          </a:p>
        </p:txBody>
      </p:sp>
      <p:sp>
        <p:nvSpPr>
          <p:cNvPr id="278" name="CustomShape 38"/>
          <p:cNvSpPr/>
          <p:nvPr/>
        </p:nvSpPr>
        <p:spPr>
          <a:xfrm rot="5400000">
            <a:off x="531360" y="2483640"/>
            <a:ext cx="2375280" cy="1011600"/>
          </a:xfrm>
          <a:prstGeom prst="curvedConnector3">
            <a:avLst>
              <a:gd name="adj1" fmla="val 45365"/>
            </a:avLst>
          </a:pr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279" name="CustomShape 39"/>
          <p:cNvSpPr/>
          <p:nvPr/>
        </p:nvSpPr>
        <p:spPr>
          <a:xfrm>
            <a:off x="772920" y="3572640"/>
            <a:ext cx="1584720" cy="3027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400" spc="-1" strike="noStrike">
                <a:solidFill>
                  <a:srgbClr val="000000"/>
                </a:solidFill>
                <a:uFill>
                  <a:solidFill>
                    <a:srgbClr val="ffffff"/>
                  </a:solidFill>
                </a:uFill>
                <a:latin typeface="Calibri"/>
              </a:rPr>
              <a:t>Camera to base()</a:t>
            </a:r>
            <a:endParaRPr b="0" lang="en-US" sz="1800" spc="-1" strike="noStrike">
              <a:solidFill>
                <a:srgbClr val="000000"/>
              </a:solidFill>
              <a:uFill>
                <a:solidFill>
                  <a:srgbClr val="ffffff"/>
                </a:solidFill>
              </a:uFill>
              <a:latin typeface="Arial"/>
            </a:endParaRPr>
          </a:p>
        </p:txBody>
      </p:sp>
      <p:sp>
        <p:nvSpPr>
          <p:cNvPr id="280" name="CustomShape 40"/>
          <p:cNvSpPr/>
          <p:nvPr/>
        </p:nvSpPr>
        <p:spPr>
          <a:xfrm>
            <a:off x="947160" y="3572640"/>
            <a:ext cx="1236240" cy="277560"/>
          </a:xfrm>
          <a:prstGeom prst="rect">
            <a:avLst/>
          </a:prstGeom>
          <a:blipFill>
            <a:blip r:embed="rId1"/>
            <a:stretch>
              <a:fillRect l="-1465" t="-4315" r="-37424" b="-32551"/>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281" name="CustomShape 41"/>
          <p:cNvSpPr/>
          <p:nvPr/>
        </p:nvSpPr>
        <p:spPr>
          <a:xfrm>
            <a:off x="933480" y="4462920"/>
            <a:ext cx="75816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282" name="CustomShape 42"/>
          <p:cNvSpPr/>
          <p:nvPr/>
        </p:nvSpPr>
        <p:spPr>
          <a:xfrm flipH="1">
            <a:off x="478440" y="4462920"/>
            <a:ext cx="453960" cy="633240"/>
          </a:xfrm>
          <a:custGeom>
            <a:avLst/>
            <a:gdLst/>
            <a:ahLst/>
            <a:rect l="l" t="t" r="r" b="b"/>
            <a:pathLst>
              <a:path w="21600" h="21600">
                <a:moveTo>
                  <a:pt x="0" y="0"/>
                </a:moveTo>
                <a:lnTo>
                  <a:pt x="21600" y="21600"/>
                </a:lnTo>
              </a:path>
            </a:pathLst>
          </a:custGeom>
          <a:noFill/>
          <a:ln>
            <a:solidFill>
              <a:schemeClr val="accent5">
                <a:lumMod val="50000"/>
              </a:schemeClr>
            </a:solidFill>
            <a:tailEnd len="med" type="triangle" w="med"/>
          </a:ln>
        </p:spPr>
        <p:style>
          <a:lnRef idx="1">
            <a:schemeClr val="accent1"/>
          </a:lnRef>
          <a:fillRef idx="0">
            <a:schemeClr val="accent1"/>
          </a:fillRef>
          <a:effectRef idx="0">
            <a:schemeClr val="accent1"/>
          </a:effectRef>
          <a:fontRef idx="minor"/>
        </p:style>
      </p:sp>
      <p:sp>
        <p:nvSpPr>
          <p:cNvPr id="283" name="CustomShape 43"/>
          <p:cNvSpPr/>
          <p:nvPr/>
        </p:nvSpPr>
        <p:spPr>
          <a:xfrm flipH="1" flipV="1">
            <a:off x="930240" y="3750480"/>
            <a:ext cx="2520" cy="71208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284" name="CustomShape 44"/>
          <p:cNvSpPr/>
          <p:nvPr/>
        </p:nvSpPr>
        <p:spPr>
          <a:xfrm rot="7803000">
            <a:off x="2021400" y="1622160"/>
            <a:ext cx="61236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285" name="CustomShape 45"/>
          <p:cNvSpPr/>
          <p:nvPr/>
        </p:nvSpPr>
        <p:spPr>
          <a:xfrm flipH="1" rot="7803000">
            <a:off x="2310120" y="927000"/>
            <a:ext cx="366480" cy="389520"/>
          </a:xfrm>
          <a:custGeom>
            <a:avLst/>
            <a:gdLst/>
            <a:ahLst/>
            <a:rect l="l" t="t" r="r" b="b"/>
            <a:pathLst>
              <a:path w="21600" h="21600">
                <a:moveTo>
                  <a:pt x="0" y="0"/>
                </a:moveTo>
                <a:lnTo>
                  <a:pt x="21600" y="21600"/>
                </a:lnTo>
              </a:path>
            </a:pathLst>
          </a:custGeom>
          <a:noFill/>
          <a:ln>
            <a:solidFill>
              <a:schemeClr val="accent5">
                <a:lumMod val="50000"/>
              </a:schemeClr>
            </a:solidFill>
            <a:tailEnd len="med" type="triangle" w="med"/>
          </a:ln>
        </p:spPr>
        <p:style>
          <a:lnRef idx="1">
            <a:schemeClr val="accent1"/>
          </a:lnRef>
          <a:fillRef idx="0">
            <a:schemeClr val="accent1"/>
          </a:fillRef>
          <a:effectRef idx="0">
            <a:schemeClr val="accent1"/>
          </a:effectRef>
          <a:fontRef idx="minor"/>
        </p:style>
      </p:sp>
      <p:sp>
        <p:nvSpPr>
          <p:cNvPr id="286" name="CustomShape 46"/>
          <p:cNvSpPr/>
          <p:nvPr/>
        </p:nvSpPr>
        <p:spPr>
          <a:xfrm flipH="1" flipV="1" rot="7803000">
            <a:off x="2620440" y="1388880"/>
            <a:ext cx="1800" cy="44280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287" name="CustomShape 47"/>
          <p:cNvSpPr/>
          <p:nvPr/>
        </p:nvSpPr>
        <p:spPr>
          <a:xfrm>
            <a:off x="1955880" y="4444920"/>
            <a:ext cx="5040" cy="240840"/>
          </a:xfrm>
          <a:custGeom>
            <a:avLst/>
            <a:gdLst/>
            <a:ahLst/>
            <a:rect l="l" t="t" r="r" b="b"/>
            <a:pathLst>
              <a:path w="21600" h="21600">
                <a:moveTo>
                  <a:pt x="0" y="0"/>
                </a:moveTo>
                <a:lnTo>
                  <a:pt x="21600" y="21600"/>
                </a:lnTo>
              </a:path>
            </a:pathLst>
          </a:custGeom>
          <a:noFill/>
          <a:ln>
            <a:solidFill>
              <a:schemeClr val="accent5">
                <a:lumMod val="60000"/>
                <a:lumOff val="40000"/>
              </a:schemeClr>
            </a:solidFill>
            <a:headEnd len="med" type="triangle" w="med"/>
            <a:tailEnd len="med" type="triangle" w="med"/>
          </a:ln>
        </p:spPr>
        <p:style>
          <a:lnRef idx="2">
            <a:schemeClr val="accent3"/>
          </a:lnRef>
          <a:fillRef idx="0">
            <a:schemeClr val="accent3"/>
          </a:fillRef>
          <a:effectRef idx="1">
            <a:schemeClr val="accent3"/>
          </a:effectRef>
          <a:fontRef idx="minor"/>
        </p:style>
      </p:sp>
      <p:sp>
        <p:nvSpPr>
          <p:cNvPr id="288" name="Line 48"/>
          <p:cNvSpPr/>
          <p:nvPr/>
        </p:nvSpPr>
        <p:spPr>
          <a:xfrm>
            <a:off x="1697400" y="4462560"/>
            <a:ext cx="258120" cy="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289" name="CustomShape 49"/>
          <p:cNvSpPr/>
          <p:nvPr/>
        </p:nvSpPr>
        <p:spPr>
          <a:xfrm>
            <a:off x="1796400" y="4470480"/>
            <a:ext cx="969120" cy="2520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70" spc="-1" strike="noStrike">
                <a:solidFill>
                  <a:srgbClr val="000000"/>
                </a:solidFill>
                <a:uFill>
                  <a:solidFill>
                    <a:srgbClr val="ffffff"/>
                  </a:solidFill>
                </a:uFill>
                <a:latin typeface="Calibri"/>
              </a:rPr>
              <a:t>plane height</a:t>
            </a:r>
            <a:endParaRPr b="0" lang="en-US" sz="1800" spc="-1" strike="noStrike">
              <a:solidFill>
                <a:srgbClr val="000000"/>
              </a:solidFill>
              <a:uFill>
                <a:solidFill>
                  <a:srgbClr val="ffffff"/>
                </a:solidFill>
              </a:uFill>
              <a:latin typeface="Arial"/>
            </a:endParaRPr>
          </a:p>
        </p:txBody>
      </p:sp>
      <p:sp>
        <p:nvSpPr>
          <p:cNvPr id="290" name="CustomShape 50"/>
          <p:cNvSpPr/>
          <p:nvPr/>
        </p:nvSpPr>
        <p:spPr>
          <a:xfrm>
            <a:off x="2765520" y="2235600"/>
            <a:ext cx="408600" cy="168840"/>
          </a:xfrm>
          <a:custGeom>
            <a:avLst/>
            <a:gdLst/>
            <a:ahLst/>
            <a:rect l="l" t="t" r="r" b="b"/>
            <a:pathLst>
              <a:path w="21600" h="21600">
                <a:moveTo>
                  <a:pt x="0" y="0"/>
                </a:moveTo>
                <a:lnTo>
                  <a:pt x="21600" y="21600"/>
                </a:lnTo>
              </a:path>
            </a:pathLst>
          </a:custGeom>
          <a:noFill/>
          <a:ln>
            <a:solidFill>
              <a:srgbClr val="00206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291" name="CustomShape 51"/>
          <p:cNvSpPr/>
          <p:nvPr/>
        </p:nvSpPr>
        <p:spPr>
          <a:xfrm>
            <a:off x="3157920" y="2249280"/>
            <a:ext cx="540720" cy="242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000" spc="-1" strike="noStrike">
                <a:solidFill>
                  <a:srgbClr val="000000"/>
                </a:solidFill>
                <a:uFill>
                  <a:solidFill>
                    <a:srgbClr val="ffffff"/>
                  </a:solidFill>
                </a:uFill>
                <a:latin typeface="Calibri"/>
              </a:rPr>
              <a:t>长轴</a:t>
            </a:r>
            <a:r>
              <a:rPr b="0" lang="en-US" sz="1000" spc="-1" strike="noStrike">
                <a:solidFill>
                  <a:srgbClr val="000000"/>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p:txBody>
      </p:sp>
      <p:sp>
        <p:nvSpPr>
          <p:cNvPr id="292" name="CustomShape 52"/>
          <p:cNvSpPr/>
          <p:nvPr/>
        </p:nvSpPr>
        <p:spPr>
          <a:xfrm>
            <a:off x="3668400" y="3723120"/>
            <a:ext cx="515520" cy="6120"/>
          </a:xfrm>
          <a:custGeom>
            <a:avLst/>
            <a:gdLst/>
            <a:ahLst/>
            <a:rect l="l" t="t" r="r" b="b"/>
            <a:pathLst>
              <a:path w="21600" h="21600">
                <a:moveTo>
                  <a:pt x="0" y="0"/>
                </a:moveTo>
                <a:lnTo>
                  <a:pt x="21600" y="21600"/>
                </a:lnTo>
              </a:path>
            </a:pathLst>
          </a:custGeom>
          <a:noFill/>
          <a:ln>
            <a:solidFill>
              <a:srgbClr val="00206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293" name="CustomShape 53"/>
          <p:cNvSpPr/>
          <p:nvPr/>
        </p:nvSpPr>
        <p:spPr>
          <a:xfrm>
            <a:off x="3674160" y="3514320"/>
            <a:ext cx="50868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900" spc="-1" strike="noStrike">
                <a:solidFill>
                  <a:srgbClr val="000000"/>
                </a:solidFill>
                <a:uFill>
                  <a:solidFill>
                    <a:srgbClr val="ffffff"/>
                  </a:solidFill>
                </a:uFill>
                <a:latin typeface="Calibri"/>
              </a:rPr>
              <a:t>半径</a:t>
            </a:r>
            <a:r>
              <a:rPr b="0" lang="en-US" sz="900" spc="-1" strike="noStrike">
                <a:solidFill>
                  <a:srgbClr val="000000"/>
                </a:solidFill>
                <a:uFill>
                  <a:solidFill>
                    <a:srgbClr val="ffffff"/>
                  </a:solidFill>
                </a:uFill>
                <a:latin typeface="Calibri"/>
              </a:rPr>
              <a:t>R</a:t>
            </a:r>
            <a:endParaRPr b="0" lang="en-US" sz="1800" spc="-1" strike="noStrike">
              <a:solidFill>
                <a:srgbClr val="000000"/>
              </a:solidFill>
              <a:uFill>
                <a:solidFill>
                  <a:srgbClr val="ffffff"/>
                </a:solidFill>
              </a:uFill>
              <a:latin typeface="Arial"/>
            </a:endParaRPr>
          </a:p>
        </p:txBody>
      </p:sp>
      <p:sp>
        <p:nvSpPr>
          <p:cNvPr id="294" name="CustomShape 54"/>
          <p:cNvSpPr/>
          <p:nvPr/>
        </p:nvSpPr>
        <p:spPr>
          <a:xfrm rot="10800000">
            <a:off x="6046200" y="2202120"/>
            <a:ext cx="2509200" cy="1238040"/>
          </a:xfrm>
          <a:prstGeom prst="curvedConnector3">
            <a:avLst>
              <a:gd name="adj1" fmla="val 50000"/>
            </a:avLst>
          </a:pr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295" name="CustomShape 55"/>
          <p:cNvSpPr/>
          <p:nvPr/>
        </p:nvSpPr>
        <p:spPr>
          <a:xfrm flipV="1">
            <a:off x="6347520" y="2219760"/>
            <a:ext cx="122004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296" name="CustomShape 56"/>
          <p:cNvSpPr/>
          <p:nvPr/>
        </p:nvSpPr>
        <p:spPr>
          <a:xfrm flipH="1">
            <a:off x="6045120" y="2222280"/>
            <a:ext cx="301320" cy="539280"/>
          </a:xfrm>
          <a:custGeom>
            <a:avLst/>
            <a:gdLst/>
            <a:ahLst/>
            <a:rect l="l" t="t" r="r" b="b"/>
            <a:pathLst>
              <a:path w="21600" h="21600">
                <a:moveTo>
                  <a:pt x="0" y="0"/>
                </a:moveTo>
                <a:lnTo>
                  <a:pt x="21600" y="21600"/>
                </a:lnTo>
              </a:path>
            </a:pathLst>
          </a:custGeom>
          <a:noFill/>
          <a:ln>
            <a:solidFill>
              <a:schemeClr val="accent5">
                <a:lumMod val="50000"/>
              </a:schemeClr>
            </a:solidFill>
            <a:tailEnd len="med" type="triangle" w="med"/>
          </a:ln>
        </p:spPr>
        <p:style>
          <a:lnRef idx="1">
            <a:schemeClr val="accent1"/>
          </a:lnRef>
          <a:fillRef idx="0">
            <a:schemeClr val="accent1"/>
          </a:fillRef>
          <a:effectRef idx="0">
            <a:schemeClr val="accent1"/>
          </a:effectRef>
          <a:fontRef idx="minor"/>
        </p:style>
      </p:sp>
      <p:sp>
        <p:nvSpPr>
          <p:cNvPr id="297" name="CustomShape 57"/>
          <p:cNvSpPr/>
          <p:nvPr/>
        </p:nvSpPr>
        <p:spPr>
          <a:xfrm flipH="1" flipV="1">
            <a:off x="6347160" y="728640"/>
            <a:ext cx="720" cy="149148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298" name="Line 58"/>
          <p:cNvSpPr/>
          <p:nvPr/>
        </p:nvSpPr>
        <p:spPr>
          <a:xfrm flipV="1">
            <a:off x="6359040" y="1264680"/>
            <a:ext cx="829080" cy="948960"/>
          </a:xfrm>
          <a:prstGeom prst="line">
            <a:avLst/>
          </a:prstGeom>
          <a:ln w="19080">
            <a:solidFill>
              <a:schemeClr val="accent4">
                <a:lumMod val="75000"/>
              </a:schemeClr>
            </a:solidFill>
          </a:ln>
        </p:spPr>
        <p:style>
          <a:lnRef idx="1">
            <a:schemeClr val="accent1"/>
          </a:lnRef>
          <a:fillRef idx="0">
            <a:schemeClr val="accent1"/>
          </a:fillRef>
          <a:effectRef idx="0">
            <a:schemeClr val="accent1"/>
          </a:effectRef>
          <a:fontRef idx="minor"/>
        </p:style>
      </p:sp>
      <p:sp>
        <p:nvSpPr>
          <p:cNvPr id="299" name="Line 59"/>
          <p:cNvSpPr/>
          <p:nvPr/>
        </p:nvSpPr>
        <p:spPr>
          <a:xfrm>
            <a:off x="6359040" y="877320"/>
            <a:ext cx="816480" cy="387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300" name="Line 60"/>
          <p:cNvSpPr/>
          <p:nvPr/>
        </p:nvSpPr>
        <p:spPr>
          <a:xfrm>
            <a:off x="7175520" y="1264680"/>
            <a:ext cx="23760" cy="136944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301" name="Line 61"/>
          <p:cNvSpPr/>
          <p:nvPr/>
        </p:nvSpPr>
        <p:spPr>
          <a:xfrm>
            <a:off x="6126840" y="2627640"/>
            <a:ext cx="1083600" cy="1188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302" name="Line 62"/>
          <p:cNvSpPr/>
          <p:nvPr/>
        </p:nvSpPr>
        <p:spPr>
          <a:xfrm flipV="1">
            <a:off x="7210440" y="2233080"/>
            <a:ext cx="189000" cy="40032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303" name="CustomShape 63"/>
          <p:cNvSpPr/>
          <p:nvPr/>
        </p:nvSpPr>
        <p:spPr>
          <a:xfrm>
            <a:off x="6298200" y="1764000"/>
            <a:ext cx="311040" cy="424080"/>
          </a:xfrm>
          <a:prstGeom prst="rect">
            <a:avLst/>
          </a:prstGeom>
          <a:noFill/>
          <a:ln>
            <a:noFill/>
          </a:ln>
        </p:spPr>
        <p:style>
          <a:lnRef idx="0"/>
          <a:fillRef idx="0"/>
          <a:effectRef idx="0"/>
          <a:fontRef idx="minor"/>
        </p:style>
      </p:sp>
      <p:sp>
        <p:nvSpPr>
          <p:cNvPr id="304" name="CustomShape 64"/>
          <p:cNvSpPr/>
          <p:nvPr/>
        </p:nvSpPr>
        <p:spPr>
          <a:xfrm>
            <a:off x="6298200" y="1764000"/>
            <a:ext cx="311040" cy="424080"/>
          </a:xfrm>
          <a:prstGeom prst="rect">
            <a:avLst/>
          </a:prstGeom>
          <a:blipFill>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05" name="Line 65"/>
          <p:cNvSpPr/>
          <p:nvPr/>
        </p:nvSpPr>
        <p:spPr>
          <a:xfrm>
            <a:off x="6347160" y="2228760"/>
            <a:ext cx="816840" cy="38736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306" name="CustomShape 66"/>
          <p:cNvSpPr/>
          <p:nvPr/>
        </p:nvSpPr>
        <p:spPr>
          <a:xfrm>
            <a:off x="5967000" y="2356560"/>
            <a:ext cx="191520" cy="276480"/>
          </a:xfrm>
          <a:prstGeom prst="rect">
            <a:avLst/>
          </a:prstGeom>
          <a:noFill/>
          <a:ln>
            <a:noFill/>
          </a:ln>
        </p:spPr>
        <p:style>
          <a:lnRef idx="0"/>
          <a:fillRef idx="0"/>
          <a:effectRef idx="0"/>
          <a:fontRef idx="minor"/>
        </p:style>
      </p:sp>
      <p:sp>
        <p:nvSpPr>
          <p:cNvPr id="307" name="CustomShape 67"/>
          <p:cNvSpPr/>
          <p:nvPr/>
        </p:nvSpPr>
        <p:spPr>
          <a:xfrm>
            <a:off x="5967000" y="2356560"/>
            <a:ext cx="191520" cy="276480"/>
          </a:xfrm>
          <a:prstGeom prst="rect">
            <a:avLst/>
          </a:prstGeom>
          <a:blipFill>
            <a:blip r:embed="rId3"/>
            <a:stretch>
              <a:fillRect l="-19268" t="0" r="-16033"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08" name="CustomShape 68"/>
          <p:cNvSpPr/>
          <p:nvPr/>
        </p:nvSpPr>
        <p:spPr>
          <a:xfrm>
            <a:off x="7269120" y="1974240"/>
            <a:ext cx="184320" cy="276480"/>
          </a:xfrm>
          <a:prstGeom prst="rect">
            <a:avLst/>
          </a:prstGeom>
          <a:noFill/>
          <a:ln>
            <a:noFill/>
          </a:ln>
        </p:spPr>
        <p:style>
          <a:lnRef idx="0"/>
          <a:fillRef idx="0"/>
          <a:effectRef idx="0"/>
          <a:fontRef idx="minor"/>
        </p:style>
      </p:sp>
      <p:sp>
        <p:nvSpPr>
          <p:cNvPr id="309" name="CustomShape 69"/>
          <p:cNvSpPr/>
          <p:nvPr/>
        </p:nvSpPr>
        <p:spPr>
          <a:xfrm>
            <a:off x="7269120" y="1974240"/>
            <a:ext cx="184320" cy="276480"/>
          </a:xfrm>
          <a:prstGeom prst="rect">
            <a:avLst/>
          </a:prstGeom>
          <a:blipFill>
            <a:blip r:embed="rId4"/>
            <a:stretch>
              <a:fillRect l="-19308" t="0" r="-12824"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10" name="CustomShape 70"/>
          <p:cNvSpPr/>
          <p:nvPr/>
        </p:nvSpPr>
        <p:spPr>
          <a:xfrm>
            <a:off x="6141600" y="808560"/>
            <a:ext cx="185760" cy="276480"/>
          </a:xfrm>
          <a:prstGeom prst="rect">
            <a:avLst/>
          </a:prstGeom>
          <a:noFill/>
          <a:ln>
            <a:noFill/>
          </a:ln>
        </p:spPr>
        <p:style>
          <a:lnRef idx="0"/>
          <a:fillRef idx="0"/>
          <a:effectRef idx="0"/>
          <a:fontRef idx="minor"/>
        </p:style>
      </p:sp>
      <p:sp>
        <p:nvSpPr>
          <p:cNvPr id="311" name="CustomShape 71"/>
          <p:cNvSpPr/>
          <p:nvPr/>
        </p:nvSpPr>
        <p:spPr>
          <a:xfrm>
            <a:off x="6141600" y="808560"/>
            <a:ext cx="185760" cy="276480"/>
          </a:xfrm>
          <a:prstGeom prst="rect">
            <a:avLst/>
          </a:prstGeom>
          <a:blipFill>
            <a:blip r:embed="rId5"/>
            <a:stretch>
              <a:fillRect l="-45077" t="-4409" r="-38652" b="-35553"/>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12" name="CustomShape 72"/>
          <p:cNvSpPr/>
          <p:nvPr/>
        </p:nvSpPr>
        <p:spPr>
          <a:xfrm>
            <a:off x="6274080" y="466920"/>
            <a:ext cx="168840" cy="276480"/>
          </a:xfrm>
          <a:prstGeom prst="rect">
            <a:avLst/>
          </a:prstGeom>
          <a:noFill/>
          <a:ln>
            <a:noFill/>
          </a:ln>
        </p:spPr>
        <p:style>
          <a:lnRef idx="0"/>
          <a:fillRef idx="0"/>
          <a:effectRef idx="0"/>
          <a:fontRef idx="minor"/>
        </p:style>
      </p:sp>
      <p:sp>
        <p:nvSpPr>
          <p:cNvPr id="313" name="CustomShape 73"/>
          <p:cNvSpPr/>
          <p:nvPr/>
        </p:nvSpPr>
        <p:spPr>
          <a:xfrm>
            <a:off x="6274080" y="466920"/>
            <a:ext cx="168840" cy="276480"/>
          </a:xfrm>
          <a:prstGeom prst="rect">
            <a:avLst/>
          </a:prstGeom>
          <a:blipFill>
            <a:blip r:embed="rId6"/>
            <a:stretch>
              <a:fillRect l="-21306" t="0" r="-14152"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14" name="CustomShape 74"/>
          <p:cNvSpPr/>
          <p:nvPr/>
        </p:nvSpPr>
        <p:spPr>
          <a:xfrm>
            <a:off x="7590960" y="2041200"/>
            <a:ext cx="157680" cy="284760"/>
          </a:xfrm>
          <a:prstGeom prst="rect">
            <a:avLst/>
          </a:prstGeom>
          <a:noFill/>
          <a:ln>
            <a:noFill/>
          </a:ln>
        </p:spPr>
        <p:style>
          <a:lnRef idx="0"/>
          <a:fillRef idx="0"/>
          <a:effectRef idx="0"/>
          <a:fontRef idx="minor"/>
        </p:style>
      </p:sp>
      <p:sp>
        <p:nvSpPr>
          <p:cNvPr id="315" name="CustomShape 75"/>
          <p:cNvSpPr/>
          <p:nvPr/>
        </p:nvSpPr>
        <p:spPr>
          <a:xfrm>
            <a:off x="7590960" y="2041200"/>
            <a:ext cx="157680" cy="284760"/>
          </a:xfrm>
          <a:prstGeom prst="rect">
            <a:avLst/>
          </a:prstGeom>
          <a:blipFill>
            <a:blip r:embed="rId7"/>
            <a:stretch>
              <a:fillRect l="-30723" t="0" r="-23042"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16" name="CustomShape 76"/>
          <p:cNvSpPr/>
          <p:nvPr/>
        </p:nvSpPr>
        <p:spPr>
          <a:xfrm>
            <a:off x="5940360" y="2687760"/>
            <a:ext cx="186480" cy="276480"/>
          </a:xfrm>
          <a:prstGeom prst="rect">
            <a:avLst/>
          </a:prstGeom>
          <a:noFill/>
          <a:ln>
            <a:noFill/>
          </a:ln>
        </p:spPr>
        <p:style>
          <a:lnRef idx="0"/>
          <a:fillRef idx="0"/>
          <a:effectRef idx="0"/>
          <a:fontRef idx="minor"/>
        </p:style>
      </p:sp>
      <p:sp>
        <p:nvSpPr>
          <p:cNvPr id="317" name="CustomShape 77"/>
          <p:cNvSpPr/>
          <p:nvPr/>
        </p:nvSpPr>
        <p:spPr>
          <a:xfrm>
            <a:off x="5940360" y="2687760"/>
            <a:ext cx="186480" cy="276480"/>
          </a:xfrm>
          <a:prstGeom prst="rect">
            <a:avLst/>
          </a:prstGeom>
          <a:blipFill>
            <a:blip r:embed="rId8"/>
            <a:stretch>
              <a:fillRect l="-32207" t="0" r="-25693" b="-26632"/>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18" name="CustomShape 78"/>
          <p:cNvSpPr/>
          <p:nvPr/>
        </p:nvSpPr>
        <p:spPr>
          <a:xfrm>
            <a:off x="7221960" y="2603520"/>
            <a:ext cx="157680" cy="276480"/>
          </a:xfrm>
          <a:prstGeom prst="rect">
            <a:avLst/>
          </a:prstGeom>
          <a:noFill/>
          <a:ln>
            <a:noFill/>
          </a:ln>
        </p:spPr>
        <p:style>
          <a:lnRef idx="0"/>
          <a:fillRef idx="0"/>
          <a:effectRef idx="0"/>
          <a:fontRef idx="minor"/>
        </p:style>
      </p:sp>
      <p:sp>
        <p:nvSpPr>
          <p:cNvPr id="319" name="CustomShape 79"/>
          <p:cNvSpPr/>
          <p:nvPr/>
        </p:nvSpPr>
        <p:spPr>
          <a:xfrm>
            <a:off x="7221960" y="2603520"/>
            <a:ext cx="157680" cy="276480"/>
          </a:xfrm>
          <a:prstGeom prst="rect">
            <a:avLst/>
          </a:prstGeom>
          <a:blipFill>
            <a:blip r:embed="rId9"/>
            <a:stretch>
              <a:fillRect l="-30661" t="0" r="-30661"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20" name="CustomShape 80"/>
          <p:cNvSpPr/>
          <p:nvPr/>
        </p:nvSpPr>
        <p:spPr>
          <a:xfrm flipV="1" rot="16200000">
            <a:off x="7358040" y="1426680"/>
            <a:ext cx="1293840" cy="1195560"/>
          </a:xfrm>
          <a:prstGeom prst="curvedConnector3">
            <a:avLst>
              <a:gd name="adj1" fmla="val 50000"/>
            </a:avLst>
          </a:pr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321" name="CustomShape 81"/>
          <p:cNvSpPr/>
          <p:nvPr/>
        </p:nvSpPr>
        <p:spPr>
          <a:xfrm rot="2633400">
            <a:off x="9645840" y="3576960"/>
            <a:ext cx="75960" cy="74520"/>
          </a:xfrm>
          <a:prstGeom prst="rect">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322" name="CustomShape 82"/>
          <p:cNvSpPr/>
          <p:nvPr/>
        </p:nvSpPr>
        <p:spPr>
          <a:xfrm rot="16852800">
            <a:off x="8444520" y="3974040"/>
            <a:ext cx="835200" cy="762840"/>
          </a:xfrm>
          <a:prstGeom prst="pie">
            <a:avLst>
              <a:gd name="adj1" fmla="val 20906918"/>
              <a:gd name="adj2" fmla="val 2159753"/>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323" name="CustomShape 83"/>
          <p:cNvSpPr/>
          <p:nvPr/>
        </p:nvSpPr>
        <p:spPr>
          <a:xfrm rot="11450400">
            <a:off x="9400320" y="3238200"/>
            <a:ext cx="456480" cy="600840"/>
          </a:xfrm>
          <a:prstGeom prst="pie">
            <a:avLst>
              <a:gd name="adj1" fmla="val 20811420"/>
              <a:gd name="adj2" fmla="val 1992161"/>
            </a:avLst>
          </a:prstGeom>
          <a:solidFill>
            <a:schemeClr val="bg1"/>
          </a:solidFill>
          <a:ln/>
        </p:spPr>
        <p:style>
          <a:lnRef idx="2">
            <a:schemeClr val="accent1">
              <a:shade val="50000"/>
            </a:schemeClr>
          </a:lnRef>
          <a:fillRef idx="1">
            <a:schemeClr val="accent1"/>
          </a:fillRef>
          <a:effectRef idx="0">
            <a:schemeClr val="accent1"/>
          </a:effectRef>
          <a:fontRef idx="minor"/>
        </p:style>
      </p:sp>
      <p:sp>
        <p:nvSpPr>
          <p:cNvPr id="324" name="CustomShape 84"/>
          <p:cNvSpPr/>
          <p:nvPr/>
        </p:nvSpPr>
        <p:spPr>
          <a:xfrm flipV="1">
            <a:off x="8853840" y="4371120"/>
            <a:ext cx="2712600" cy="144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25" name="CustomShape 85"/>
          <p:cNvSpPr/>
          <p:nvPr/>
        </p:nvSpPr>
        <p:spPr>
          <a:xfrm flipH="1" flipV="1">
            <a:off x="8852040" y="1486440"/>
            <a:ext cx="1800" cy="2885760"/>
          </a:xfrm>
          <a:custGeom>
            <a:avLst/>
            <a:gdLst/>
            <a:ahLst/>
            <a:rect l="l" t="t" r="r" b="b"/>
            <a:pathLst>
              <a:path w="21600" h="21600">
                <a:moveTo>
                  <a:pt x="0" y="0"/>
                </a:moveTo>
                <a:lnTo>
                  <a:pt x="21600" y="21600"/>
                </a:lnTo>
              </a:path>
            </a:pathLst>
          </a:custGeom>
          <a:noFill/>
          <a:ln>
            <a:solidFill>
              <a:schemeClr val="accent6">
                <a:lumMod val="75000"/>
              </a:schemeClr>
            </a:solidFill>
            <a:tailEnd len="med" type="triangle" w="med"/>
          </a:ln>
        </p:spPr>
        <p:style>
          <a:lnRef idx="1">
            <a:schemeClr val="accent1"/>
          </a:lnRef>
          <a:fillRef idx="0">
            <a:schemeClr val="accent1"/>
          </a:fillRef>
          <a:effectRef idx="0">
            <a:schemeClr val="accent1"/>
          </a:effectRef>
          <a:fontRef idx="minor"/>
        </p:style>
      </p:sp>
      <p:sp>
        <p:nvSpPr>
          <p:cNvPr id="326" name="Line 86"/>
          <p:cNvSpPr/>
          <p:nvPr/>
        </p:nvSpPr>
        <p:spPr>
          <a:xfrm flipV="1">
            <a:off x="8879760" y="2522160"/>
            <a:ext cx="1843200" cy="1835640"/>
          </a:xfrm>
          <a:prstGeom prst="line">
            <a:avLst/>
          </a:prstGeom>
          <a:ln w="19080">
            <a:solidFill>
              <a:schemeClr val="accent4">
                <a:lumMod val="75000"/>
              </a:schemeClr>
            </a:solidFill>
          </a:ln>
        </p:spPr>
        <p:style>
          <a:lnRef idx="1">
            <a:schemeClr val="accent1"/>
          </a:lnRef>
          <a:fillRef idx="0">
            <a:schemeClr val="accent1"/>
          </a:fillRef>
          <a:effectRef idx="0">
            <a:schemeClr val="accent1"/>
          </a:effectRef>
          <a:fontRef idx="minor"/>
        </p:style>
      </p:sp>
      <p:sp>
        <p:nvSpPr>
          <p:cNvPr id="327" name="CustomShape 87"/>
          <p:cNvSpPr/>
          <p:nvPr/>
        </p:nvSpPr>
        <p:spPr>
          <a:xfrm>
            <a:off x="11572920" y="4187160"/>
            <a:ext cx="184320" cy="336600"/>
          </a:xfrm>
          <a:prstGeom prst="rect">
            <a:avLst/>
          </a:prstGeom>
          <a:noFill/>
          <a:ln>
            <a:noFill/>
          </a:ln>
        </p:spPr>
        <p:style>
          <a:lnRef idx="0"/>
          <a:fillRef idx="0"/>
          <a:effectRef idx="0"/>
          <a:fontRef idx="minor"/>
        </p:style>
      </p:sp>
      <p:sp>
        <p:nvSpPr>
          <p:cNvPr id="328" name="CustomShape 88"/>
          <p:cNvSpPr/>
          <p:nvPr/>
        </p:nvSpPr>
        <p:spPr>
          <a:xfrm>
            <a:off x="11572920" y="4187160"/>
            <a:ext cx="184320" cy="336600"/>
          </a:xfrm>
          <a:prstGeom prst="rect">
            <a:avLst/>
          </a:prstGeom>
          <a:blipFill>
            <a:blip r:embed="rId10"/>
            <a:stretch>
              <a:fillRect l="-19268" t="0" r="-16033"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29" name="CustomShape 89"/>
          <p:cNvSpPr/>
          <p:nvPr/>
        </p:nvSpPr>
        <p:spPr>
          <a:xfrm>
            <a:off x="8741520" y="1149480"/>
            <a:ext cx="184320" cy="336600"/>
          </a:xfrm>
          <a:prstGeom prst="rect">
            <a:avLst/>
          </a:prstGeom>
          <a:noFill/>
          <a:ln>
            <a:noFill/>
          </a:ln>
        </p:spPr>
        <p:style>
          <a:lnRef idx="0"/>
          <a:fillRef idx="0"/>
          <a:effectRef idx="0"/>
          <a:fontRef idx="minor"/>
        </p:style>
      </p:sp>
      <p:sp>
        <p:nvSpPr>
          <p:cNvPr id="330" name="CustomShape 90"/>
          <p:cNvSpPr/>
          <p:nvPr/>
        </p:nvSpPr>
        <p:spPr>
          <a:xfrm>
            <a:off x="8741520" y="1149480"/>
            <a:ext cx="184320" cy="336600"/>
          </a:xfrm>
          <a:prstGeom prst="rect">
            <a:avLst/>
          </a:prstGeom>
          <a:blipFill>
            <a:blip r:embed="rId11"/>
            <a:stretch>
              <a:fillRect l="-13219" t="0" r="-13219"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31" name="Line 91"/>
          <p:cNvSpPr/>
          <p:nvPr/>
        </p:nvSpPr>
        <p:spPr>
          <a:xfrm flipH="1">
            <a:off x="8888760" y="2213640"/>
            <a:ext cx="633960" cy="212400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332" name="Line 92"/>
          <p:cNvSpPr/>
          <p:nvPr/>
        </p:nvSpPr>
        <p:spPr>
          <a:xfrm flipH="1">
            <a:off x="8926200" y="3615840"/>
            <a:ext cx="2132640" cy="721800"/>
          </a:xfrm>
          <a:prstGeom prst="line">
            <a:avLst/>
          </a:prstGeom>
          <a:ln>
            <a:custDash>
              <a:ds d="500000" sp="100000"/>
            </a:custDash>
          </a:ln>
        </p:spPr>
        <p:style>
          <a:lnRef idx="1">
            <a:schemeClr val="accent1"/>
          </a:lnRef>
          <a:fillRef idx="0">
            <a:schemeClr val="accent1"/>
          </a:fillRef>
          <a:effectRef idx="0">
            <a:schemeClr val="accent1"/>
          </a:effectRef>
          <a:fontRef idx="minor"/>
        </p:style>
      </p:sp>
      <p:sp>
        <p:nvSpPr>
          <p:cNvPr id="333" name="CustomShape 93"/>
          <p:cNvSpPr/>
          <p:nvPr/>
        </p:nvSpPr>
        <p:spPr>
          <a:xfrm>
            <a:off x="8665920" y="4328280"/>
            <a:ext cx="184320" cy="336600"/>
          </a:xfrm>
          <a:prstGeom prst="rect">
            <a:avLst/>
          </a:prstGeom>
          <a:noFill/>
          <a:ln>
            <a:noFill/>
          </a:ln>
        </p:spPr>
        <p:style>
          <a:lnRef idx="0"/>
          <a:fillRef idx="0"/>
          <a:effectRef idx="0"/>
          <a:fontRef idx="minor"/>
        </p:style>
      </p:sp>
      <p:sp>
        <p:nvSpPr>
          <p:cNvPr id="334" name="CustomShape 94"/>
          <p:cNvSpPr/>
          <p:nvPr/>
        </p:nvSpPr>
        <p:spPr>
          <a:xfrm>
            <a:off x="8665920" y="4328280"/>
            <a:ext cx="184320" cy="336600"/>
          </a:xfrm>
          <a:prstGeom prst="rect">
            <a:avLst/>
          </a:prstGeom>
          <a:blipFill>
            <a:blip r:embed="rId12"/>
            <a:stretch>
              <a:fillRect l="-39910" t="0" r="-36566"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35" name="Line 95"/>
          <p:cNvSpPr/>
          <p:nvPr/>
        </p:nvSpPr>
        <p:spPr>
          <a:xfrm>
            <a:off x="9522720" y="2213640"/>
            <a:ext cx="1536120" cy="1402200"/>
          </a:xfrm>
          <a:prstGeom prst="line">
            <a:avLst/>
          </a:prstGeom>
          <a:ln w="28440"/>
        </p:spPr>
        <p:style>
          <a:lnRef idx="1">
            <a:schemeClr val="accent1"/>
          </a:lnRef>
          <a:fillRef idx="0">
            <a:schemeClr val="accent1"/>
          </a:fillRef>
          <a:effectRef idx="0">
            <a:schemeClr val="accent1"/>
          </a:effectRef>
          <a:fontRef idx="minor"/>
        </p:style>
      </p:sp>
      <p:sp>
        <p:nvSpPr>
          <p:cNvPr id="336" name="CustomShape 96"/>
          <p:cNvSpPr/>
          <p:nvPr/>
        </p:nvSpPr>
        <p:spPr>
          <a:xfrm>
            <a:off x="9556920" y="2131200"/>
            <a:ext cx="830880" cy="753840"/>
          </a:xfrm>
          <a:custGeom>
            <a:avLst/>
            <a:gdLst/>
            <a:ahLst/>
            <a:rect l="l" t="t" r="r" b="b"/>
            <a:pathLst>
              <a:path w="21600" h="21600">
                <a:moveTo>
                  <a:pt x="0" y="0"/>
                </a:moveTo>
                <a:lnTo>
                  <a:pt x="21600" y="21600"/>
                </a:lnTo>
              </a:path>
            </a:pathLst>
          </a:custGeom>
          <a:noFill/>
          <a:ln>
            <a:solidFill>
              <a:srgbClr val="00206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37" name="CustomShape 97"/>
          <p:cNvSpPr/>
          <p:nvPr/>
        </p:nvSpPr>
        <p:spPr>
          <a:xfrm>
            <a:off x="9840600" y="2176920"/>
            <a:ext cx="73872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900" spc="-1" strike="noStrike">
                <a:solidFill>
                  <a:srgbClr val="000000"/>
                </a:solidFill>
                <a:uFill>
                  <a:solidFill>
                    <a:srgbClr val="ffffff"/>
                  </a:solidFill>
                </a:uFill>
                <a:latin typeface="Calibri"/>
              </a:rPr>
              <a:t>物理半径</a:t>
            </a:r>
            <a:r>
              <a:rPr b="0" lang="en-US" sz="900" spc="-1" strike="noStrike">
                <a:solidFill>
                  <a:srgbClr val="000000"/>
                </a:solidFill>
                <a:uFill>
                  <a:solidFill>
                    <a:srgbClr val="ffffff"/>
                  </a:solidFill>
                </a:uFill>
                <a:latin typeface="Calibri"/>
              </a:rPr>
              <a:t>R</a:t>
            </a:r>
            <a:endParaRPr b="0" lang="en-US" sz="1800" spc="-1" strike="noStrike">
              <a:solidFill>
                <a:srgbClr val="000000"/>
              </a:solidFill>
              <a:uFill>
                <a:solidFill>
                  <a:srgbClr val="ffffff"/>
                </a:solidFill>
              </a:uFill>
              <a:latin typeface="Arial"/>
            </a:endParaRPr>
          </a:p>
        </p:txBody>
      </p:sp>
      <p:sp>
        <p:nvSpPr>
          <p:cNvPr id="338" name="Line 98"/>
          <p:cNvSpPr/>
          <p:nvPr/>
        </p:nvSpPr>
        <p:spPr>
          <a:xfrm flipV="1">
            <a:off x="9116640" y="3550680"/>
            <a:ext cx="555840" cy="2160"/>
          </a:xfrm>
          <a:prstGeom prst="line">
            <a:avLst/>
          </a:prstGeom>
          <a:ln w="28440">
            <a:solidFill>
              <a:srgbClr val="ff0000"/>
            </a:solidFill>
          </a:ln>
        </p:spPr>
        <p:style>
          <a:lnRef idx="1">
            <a:schemeClr val="accent1"/>
          </a:lnRef>
          <a:fillRef idx="0">
            <a:schemeClr val="accent1"/>
          </a:fillRef>
          <a:effectRef idx="0">
            <a:schemeClr val="accent1"/>
          </a:effectRef>
          <a:fontRef idx="minor"/>
        </p:style>
      </p:sp>
      <p:sp>
        <p:nvSpPr>
          <p:cNvPr id="339" name="Line 99"/>
          <p:cNvSpPr/>
          <p:nvPr/>
        </p:nvSpPr>
        <p:spPr>
          <a:xfrm>
            <a:off x="8852400" y="3551400"/>
            <a:ext cx="270360" cy="2160"/>
          </a:xfrm>
          <a:prstGeom prst="line">
            <a:avLst/>
          </a:prstGeom>
          <a:ln>
            <a:solidFill>
              <a:srgbClr val="ff0000"/>
            </a:solidFill>
            <a:custDash>
              <a:ds d="500000" sp="100000"/>
            </a:custDash>
          </a:ln>
        </p:spPr>
        <p:style>
          <a:lnRef idx="1">
            <a:schemeClr val="accent1"/>
          </a:lnRef>
          <a:fillRef idx="0">
            <a:schemeClr val="accent1"/>
          </a:fillRef>
          <a:effectRef idx="0">
            <a:schemeClr val="accent1"/>
          </a:effectRef>
          <a:fontRef idx="minor"/>
        </p:style>
      </p:sp>
      <p:sp>
        <p:nvSpPr>
          <p:cNvPr id="340" name="CustomShape 100"/>
          <p:cNvSpPr/>
          <p:nvPr/>
        </p:nvSpPr>
        <p:spPr>
          <a:xfrm>
            <a:off x="8944920" y="3617280"/>
            <a:ext cx="920160" cy="250200"/>
          </a:xfrm>
          <a:prstGeom prst="rect">
            <a:avLst/>
          </a:prstGeom>
          <a:noFill/>
          <a:ln>
            <a:noFill/>
          </a:ln>
        </p:spPr>
        <p:style>
          <a:lnRef idx="0"/>
          <a:fillRef idx="0"/>
          <a:effectRef idx="0"/>
          <a:fontRef idx="minor"/>
        </p:style>
        <p:txBody>
          <a:bodyPr lIns="90000" rIns="90000" tIns="45000" bIns="45000"/>
          <a:p>
            <a:pPr>
              <a:lnSpc>
                <a:spcPct val="100000"/>
              </a:lnSpc>
            </a:pPr>
            <a:r>
              <a:rPr b="0" lang="en-US" sz="1050" spc="-1" strike="noStrike">
                <a:solidFill>
                  <a:srgbClr val="000000"/>
                </a:solidFill>
                <a:uFill>
                  <a:solidFill>
                    <a:srgbClr val="ffffff"/>
                  </a:solidFill>
                </a:uFill>
                <a:latin typeface="Calibri"/>
              </a:rPr>
              <a:t>像素半径</a:t>
            </a:r>
            <a:r>
              <a:rPr b="0" lang="en-US" sz="1050" spc="-1" strike="noStrike">
                <a:solidFill>
                  <a:srgbClr val="000000"/>
                </a:solidFill>
                <a:uFill>
                  <a:solidFill>
                    <a:srgbClr val="ffffff"/>
                  </a:solidFill>
                </a:uFill>
                <a:latin typeface="Calibri"/>
              </a:rPr>
              <a:t>b</a:t>
            </a:r>
            <a:endParaRPr b="0" lang="en-US" sz="1800" spc="-1" strike="noStrike">
              <a:solidFill>
                <a:srgbClr val="000000"/>
              </a:solidFill>
              <a:uFill>
                <a:solidFill>
                  <a:srgbClr val="ffffff"/>
                </a:solidFill>
              </a:uFill>
              <a:latin typeface="Arial"/>
            </a:endParaRPr>
          </a:p>
        </p:txBody>
      </p:sp>
      <p:sp>
        <p:nvSpPr>
          <p:cNvPr id="341" name="Line 101"/>
          <p:cNvSpPr/>
          <p:nvPr/>
        </p:nvSpPr>
        <p:spPr>
          <a:xfrm>
            <a:off x="9241560" y="3161880"/>
            <a:ext cx="843480" cy="762120"/>
          </a:xfrm>
          <a:prstGeom prst="line">
            <a:avLst/>
          </a:prstGeom>
          <a:ln w="28440"/>
        </p:spPr>
        <p:style>
          <a:lnRef idx="1">
            <a:schemeClr val="accent1"/>
          </a:lnRef>
          <a:fillRef idx="0">
            <a:schemeClr val="accent1"/>
          </a:fillRef>
          <a:effectRef idx="0">
            <a:schemeClr val="accent1"/>
          </a:effectRef>
          <a:fontRef idx="minor"/>
        </p:style>
      </p:sp>
      <p:sp>
        <p:nvSpPr>
          <p:cNvPr id="342" name="CustomShape 102"/>
          <p:cNvSpPr/>
          <p:nvPr/>
        </p:nvSpPr>
        <p:spPr>
          <a:xfrm>
            <a:off x="10290960" y="2904480"/>
            <a:ext cx="65520" cy="752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p:style>
      </p:sp>
      <p:sp>
        <p:nvSpPr>
          <p:cNvPr id="343" name="CustomShape 103"/>
          <p:cNvSpPr/>
          <p:nvPr/>
        </p:nvSpPr>
        <p:spPr>
          <a:xfrm>
            <a:off x="9325800" y="1951920"/>
            <a:ext cx="230040" cy="336600"/>
          </a:xfrm>
          <a:prstGeom prst="rect">
            <a:avLst/>
          </a:prstGeom>
          <a:noFill/>
          <a:ln>
            <a:noFill/>
          </a:ln>
        </p:spPr>
        <p:style>
          <a:lnRef idx="0"/>
          <a:fillRef idx="0"/>
          <a:effectRef idx="0"/>
          <a:fontRef idx="minor"/>
        </p:style>
      </p:sp>
      <p:sp>
        <p:nvSpPr>
          <p:cNvPr id="344" name="CustomShape 104"/>
          <p:cNvSpPr/>
          <p:nvPr/>
        </p:nvSpPr>
        <p:spPr>
          <a:xfrm>
            <a:off x="9325800" y="1951920"/>
            <a:ext cx="230040" cy="336600"/>
          </a:xfrm>
          <a:prstGeom prst="rect">
            <a:avLst/>
          </a:prstGeom>
          <a:blipFill>
            <a:blip r:embed="rId13"/>
            <a:stretch>
              <a:fillRect l="-18308" t="0" r="-15758"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45" name="CustomShape 105"/>
          <p:cNvSpPr/>
          <p:nvPr/>
        </p:nvSpPr>
        <p:spPr>
          <a:xfrm>
            <a:off x="10956600" y="3379320"/>
            <a:ext cx="442080" cy="448920"/>
          </a:xfrm>
          <a:prstGeom prst="rect">
            <a:avLst/>
          </a:prstGeom>
          <a:noFill/>
          <a:ln>
            <a:noFill/>
          </a:ln>
        </p:spPr>
        <p:style>
          <a:lnRef idx="0"/>
          <a:fillRef idx="0"/>
          <a:effectRef idx="0"/>
          <a:fontRef idx="minor"/>
        </p:style>
      </p:sp>
      <p:sp>
        <p:nvSpPr>
          <p:cNvPr id="346" name="CustomShape 106"/>
          <p:cNvSpPr/>
          <p:nvPr/>
        </p:nvSpPr>
        <p:spPr>
          <a:xfrm>
            <a:off x="10956600" y="3379320"/>
            <a:ext cx="442080" cy="448920"/>
          </a:xfrm>
          <a:prstGeom prst="rect">
            <a:avLst/>
          </a:prstGeom>
          <a:blipFill>
            <a:blip r:embed="rId14"/>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47" name="CustomShape 107"/>
          <p:cNvSpPr/>
          <p:nvPr/>
        </p:nvSpPr>
        <p:spPr>
          <a:xfrm>
            <a:off x="9928440" y="3297240"/>
            <a:ext cx="803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uFill>
                  <a:solidFill>
                    <a:srgbClr val="ffffff"/>
                  </a:solidFill>
                </a:uFill>
                <a:latin typeface="Calibri"/>
              </a:rPr>
              <a:t>光心到圆心距离</a:t>
            </a:r>
            <a:r>
              <a:rPr b="0" lang="en-US" sz="900" spc="-1" strike="noStrike">
                <a:solidFill>
                  <a:srgbClr val="000000"/>
                </a:solidFill>
                <a:uFill>
                  <a:solidFill>
                    <a:srgbClr val="ffffff"/>
                  </a:solidFill>
                </a:uFill>
                <a:latin typeface="Calibri"/>
              </a:rPr>
              <a:t>L</a:t>
            </a:r>
            <a:endParaRPr b="0" lang="en-US" sz="1800" spc="-1" strike="noStrike">
              <a:solidFill>
                <a:srgbClr val="000000"/>
              </a:solidFill>
              <a:uFill>
                <a:solidFill>
                  <a:srgbClr val="ffffff"/>
                </a:solidFill>
              </a:uFill>
              <a:latin typeface="Arial"/>
            </a:endParaRPr>
          </a:p>
        </p:txBody>
      </p:sp>
      <p:sp>
        <p:nvSpPr>
          <p:cNvPr id="348" name="CustomShape 108"/>
          <p:cNvSpPr/>
          <p:nvPr/>
        </p:nvSpPr>
        <p:spPr>
          <a:xfrm>
            <a:off x="9135360" y="3642480"/>
            <a:ext cx="515880" cy="360"/>
          </a:xfrm>
          <a:custGeom>
            <a:avLst/>
            <a:gdLst/>
            <a:ahLst/>
            <a:rect l="l" t="t" r="r" b="b"/>
            <a:pathLst>
              <a:path w="21600" h="21600">
                <a:moveTo>
                  <a:pt x="0" y="0"/>
                </a:moveTo>
                <a:lnTo>
                  <a:pt x="21600" y="21600"/>
                </a:lnTo>
              </a:path>
            </a:pathLst>
          </a:custGeom>
          <a:noFill/>
          <a:ln>
            <a:solidFill>
              <a:srgbClr val="00206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9" name="CustomShape 109"/>
          <p:cNvSpPr/>
          <p:nvPr/>
        </p:nvSpPr>
        <p:spPr>
          <a:xfrm>
            <a:off x="8881560" y="3996000"/>
            <a:ext cx="147240" cy="224280"/>
          </a:xfrm>
          <a:prstGeom prst="rect">
            <a:avLst/>
          </a:prstGeom>
          <a:noFill/>
          <a:ln>
            <a:noFill/>
          </a:ln>
        </p:spPr>
        <p:style>
          <a:lnRef idx="0"/>
          <a:fillRef idx="0"/>
          <a:effectRef idx="0"/>
          <a:fontRef idx="minor"/>
        </p:style>
      </p:sp>
      <p:sp>
        <p:nvSpPr>
          <p:cNvPr id="350" name="CustomShape 110"/>
          <p:cNvSpPr/>
          <p:nvPr/>
        </p:nvSpPr>
        <p:spPr>
          <a:xfrm>
            <a:off x="8881560" y="3996000"/>
            <a:ext cx="147240" cy="224280"/>
          </a:xfrm>
          <a:prstGeom prst="rect">
            <a:avLst/>
          </a:prstGeom>
          <a:blipFill>
            <a:blip r:embed="rId15"/>
            <a:stretch>
              <a:fillRect l="-16635" t="0" r="-16635"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51" name="CustomShape 111"/>
          <p:cNvSpPr/>
          <p:nvPr/>
        </p:nvSpPr>
        <p:spPr>
          <a:xfrm>
            <a:off x="9408960" y="3367080"/>
            <a:ext cx="147240" cy="224280"/>
          </a:xfrm>
          <a:prstGeom prst="rect">
            <a:avLst/>
          </a:prstGeom>
          <a:noFill/>
          <a:ln>
            <a:noFill/>
          </a:ln>
        </p:spPr>
        <p:style>
          <a:lnRef idx="0"/>
          <a:fillRef idx="0"/>
          <a:effectRef idx="0"/>
          <a:fontRef idx="minor"/>
        </p:style>
      </p:sp>
      <p:sp>
        <p:nvSpPr>
          <p:cNvPr id="352" name="CustomShape 112"/>
          <p:cNvSpPr/>
          <p:nvPr/>
        </p:nvSpPr>
        <p:spPr>
          <a:xfrm>
            <a:off x="9408960" y="3367080"/>
            <a:ext cx="147240" cy="224280"/>
          </a:xfrm>
          <a:prstGeom prst="rect">
            <a:avLst/>
          </a:prstGeom>
          <a:blipFill>
            <a:blip r:embed="rId16"/>
            <a:stretch>
              <a:fillRect l="-15896" t="0" r="-11829" b="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53" name="CustomShape 113"/>
          <p:cNvSpPr/>
          <p:nvPr/>
        </p:nvSpPr>
        <p:spPr>
          <a:xfrm>
            <a:off x="8609040" y="3335760"/>
            <a:ext cx="217440" cy="336600"/>
          </a:xfrm>
          <a:prstGeom prst="rect">
            <a:avLst/>
          </a:prstGeom>
          <a:noFill/>
          <a:ln>
            <a:noFill/>
          </a:ln>
        </p:spPr>
        <p:style>
          <a:lnRef idx="0"/>
          <a:fillRef idx="0"/>
          <a:effectRef idx="0"/>
          <a:fontRef idx="minor"/>
        </p:style>
      </p:sp>
      <p:sp>
        <p:nvSpPr>
          <p:cNvPr id="354" name="CustomShape 114"/>
          <p:cNvSpPr/>
          <p:nvPr/>
        </p:nvSpPr>
        <p:spPr>
          <a:xfrm>
            <a:off x="8609040" y="3335760"/>
            <a:ext cx="217440" cy="336600"/>
          </a:xfrm>
          <a:prstGeom prst="rect">
            <a:avLst/>
          </a:prstGeom>
          <a:blipFill>
            <a:blip r:embed="rId17"/>
            <a:stretch>
              <a:fillRect l="-30466" t="-1811" r="-27772" b="-10867"/>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55" name="CustomShape 115"/>
          <p:cNvSpPr/>
          <p:nvPr/>
        </p:nvSpPr>
        <p:spPr>
          <a:xfrm flipV="1">
            <a:off x="8955360" y="3000600"/>
            <a:ext cx="1432080" cy="1419840"/>
          </a:xfrm>
          <a:custGeom>
            <a:avLst/>
            <a:gdLst/>
            <a:ahLst/>
            <a:rect l="l" t="t" r="r" b="b"/>
            <a:pathLst>
              <a:path w="21600" h="21600">
                <a:moveTo>
                  <a:pt x="0" y="0"/>
                </a:moveTo>
                <a:lnTo>
                  <a:pt x="21600" y="21600"/>
                </a:lnTo>
              </a:path>
            </a:pathLst>
          </a:custGeom>
          <a:noFill/>
          <a:ln>
            <a:solidFill>
              <a:srgbClr val="00206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56" name="CustomShape 116"/>
          <p:cNvSpPr/>
          <p:nvPr/>
        </p:nvSpPr>
        <p:spPr>
          <a:xfrm>
            <a:off x="6171480" y="2071800"/>
            <a:ext cx="157680" cy="276480"/>
          </a:xfrm>
          <a:prstGeom prst="rect">
            <a:avLst/>
          </a:prstGeom>
          <a:noFill/>
          <a:ln>
            <a:noFill/>
          </a:ln>
        </p:spPr>
        <p:style>
          <a:lnRef idx="0"/>
          <a:fillRef idx="0"/>
          <a:effectRef idx="0"/>
          <a:fontRef idx="minor"/>
        </p:style>
      </p:sp>
      <p:sp>
        <p:nvSpPr>
          <p:cNvPr id="357" name="CustomShape 117"/>
          <p:cNvSpPr/>
          <p:nvPr/>
        </p:nvSpPr>
        <p:spPr>
          <a:xfrm>
            <a:off x="6171480" y="2071800"/>
            <a:ext cx="157680" cy="276480"/>
          </a:xfrm>
          <a:prstGeom prst="rect">
            <a:avLst/>
          </a:prstGeom>
          <a:blipFill>
            <a:blip r:embed="rId18"/>
            <a:stretch>
              <a:fillRect l="-49944" t="0" r="-53734" b="-6650"/>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58" name="CustomShape 118"/>
          <p:cNvSpPr/>
          <p:nvPr/>
        </p:nvSpPr>
        <p:spPr>
          <a:xfrm>
            <a:off x="1286640" y="5726520"/>
            <a:ext cx="2257560" cy="663480"/>
          </a:xfrm>
          <a:prstGeom prst="rect">
            <a:avLst/>
          </a:prstGeom>
          <a:noFill/>
          <a:ln>
            <a:noFill/>
          </a:ln>
        </p:spPr>
        <p:style>
          <a:lnRef idx="0"/>
          <a:fillRef idx="0"/>
          <a:effectRef idx="0"/>
          <a:fontRef idx="minor"/>
        </p:style>
      </p:sp>
      <p:sp>
        <p:nvSpPr>
          <p:cNvPr id="359" name="CustomShape 119"/>
          <p:cNvSpPr/>
          <p:nvPr/>
        </p:nvSpPr>
        <p:spPr>
          <a:xfrm>
            <a:off x="1286640" y="5726520"/>
            <a:ext cx="2257560" cy="663480"/>
          </a:xfrm>
          <a:prstGeom prst="rect">
            <a:avLst/>
          </a:prstGeom>
          <a:blipFill>
            <a:blip r:embed="rId19"/>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60" name="CustomShape 120"/>
          <p:cNvSpPr/>
          <p:nvPr/>
        </p:nvSpPr>
        <p:spPr>
          <a:xfrm>
            <a:off x="3969000" y="5757120"/>
            <a:ext cx="1306800" cy="602640"/>
          </a:xfrm>
          <a:prstGeom prst="rect">
            <a:avLst/>
          </a:prstGeom>
          <a:noFill/>
          <a:ln>
            <a:noFill/>
          </a:ln>
        </p:spPr>
        <p:style>
          <a:lnRef idx="0"/>
          <a:fillRef idx="0"/>
          <a:effectRef idx="0"/>
          <a:fontRef idx="minor"/>
        </p:style>
      </p:sp>
      <p:sp>
        <p:nvSpPr>
          <p:cNvPr id="361" name="CustomShape 121"/>
          <p:cNvSpPr/>
          <p:nvPr/>
        </p:nvSpPr>
        <p:spPr>
          <a:xfrm>
            <a:off x="3969000" y="5757120"/>
            <a:ext cx="1306800" cy="602640"/>
          </a:xfrm>
          <a:prstGeom prst="rect">
            <a:avLst/>
          </a:prstGeom>
          <a:blipFill>
            <a:blip r:embed="rId20"/>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62" name="CustomShape 122"/>
          <p:cNvSpPr/>
          <p:nvPr/>
        </p:nvSpPr>
        <p:spPr>
          <a:xfrm>
            <a:off x="9324720" y="2860200"/>
            <a:ext cx="360360" cy="333000"/>
          </a:xfrm>
          <a:custGeom>
            <a:avLst/>
            <a:gdLst/>
            <a:ahLst/>
            <a:rect l="l" t="t" r="r" b="b"/>
            <a:pathLst>
              <a:path w="21600" h="21600">
                <a:moveTo>
                  <a:pt x="0" y="0"/>
                </a:moveTo>
                <a:lnTo>
                  <a:pt x="21600" y="21600"/>
                </a:lnTo>
              </a:path>
            </a:pathLst>
          </a:custGeom>
          <a:noFill/>
          <a:ln>
            <a:solidFill>
              <a:srgbClr val="002060"/>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63" name="CustomShape 123"/>
          <p:cNvSpPr/>
          <p:nvPr/>
        </p:nvSpPr>
        <p:spPr>
          <a:xfrm rot="2662800">
            <a:off x="9193320" y="2891520"/>
            <a:ext cx="787680" cy="253440"/>
          </a:xfrm>
          <a:prstGeom prst="rect">
            <a:avLst/>
          </a:prstGeom>
          <a:noFill/>
          <a:ln>
            <a:noFill/>
          </a:ln>
        </p:spPr>
        <p:style>
          <a:lnRef idx="0"/>
          <a:fillRef idx="0"/>
          <a:effectRef idx="0"/>
          <a:fontRef idx="minor"/>
        </p:style>
      </p:sp>
      <p:sp>
        <p:nvSpPr>
          <p:cNvPr id="364" name="CustomShape 124"/>
          <p:cNvSpPr/>
          <p:nvPr/>
        </p:nvSpPr>
        <p:spPr>
          <a:xfrm rot="2662800">
            <a:off x="9193320" y="2891520"/>
            <a:ext cx="787680" cy="253440"/>
          </a:xfrm>
          <a:prstGeom prst="rect">
            <a:avLst/>
          </a:prstGeom>
          <a:blipFill>
            <a:blip r:embed="rId2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65" name="CustomShape 125"/>
          <p:cNvSpPr/>
          <p:nvPr/>
        </p:nvSpPr>
        <p:spPr>
          <a:xfrm>
            <a:off x="5700600" y="5757120"/>
            <a:ext cx="1033560" cy="568800"/>
          </a:xfrm>
          <a:prstGeom prst="rect">
            <a:avLst/>
          </a:prstGeom>
          <a:noFill/>
          <a:ln>
            <a:noFill/>
          </a:ln>
        </p:spPr>
        <p:style>
          <a:lnRef idx="0"/>
          <a:fillRef idx="0"/>
          <a:effectRef idx="0"/>
          <a:fontRef idx="minor"/>
        </p:style>
      </p:sp>
      <p:sp>
        <p:nvSpPr>
          <p:cNvPr id="366" name="CustomShape 126"/>
          <p:cNvSpPr/>
          <p:nvPr/>
        </p:nvSpPr>
        <p:spPr>
          <a:xfrm>
            <a:off x="5700600" y="5757120"/>
            <a:ext cx="1033560" cy="568800"/>
          </a:xfrm>
          <a:prstGeom prst="rect">
            <a:avLst/>
          </a:prstGeom>
          <a:blipFill>
            <a:blip r:embed="rId2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67" name="CustomShape 127"/>
          <p:cNvSpPr/>
          <p:nvPr/>
        </p:nvSpPr>
        <p:spPr>
          <a:xfrm>
            <a:off x="1798560" y="5266800"/>
            <a:ext cx="566748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uFill>
                  <a:solidFill>
                    <a:srgbClr val="ffffff"/>
                  </a:solidFill>
                </a:uFill>
                <a:latin typeface="Calibri"/>
              </a:rPr>
              <a:t>当杯子上的某个直径与像素平面上的长轴共面时，可得</a:t>
            </a:r>
            <a:endParaRPr b="0" lang="en-US" sz="1800" spc="-1" strike="noStrike">
              <a:solidFill>
                <a:srgbClr val="000000"/>
              </a:solidFill>
              <a:uFill>
                <a:solidFill>
                  <a:srgbClr val="ffffff"/>
                </a:solidFill>
              </a:uFill>
              <a:latin typeface="Arial"/>
            </a:endParaRPr>
          </a:p>
        </p:txBody>
      </p:sp>
      <p:sp>
        <p:nvSpPr>
          <p:cNvPr id="368" name="CustomShape 128"/>
          <p:cNvSpPr/>
          <p:nvPr/>
        </p:nvSpPr>
        <p:spPr>
          <a:xfrm>
            <a:off x="1310760" y="5266800"/>
            <a:ext cx="6643080" cy="369000"/>
          </a:xfrm>
          <a:prstGeom prst="rect">
            <a:avLst/>
          </a:prstGeom>
          <a:blipFill>
            <a:blip r:embed="rId23"/>
            <a:stretch>
              <a:fillRect l="-731" t="-14697" r="0" b="-19668"/>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369" name="CustomShape 129"/>
          <p:cNvSpPr/>
          <p:nvPr/>
        </p:nvSpPr>
        <p:spPr>
          <a:xfrm>
            <a:off x="7047720" y="1024920"/>
            <a:ext cx="1095480" cy="2275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900" spc="-1" strike="noStrike">
                <a:solidFill>
                  <a:srgbClr val="000000"/>
                </a:solidFill>
                <a:uFill>
                  <a:solidFill>
                    <a:srgbClr val="ffffff"/>
                  </a:solidFill>
                </a:uFill>
                <a:latin typeface="Calibri"/>
              </a:rPr>
              <a:t>光心到圆心的射线</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rot="3754200">
            <a:off x="1771920" y="1764000"/>
            <a:ext cx="1914480" cy="36576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71" name="TextShape 2"/>
          <p:cNvSpPr txBox="1"/>
          <p:nvPr/>
        </p:nvSpPr>
        <p:spPr>
          <a:xfrm>
            <a:off x="4038480" y="635652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基于深度相机点云夹爪位姿检测</a:t>
            </a:r>
            <a:endParaRPr b="0" lang="en-US" sz="1400" spc="-1" strike="noStrike">
              <a:solidFill>
                <a:srgbClr val="000000"/>
              </a:solidFill>
              <a:uFill>
                <a:solidFill>
                  <a:srgbClr val="ffffff"/>
                </a:solidFill>
              </a:uFill>
              <a:latin typeface="Times New Roman"/>
            </a:endParaRPr>
          </a:p>
        </p:txBody>
      </p:sp>
      <p:sp>
        <p:nvSpPr>
          <p:cNvPr id="372" name="CustomShape 3"/>
          <p:cNvSpPr/>
          <p:nvPr/>
        </p:nvSpPr>
        <p:spPr>
          <a:xfrm>
            <a:off x="427320" y="79200"/>
            <a:ext cx="472104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00000"/>
                </a:solidFill>
                <a:uFill>
                  <a:solidFill>
                    <a:srgbClr val="ffffff"/>
                  </a:solidFill>
                </a:uFill>
                <a:latin typeface="微软雅黑"/>
                <a:ea typeface="微软雅黑"/>
              </a:rPr>
              <a:t>Grasp Pose Detection(GPD) </a:t>
            </a:r>
            <a:endParaRPr b="0" lang="en-US" sz="1800" spc="-1" strike="noStrike">
              <a:solidFill>
                <a:srgbClr val="000000"/>
              </a:solidFill>
              <a:uFill>
                <a:solidFill>
                  <a:srgbClr val="ffffff"/>
                </a:solidFill>
              </a:uFill>
              <a:latin typeface="Arial"/>
            </a:endParaRPr>
          </a:p>
        </p:txBody>
      </p:sp>
      <p:sp>
        <p:nvSpPr>
          <p:cNvPr id="373" name="CustomShape 4"/>
          <p:cNvSpPr/>
          <p:nvPr/>
        </p:nvSpPr>
        <p:spPr>
          <a:xfrm rot="899400">
            <a:off x="5402160" y="2089440"/>
            <a:ext cx="273600" cy="154080"/>
          </a:xfrm>
          <a:prstGeom prst="trapezoid">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374" name="CustomShape 5"/>
          <p:cNvSpPr/>
          <p:nvPr/>
        </p:nvSpPr>
        <p:spPr>
          <a:xfrm rot="635400">
            <a:off x="5312520" y="1966320"/>
            <a:ext cx="442080" cy="130320"/>
          </a:xfrm>
          <a:prstGeom prst="rect">
            <a:avLst/>
          </a:prstGeom>
          <a:ln/>
        </p:spPr>
        <p:style>
          <a:lnRef idx="2">
            <a:schemeClr val="accent1">
              <a:shade val="50000"/>
            </a:schemeClr>
          </a:lnRef>
          <a:fillRef idx="1">
            <a:schemeClr val="accent1"/>
          </a:fillRef>
          <a:effectRef idx="0">
            <a:schemeClr val="accent1"/>
          </a:effectRef>
          <a:fontRef idx="minor"/>
        </p:style>
      </p:sp>
      <p:sp>
        <p:nvSpPr>
          <p:cNvPr id="375" name="CustomShape 6"/>
          <p:cNvSpPr/>
          <p:nvPr/>
        </p:nvSpPr>
        <p:spPr>
          <a:xfrm rot="16981200">
            <a:off x="2586600" y="1696680"/>
            <a:ext cx="1914480" cy="365760"/>
          </a:xfrm>
          <a:prstGeom prst="rect">
            <a:avLst/>
          </a:prstGeom>
          <a:ln/>
        </p:spPr>
        <p:style>
          <a:lnRef idx="2">
            <a:schemeClr val="accent1">
              <a:shade val="50000"/>
            </a:schemeClr>
          </a:lnRef>
          <a:fillRef idx="1">
            <a:schemeClr val="accent1"/>
          </a:fillRef>
          <a:effectRef idx="0">
            <a:schemeClr val="accent1"/>
          </a:effectRef>
          <a:fontRef idx="minor"/>
        </p:style>
      </p:sp>
      <p:sp>
        <p:nvSpPr>
          <p:cNvPr id="376" name="CustomShape 7"/>
          <p:cNvSpPr/>
          <p:nvPr/>
        </p:nvSpPr>
        <p:spPr>
          <a:xfrm rot="3003000">
            <a:off x="3674880" y="1176840"/>
            <a:ext cx="955800" cy="207000"/>
          </a:xfrm>
          <a:prstGeom prst="rect">
            <a:avLst/>
          </a:prstGeom>
          <a:ln/>
        </p:spPr>
        <p:style>
          <a:lnRef idx="2">
            <a:schemeClr val="accent1">
              <a:shade val="50000"/>
            </a:schemeClr>
          </a:lnRef>
          <a:fillRef idx="1">
            <a:schemeClr val="accent1"/>
          </a:fillRef>
          <a:effectRef idx="0">
            <a:schemeClr val="accent1"/>
          </a:effectRef>
          <a:fontRef idx="minor"/>
        </p:style>
      </p:sp>
      <p:sp>
        <p:nvSpPr>
          <p:cNvPr id="377" name="CustomShape 8"/>
          <p:cNvSpPr/>
          <p:nvPr/>
        </p:nvSpPr>
        <p:spPr>
          <a:xfrm>
            <a:off x="3389040" y="770040"/>
            <a:ext cx="668160" cy="313560"/>
          </a:xfrm>
          <a:prstGeom prst="ellipse">
            <a:avLst/>
          </a:prstGeom>
          <a:ln/>
        </p:spPr>
        <p:style>
          <a:lnRef idx="2">
            <a:schemeClr val="accent1">
              <a:shade val="50000"/>
            </a:schemeClr>
          </a:lnRef>
          <a:fillRef idx="1">
            <a:schemeClr val="accent1"/>
          </a:fillRef>
          <a:effectRef idx="0">
            <a:schemeClr val="accent1"/>
          </a:effectRef>
          <a:fontRef idx="minor"/>
        </p:style>
      </p:sp>
      <p:sp>
        <p:nvSpPr>
          <p:cNvPr id="378" name="CustomShape 9"/>
          <p:cNvSpPr/>
          <p:nvPr/>
        </p:nvSpPr>
        <p:spPr>
          <a:xfrm rot="5815200">
            <a:off x="5021640" y="1770840"/>
            <a:ext cx="491400" cy="146160"/>
          </a:xfrm>
          <a:prstGeom prst="rect">
            <a:avLst/>
          </a:prstGeom>
          <a:ln/>
        </p:spPr>
        <p:style>
          <a:lnRef idx="2">
            <a:schemeClr val="accent1">
              <a:shade val="50000"/>
            </a:schemeClr>
          </a:lnRef>
          <a:fillRef idx="1">
            <a:schemeClr val="accent1"/>
          </a:fillRef>
          <a:effectRef idx="0">
            <a:schemeClr val="accent1"/>
          </a:effectRef>
          <a:fontRef idx="minor"/>
        </p:style>
      </p:sp>
      <p:sp>
        <p:nvSpPr>
          <p:cNvPr id="379" name="CustomShape 10"/>
          <p:cNvSpPr/>
          <p:nvPr/>
        </p:nvSpPr>
        <p:spPr>
          <a:xfrm rot="21098400">
            <a:off x="4569480" y="1573200"/>
            <a:ext cx="667440" cy="150120"/>
          </a:xfrm>
          <a:prstGeom prst="rect">
            <a:avLst/>
          </a:prstGeom>
          <a:ln/>
        </p:spPr>
        <p:style>
          <a:lnRef idx="2">
            <a:schemeClr val="accent1">
              <a:shade val="50000"/>
            </a:schemeClr>
          </a:lnRef>
          <a:fillRef idx="1">
            <a:schemeClr val="accent1"/>
          </a:fillRef>
          <a:effectRef idx="0">
            <a:schemeClr val="accent1"/>
          </a:effectRef>
          <a:fontRef idx="minor"/>
        </p:style>
      </p:sp>
      <p:sp>
        <p:nvSpPr>
          <p:cNvPr id="380" name="CustomShape 11"/>
          <p:cNvSpPr/>
          <p:nvPr/>
        </p:nvSpPr>
        <p:spPr>
          <a:xfrm>
            <a:off x="4212360" y="1591200"/>
            <a:ext cx="561960" cy="186480"/>
          </a:xfrm>
          <a:prstGeom prst="ellipse">
            <a:avLst/>
          </a:prstGeom>
          <a:ln/>
        </p:spPr>
        <p:style>
          <a:lnRef idx="2">
            <a:schemeClr val="accent1">
              <a:shade val="50000"/>
            </a:schemeClr>
          </a:lnRef>
          <a:fillRef idx="1">
            <a:schemeClr val="accent1"/>
          </a:fillRef>
          <a:effectRef idx="0">
            <a:schemeClr val="accent1"/>
          </a:effectRef>
          <a:fontRef idx="minor"/>
        </p:style>
      </p:sp>
      <p:sp>
        <p:nvSpPr>
          <p:cNvPr id="381" name="CustomShape 12"/>
          <p:cNvSpPr/>
          <p:nvPr/>
        </p:nvSpPr>
        <p:spPr>
          <a:xfrm rot="6934800">
            <a:off x="5089320" y="1451880"/>
            <a:ext cx="427680" cy="245160"/>
          </a:xfrm>
          <a:prstGeom prst="ellipse">
            <a:avLst/>
          </a:prstGeom>
          <a:ln/>
        </p:spPr>
        <p:style>
          <a:lnRef idx="2">
            <a:schemeClr val="accent1">
              <a:shade val="50000"/>
            </a:schemeClr>
          </a:lnRef>
          <a:fillRef idx="1">
            <a:schemeClr val="accent1"/>
          </a:fillRef>
          <a:effectRef idx="0">
            <a:schemeClr val="accent1"/>
          </a:effectRef>
          <a:fontRef idx="minor"/>
        </p:style>
      </p:sp>
      <p:sp>
        <p:nvSpPr>
          <p:cNvPr id="382" name="CustomShape 13"/>
          <p:cNvSpPr/>
          <p:nvPr/>
        </p:nvSpPr>
        <p:spPr>
          <a:xfrm rot="17422200">
            <a:off x="5076720" y="2202120"/>
            <a:ext cx="156960" cy="60480"/>
          </a:xfrm>
          <a:prstGeom prst="rect">
            <a:avLst/>
          </a:prstGeom>
          <a:ln/>
        </p:spPr>
        <p:style>
          <a:lnRef idx="2">
            <a:schemeClr val="accent1">
              <a:shade val="50000"/>
            </a:schemeClr>
          </a:lnRef>
          <a:fillRef idx="1">
            <a:schemeClr val="accent1"/>
          </a:fillRef>
          <a:effectRef idx="0">
            <a:schemeClr val="accent1"/>
          </a:effectRef>
          <a:fontRef idx="minor"/>
        </p:style>
      </p:sp>
      <p:sp>
        <p:nvSpPr>
          <p:cNvPr id="383" name="CustomShape 14"/>
          <p:cNvSpPr/>
          <p:nvPr/>
        </p:nvSpPr>
        <p:spPr>
          <a:xfrm rot="16443600">
            <a:off x="5217480" y="2238840"/>
            <a:ext cx="153000" cy="60480"/>
          </a:xfrm>
          <a:prstGeom prst="rect">
            <a:avLst/>
          </a:prstGeom>
          <a:ln/>
        </p:spPr>
        <p:style>
          <a:lnRef idx="2">
            <a:schemeClr val="accent1">
              <a:shade val="50000"/>
            </a:schemeClr>
          </a:lnRef>
          <a:fillRef idx="1">
            <a:schemeClr val="accent1"/>
          </a:fillRef>
          <a:effectRef idx="0">
            <a:schemeClr val="accent1"/>
          </a:effectRef>
          <a:fontRef idx="minor"/>
        </p:style>
      </p:sp>
      <p:sp>
        <p:nvSpPr>
          <p:cNvPr id="384" name="CustomShape 15"/>
          <p:cNvSpPr/>
          <p:nvPr/>
        </p:nvSpPr>
        <p:spPr>
          <a:xfrm rot="598800">
            <a:off x="5106240" y="2096640"/>
            <a:ext cx="263520" cy="96480"/>
          </a:xfrm>
          <a:prstGeom prst="rect">
            <a:avLst/>
          </a:prstGeom>
          <a:ln/>
        </p:spPr>
        <p:style>
          <a:lnRef idx="2">
            <a:schemeClr val="accent1">
              <a:shade val="50000"/>
            </a:schemeClr>
          </a:lnRef>
          <a:fillRef idx="1">
            <a:schemeClr val="accent1"/>
          </a:fillRef>
          <a:effectRef idx="0">
            <a:schemeClr val="accent1"/>
          </a:effectRef>
          <a:fontRef idx="minor"/>
        </p:style>
      </p:sp>
      <p:sp>
        <p:nvSpPr>
          <p:cNvPr id="385" name="CustomShape 16"/>
          <p:cNvSpPr/>
          <p:nvPr/>
        </p:nvSpPr>
        <p:spPr>
          <a:xfrm rot="19551000">
            <a:off x="740520" y="2067840"/>
            <a:ext cx="273600" cy="154080"/>
          </a:xfrm>
          <a:prstGeom prst="trapezoid">
            <a:avLst>
              <a:gd name="adj" fmla="val 25000"/>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86" name="CustomShape 17"/>
          <p:cNvSpPr/>
          <p:nvPr/>
        </p:nvSpPr>
        <p:spPr>
          <a:xfrm rot="19720800">
            <a:off x="630000" y="1937160"/>
            <a:ext cx="442080" cy="11916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87" name="CustomShape 18"/>
          <p:cNvSpPr/>
          <p:nvPr/>
        </p:nvSpPr>
        <p:spPr>
          <a:xfrm rot="7427400">
            <a:off x="1414080" y="1341000"/>
            <a:ext cx="955800" cy="20700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88" name="CustomShape 19"/>
          <p:cNvSpPr/>
          <p:nvPr/>
        </p:nvSpPr>
        <p:spPr>
          <a:xfrm rot="3790200">
            <a:off x="847800" y="1785240"/>
            <a:ext cx="491400" cy="14616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89" name="CustomShape 20"/>
          <p:cNvSpPr/>
          <p:nvPr/>
        </p:nvSpPr>
        <p:spPr>
          <a:xfrm rot="2110800">
            <a:off x="970560" y="1544040"/>
            <a:ext cx="667440" cy="15012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90" name="CustomShape 21"/>
          <p:cNvSpPr/>
          <p:nvPr/>
        </p:nvSpPr>
        <p:spPr>
          <a:xfrm rot="312600">
            <a:off x="1285560" y="1709280"/>
            <a:ext cx="561960" cy="186480"/>
          </a:xfrm>
          <a:prstGeom prst="ellipse">
            <a:avLst/>
          </a:prstGeom>
          <a:solidFill>
            <a:schemeClr val="bg1"/>
          </a:solidFill>
          <a:ln>
            <a:solidFill>
              <a:schemeClr val="accent1">
                <a:lumMod val="75000"/>
              </a:schemeClr>
            </a:solidFill>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91" name="CustomShape 22"/>
          <p:cNvSpPr/>
          <p:nvPr/>
        </p:nvSpPr>
        <p:spPr>
          <a:xfrm rot="7247400">
            <a:off x="829800" y="1408680"/>
            <a:ext cx="427680" cy="245160"/>
          </a:xfrm>
          <a:prstGeom prst="ellipse">
            <a:avLst/>
          </a:prstGeom>
          <a:solidFill>
            <a:schemeClr val="bg1"/>
          </a:solidFill>
          <a:ln>
            <a:solidFill>
              <a:schemeClr val="accent1">
                <a:lumMod val="75000"/>
              </a:schemeClr>
            </a:solidFill>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92" name="CustomShape 23"/>
          <p:cNvSpPr/>
          <p:nvPr/>
        </p:nvSpPr>
        <p:spPr>
          <a:xfrm rot="16032000">
            <a:off x="1114560" y="2185560"/>
            <a:ext cx="156960" cy="6048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93" name="CustomShape 24"/>
          <p:cNvSpPr/>
          <p:nvPr/>
        </p:nvSpPr>
        <p:spPr>
          <a:xfrm rot="14275800">
            <a:off x="1256760" y="2123640"/>
            <a:ext cx="153000" cy="6048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94" name="CustomShape 25"/>
          <p:cNvSpPr/>
          <p:nvPr/>
        </p:nvSpPr>
        <p:spPr>
          <a:xfrm rot="20919600">
            <a:off x="1078200" y="2036160"/>
            <a:ext cx="263520" cy="96480"/>
          </a:xfrm>
          <a:prstGeom prst="rect">
            <a:avLst/>
          </a:prstGeom>
          <a:solidFill>
            <a:schemeClr val="bg1"/>
          </a:solidFill>
          <a:ln>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95" name="CustomShape 26"/>
          <p:cNvSpPr/>
          <p:nvPr/>
        </p:nvSpPr>
        <p:spPr>
          <a:xfrm>
            <a:off x="2569320" y="2645280"/>
            <a:ext cx="1677960" cy="365760"/>
          </a:xfrm>
          <a:prstGeom prst="rect">
            <a:avLst/>
          </a:prstGeom>
          <a:ln/>
        </p:spPr>
        <p:style>
          <a:lnRef idx="2">
            <a:schemeClr val="accent1">
              <a:shade val="50000"/>
            </a:schemeClr>
          </a:lnRef>
          <a:fillRef idx="1">
            <a:schemeClr val="accent1"/>
          </a:fillRef>
          <a:effectRef idx="0">
            <a:schemeClr val="accent1"/>
          </a:effectRef>
          <a:fontRef idx="minor"/>
        </p:style>
      </p:sp>
      <p:sp>
        <p:nvSpPr>
          <p:cNvPr id="396" name="CustomShape 27"/>
          <p:cNvSpPr/>
          <p:nvPr/>
        </p:nvSpPr>
        <p:spPr>
          <a:xfrm>
            <a:off x="1901520" y="940680"/>
            <a:ext cx="668160" cy="313560"/>
          </a:xfrm>
          <a:prstGeom prst="ellipse">
            <a:avLst/>
          </a:prstGeom>
          <a:solidFill>
            <a:schemeClr val="bg1"/>
          </a:solidFill>
          <a:ln>
            <a:solidFill>
              <a:schemeClr val="accent1">
                <a:lumMod val="75000"/>
              </a:schemeClr>
            </a:solidFill>
            <a:custDash>
              <a:ds d="400000" sp="300000"/>
              <a:ds d="100000" sp="300000"/>
            </a:custDash>
          </a:ln>
        </p:spPr>
        <p:style>
          <a:lnRef idx="2">
            <a:schemeClr val="accent1">
              <a:shade val="50000"/>
            </a:schemeClr>
          </a:lnRef>
          <a:fillRef idx="1">
            <a:schemeClr val="accent1"/>
          </a:fillRef>
          <a:effectRef idx="0">
            <a:schemeClr val="accent1"/>
          </a:effectRef>
          <a:fontRef idx="minor"/>
        </p:style>
      </p:sp>
      <p:sp>
        <p:nvSpPr>
          <p:cNvPr id="397" name="Line 28"/>
          <p:cNvSpPr/>
          <p:nvPr/>
        </p:nvSpPr>
        <p:spPr>
          <a:xfrm flipH="1">
            <a:off x="1657440" y="3906000"/>
            <a:ext cx="3632400" cy="2412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398" name="Line 29"/>
          <p:cNvSpPr/>
          <p:nvPr/>
        </p:nvSpPr>
        <p:spPr>
          <a:xfrm>
            <a:off x="2157120" y="3917880"/>
            <a:ext cx="5760" cy="74916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399" name="Line 30"/>
          <p:cNvSpPr/>
          <p:nvPr/>
        </p:nvSpPr>
        <p:spPr>
          <a:xfrm>
            <a:off x="4726080" y="3924000"/>
            <a:ext cx="5760" cy="749160"/>
          </a:xfrm>
          <a:prstGeom prst="line">
            <a:avLst/>
          </a:prstGeom>
          <a:ln w="19080">
            <a:solidFill>
              <a:schemeClr val="tx1"/>
            </a:solidFill>
          </a:ln>
        </p:spPr>
        <p:style>
          <a:lnRef idx="1">
            <a:schemeClr val="accent1"/>
          </a:lnRef>
          <a:fillRef idx="0">
            <a:schemeClr val="accent1"/>
          </a:fillRef>
          <a:effectRef idx="0">
            <a:schemeClr val="accent1"/>
          </a:effectRef>
          <a:fontRef idx="minor"/>
        </p:style>
      </p:sp>
      <p:sp>
        <p:nvSpPr>
          <p:cNvPr id="400" name="CustomShape 31"/>
          <p:cNvSpPr/>
          <p:nvPr/>
        </p:nvSpPr>
        <p:spPr>
          <a:xfrm>
            <a:off x="2662560" y="3529440"/>
            <a:ext cx="304560" cy="392760"/>
          </a:xfrm>
          <a:prstGeom prst="can">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401" name="CustomShape 32"/>
          <p:cNvSpPr/>
          <p:nvPr/>
        </p:nvSpPr>
        <p:spPr>
          <a:xfrm>
            <a:off x="3542040" y="3510360"/>
            <a:ext cx="304560" cy="392760"/>
          </a:xfrm>
          <a:prstGeom prst="can">
            <a:avLst>
              <a:gd name="adj" fmla="val 25000"/>
            </a:avLst>
          </a:prstGeom>
          <a:ln/>
        </p:spPr>
        <p:style>
          <a:lnRef idx="2">
            <a:schemeClr val="accent1">
              <a:shade val="50000"/>
            </a:schemeClr>
          </a:lnRef>
          <a:fillRef idx="1">
            <a:schemeClr val="accent1"/>
          </a:fillRef>
          <a:effectRef idx="0">
            <a:schemeClr val="accent1"/>
          </a:effectRef>
          <a:fontRef idx="minor"/>
        </p:style>
      </p:sp>
      <p:sp>
        <p:nvSpPr>
          <p:cNvPr id="402" name="CustomShape 33"/>
          <p:cNvSpPr/>
          <p:nvPr/>
        </p:nvSpPr>
        <p:spPr>
          <a:xfrm>
            <a:off x="3029760" y="3605400"/>
            <a:ext cx="443520" cy="297720"/>
          </a:xfrm>
          <a:prstGeom prst="rect">
            <a:avLst/>
          </a:prstGeom>
          <a:ln/>
        </p:spPr>
        <p:style>
          <a:lnRef idx="2">
            <a:schemeClr val="accent1">
              <a:shade val="50000"/>
            </a:schemeClr>
          </a:lnRef>
          <a:fillRef idx="1">
            <a:schemeClr val="accent1"/>
          </a:fillRef>
          <a:effectRef idx="0">
            <a:schemeClr val="accent1"/>
          </a:effectRef>
          <a:fontRef idx="minor"/>
        </p:style>
      </p:sp>
      <p:sp>
        <p:nvSpPr>
          <p:cNvPr id="403" name="CustomShape 34"/>
          <p:cNvSpPr/>
          <p:nvPr/>
        </p:nvSpPr>
        <p:spPr>
          <a:xfrm>
            <a:off x="3163320" y="3295800"/>
            <a:ext cx="219240" cy="297720"/>
          </a:xfrm>
          <a:prstGeom prst="rect">
            <a:avLst/>
          </a:prstGeom>
          <a:ln/>
        </p:spPr>
        <p:style>
          <a:lnRef idx="2">
            <a:schemeClr val="accent1">
              <a:shade val="50000"/>
            </a:schemeClr>
          </a:lnRef>
          <a:fillRef idx="1">
            <a:schemeClr val="accent1"/>
          </a:fillRef>
          <a:effectRef idx="0">
            <a:schemeClr val="accent1"/>
          </a:effectRef>
          <a:fontRef idx="minor"/>
        </p:style>
      </p:sp>
      <p:sp>
        <p:nvSpPr>
          <p:cNvPr id="404" name="CustomShape 35"/>
          <p:cNvSpPr/>
          <p:nvPr/>
        </p:nvSpPr>
        <p:spPr>
          <a:xfrm>
            <a:off x="3951360" y="3578040"/>
            <a:ext cx="443520" cy="297720"/>
          </a:xfrm>
          <a:prstGeom prst="rect">
            <a:avLst/>
          </a:prstGeom>
          <a:ln/>
        </p:spPr>
        <p:style>
          <a:lnRef idx="2">
            <a:schemeClr val="accent1">
              <a:shade val="50000"/>
            </a:schemeClr>
          </a:lnRef>
          <a:fillRef idx="1">
            <a:schemeClr val="accent1"/>
          </a:fillRef>
          <a:effectRef idx="0">
            <a:schemeClr val="accent1"/>
          </a:effectRef>
          <a:fontRef idx="minor"/>
        </p:style>
      </p:sp>
      <p:sp>
        <p:nvSpPr>
          <p:cNvPr id="405" name="CustomShape 36"/>
          <p:cNvSpPr/>
          <p:nvPr/>
        </p:nvSpPr>
        <p:spPr>
          <a:xfrm rot="10800000">
            <a:off x="2462760" y="2645280"/>
            <a:ext cx="922680" cy="533520"/>
          </a:xfrm>
          <a:prstGeom prst="curvedConnector3">
            <a:avLst>
              <a:gd name="adj1" fmla="val 50000"/>
            </a:avLst>
          </a:pr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406" name="CustomShape 37"/>
          <p:cNvSpPr/>
          <p:nvPr/>
        </p:nvSpPr>
        <p:spPr>
          <a:xfrm flipV="1" rot="10800000">
            <a:off x="4963320" y="2677680"/>
            <a:ext cx="603720" cy="532080"/>
          </a:xfrm>
          <a:prstGeom prst="curvedConnector3">
            <a:avLst>
              <a:gd name="adj1" fmla="val 50000"/>
            </a:avLst>
          </a:pr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407" name="CustomShape 38"/>
          <p:cNvSpPr/>
          <p:nvPr/>
        </p:nvSpPr>
        <p:spPr>
          <a:xfrm>
            <a:off x="4611960" y="2478600"/>
            <a:ext cx="583200" cy="307440"/>
          </a:xfrm>
          <a:prstGeom prst="rect">
            <a:avLst/>
          </a:prstGeom>
          <a:noFill/>
          <a:ln>
            <a:noFill/>
          </a:ln>
        </p:spPr>
        <p:style>
          <a:lnRef idx="0"/>
          <a:fillRef idx="0"/>
          <a:effectRef idx="0"/>
          <a:fontRef idx="minor"/>
        </p:style>
      </p:sp>
      <p:sp>
        <p:nvSpPr>
          <p:cNvPr id="408" name="CustomShape 39"/>
          <p:cNvSpPr/>
          <p:nvPr/>
        </p:nvSpPr>
        <p:spPr>
          <a:xfrm>
            <a:off x="4611960" y="2478600"/>
            <a:ext cx="583200" cy="307440"/>
          </a:xfrm>
          <a:prstGeom prst="rect">
            <a:avLst/>
          </a:prstGeom>
          <a:blipFill>
            <a:blip r:embed="rId1"/>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sp>
        <p:nvSpPr>
          <p:cNvPr id="409" name="CustomShape 40"/>
          <p:cNvSpPr/>
          <p:nvPr/>
        </p:nvSpPr>
        <p:spPr>
          <a:xfrm>
            <a:off x="1589760" y="2470320"/>
            <a:ext cx="568800" cy="307440"/>
          </a:xfrm>
          <a:prstGeom prst="rect">
            <a:avLst/>
          </a:prstGeom>
          <a:noFill/>
          <a:ln>
            <a:noFill/>
          </a:ln>
        </p:spPr>
        <p:style>
          <a:lnRef idx="0"/>
          <a:fillRef idx="0"/>
          <a:effectRef idx="0"/>
          <a:fontRef idx="minor"/>
        </p:style>
      </p:sp>
      <p:sp>
        <p:nvSpPr>
          <p:cNvPr id="410" name="CustomShape 41"/>
          <p:cNvSpPr/>
          <p:nvPr/>
        </p:nvSpPr>
        <p:spPr>
          <a:xfrm>
            <a:off x="1589760" y="2470320"/>
            <a:ext cx="568800" cy="307440"/>
          </a:xfrm>
          <a:prstGeom prst="rect">
            <a:avLst/>
          </a:prstGeom>
          <a:blipFill>
            <a:blip r:embed="rId2"/>
            <a:stretch>
              <a:fillRect/>
            </a:stretch>
          </a:blip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Arial"/>
            </a:endParaRPr>
          </a:p>
        </p:txBody>
      </p:sp>
      <p:pic>
        <p:nvPicPr>
          <p:cNvPr id="411" name="图片 21" descr=""/>
          <p:cNvPicPr/>
          <p:nvPr/>
        </p:nvPicPr>
        <p:blipFill>
          <a:blip r:embed="rId3"/>
          <a:stretch/>
        </p:blipFill>
        <p:spPr>
          <a:xfrm>
            <a:off x="6598800" y="400320"/>
            <a:ext cx="1537200" cy="56088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228</TotalTime>
  <Application>LibreOffice/5.1.6.2$Linux_X86_64 LibreOffice_project/10m0$Build-2</Application>
  <Words>287</Words>
  <Paragraphs>100</Paragraphs>
  <Company>中北大学</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2019-08-27T02:50:45Z</dcterms:created>
  <dc:creator>王培荣</dc:creator>
  <dc:description/>
  <dc:language>zh-CN</dc:language>
  <cp:lastModifiedBy/>
  <dcterms:modified xsi:type="dcterms:W3CDTF">2019-08-27T14:57:10Z</dcterms:modified>
  <cp:revision>162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中北大学</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宽屏</vt:lpwstr>
  </property>
  <property fmtid="{D5CDD505-2E9C-101B-9397-08002B2CF9AE}" pid="10" name="ScaleCrop">
    <vt:bool>0</vt:bool>
  </property>
  <property fmtid="{D5CDD505-2E9C-101B-9397-08002B2CF9AE}" pid="11" name="ShareDoc">
    <vt:bool>0</vt:bool>
  </property>
  <property fmtid="{D5CDD505-2E9C-101B-9397-08002B2CF9AE}" pid="12" name="Slides">
    <vt:i4>4</vt:i4>
  </property>
</Properties>
</file>