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41F5-76FA-42E7-BBD1-2AF3D6B0B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Information 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A9CCC-B26E-4506-BCB7-770E190D1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Ryan Richardson</a:t>
            </a:r>
          </a:p>
        </p:txBody>
      </p:sp>
    </p:spTree>
    <p:extLst>
      <p:ext uri="{BB962C8B-B14F-4D97-AF65-F5344CB8AC3E}">
        <p14:creationId xmlns:p14="http://schemas.microsoft.com/office/powerpoint/2010/main" val="196369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DF5E-39E5-4F51-B1F3-D8B649CA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C4B96-106D-47AA-A6CC-46BD82A38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Models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73527-D816-4CD7-A7B0-0C89036C841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1209262" cy="3314132"/>
          </a:xfrm>
        </p:spPr>
        <p:txBody>
          <a:bodyPr/>
          <a:lstStyle/>
          <a:p>
            <a:r>
              <a:rPr lang="en-US" dirty="0"/>
              <a:t>(Data)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Course</a:t>
            </a:r>
          </a:p>
          <a:p>
            <a:r>
              <a:rPr lang="en-US" dirty="0"/>
              <a:t>Major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Student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21432-B674-4BBD-A898-423DC20B8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4FBECF-3064-4AAE-9C65-5CD624AA4282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1209262" cy="3314618"/>
          </a:xfrm>
        </p:spPr>
        <p:txBody>
          <a:bodyPr/>
          <a:lstStyle/>
          <a:p>
            <a:r>
              <a:rPr lang="en-US" dirty="0"/>
              <a:t>(Student)</a:t>
            </a:r>
          </a:p>
          <a:p>
            <a:r>
              <a:rPr lang="en-US" dirty="0"/>
              <a:t>Add</a:t>
            </a:r>
          </a:p>
          <a:p>
            <a:r>
              <a:rPr lang="en-US" dirty="0"/>
              <a:t>Edit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Index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4AA3AD-F7EF-4C73-A769-A12B4DC04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E7B2B1-2FCF-45CA-9FFE-6E6C4DE9A37A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  <a:p>
            <a:r>
              <a:rPr lang="en-US" dirty="0"/>
              <a:t>Home(Previews index page)</a:t>
            </a:r>
          </a:p>
          <a:p>
            <a:r>
              <a:rPr lang="en-US" dirty="0"/>
              <a:t>Student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A664B4-128C-41BB-A2F5-917A59B37756}"/>
              </a:ext>
            </a:extLst>
          </p:cNvPr>
          <p:cNvSpPr txBox="1">
            <a:spLocks/>
          </p:cNvSpPr>
          <p:nvPr/>
        </p:nvSpPr>
        <p:spPr>
          <a:xfrm>
            <a:off x="1921697" y="2904553"/>
            <a:ext cx="1378094" cy="3314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(Repositories)</a:t>
            </a:r>
          </a:p>
          <a:p>
            <a:r>
              <a:rPr lang="en-US" dirty="0"/>
              <a:t>Course</a:t>
            </a:r>
          </a:p>
          <a:p>
            <a:r>
              <a:rPr lang="en-US" dirty="0"/>
              <a:t>Major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Student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0C82940-F284-4C89-8A07-A2D1DC9543F7}"/>
              </a:ext>
            </a:extLst>
          </p:cNvPr>
          <p:cNvSpPr txBox="1">
            <a:spLocks/>
          </p:cNvSpPr>
          <p:nvPr/>
        </p:nvSpPr>
        <p:spPr>
          <a:xfrm>
            <a:off x="5604697" y="2904067"/>
            <a:ext cx="2121319" cy="3314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(Admin)	</a:t>
            </a:r>
          </a:p>
          <a:p>
            <a:r>
              <a:rPr lang="en-US" dirty="0"/>
              <a:t>[Add, Edit, Delete]</a:t>
            </a:r>
          </a:p>
          <a:p>
            <a:r>
              <a:rPr lang="en-US" dirty="0"/>
              <a:t>Course	</a:t>
            </a:r>
          </a:p>
          <a:p>
            <a:r>
              <a:rPr lang="en-US" dirty="0"/>
              <a:t>Major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---------------------------------</a:t>
            </a:r>
          </a:p>
          <a:p>
            <a:r>
              <a:rPr lang="en-US" dirty="0"/>
              <a:t>[List]</a:t>
            </a:r>
          </a:p>
          <a:p>
            <a:r>
              <a:rPr lang="en-US" dirty="0"/>
              <a:t>Courses</a:t>
            </a:r>
          </a:p>
          <a:p>
            <a:r>
              <a:rPr lang="en-US" dirty="0"/>
              <a:t>Majors</a:t>
            </a:r>
          </a:p>
          <a:p>
            <a:r>
              <a:rPr lang="en-US" dirty="0"/>
              <a:t>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8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9D60-7163-4DD5-8FE9-BE9447CB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1128169"/>
          </a:xfrm>
        </p:spPr>
        <p:txBody>
          <a:bodyPr/>
          <a:lstStyle/>
          <a:p>
            <a:r>
              <a:rPr lang="en-US" dirty="0"/>
              <a:t>Advanced model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9C151-9407-4846-A416-1C89BFF0F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467" y="2345635"/>
            <a:ext cx="10144654" cy="230256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This application has Data models as well as Repositories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 create my data models to hold all of the information that needs to be set (Example: State Name or Student Name)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Models represent my data structure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All of my data is stored in static repositories</a:t>
            </a:r>
          </a:p>
        </p:txBody>
      </p:sp>
    </p:spTree>
    <p:extLst>
      <p:ext uri="{BB962C8B-B14F-4D97-AF65-F5344CB8AC3E}">
        <p14:creationId xmlns:p14="http://schemas.microsoft.com/office/powerpoint/2010/main" val="330220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9D60-7163-4DD5-8FE9-BE9447CB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1128169"/>
          </a:xfrm>
        </p:spPr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9C151-9407-4846-A416-1C89BFF0F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467" y="2345635"/>
            <a:ext cx="10144654" cy="230256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view is the interface that the user interacts with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This is where the user will enter and see all data on the screen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user can navigate through the views to view Courses, Majors, Student information and States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There are Edit, Add and Delete views for each data model.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Each view uses the same layout page, Additionally the student view uses a partial layout page so that it can display student home and student list on the side of the page</a:t>
            </a:r>
          </a:p>
        </p:txBody>
      </p:sp>
    </p:spTree>
    <p:extLst>
      <p:ext uri="{BB962C8B-B14F-4D97-AF65-F5344CB8AC3E}">
        <p14:creationId xmlns:p14="http://schemas.microsoft.com/office/powerpoint/2010/main" val="245319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9D60-7163-4DD5-8FE9-BE9447CB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1128169"/>
          </a:xfrm>
        </p:spPr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9C151-9407-4846-A416-1C89BFF0F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467" y="2345635"/>
            <a:ext cx="10144654" cy="23025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Controller “controls” everything that is happening in our application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controller will check all of our Validation to make sure that required fields are not blank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controller sends data to the view to be displayed to the user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controller will also handle updating, inserting and deleting data</a:t>
            </a:r>
          </a:p>
        </p:txBody>
      </p:sp>
    </p:spTree>
    <p:extLst>
      <p:ext uri="{BB962C8B-B14F-4D97-AF65-F5344CB8AC3E}">
        <p14:creationId xmlns:p14="http://schemas.microsoft.com/office/powerpoint/2010/main" val="204892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9D60-7163-4DD5-8FE9-BE9447CB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1128169"/>
          </a:xfrm>
        </p:spPr>
        <p:txBody>
          <a:bodyPr/>
          <a:lstStyle/>
          <a:p>
            <a:r>
              <a:rPr lang="en-US" dirty="0"/>
              <a:t>Razor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9C151-9407-4846-A416-1C89BFF0F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467" y="2345635"/>
            <a:ext cx="10144654" cy="108336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Razor is enabling the application to use C# code in HTML Views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application uses Razor in views to display table data and enables us to process form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6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9D60-7163-4DD5-8FE9-BE9447CB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1128169"/>
          </a:xfrm>
        </p:spPr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9C151-9407-4846-A416-1C89BFF0F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467" y="2345635"/>
            <a:ext cx="10144654" cy="23025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 in my project makes sure that users cannot enter any information into fields that are required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Utilizes validation to require certain fields to be populated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Validation also displays error messages to the user if validation fails</a:t>
            </a:r>
          </a:p>
        </p:txBody>
      </p:sp>
    </p:spTree>
    <p:extLst>
      <p:ext uri="{BB962C8B-B14F-4D97-AF65-F5344CB8AC3E}">
        <p14:creationId xmlns:p14="http://schemas.microsoft.com/office/powerpoint/2010/main" val="24476429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119</TotalTime>
  <Words>307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</vt:lpstr>
      <vt:lpstr>Vapor Trail</vt:lpstr>
      <vt:lpstr>Student Information  System</vt:lpstr>
      <vt:lpstr>MVC APPLICATION</vt:lpstr>
      <vt:lpstr>Advanced model building</vt:lpstr>
      <vt:lpstr>Views</vt:lpstr>
      <vt:lpstr>Controllers</vt:lpstr>
      <vt:lpstr>Razor</vt:lpstr>
      <vt:lpstr>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Information  System</dc:title>
  <dc:creator>ryan richardson</dc:creator>
  <cp:lastModifiedBy>ryan richardson</cp:lastModifiedBy>
  <cp:revision>5</cp:revision>
  <dcterms:created xsi:type="dcterms:W3CDTF">2019-03-12T02:33:15Z</dcterms:created>
  <dcterms:modified xsi:type="dcterms:W3CDTF">2019-03-12T15:59:17Z</dcterms:modified>
</cp:coreProperties>
</file>