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0" y="48"/>
      </p:cViewPr>
      <p:guideLst/>
    </p:cSldViewPr>
  </p:slideViewPr>
  <p:notesTextViewPr>
    <p:cViewPr>
      <p:scale>
        <a:sx n="1" d="1"/>
        <a:sy n="1" d="1"/>
      </p:scale>
      <p:origin x="0" y="-4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956EC-C3E8-491D-9A83-475AB94E9505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D0D7C-4EA8-4B28-BDD6-004A70411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55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Notas que contienen algunos puntos de discusión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D0D7C-4EA8-4B28-BDD6-004A704118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1799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852F-3D2C-8C42-0776-3C721B147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F41C7-B814-DFF6-F3C7-FE760F80C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D9FF6-098E-BF11-2FBC-66878F575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B19-F126-4863-9B25-B6355BF2E263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AD0CE-2D3B-EEC8-AA9C-ABDB41B0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FDFDF-5819-207D-62B6-7A22C2A5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2ACD-2DB2-4A69-8963-7A699C722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7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F912-19D6-6F90-B3CF-EF6C1331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BBBCA-2900-FC1C-7491-58B0D5DF6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7942F-0ADE-0A20-9B42-F00B9FC6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B19-F126-4863-9B25-B6355BF2E263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28580-17A5-8E96-B040-7032047F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2951-0890-5D9A-2363-285672FA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2ACD-2DB2-4A69-8963-7A699C722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4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3219CC-29BC-8301-4F3B-391CEE5B3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8F45D-E91F-E0D5-E113-4C8A9E81C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F3AC9-9650-515A-4A28-AE575421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B19-F126-4863-9B25-B6355BF2E263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0D2F6-071A-4BF3-532B-DC484D87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38F22-2E1B-93DF-16BC-0779DA19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2ACD-2DB2-4A69-8963-7A699C722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5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4F6F2-F52D-9C0B-D62C-20971A01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54F83-582C-4BC0-8963-533137A3B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BC41D-EA3D-64E0-C793-C72F71B30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B19-F126-4863-9B25-B6355BF2E263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4CC6A-EB3B-863D-91E3-03ACB9CE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16CE8-3715-0104-1C7E-7BB3A43B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2ACD-2DB2-4A69-8963-7A699C722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5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57218-E28C-4A70-E35D-5C872CBA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41F83-6E9E-4879-193A-76D78A470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8ADE-6474-407B-099D-8D3F6F19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B19-F126-4863-9B25-B6355BF2E263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CBFF7-7126-5172-E3D9-F90BCED4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71DC3-5494-11C7-17CD-B1DAFC01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2ACD-2DB2-4A69-8963-7A699C722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5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AFFC-8EC1-3B46-6CAF-CB0120A8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10511-47F6-AF15-5B42-EAA85955E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8424E-CB11-08A6-BADA-F07DCF41C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A20A5-5CBD-3222-A207-4CCCECA3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B19-F126-4863-9B25-B6355BF2E263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B10E8-D8D5-C03A-EEB5-2227B2CE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C9745-ACD9-07F8-6B58-57412CDE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2ACD-2DB2-4A69-8963-7A699C722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0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5416-BD5D-1BB6-A6D9-44BB0E93D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C15D7-0308-955E-0008-CC6442224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4A830-642D-65A5-4A8A-3EE451E8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6CD12-912C-4A1F-912E-E34F9B476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C5DBD-BA7E-B377-BF8F-F5AD35186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24273-A71C-6DE9-A30E-08B59470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B19-F126-4863-9B25-B6355BF2E263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70527-9BE5-F52C-8174-F08E7D91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4BE74-8242-75EB-F5D3-D8444781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2ACD-2DB2-4A69-8963-7A699C722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4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C52F-3E5B-27EF-8C83-D0230AB3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B575A1-AAF3-8814-4598-ED408B184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B19-F126-4863-9B25-B6355BF2E263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109CD-47DC-E208-EE2C-A1971669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DAAFA-6127-D526-0D6A-85654790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2ACD-2DB2-4A69-8963-7A699C722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7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C1F0A2-D996-5449-877B-7E084933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B19-F126-4863-9B25-B6355BF2E263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2FCDB-0CC7-0EC3-885B-592BD0CF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9DE35-3233-C262-249F-5B0A2A77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2ACD-2DB2-4A69-8963-7A699C722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2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34A30-651A-E0D4-1CCA-2B81688C5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BE455-62E4-020A-ACE7-941FEF001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8756E-0B5E-F2FA-B28A-B45B53DD8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1573E-E23E-13C5-0623-46B7BAB7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B19-F126-4863-9B25-B6355BF2E263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63937-F48A-1FB1-658E-37EA71C2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60C6F-2B46-FC4C-FE68-03A67526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2ACD-2DB2-4A69-8963-7A699C722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1EF82-7D8D-B2DE-2E44-DB863F290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869D85-C864-9F66-4EA7-C66E4D975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465BD-BE8C-293B-9E70-7EC598826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7AE76-28C6-CCFF-7BBD-63000D98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B19-F126-4863-9B25-B6355BF2E263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62EDA-2186-BB67-0BA4-32874247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AEC4E-452F-4DAE-3BED-FBFBD2082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2ACD-2DB2-4A69-8963-7A699C722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8768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2C0FE1-E85A-0AD4-BBB0-E0929F98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496E1-DE36-9DAC-94C4-EFE23745D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C3EA5-29D2-B87C-58C2-85D5C0C56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AE4B19-F126-4863-9B25-B6355BF2E263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AFFE4-3523-DDA6-4F13-419ABE6EE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07D3D-4B6F-CB61-F8F1-52AF7BD93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FF2ACD-2DB2-4A69-8963-7A699C722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6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26E4-F72E-4F2B-4FCA-8651DDB3C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Prueba Powerpoint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13696-1A9A-42A8-D6F0-FCED0A93D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Esta es una prueba para leer con python</a:t>
            </a:r>
          </a:p>
        </p:txBody>
      </p:sp>
    </p:spTree>
    <p:extLst>
      <p:ext uri="{BB962C8B-B14F-4D97-AF65-F5344CB8AC3E}">
        <p14:creationId xmlns:p14="http://schemas.microsoft.com/office/powerpoint/2010/main" val="31026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5944-A9EB-981A-D103-1B45F237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Título para diapositiva con contenido básico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8AB57-F3DF-80C1-972C-0D6859C20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Este es un punto en el cuadro de texto predeterminado</a:t>
            </a:r>
          </a:p>
          <a:p>
            <a:pPr lvl="1"/>
            <a:r>
              <a:t>Un sub-punto</a:t>
            </a:r>
          </a:p>
        </p:txBody>
      </p:sp>
    </p:spTree>
    <p:extLst>
      <p:ext uri="{BB962C8B-B14F-4D97-AF65-F5344CB8AC3E}">
        <p14:creationId xmlns:p14="http://schemas.microsoft.com/office/powerpoint/2010/main" val="47251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8957D-2116-68B8-477A-CDCA4EC7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Título para diapositiva con cuadros de texto y formas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17951-71A5-3B3E-021A-A2916379EC62}"/>
              </a:ext>
            </a:extLst>
          </p:cNvPr>
          <p:cNvSpPr txBox="1"/>
          <p:nvPr/>
        </p:nvSpPr>
        <p:spPr>
          <a:xfrm>
            <a:off x="1057835" y="2456329"/>
            <a:ext cx="241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Este es un cuadro de texto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F116B99E-2DF4-D6B7-0361-1E53C1EDEA7D}"/>
              </a:ext>
            </a:extLst>
          </p:cNvPr>
          <p:cNvSpPr/>
          <p:nvPr/>
        </p:nvSpPr>
        <p:spPr>
          <a:xfrm>
            <a:off x="4993341" y="2689412"/>
            <a:ext cx="5262283" cy="2061882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Esta es una forma con texto</a:t>
            </a:r>
          </a:p>
        </p:txBody>
      </p:sp>
    </p:spTree>
    <p:extLst>
      <p:ext uri="{BB962C8B-B14F-4D97-AF65-F5344CB8AC3E}">
        <p14:creationId xmlns:p14="http://schemas.microsoft.com/office/powerpoint/2010/main" val="1754391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6DB1-3C2D-B542-2BC8-9B4E9430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Título para diapositiva con una tabla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FE922A-BD5E-8E5F-25E7-61B9DF55C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458103"/>
              </p:ext>
            </p:extLst>
          </p:nvPr>
        </p:nvGraphicFramePr>
        <p:xfrm>
          <a:off x="2032000" y="268732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36471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34181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t>Fruta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Número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713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Manzana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43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Naranja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03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6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487F-1053-15B7-A28F-D48331CD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Título para diapositiva con notas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B3E80-AC2B-EBAB-0BA5-F7521E750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80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71</Words>
  <Application>Microsoft Office PowerPoint</Application>
  <PresentationFormat>Widescreen</PresentationFormat>
  <Paragraphs>18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Test Powerpoint</vt:lpstr>
      <vt:lpstr>Title for slide with basic content</vt:lpstr>
      <vt:lpstr>Title for slide with text boxes and shapes</vt:lpstr>
      <vt:lpstr>Title for slide with a table</vt:lpstr>
      <vt:lpstr>Title for slide with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Jaiden Schutz</dc:creator>
  <cp:lastModifiedBy>Jaiden Schutz</cp:lastModifiedBy>
  <cp:revision>2</cp:revision>
  <dcterms:created xsi:type="dcterms:W3CDTF">2025-07-18T16:08:04Z</dcterms:created>
  <dcterms:modified xsi:type="dcterms:W3CDTF">2025-07-18T20:01:33Z</dcterms:modified>
</cp:coreProperties>
</file>