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7AABF-53DA-4B94-AA63-71EEA71742F0}" v="18" dt="2020-10-09T04:31:02.123"/>
    <p1510:client id="{D8FE4B05-9892-4DA3-A955-715F2D867A4C}" v="9" dt="2020-10-09T04:56:46.61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32" autoAdjust="0"/>
  </p:normalViewPr>
  <p:slideViewPr>
    <p:cSldViewPr snapToGrid="0">
      <p:cViewPr varScale="1">
        <p:scale>
          <a:sx n="103" d="100"/>
          <a:sy n="103" d="100"/>
        </p:scale>
        <p:origin x="14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yi He (FA Talent)" userId="S::v-hexin@microsoft.com::f7a72066-85a2-471a-bde7-7b89d643ec14" providerId="AD" clId="Web-{D8FE4B05-9892-4DA3-A955-715F2D867A4C}"/>
    <pc:docChg chg="modSld">
      <pc:chgData name="Xinyi He (FA Talent)" userId="S::v-hexin@microsoft.com::f7a72066-85a2-471a-bde7-7b89d643ec14" providerId="AD" clId="Web-{D8FE4B05-9892-4DA3-A955-715F2D867A4C}" dt="2020-10-09T04:56:46.614" v="8" actId="1076"/>
      <pc:docMkLst>
        <pc:docMk/>
      </pc:docMkLst>
      <pc:sldChg chg="modSp">
        <pc:chgData name="Xinyi He (FA Talent)" userId="S::v-hexin@microsoft.com::f7a72066-85a2-471a-bde7-7b89d643ec14" providerId="AD" clId="Web-{D8FE4B05-9892-4DA3-A955-715F2D867A4C}" dt="2020-10-09T04:56:46.614" v="8" actId="1076"/>
        <pc:sldMkLst>
          <pc:docMk/>
          <pc:sldMk cId="660852356" sldId="258"/>
        </pc:sldMkLst>
        <pc:spChg chg="mod">
          <ac:chgData name="Xinyi He (FA Talent)" userId="S::v-hexin@microsoft.com::f7a72066-85a2-471a-bde7-7b89d643ec14" providerId="AD" clId="Web-{D8FE4B05-9892-4DA3-A955-715F2D867A4C}" dt="2020-10-09T04:56:46.614" v="8" actId="1076"/>
          <ac:spMkLst>
            <pc:docMk/>
            <pc:sldMk cId="660852356" sldId="258"/>
            <ac:spMk id="39" creationId="{541840EE-B36E-42E4-A5E0-DB31DE09A413}"/>
          </ac:spMkLst>
        </pc:spChg>
      </pc:sldChg>
    </pc:docChg>
  </pc:docChgLst>
  <pc:docChgLst>
    <pc:chgData name="Yue Zhang (FA Talent)" userId="d70f6441-b358-4d9b-b4e1-144db37e55e2" providerId="ADAL" clId="{5277AABF-53DA-4B94-AA63-71EEA71742F0}"/>
    <pc:docChg chg="undo custSel mod addSld delSld modSld">
      <pc:chgData name="Yue Zhang (FA Talent)" userId="d70f6441-b358-4d9b-b4e1-144db37e55e2" providerId="ADAL" clId="{5277AABF-53DA-4B94-AA63-71EEA71742F0}" dt="2020-10-09T04:35:28.891" v="780" actId="20577"/>
      <pc:docMkLst>
        <pc:docMk/>
      </pc:docMkLst>
      <pc:sldChg chg="delSp modSp new mod">
        <pc:chgData name="Yue Zhang (FA Talent)" userId="d70f6441-b358-4d9b-b4e1-144db37e55e2" providerId="ADAL" clId="{5277AABF-53DA-4B94-AA63-71EEA71742F0}" dt="2020-10-09T03:43:03.333" v="413" actId="27636"/>
        <pc:sldMkLst>
          <pc:docMk/>
          <pc:sldMk cId="2918366193" sldId="256"/>
        </pc:sldMkLst>
        <pc:spChg chg="mod">
          <ac:chgData name="Yue Zhang (FA Talent)" userId="d70f6441-b358-4d9b-b4e1-144db37e55e2" providerId="ADAL" clId="{5277AABF-53DA-4B94-AA63-71EEA71742F0}" dt="2020-10-09T03:43:03.333" v="413" actId="27636"/>
          <ac:spMkLst>
            <pc:docMk/>
            <pc:sldMk cId="2918366193" sldId="256"/>
            <ac:spMk id="2" creationId="{35C7D7F5-B505-48CE-90AA-D93D55113FCA}"/>
          </ac:spMkLst>
        </pc:spChg>
        <pc:spChg chg="del">
          <ac:chgData name="Yue Zhang (FA Talent)" userId="d70f6441-b358-4d9b-b4e1-144db37e55e2" providerId="ADAL" clId="{5277AABF-53DA-4B94-AA63-71EEA71742F0}" dt="2020-10-09T03:22:42.929" v="27" actId="478"/>
          <ac:spMkLst>
            <pc:docMk/>
            <pc:sldMk cId="2918366193" sldId="256"/>
            <ac:spMk id="3" creationId="{84C319FF-D68E-48B1-8BDD-1B3A195BC5E7}"/>
          </ac:spMkLst>
        </pc:spChg>
      </pc:sldChg>
      <pc:sldChg chg="addSp delSp modSp new mod setBg setClrOvrMap delDesignElem modNotesTx">
        <pc:chgData name="Yue Zhang (FA Talent)" userId="d70f6441-b358-4d9b-b4e1-144db37e55e2" providerId="ADAL" clId="{5277AABF-53DA-4B94-AA63-71EEA71742F0}" dt="2020-10-09T03:43:13.221" v="414" actId="1076"/>
        <pc:sldMkLst>
          <pc:docMk/>
          <pc:sldMk cId="1797118494" sldId="257"/>
        </pc:sldMkLst>
        <pc:spChg chg="mod">
          <ac:chgData name="Yue Zhang (FA Talent)" userId="d70f6441-b358-4d9b-b4e1-144db37e55e2" providerId="ADAL" clId="{5277AABF-53DA-4B94-AA63-71EEA71742F0}" dt="2020-10-09T03:26:46.328" v="80" actId="20577"/>
          <ac:spMkLst>
            <pc:docMk/>
            <pc:sldMk cId="1797118494" sldId="257"/>
            <ac:spMk id="2" creationId="{0287A1E0-3BCE-48A0-B984-841043007054}"/>
          </ac:spMkLst>
        </pc:spChg>
        <pc:spChg chg="add del mod">
          <ac:chgData name="Yue Zhang (FA Talent)" userId="d70f6441-b358-4d9b-b4e1-144db37e55e2" providerId="ADAL" clId="{5277AABF-53DA-4B94-AA63-71EEA71742F0}" dt="2020-10-09T03:24:04.293" v="43" actId="26606"/>
          <ac:spMkLst>
            <pc:docMk/>
            <pc:sldMk cId="1797118494" sldId="257"/>
            <ac:spMk id="3" creationId="{541840EE-B36E-42E4-A5E0-DB31DE09A413}"/>
          </ac:spMkLst>
        </pc:spChg>
        <pc:spChg chg="add del">
          <ac:chgData name="Yue Zhang (FA Talent)" userId="d70f6441-b358-4d9b-b4e1-144db37e55e2" providerId="ADAL" clId="{5277AABF-53DA-4B94-AA63-71EEA71742F0}" dt="2020-10-09T03:23:59.481" v="32" actId="26606"/>
          <ac:spMkLst>
            <pc:docMk/>
            <pc:sldMk cId="1797118494" sldId="257"/>
            <ac:spMk id="8" creationId="{CADF2543-1B6F-4FBC-A7AF-53A0430E05AB}"/>
          </ac:spMkLst>
        </pc:spChg>
        <pc:spChg chg="add del">
          <ac:chgData name="Yue Zhang (FA Talent)" userId="d70f6441-b358-4d9b-b4e1-144db37e55e2" providerId="ADAL" clId="{5277AABF-53DA-4B94-AA63-71EEA71742F0}" dt="2020-10-09T03:23:59.813" v="34" actId="26606"/>
          <ac:spMkLst>
            <pc:docMk/>
            <pc:sldMk cId="1797118494" sldId="257"/>
            <ac:spMk id="17" creationId="{290FE681-1E05-478A-89DC-5F7AB37CFD77}"/>
          </ac:spMkLst>
        </pc:spChg>
        <pc:spChg chg="add del">
          <ac:chgData name="Yue Zhang (FA Talent)" userId="d70f6441-b358-4d9b-b4e1-144db37e55e2" providerId="ADAL" clId="{5277AABF-53DA-4B94-AA63-71EEA71742F0}" dt="2020-10-09T03:24:01.217" v="36" actId="26606"/>
          <ac:spMkLst>
            <pc:docMk/>
            <pc:sldMk cId="1797118494" sldId="257"/>
            <ac:spMk id="20" creationId="{AD2D45C7-2E37-44FD-AC77-116CD14B9ED9}"/>
          </ac:spMkLst>
        </pc:spChg>
        <pc:spChg chg="add del">
          <ac:chgData name="Yue Zhang (FA Talent)" userId="d70f6441-b358-4d9b-b4e1-144db37e55e2" providerId="ADAL" clId="{5277AABF-53DA-4B94-AA63-71EEA71742F0}" dt="2020-10-09T03:24:01.217" v="36" actId="26606"/>
          <ac:spMkLst>
            <pc:docMk/>
            <pc:sldMk cId="1797118494" sldId="257"/>
            <ac:spMk id="21" creationId="{1FF88480-2CF1-4C54-8CE3-2CA9CD9FF896}"/>
          </ac:spMkLst>
        </pc:spChg>
        <pc:spChg chg="add del">
          <ac:chgData name="Yue Zhang (FA Talent)" userId="d70f6441-b358-4d9b-b4e1-144db37e55e2" providerId="ADAL" clId="{5277AABF-53DA-4B94-AA63-71EEA71742F0}" dt="2020-10-09T03:24:02.051" v="38" actId="26606"/>
          <ac:spMkLst>
            <pc:docMk/>
            <pc:sldMk cId="1797118494" sldId="257"/>
            <ac:spMk id="23" creationId="{290FE681-1E05-478A-89DC-5F7AB37CFD77}"/>
          </ac:spMkLst>
        </pc:spChg>
        <pc:spChg chg="add del">
          <ac:chgData name="Yue Zhang (FA Talent)" userId="d70f6441-b358-4d9b-b4e1-144db37e55e2" providerId="ADAL" clId="{5277AABF-53DA-4B94-AA63-71EEA71742F0}" dt="2020-10-09T03:24:03.237" v="40" actId="26606"/>
          <ac:spMkLst>
            <pc:docMk/>
            <pc:sldMk cId="1797118494" sldId="257"/>
            <ac:spMk id="28" creationId="{7E134C76-7FB4-4BB7-9322-DD8A4B179ACD}"/>
          </ac:spMkLst>
        </pc:spChg>
        <pc:spChg chg="add del">
          <ac:chgData name="Yue Zhang (FA Talent)" userId="d70f6441-b358-4d9b-b4e1-144db37e55e2" providerId="ADAL" clId="{5277AABF-53DA-4B94-AA63-71EEA71742F0}" dt="2020-10-09T03:24:03.237" v="40" actId="26606"/>
          <ac:spMkLst>
            <pc:docMk/>
            <pc:sldMk cId="1797118494" sldId="257"/>
            <ac:spMk id="29" creationId="{C0C57804-4F33-4D85-AA3E-DA0F214BBD91}"/>
          </ac:spMkLst>
        </pc:spChg>
        <pc:spChg chg="add del">
          <ac:chgData name="Yue Zhang (FA Talent)" userId="d70f6441-b358-4d9b-b4e1-144db37e55e2" providerId="ADAL" clId="{5277AABF-53DA-4B94-AA63-71EEA71742F0}" dt="2020-10-09T03:24:04.293" v="42" actId="26606"/>
          <ac:spMkLst>
            <pc:docMk/>
            <pc:sldMk cId="1797118494" sldId="257"/>
            <ac:spMk id="31" creationId="{7509B08A-C1EC-478C-86AF-60ADE06D9BBB}"/>
          </ac:spMkLst>
        </pc:spChg>
        <pc:spChg chg="add del">
          <ac:chgData name="Yue Zhang (FA Talent)" userId="d70f6441-b358-4d9b-b4e1-144db37e55e2" providerId="ADAL" clId="{5277AABF-53DA-4B94-AA63-71EEA71742F0}" dt="2020-10-09T03:24:04.293" v="42" actId="26606"/>
          <ac:spMkLst>
            <pc:docMk/>
            <pc:sldMk cId="1797118494" sldId="257"/>
            <ac:spMk id="32" creationId="{221CC330-4259-4C32-BF8B-5FE13FFABB3A}"/>
          </ac:spMkLst>
        </pc:spChg>
        <pc:spChg chg="add del">
          <ac:chgData name="Yue Zhang (FA Talent)" userId="d70f6441-b358-4d9b-b4e1-144db37e55e2" providerId="ADAL" clId="{5277AABF-53DA-4B94-AA63-71EEA71742F0}" dt="2020-10-09T03:24:04.293" v="42" actId="26606"/>
          <ac:spMkLst>
            <pc:docMk/>
            <pc:sldMk cId="1797118494" sldId="257"/>
            <ac:spMk id="33" creationId="{541840EE-B36E-42E4-A5E0-DB31DE09A413}"/>
          </ac:spMkLst>
        </pc:spChg>
        <pc:spChg chg="add del">
          <ac:chgData name="Yue Zhang (FA Talent)" userId="d70f6441-b358-4d9b-b4e1-144db37e55e2" providerId="ADAL" clId="{5277AABF-53DA-4B94-AA63-71EEA71742F0}" dt="2020-10-09T03:24:27.444" v="45"/>
          <ac:spMkLst>
            <pc:docMk/>
            <pc:sldMk cId="1797118494" sldId="257"/>
            <ac:spMk id="35" creationId="{CADF2543-1B6F-4FBC-A7AF-53A0430E05AB}"/>
          </ac:spMkLst>
        </pc:spChg>
        <pc:spChg chg="add mod">
          <ac:chgData name="Yue Zhang (FA Talent)" userId="d70f6441-b358-4d9b-b4e1-144db37e55e2" providerId="ADAL" clId="{5277AABF-53DA-4B94-AA63-71EEA71742F0}" dt="2020-10-09T03:29:48.304" v="225" actId="20577"/>
          <ac:spMkLst>
            <pc:docMk/>
            <pc:sldMk cId="1797118494" sldId="257"/>
            <ac:spMk id="39" creationId="{541840EE-B36E-42E4-A5E0-DB31DE09A413}"/>
          </ac:spMkLst>
        </pc:spChg>
        <pc:grpChg chg="add del">
          <ac:chgData name="Yue Zhang (FA Talent)" userId="d70f6441-b358-4d9b-b4e1-144db37e55e2" providerId="ADAL" clId="{5277AABF-53DA-4B94-AA63-71EEA71742F0}" dt="2020-10-09T03:23:59.481" v="32" actId="26606"/>
          <ac:grpSpMkLst>
            <pc:docMk/>
            <pc:sldMk cId="1797118494" sldId="257"/>
            <ac:grpSpMk id="10" creationId="{A80A6E81-6B71-43DF-877B-E964A9A4CB68}"/>
          </ac:grpSpMkLst>
        </pc:grpChg>
        <pc:grpChg chg="add del">
          <ac:chgData name="Yue Zhang (FA Talent)" userId="d70f6441-b358-4d9b-b4e1-144db37e55e2" providerId="ADAL" clId="{5277AABF-53DA-4B94-AA63-71EEA71742F0}" dt="2020-10-09T03:24:27.444" v="45"/>
          <ac:grpSpMkLst>
            <pc:docMk/>
            <pc:sldMk cId="1797118494" sldId="257"/>
            <ac:grpSpMk id="36" creationId="{A80A6E81-6B71-43DF-877B-E964A9A4CB68}"/>
          </ac:grpSpMkLst>
        </pc:grpChg>
        <pc:picChg chg="add mod">
          <ac:chgData name="Yue Zhang (FA Talent)" userId="d70f6441-b358-4d9b-b4e1-144db37e55e2" providerId="ADAL" clId="{5277AABF-53DA-4B94-AA63-71EEA71742F0}" dt="2020-10-09T03:43:13.221" v="414" actId="1076"/>
          <ac:picMkLst>
            <pc:docMk/>
            <pc:sldMk cId="1797118494" sldId="257"/>
            <ac:picMk id="5" creationId="{B0419CD5-772C-44CB-860C-3071A2E491A7}"/>
          </ac:picMkLst>
        </pc:picChg>
        <pc:cxnChg chg="add del">
          <ac:chgData name="Yue Zhang (FA Talent)" userId="d70f6441-b358-4d9b-b4e1-144db37e55e2" providerId="ADAL" clId="{5277AABF-53DA-4B94-AA63-71EEA71742F0}" dt="2020-10-09T03:24:03.237" v="40" actId="26606"/>
          <ac:cxnSpMkLst>
            <pc:docMk/>
            <pc:sldMk cId="1797118494" sldId="257"/>
            <ac:cxnSpMk id="12" creationId="{4A4F266A-F2F7-47CD-8BBC-E3777E982FD2}"/>
          </ac:cxnSpMkLst>
        </pc:cxnChg>
        <pc:cxnChg chg="add del">
          <ac:chgData name="Yue Zhang (FA Talent)" userId="d70f6441-b358-4d9b-b4e1-144db37e55e2" providerId="ADAL" clId="{5277AABF-53DA-4B94-AA63-71EEA71742F0}" dt="2020-10-09T03:24:03.237" v="40" actId="26606"/>
          <ac:cxnSpMkLst>
            <pc:docMk/>
            <pc:sldMk cId="1797118494" sldId="257"/>
            <ac:cxnSpMk id="14" creationId="{20D69C80-8919-4A32-B897-F2A21F940574}"/>
          </ac:cxnSpMkLst>
        </pc:cxnChg>
        <pc:cxnChg chg="add del">
          <ac:chgData name="Yue Zhang (FA Talent)" userId="d70f6441-b358-4d9b-b4e1-144db37e55e2" providerId="ADAL" clId="{5277AABF-53DA-4B94-AA63-71EEA71742F0}" dt="2020-10-09T03:24:03.237" v="40" actId="26606"/>
          <ac:cxnSpMkLst>
            <pc:docMk/>
            <pc:sldMk cId="1797118494" sldId="257"/>
            <ac:cxnSpMk id="16" creationId="{F427B072-CC5B-481B-9719-8CD4C54444BE}"/>
          </ac:cxnSpMkLst>
        </pc:cxnChg>
        <pc:cxnChg chg="add del">
          <ac:chgData name="Yue Zhang (FA Talent)" userId="d70f6441-b358-4d9b-b4e1-144db37e55e2" providerId="ADAL" clId="{5277AABF-53DA-4B94-AA63-71EEA71742F0}" dt="2020-10-09T03:23:59.813" v="34" actId="26606"/>
          <ac:cxnSpMkLst>
            <pc:docMk/>
            <pc:sldMk cId="1797118494" sldId="257"/>
            <ac:cxnSpMk id="18" creationId="{2E2F21DC-5F0E-42CF-B89C-C1E25E175CB8}"/>
          </ac:cxnSpMkLst>
        </pc:cxnChg>
        <pc:cxnChg chg="add del">
          <ac:chgData name="Yue Zhang (FA Talent)" userId="d70f6441-b358-4d9b-b4e1-144db37e55e2" providerId="ADAL" clId="{5277AABF-53DA-4B94-AA63-71EEA71742F0}" dt="2020-10-09T03:24:02.051" v="38" actId="26606"/>
          <ac:cxnSpMkLst>
            <pc:docMk/>
            <pc:sldMk cId="1797118494" sldId="257"/>
            <ac:cxnSpMk id="24" creationId="{2E2F21DC-5F0E-42CF-B89C-C1E25E175CB8}"/>
          </ac:cxnSpMkLst>
        </pc:cxnChg>
        <pc:cxnChg chg="add del">
          <ac:chgData name="Yue Zhang (FA Talent)" userId="d70f6441-b358-4d9b-b4e1-144db37e55e2" providerId="ADAL" clId="{5277AABF-53DA-4B94-AA63-71EEA71742F0}" dt="2020-10-09T03:24:03.237" v="40" actId="26606"/>
          <ac:cxnSpMkLst>
            <pc:docMk/>
            <pc:sldMk cId="1797118494" sldId="257"/>
            <ac:cxnSpMk id="26" creationId="{FEB90296-CFE0-401D-9CA3-32966EC4F01D}"/>
          </ac:cxnSpMkLst>
        </pc:cxnChg>
        <pc:cxnChg chg="add del">
          <ac:chgData name="Yue Zhang (FA Talent)" userId="d70f6441-b358-4d9b-b4e1-144db37e55e2" providerId="ADAL" clId="{5277AABF-53DA-4B94-AA63-71EEA71742F0}" dt="2020-10-09T03:24:03.237" v="40" actId="26606"/>
          <ac:cxnSpMkLst>
            <pc:docMk/>
            <pc:sldMk cId="1797118494" sldId="257"/>
            <ac:cxnSpMk id="27" creationId="{08C9B4EE-7611-4ED9-B356-7BDD377C39B0}"/>
          </ac:cxnSpMkLst>
        </pc:cxnChg>
      </pc:sldChg>
      <pc:sldChg chg="addSp modSp add mod">
        <pc:chgData name="Yue Zhang (FA Talent)" userId="d70f6441-b358-4d9b-b4e1-144db37e55e2" providerId="ADAL" clId="{5277AABF-53DA-4B94-AA63-71EEA71742F0}" dt="2020-10-09T03:43:27.989" v="415" actId="1076"/>
        <pc:sldMkLst>
          <pc:docMk/>
          <pc:sldMk cId="660852356" sldId="258"/>
        </pc:sldMkLst>
        <pc:spChg chg="mod">
          <ac:chgData name="Yue Zhang (FA Talent)" userId="d70f6441-b358-4d9b-b4e1-144db37e55e2" providerId="ADAL" clId="{5277AABF-53DA-4B94-AA63-71EEA71742F0}" dt="2020-10-09T03:32:12.387" v="289"/>
          <ac:spMkLst>
            <pc:docMk/>
            <pc:sldMk cId="660852356" sldId="258"/>
            <ac:spMk id="39" creationId="{541840EE-B36E-42E4-A5E0-DB31DE09A413}"/>
          </ac:spMkLst>
        </pc:spChg>
        <pc:picChg chg="add mod">
          <ac:chgData name="Yue Zhang (FA Talent)" userId="d70f6441-b358-4d9b-b4e1-144db37e55e2" providerId="ADAL" clId="{5277AABF-53DA-4B94-AA63-71EEA71742F0}" dt="2020-10-09T03:43:27.989" v="415" actId="1076"/>
          <ac:picMkLst>
            <pc:docMk/>
            <pc:sldMk cId="660852356" sldId="258"/>
            <ac:picMk id="4" creationId="{070E2024-EDA3-41D9-B59C-1D67FFD14BEA}"/>
          </ac:picMkLst>
        </pc:picChg>
      </pc:sldChg>
      <pc:sldChg chg="new del">
        <pc:chgData name="Yue Zhang (FA Talent)" userId="d70f6441-b358-4d9b-b4e1-144db37e55e2" providerId="ADAL" clId="{5277AABF-53DA-4B94-AA63-71EEA71742F0}" dt="2020-10-09T03:31:30.817" v="274" actId="47"/>
        <pc:sldMkLst>
          <pc:docMk/>
          <pc:sldMk cId="3977774830" sldId="258"/>
        </pc:sldMkLst>
      </pc:sldChg>
      <pc:sldChg chg="addSp delSp modSp new del mod setBg">
        <pc:chgData name="Yue Zhang (FA Talent)" userId="d70f6441-b358-4d9b-b4e1-144db37e55e2" providerId="ADAL" clId="{5277AABF-53DA-4B94-AA63-71EEA71742F0}" dt="2020-10-09T03:31:15.915" v="272" actId="47"/>
        <pc:sldMkLst>
          <pc:docMk/>
          <pc:sldMk cId="4126367676" sldId="258"/>
        </pc:sldMkLst>
        <pc:spChg chg="mod">
          <ac:chgData name="Yue Zhang (FA Talent)" userId="d70f6441-b358-4d9b-b4e1-144db37e55e2" providerId="ADAL" clId="{5277AABF-53DA-4B94-AA63-71EEA71742F0}" dt="2020-10-09T03:31:11.647" v="271" actId="26606"/>
          <ac:spMkLst>
            <pc:docMk/>
            <pc:sldMk cId="4126367676" sldId="258"/>
            <ac:spMk id="2" creationId="{F3C62401-462B-4E37-BC5F-07A15E282BB2}"/>
          </ac:spMkLst>
        </pc:spChg>
        <pc:spChg chg="mod">
          <ac:chgData name="Yue Zhang (FA Talent)" userId="d70f6441-b358-4d9b-b4e1-144db37e55e2" providerId="ADAL" clId="{5277AABF-53DA-4B94-AA63-71EEA71742F0}" dt="2020-10-09T03:31:11.647" v="271" actId="26606"/>
          <ac:spMkLst>
            <pc:docMk/>
            <pc:sldMk cId="4126367676" sldId="258"/>
            <ac:spMk id="3" creationId="{B354F3D3-31BB-4DD3-A8E0-E3672D01B304}"/>
          </ac:spMkLst>
        </pc:spChg>
        <pc:spChg chg="add del">
          <ac:chgData name="Yue Zhang (FA Talent)" userId="d70f6441-b358-4d9b-b4e1-144db37e55e2" providerId="ADAL" clId="{5277AABF-53DA-4B94-AA63-71EEA71742F0}" dt="2020-10-09T03:31:11.647" v="271" actId="26606"/>
          <ac:spMkLst>
            <pc:docMk/>
            <pc:sldMk cId="4126367676" sldId="258"/>
            <ac:spMk id="8" creationId="{CB2E6072-4A58-4A16-85F6-67A0FE223FB5}"/>
          </ac:spMkLst>
        </pc:spChg>
        <pc:spChg chg="add del">
          <ac:chgData name="Yue Zhang (FA Talent)" userId="d70f6441-b358-4d9b-b4e1-144db37e55e2" providerId="ADAL" clId="{5277AABF-53DA-4B94-AA63-71EEA71742F0}" dt="2020-10-09T03:31:10.064" v="268" actId="26606"/>
          <ac:spMkLst>
            <pc:docMk/>
            <pc:sldMk cId="4126367676" sldId="258"/>
            <ac:spMk id="51" creationId="{CB2E6072-4A58-4A16-85F6-67A0FE223FB5}"/>
          </ac:spMkLst>
        </pc:spChg>
        <pc:spChg chg="add del">
          <ac:chgData name="Yue Zhang (FA Talent)" userId="d70f6441-b358-4d9b-b4e1-144db37e55e2" providerId="ADAL" clId="{5277AABF-53DA-4B94-AA63-71EEA71742F0}" dt="2020-10-09T03:31:05.238" v="262" actId="26606"/>
          <ac:spMkLst>
            <pc:docMk/>
            <pc:sldMk cId="4126367676" sldId="258"/>
            <ac:spMk id="54" creationId="{6BFC9644-673A-459F-B3C5-9310A4E50E3B}"/>
          </ac:spMkLst>
        </pc:spChg>
        <pc:spChg chg="add del">
          <ac:chgData name="Yue Zhang (FA Talent)" userId="d70f6441-b358-4d9b-b4e1-144db37e55e2" providerId="ADAL" clId="{5277AABF-53DA-4B94-AA63-71EEA71742F0}" dt="2020-10-09T03:31:11.631" v="270" actId="26606"/>
          <ac:spMkLst>
            <pc:docMk/>
            <pc:sldMk cId="4126367676" sldId="258"/>
            <ac:spMk id="84" creationId="{6D29BE04-4454-4832-B83F-10D001BFF94D}"/>
          </ac:spMkLst>
        </pc:spChg>
        <pc:spChg chg="add del">
          <ac:chgData name="Yue Zhang (FA Talent)" userId="d70f6441-b358-4d9b-b4e1-144db37e55e2" providerId="ADAL" clId="{5277AABF-53DA-4B94-AA63-71EEA71742F0}" dt="2020-10-09T03:31:05.238" v="262" actId="26606"/>
          <ac:spMkLst>
            <pc:docMk/>
            <pc:sldMk cId="4126367676" sldId="258"/>
            <ac:spMk id="85" creationId="{7D1C411D-0818-4640-8657-2AF78250C802}"/>
          </ac:spMkLst>
        </pc:spChg>
        <pc:spChg chg="add del">
          <ac:chgData name="Yue Zhang (FA Talent)" userId="d70f6441-b358-4d9b-b4e1-144db37e55e2" providerId="ADAL" clId="{5277AABF-53DA-4B94-AA63-71EEA71742F0}" dt="2020-10-09T03:31:11.631" v="270" actId="26606"/>
          <ac:spMkLst>
            <pc:docMk/>
            <pc:sldMk cId="4126367676" sldId="258"/>
            <ac:spMk id="86" creationId="{98714CE9-3C2C-48E1-8B8F-CFB7735C43D7}"/>
          </ac:spMkLst>
        </pc:spChg>
        <pc:spChg chg="add del">
          <ac:chgData name="Yue Zhang (FA Talent)" userId="d70f6441-b358-4d9b-b4e1-144db37e55e2" providerId="ADAL" clId="{5277AABF-53DA-4B94-AA63-71EEA71742F0}" dt="2020-10-09T03:31:06.106" v="264" actId="26606"/>
          <ac:spMkLst>
            <pc:docMk/>
            <pc:sldMk cId="4126367676" sldId="258"/>
            <ac:spMk id="87" creationId="{EAC88772-6DB3-49EC-9C8A-A0B46ACE37A3}"/>
          </ac:spMkLst>
        </pc:spChg>
        <pc:spChg chg="add del">
          <ac:chgData name="Yue Zhang (FA Talent)" userId="d70f6441-b358-4d9b-b4e1-144db37e55e2" providerId="ADAL" clId="{5277AABF-53DA-4B94-AA63-71EEA71742F0}" dt="2020-10-09T03:31:06.106" v="264" actId="26606"/>
          <ac:spMkLst>
            <pc:docMk/>
            <pc:sldMk cId="4126367676" sldId="258"/>
            <ac:spMk id="88" creationId="{17A3DD84-FAA5-438A-8462-D1E01EA0D624}"/>
          </ac:spMkLst>
        </pc:spChg>
        <pc:spChg chg="add del">
          <ac:chgData name="Yue Zhang (FA Talent)" userId="d70f6441-b358-4d9b-b4e1-144db37e55e2" providerId="ADAL" clId="{5277AABF-53DA-4B94-AA63-71EEA71742F0}" dt="2020-10-09T03:31:11.631" v="270" actId="26606"/>
          <ac:spMkLst>
            <pc:docMk/>
            <pc:sldMk cId="4126367676" sldId="258"/>
            <ac:spMk id="98" creationId="{CC892AB0-7D6D-4FC9-9105-0CB427161889}"/>
          </ac:spMkLst>
        </pc:spChg>
        <pc:spChg chg="add">
          <ac:chgData name="Yue Zhang (FA Talent)" userId="d70f6441-b358-4d9b-b4e1-144db37e55e2" providerId="ADAL" clId="{5277AABF-53DA-4B94-AA63-71EEA71742F0}" dt="2020-10-09T03:31:11.647" v="271" actId="26606"/>
          <ac:spMkLst>
            <pc:docMk/>
            <pc:sldMk cId="4126367676" sldId="258"/>
            <ac:spMk id="102" creationId="{1ECA9AF1-370A-4AF8-9B82-4D11601AA6F5}"/>
          </ac:spMkLst>
        </pc:spChg>
        <pc:spChg chg="add">
          <ac:chgData name="Yue Zhang (FA Talent)" userId="d70f6441-b358-4d9b-b4e1-144db37e55e2" providerId="ADAL" clId="{5277AABF-53DA-4B94-AA63-71EEA71742F0}" dt="2020-10-09T03:31:11.647" v="271" actId="26606"/>
          <ac:spMkLst>
            <pc:docMk/>
            <pc:sldMk cId="4126367676" sldId="258"/>
            <ac:spMk id="103" creationId="{BE9CFF9D-9107-400A-8C5A-09CA2BA7A8F9}"/>
          </ac:spMkLst>
        </pc:spChg>
        <pc:grpChg chg="add del">
          <ac:chgData name="Yue Zhang (FA Talent)" userId="d70f6441-b358-4d9b-b4e1-144db37e55e2" providerId="ADAL" clId="{5277AABF-53DA-4B94-AA63-71EEA71742F0}" dt="2020-10-09T03:31:11.647" v="271" actId="26606"/>
          <ac:grpSpMkLst>
            <pc:docMk/>
            <pc:sldMk cId="4126367676" sldId="258"/>
            <ac:grpSpMk id="10" creationId="{AC1DD88D-B6CF-4188-B28E-41DA602F7AF5}"/>
          </ac:grpSpMkLst>
        </pc:grpChg>
        <pc:grpChg chg="add del">
          <ac:chgData name="Yue Zhang (FA Talent)" userId="d70f6441-b358-4d9b-b4e1-144db37e55e2" providerId="ADAL" clId="{5277AABF-53DA-4B94-AA63-71EEA71742F0}" dt="2020-10-09T03:31:11.647" v="271" actId="26606"/>
          <ac:grpSpMkLst>
            <pc:docMk/>
            <pc:sldMk cId="4126367676" sldId="258"/>
            <ac:grpSpMk id="39" creationId="{455E0AD7-882F-4B4C-B3A7-D4E72D48E46A}"/>
          </ac:grpSpMkLst>
        </pc:grpChg>
        <pc:grpChg chg="add del">
          <ac:chgData name="Yue Zhang (FA Talent)" userId="d70f6441-b358-4d9b-b4e1-144db37e55e2" providerId="ADAL" clId="{5277AABF-53DA-4B94-AA63-71EEA71742F0}" dt="2020-10-09T03:31:10.064" v="268" actId="26606"/>
          <ac:grpSpMkLst>
            <pc:docMk/>
            <pc:sldMk cId="4126367676" sldId="258"/>
            <ac:grpSpMk id="52" creationId="{AC1DD88D-B6CF-4188-B28E-41DA602F7AF5}"/>
          </ac:grpSpMkLst>
        </pc:grpChg>
        <pc:grpChg chg="add del">
          <ac:chgData name="Yue Zhang (FA Talent)" userId="d70f6441-b358-4d9b-b4e1-144db37e55e2" providerId="ADAL" clId="{5277AABF-53DA-4B94-AA63-71EEA71742F0}" dt="2020-10-09T03:31:10.064" v="268" actId="26606"/>
          <ac:grpSpMkLst>
            <pc:docMk/>
            <pc:sldMk cId="4126367676" sldId="258"/>
            <ac:grpSpMk id="55" creationId="{455E0AD7-882F-4B4C-B3A7-D4E72D48E46A}"/>
          </ac:grpSpMkLst>
        </pc:grpChg>
        <pc:grpChg chg="add del">
          <ac:chgData name="Yue Zhang (FA Talent)" userId="d70f6441-b358-4d9b-b4e1-144db37e55e2" providerId="ADAL" clId="{5277AABF-53DA-4B94-AA63-71EEA71742F0}" dt="2020-10-09T03:31:05.238" v="262" actId="26606"/>
          <ac:grpSpMkLst>
            <pc:docMk/>
            <pc:sldMk cId="4126367676" sldId="258"/>
            <ac:grpSpMk id="56" creationId="{4ADB9295-9645-4BF2-ADFD-75800B7FAD06}"/>
          </ac:grpSpMkLst>
        </pc:grpChg>
        <pc:grpChg chg="add del">
          <ac:chgData name="Yue Zhang (FA Talent)" userId="d70f6441-b358-4d9b-b4e1-144db37e55e2" providerId="ADAL" clId="{5277AABF-53DA-4B94-AA63-71EEA71742F0}" dt="2020-10-09T03:31:11.631" v="270" actId="26606"/>
          <ac:grpSpMkLst>
            <pc:docMk/>
            <pc:sldMk cId="4126367676" sldId="258"/>
            <ac:grpSpMk id="64" creationId="{0328E69E-CE3D-4110-8BF7-AD3C0C10CB1C}"/>
          </ac:grpSpMkLst>
        </pc:grpChg>
        <pc:grpChg chg="add del">
          <ac:chgData name="Yue Zhang (FA Talent)" userId="d70f6441-b358-4d9b-b4e1-144db37e55e2" providerId="ADAL" clId="{5277AABF-53DA-4B94-AA63-71EEA71742F0}" dt="2020-10-09T03:31:11.631" v="270" actId="26606"/>
          <ac:grpSpMkLst>
            <pc:docMk/>
            <pc:sldMk cId="4126367676" sldId="258"/>
            <ac:grpSpMk id="70" creationId="{F64806C9-3599-45A7-BCFF-F762C54276F8}"/>
          </ac:grpSpMkLst>
        </pc:grpChg>
        <pc:grpChg chg="add del">
          <ac:chgData name="Yue Zhang (FA Talent)" userId="d70f6441-b358-4d9b-b4e1-144db37e55e2" providerId="ADAL" clId="{5277AABF-53DA-4B94-AA63-71EEA71742F0}" dt="2020-10-09T03:31:11.631" v="270" actId="26606"/>
          <ac:grpSpMkLst>
            <pc:docMk/>
            <pc:sldMk cId="4126367676" sldId="258"/>
            <ac:grpSpMk id="76" creationId="{1287AC97-A8E8-4B45-A50A-3057A88B4088}"/>
          </ac:grpSpMkLst>
        </pc:grpChg>
        <pc:grpChg chg="add del">
          <ac:chgData name="Yue Zhang (FA Talent)" userId="d70f6441-b358-4d9b-b4e1-144db37e55e2" providerId="ADAL" clId="{5277AABF-53DA-4B94-AA63-71EEA71742F0}" dt="2020-10-09T03:31:11.631" v="270" actId="26606"/>
          <ac:grpSpMkLst>
            <pc:docMk/>
            <pc:sldMk cId="4126367676" sldId="258"/>
            <ac:grpSpMk id="99" creationId="{807353E4-FA19-40CB-8AF8-3A8E6704BE09}"/>
          </ac:grpSpMkLst>
        </pc:grpChg>
        <pc:grpChg chg="add">
          <ac:chgData name="Yue Zhang (FA Talent)" userId="d70f6441-b358-4d9b-b4e1-144db37e55e2" providerId="ADAL" clId="{5277AABF-53DA-4B94-AA63-71EEA71742F0}" dt="2020-10-09T03:31:11.647" v="271" actId="26606"/>
          <ac:grpSpMkLst>
            <pc:docMk/>
            <pc:sldMk cId="4126367676" sldId="258"/>
            <ac:grpSpMk id="104" creationId="{5C3F5AE7-B34F-4BEF-96D0-74CA215E8109}"/>
          </ac:grpSpMkLst>
        </pc:grpChg>
        <pc:cxnChg chg="add del">
          <ac:chgData name="Yue Zhang (FA Talent)" userId="d70f6441-b358-4d9b-b4e1-144db37e55e2" providerId="ADAL" clId="{5277AABF-53DA-4B94-AA63-71EEA71742F0}" dt="2020-10-09T03:31:06.106" v="264" actId="26606"/>
          <ac:cxnSpMkLst>
            <pc:docMk/>
            <pc:sldMk cId="4126367676" sldId="258"/>
            <ac:cxnSpMk id="58" creationId="{46640D31-0CFD-4B3F-AE95-530AA5174FEB}"/>
          </ac:cxnSpMkLst>
        </pc:cxnChg>
      </pc:sldChg>
      <pc:sldChg chg="modSp new del mod">
        <pc:chgData name="Yue Zhang (FA Talent)" userId="d70f6441-b358-4d9b-b4e1-144db37e55e2" providerId="ADAL" clId="{5277AABF-53DA-4B94-AA63-71EEA71742F0}" dt="2020-10-09T03:34:39.969" v="301" actId="47"/>
        <pc:sldMkLst>
          <pc:docMk/>
          <pc:sldMk cId="299393231" sldId="259"/>
        </pc:sldMkLst>
        <pc:spChg chg="mod">
          <ac:chgData name="Yue Zhang (FA Talent)" userId="d70f6441-b358-4d9b-b4e1-144db37e55e2" providerId="ADAL" clId="{5277AABF-53DA-4B94-AA63-71EEA71742F0}" dt="2020-10-09T03:33:47.875" v="300" actId="20577"/>
          <ac:spMkLst>
            <pc:docMk/>
            <pc:sldMk cId="299393231" sldId="259"/>
            <ac:spMk id="2" creationId="{F54339B5-A79B-4E25-B368-D2D397066A09}"/>
          </ac:spMkLst>
        </pc:spChg>
      </pc:sldChg>
      <pc:sldChg chg="delSp modSp add mod">
        <pc:chgData name="Yue Zhang (FA Talent)" userId="d70f6441-b358-4d9b-b4e1-144db37e55e2" providerId="ADAL" clId="{5277AABF-53DA-4B94-AA63-71EEA71742F0}" dt="2020-10-09T04:35:28.891" v="780" actId="20577"/>
        <pc:sldMkLst>
          <pc:docMk/>
          <pc:sldMk cId="4200216388" sldId="259"/>
        </pc:sldMkLst>
        <pc:spChg chg="mod">
          <ac:chgData name="Yue Zhang (FA Talent)" userId="d70f6441-b358-4d9b-b4e1-144db37e55e2" providerId="ADAL" clId="{5277AABF-53DA-4B94-AA63-71EEA71742F0}" dt="2020-10-09T03:34:53.048" v="313" actId="20577"/>
          <ac:spMkLst>
            <pc:docMk/>
            <pc:sldMk cId="4200216388" sldId="259"/>
            <ac:spMk id="2" creationId="{0287A1E0-3BCE-48A0-B984-841043007054}"/>
          </ac:spMkLst>
        </pc:spChg>
        <pc:spChg chg="mod">
          <ac:chgData name="Yue Zhang (FA Talent)" userId="d70f6441-b358-4d9b-b4e1-144db37e55e2" providerId="ADAL" clId="{5277AABF-53DA-4B94-AA63-71EEA71742F0}" dt="2020-10-09T04:35:28.891" v="780" actId="20577"/>
          <ac:spMkLst>
            <pc:docMk/>
            <pc:sldMk cId="4200216388" sldId="259"/>
            <ac:spMk id="39" creationId="{541840EE-B36E-42E4-A5E0-DB31DE09A413}"/>
          </ac:spMkLst>
        </pc:spChg>
        <pc:picChg chg="del">
          <ac:chgData name="Yue Zhang (FA Talent)" userId="d70f6441-b358-4d9b-b4e1-144db37e55e2" providerId="ADAL" clId="{5277AABF-53DA-4B94-AA63-71EEA71742F0}" dt="2020-10-09T03:34:45.100" v="303" actId="478"/>
          <ac:picMkLst>
            <pc:docMk/>
            <pc:sldMk cId="4200216388" sldId="259"/>
            <ac:picMk id="4" creationId="{070E2024-EDA3-41D9-B59C-1D67FFD14BEA}"/>
          </ac:picMkLst>
        </pc:picChg>
      </pc:sldChg>
      <pc:sldChg chg="addSp modSp add mod">
        <pc:chgData name="Yue Zhang (FA Talent)" userId="d70f6441-b358-4d9b-b4e1-144db37e55e2" providerId="ADAL" clId="{5277AABF-53DA-4B94-AA63-71EEA71742F0}" dt="2020-10-09T03:43:42.173" v="418" actId="1076"/>
        <pc:sldMkLst>
          <pc:docMk/>
          <pc:sldMk cId="1799846057" sldId="260"/>
        </pc:sldMkLst>
        <pc:spChg chg="mod">
          <ac:chgData name="Yue Zhang (FA Talent)" userId="d70f6441-b358-4d9b-b4e1-144db37e55e2" providerId="ADAL" clId="{5277AABF-53DA-4B94-AA63-71EEA71742F0}" dt="2020-10-09T03:35:53.818" v="346" actId="20577"/>
          <ac:spMkLst>
            <pc:docMk/>
            <pc:sldMk cId="1799846057" sldId="260"/>
            <ac:spMk id="2" creationId="{0287A1E0-3BCE-48A0-B984-841043007054}"/>
          </ac:spMkLst>
        </pc:spChg>
        <pc:spChg chg="mod">
          <ac:chgData name="Yue Zhang (FA Talent)" userId="d70f6441-b358-4d9b-b4e1-144db37e55e2" providerId="ADAL" clId="{5277AABF-53DA-4B94-AA63-71EEA71742F0}" dt="2020-10-09T03:37:05.284" v="400" actId="20577"/>
          <ac:spMkLst>
            <pc:docMk/>
            <pc:sldMk cId="1799846057" sldId="260"/>
            <ac:spMk id="39" creationId="{541840EE-B36E-42E4-A5E0-DB31DE09A413}"/>
          </ac:spMkLst>
        </pc:spChg>
        <pc:picChg chg="add mod">
          <ac:chgData name="Yue Zhang (FA Talent)" userId="d70f6441-b358-4d9b-b4e1-144db37e55e2" providerId="ADAL" clId="{5277AABF-53DA-4B94-AA63-71EEA71742F0}" dt="2020-10-09T03:43:42.173" v="418" actId="1076"/>
          <ac:picMkLst>
            <pc:docMk/>
            <pc:sldMk cId="1799846057" sldId="260"/>
            <ac:picMk id="4" creationId="{252246A3-0D49-4288-876D-B2AAFB235664}"/>
          </ac:picMkLst>
        </pc:picChg>
      </pc:sldChg>
      <pc:sldChg chg="addSp modSp add mod">
        <pc:chgData name="Yue Zhang (FA Talent)" userId="d70f6441-b358-4d9b-b4e1-144db37e55e2" providerId="ADAL" clId="{5277AABF-53DA-4B94-AA63-71EEA71742F0}" dt="2020-10-09T03:49:33.795" v="561" actId="1076"/>
        <pc:sldMkLst>
          <pc:docMk/>
          <pc:sldMk cId="2556140399" sldId="261"/>
        </pc:sldMkLst>
        <pc:spChg chg="mod">
          <ac:chgData name="Yue Zhang (FA Talent)" userId="d70f6441-b358-4d9b-b4e1-144db37e55e2" providerId="ADAL" clId="{5277AABF-53DA-4B94-AA63-71EEA71742F0}" dt="2020-10-09T03:43:58.897" v="448" actId="20577"/>
          <ac:spMkLst>
            <pc:docMk/>
            <pc:sldMk cId="2556140399" sldId="261"/>
            <ac:spMk id="2" creationId="{0287A1E0-3BCE-48A0-B984-841043007054}"/>
          </ac:spMkLst>
        </pc:spChg>
        <pc:spChg chg="mod">
          <ac:chgData name="Yue Zhang (FA Talent)" userId="d70f6441-b358-4d9b-b4e1-144db37e55e2" providerId="ADAL" clId="{5277AABF-53DA-4B94-AA63-71EEA71742F0}" dt="2020-10-09T03:45:36.353" v="500"/>
          <ac:spMkLst>
            <pc:docMk/>
            <pc:sldMk cId="2556140399" sldId="261"/>
            <ac:spMk id="39" creationId="{541840EE-B36E-42E4-A5E0-DB31DE09A413}"/>
          </ac:spMkLst>
        </pc:spChg>
        <pc:picChg chg="add mod">
          <ac:chgData name="Yue Zhang (FA Talent)" userId="d70f6441-b358-4d9b-b4e1-144db37e55e2" providerId="ADAL" clId="{5277AABF-53DA-4B94-AA63-71EEA71742F0}" dt="2020-10-09T03:49:33.795" v="561" actId="1076"/>
          <ac:picMkLst>
            <pc:docMk/>
            <pc:sldMk cId="2556140399" sldId="261"/>
            <ac:picMk id="4" creationId="{A481B143-D690-4275-9B2A-9E35347F3CB4}"/>
          </ac:picMkLst>
        </pc:picChg>
      </pc:sldChg>
      <pc:sldChg chg="addSp delSp modSp add mod">
        <pc:chgData name="Yue Zhang (FA Talent)" userId="d70f6441-b358-4d9b-b4e1-144db37e55e2" providerId="ADAL" clId="{5277AABF-53DA-4B94-AA63-71EEA71742F0}" dt="2020-10-09T03:47:33.804" v="556" actId="1076"/>
        <pc:sldMkLst>
          <pc:docMk/>
          <pc:sldMk cId="2901834956" sldId="262"/>
        </pc:sldMkLst>
        <pc:spChg chg="mod">
          <ac:chgData name="Yue Zhang (FA Talent)" userId="d70f6441-b358-4d9b-b4e1-144db37e55e2" providerId="ADAL" clId="{5277AABF-53DA-4B94-AA63-71EEA71742F0}" dt="2020-10-09T03:45:57.206" v="529" actId="20577"/>
          <ac:spMkLst>
            <pc:docMk/>
            <pc:sldMk cId="2901834956" sldId="262"/>
            <ac:spMk id="2" creationId="{0287A1E0-3BCE-48A0-B984-841043007054}"/>
          </ac:spMkLst>
        </pc:spChg>
        <pc:spChg chg="del mod">
          <ac:chgData name="Yue Zhang (FA Talent)" userId="d70f6441-b358-4d9b-b4e1-144db37e55e2" providerId="ADAL" clId="{5277AABF-53DA-4B94-AA63-71EEA71742F0}" dt="2020-10-09T03:46:13.226" v="531" actId="3680"/>
          <ac:spMkLst>
            <pc:docMk/>
            <pc:sldMk cId="2901834956" sldId="262"/>
            <ac:spMk id="39" creationId="{541840EE-B36E-42E4-A5E0-DB31DE09A413}"/>
          </ac:spMkLst>
        </pc:spChg>
        <pc:graphicFrameChg chg="add mod ord modGraphic">
          <ac:chgData name="Yue Zhang (FA Talent)" userId="d70f6441-b358-4d9b-b4e1-144db37e55e2" providerId="ADAL" clId="{5277AABF-53DA-4B94-AA63-71EEA71742F0}" dt="2020-10-09T03:47:33.804" v="556" actId="1076"/>
          <ac:graphicFrameMkLst>
            <pc:docMk/>
            <pc:sldMk cId="2901834956" sldId="262"/>
            <ac:graphicFrameMk id="3" creationId="{776CB4E0-3BE8-4DCB-A7CF-945F05BF5CDA}"/>
          </ac:graphicFrameMkLst>
        </pc:graphicFrameChg>
      </pc:sldChg>
      <pc:sldChg chg="addSp delSp modSp add mod">
        <pc:chgData name="Yue Zhang (FA Talent)" userId="d70f6441-b358-4d9b-b4e1-144db37e55e2" providerId="ADAL" clId="{5277AABF-53DA-4B94-AA63-71EEA71742F0}" dt="2020-10-09T04:31:10.857" v="615" actId="1076"/>
        <pc:sldMkLst>
          <pc:docMk/>
          <pc:sldMk cId="3116734888" sldId="263"/>
        </pc:sldMkLst>
        <pc:spChg chg="mod">
          <ac:chgData name="Yue Zhang (FA Talent)" userId="d70f6441-b358-4d9b-b4e1-144db37e55e2" providerId="ADAL" clId="{5277AABF-53DA-4B94-AA63-71EEA71742F0}" dt="2020-10-09T04:29:35.922" v="589" actId="20577"/>
          <ac:spMkLst>
            <pc:docMk/>
            <pc:sldMk cId="3116734888" sldId="263"/>
            <ac:spMk id="2" creationId="{0287A1E0-3BCE-48A0-B984-841043007054}"/>
          </ac:spMkLst>
        </pc:spChg>
        <pc:spChg chg="add del mod">
          <ac:chgData name="Yue Zhang (FA Talent)" userId="d70f6441-b358-4d9b-b4e1-144db37e55e2" providerId="ADAL" clId="{5277AABF-53DA-4B94-AA63-71EEA71742F0}" dt="2020-10-09T04:30:56.248" v="610" actId="20577"/>
          <ac:spMkLst>
            <pc:docMk/>
            <pc:sldMk cId="3116734888" sldId="263"/>
            <ac:spMk id="39" creationId="{541840EE-B36E-42E4-A5E0-DB31DE09A413}"/>
          </ac:spMkLst>
        </pc:spChg>
        <pc:picChg chg="add del mod">
          <ac:chgData name="Yue Zhang (FA Talent)" userId="d70f6441-b358-4d9b-b4e1-144db37e55e2" providerId="ADAL" clId="{5277AABF-53DA-4B94-AA63-71EEA71742F0}" dt="2020-10-09T04:30:53.490" v="602" actId="931"/>
          <ac:picMkLst>
            <pc:docMk/>
            <pc:sldMk cId="3116734888" sldId="263"/>
            <ac:picMk id="4" creationId="{47205DD6-D330-48CA-AEDB-AF31639E4C69}"/>
          </ac:picMkLst>
        </pc:picChg>
        <pc:picChg chg="add mod">
          <ac:chgData name="Yue Zhang (FA Talent)" userId="d70f6441-b358-4d9b-b4e1-144db37e55e2" providerId="ADAL" clId="{5277AABF-53DA-4B94-AA63-71EEA71742F0}" dt="2020-10-09T04:31:10.857" v="615" actId="1076"/>
          <ac:picMkLst>
            <pc:docMk/>
            <pc:sldMk cId="3116734888" sldId="263"/>
            <ac:picMk id="6" creationId="{72B5F2A5-E0D8-4EB0-9084-FB9E1ACF2A70}"/>
          </ac:picMkLst>
        </pc:picChg>
      </pc:sldChg>
      <pc:sldChg chg="add del">
        <pc:chgData name="Yue Zhang (FA Talent)" userId="d70f6441-b358-4d9b-b4e1-144db37e55e2" providerId="ADAL" clId="{5277AABF-53DA-4B94-AA63-71EEA71742F0}" dt="2020-10-09T04:31:32.982" v="617" actId="47"/>
        <pc:sldMkLst>
          <pc:docMk/>
          <pc:sldMk cId="445502887" sldId="264"/>
        </pc:sldMkLst>
      </pc:sldChg>
      <pc:sldChg chg="modSp add mod">
        <pc:chgData name="Yue Zhang (FA Talent)" userId="d70f6441-b358-4d9b-b4e1-144db37e55e2" providerId="ADAL" clId="{5277AABF-53DA-4B94-AA63-71EEA71742F0}" dt="2020-10-09T04:31:49.420" v="641" actId="20577"/>
        <pc:sldMkLst>
          <pc:docMk/>
          <pc:sldMk cId="2574688705" sldId="264"/>
        </pc:sldMkLst>
        <pc:spChg chg="mod">
          <ac:chgData name="Yue Zhang (FA Talent)" userId="d70f6441-b358-4d9b-b4e1-144db37e55e2" providerId="ADAL" clId="{5277AABF-53DA-4B94-AA63-71EEA71742F0}" dt="2020-10-09T04:31:49.420" v="641" actId="20577"/>
          <ac:spMkLst>
            <pc:docMk/>
            <pc:sldMk cId="2574688705" sldId="264"/>
            <ac:spMk id="2" creationId="{35C7D7F5-B505-48CE-90AA-D93D55113F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35850-A4F9-4CC1-BB4B-5BFD59CF18D8}" type="datetimeFigureOut">
              <a:rPr lang="en-US" smtClean="0"/>
              <a:t>10/8/2020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6FA26-09AC-4707-83A3-2E957E9DBB46}" type="slidenum">
              <a:rPr lang="en-US" smtClean="0"/>
              <a:t>‹#›</a:t>
            </a:fld>
            <a:endParaRPr lang="en-US"/>
          </a:p>
        </p:txBody>
      </p:sp>
    </p:spTree>
    <p:extLst>
      <p:ext uri="{BB962C8B-B14F-4D97-AF65-F5344CB8AC3E}">
        <p14:creationId xmlns:p14="http://schemas.microsoft.com/office/powerpoint/2010/main" val="2258852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2</a:t>
            </a:fld>
            <a:endParaRPr lang="en-US"/>
          </a:p>
        </p:txBody>
      </p:sp>
    </p:spTree>
    <p:extLst>
      <p:ext uri="{BB962C8B-B14F-4D97-AF65-F5344CB8AC3E}">
        <p14:creationId xmlns:p14="http://schemas.microsoft.com/office/powerpoint/2010/main" val="23012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3</a:t>
            </a:fld>
            <a:endParaRPr lang="en-US"/>
          </a:p>
        </p:txBody>
      </p:sp>
    </p:spTree>
    <p:extLst>
      <p:ext uri="{BB962C8B-B14F-4D97-AF65-F5344CB8AC3E}">
        <p14:creationId xmlns:p14="http://schemas.microsoft.com/office/powerpoint/2010/main" val="230121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4</a:t>
            </a:fld>
            <a:endParaRPr lang="en-US"/>
          </a:p>
        </p:txBody>
      </p:sp>
    </p:spTree>
    <p:extLst>
      <p:ext uri="{BB962C8B-B14F-4D97-AF65-F5344CB8AC3E}">
        <p14:creationId xmlns:p14="http://schemas.microsoft.com/office/powerpoint/2010/main" val="230121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5</a:t>
            </a:fld>
            <a:endParaRPr lang="en-US"/>
          </a:p>
        </p:txBody>
      </p:sp>
    </p:spTree>
    <p:extLst>
      <p:ext uri="{BB962C8B-B14F-4D97-AF65-F5344CB8AC3E}">
        <p14:creationId xmlns:p14="http://schemas.microsoft.com/office/powerpoint/2010/main" val="230121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6</a:t>
            </a:fld>
            <a:endParaRPr lang="en-US"/>
          </a:p>
        </p:txBody>
      </p:sp>
    </p:spTree>
    <p:extLst>
      <p:ext uri="{BB962C8B-B14F-4D97-AF65-F5344CB8AC3E}">
        <p14:creationId xmlns:p14="http://schemas.microsoft.com/office/powerpoint/2010/main" val="230121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7</a:t>
            </a:fld>
            <a:endParaRPr lang="en-US"/>
          </a:p>
        </p:txBody>
      </p:sp>
    </p:spTree>
    <p:extLst>
      <p:ext uri="{BB962C8B-B14F-4D97-AF65-F5344CB8AC3E}">
        <p14:creationId xmlns:p14="http://schemas.microsoft.com/office/powerpoint/2010/main" val="230121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最后一条</a:t>
            </a:r>
            <a:r>
              <a:rPr lang="en-US" altLang="zh-CN" dirty="0"/>
              <a:t>-&gt;</a:t>
            </a:r>
            <a:r>
              <a:rPr lang="zh-CN" altLang="en-US" dirty="0"/>
              <a:t>百度百科</a:t>
            </a:r>
            <a:endParaRPr lang="en-US" dirty="0"/>
          </a:p>
        </p:txBody>
      </p:sp>
      <p:sp>
        <p:nvSpPr>
          <p:cNvPr id="4" name="灯片编号占位符 3"/>
          <p:cNvSpPr>
            <a:spLocks noGrp="1"/>
          </p:cNvSpPr>
          <p:nvPr>
            <p:ph type="sldNum" sz="quarter" idx="5"/>
          </p:nvPr>
        </p:nvSpPr>
        <p:spPr/>
        <p:txBody>
          <a:bodyPr/>
          <a:lstStyle/>
          <a:p>
            <a:fld id="{C526FA26-09AC-4707-83A3-2E957E9DBB46}" type="slidenum">
              <a:rPr lang="en-US" smtClean="0"/>
              <a:t>8</a:t>
            </a:fld>
            <a:endParaRPr lang="en-US"/>
          </a:p>
        </p:txBody>
      </p:sp>
    </p:spTree>
    <p:extLst>
      <p:ext uri="{BB962C8B-B14F-4D97-AF65-F5344CB8AC3E}">
        <p14:creationId xmlns:p14="http://schemas.microsoft.com/office/powerpoint/2010/main" val="230121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7305628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141BA7-9F81-4FD7-8362-7EDFD3E80DC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98415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465431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359976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286859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1962900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146267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2768281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342127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396073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E141BA7-9F81-4FD7-8362-7EDFD3E80DCB}" type="datetimeFigureOut">
              <a:rPr lang="en-US" smtClean="0"/>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270486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E141BA7-9F81-4FD7-8362-7EDFD3E80DC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282438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E141BA7-9F81-4FD7-8362-7EDFD3E80DCB}" type="datetimeFigureOut">
              <a:rPr lang="en-US" smtClean="0"/>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349395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141BA7-9F81-4FD7-8362-7EDFD3E80DCB}" type="datetimeFigureOut">
              <a:rPr lang="en-US" smtClean="0"/>
              <a:t>10/8/2020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112136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E141BA7-9F81-4FD7-8362-7EDFD3E80DCB}" type="datetimeFigureOut">
              <a:rPr lang="en-US" smtClean="0"/>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327664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141BA7-9F81-4FD7-8362-7EDFD3E80DC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1836073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E141BA7-9F81-4FD7-8362-7EDFD3E80DCB}" type="datetimeFigureOut">
              <a:rPr lang="en-US" smtClean="0"/>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E95A3-9D3A-4EF6-9AFC-A456B714E763}" type="slidenum">
              <a:rPr lang="en-US" smtClean="0"/>
              <a:t>‹#›</a:t>
            </a:fld>
            <a:endParaRPr lang="en-US"/>
          </a:p>
        </p:txBody>
      </p:sp>
    </p:spTree>
    <p:extLst>
      <p:ext uri="{BB962C8B-B14F-4D97-AF65-F5344CB8AC3E}">
        <p14:creationId xmlns:p14="http://schemas.microsoft.com/office/powerpoint/2010/main" val="139022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141BA7-9F81-4FD7-8362-7EDFD3E80DCB}" type="datetimeFigureOut">
              <a:rPr lang="en-US" smtClean="0"/>
              <a:t>10/8/2020</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AE95A3-9D3A-4EF6-9AFC-A456B714E763}" type="slidenum">
              <a:rPr lang="en-US" smtClean="0"/>
              <a:t>‹#›</a:t>
            </a:fld>
            <a:endParaRPr lang="en-US"/>
          </a:p>
        </p:txBody>
      </p:sp>
    </p:spTree>
    <p:extLst>
      <p:ext uri="{BB962C8B-B14F-4D97-AF65-F5344CB8AC3E}">
        <p14:creationId xmlns:p14="http://schemas.microsoft.com/office/powerpoint/2010/main" val="372001108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7D7F5-B505-48CE-90AA-D93D55113FCA}"/>
              </a:ext>
            </a:extLst>
          </p:cNvPr>
          <p:cNvSpPr>
            <a:spLocks noGrp="1"/>
          </p:cNvSpPr>
          <p:nvPr>
            <p:ph type="ctrTitle"/>
          </p:nvPr>
        </p:nvSpPr>
        <p:spPr>
          <a:xfrm>
            <a:off x="1524000" y="2235200"/>
            <a:ext cx="9144000" cy="2387600"/>
          </a:xfrm>
        </p:spPr>
        <p:txBody>
          <a:bodyPr>
            <a:normAutofit/>
          </a:bodyPr>
          <a:lstStyle/>
          <a:p>
            <a:r>
              <a:rPr lang="en-US" altLang="zh-CN" dirty="0"/>
              <a:t>Spec</a:t>
            </a:r>
            <a:br>
              <a:rPr lang="en-US" altLang="zh-CN" dirty="0"/>
            </a:br>
            <a:r>
              <a:rPr lang="en-US" altLang="zh-CN" dirty="0"/>
              <a:t>for</a:t>
            </a:r>
            <a:br>
              <a:rPr lang="en-US" altLang="zh-CN" dirty="0"/>
            </a:br>
            <a:r>
              <a:rPr lang="en-US" altLang="zh-CN" dirty="0" err="1"/>
              <a:t>AI+Bridge</a:t>
            </a:r>
            <a:endParaRPr lang="en-US" dirty="0"/>
          </a:p>
        </p:txBody>
      </p:sp>
    </p:spTree>
    <p:extLst>
      <p:ext uri="{BB962C8B-B14F-4D97-AF65-F5344CB8AC3E}">
        <p14:creationId xmlns:p14="http://schemas.microsoft.com/office/powerpoint/2010/main" val="291836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背景</a:t>
            </a:r>
            <a:endParaRPr lang="en-US" dirty="0"/>
          </a:p>
        </p:txBody>
      </p:sp>
      <p:sp>
        <p:nvSpPr>
          <p:cNvPr id="39" name="内容占位符 2">
            <a:extLst>
              <a:ext uri="{FF2B5EF4-FFF2-40B4-BE49-F238E27FC236}">
                <a16:creationId xmlns:a16="http://schemas.microsoft.com/office/drawing/2014/main" id="{541840EE-B36E-42E4-A5E0-DB31DE09A413}"/>
              </a:ext>
            </a:extLst>
          </p:cNvPr>
          <p:cNvSpPr>
            <a:spLocks noGrp="1"/>
          </p:cNvSpPr>
          <p:nvPr>
            <p:ph idx="1"/>
          </p:nvPr>
        </p:nvSpPr>
        <p:spPr>
          <a:xfrm>
            <a:off x="684212" y="2068511"/>
            <a:ext cx="8534400" cy="3615267"/>
          </a:xfrm>
        </p:spPr>
        <p:txBody>
          <a:bodyPr>
            <a:normAutofit/>
          </a:bodyPr>
          <a:lstStyle/>
          <a:p>
            <a:r>
              <a:rPr lang="zh-CN" altLang="en-US" dirty="0">
                <a:solidFill>
                  <a:schemeClr val="tx1"/>
                </a:solidFill>
              </a:rPr>
              <a:t>什么是桥牌？</a:t>
            </a:r>
            <a:endParaRPr lang="en-US" altLang="zh-CN" dirty="0">
              <a:solidFill>
                <a:schemeClr val="tx1"/>
              </a:solidFill>
            </a:endParaRPr>
          </a:p>
          <a:p>
            <a:pPr lvl="1"/>
            <a:r>
              <a:rPr lang="zh-CN" altLang="en-US" dirty="0">
                <a:solidFill>
                  <a:schemeClr val="tx1"/>
                </a:solidFill>
              </a:rPr>
              <a:t>桥牌是两人对两人的四人牌戏，种类多，都是从旧时傀儡惠斯特等牌戏逐渐发展形成的。</a:t>
            </a:r>
            <a:endParaRPr lang="en-US" altLang="zh-CN" dirty="0">
              <a:solidFill>
                <a:schemeClr val="tx1"/>
              </a:solidFill>
            </a:endParaRPr>
          </a:p>
          <a:p>
            <a:pPr lvl="1"/>
            <a:r>
              <a:rPr lang="zh-CN" altLang="en-US" dirty="0">
                <a:solidFill>
                  <a:schemeClr val="tx1"/>
                </a:solidFill>
              </a:rPr>
              <a:t>打桥牌前，四个人互相不知道手牌的情况下根据牌力叫牌并形成定约，庄家的对家需要明牌，庄家需控制明手出牌完成自己叫的定约。</a:t>
            </a:r>
            <a:endParaRPr lang="en-US" altLang="zh-CN" dirty="0">
              <a:solidFill>
                <a:schemeClr val="tx1"/>
              </a:solidFill>
            </a:endParaRPr>
          </a:p>
          <a:p>
            <a:pPr lvl="1"/>
            <a:r>
              <a:rPr lang="zh-CN" altLang="en-US" dirty="0">
                <a:solidFill>
                  <a:schemeClr val="tx1"/>
                </a:solidFill>
              </a:rPr>
              <a:t>桥牌是一种高雅、文明、竞技性很强的智力性游戏。桥牌已经成为</a:t>
            </a:r>
            <a:r>
              <a:rPr lang="en-US" altLang="zh-CN" dirty="0">
                <a:solidFill>
                  <a:schemeClr val="tx1"/>
                </a:solidFill>
              </a:rPr>
              <a:t>2012</a:t>
            </a:r>
            <a:r>
              <a:rPr lang="zh-CN" altLang="en-US" dirty="0">
                <a:solidFill>
                  <a:schemeClr val="tx1"/>
                </a:solidFill>
              </a:rPr>
              <a:t>年夏季奥运会表演项目和</a:t>
            </a:r>
            <a:r>
              <a:rPr lang="en-US" altLang="zh-CN" dirty="0">
                <a:solidFill>
                  <a:schemeClr val="tx1"/>
                </a:solidFill>
              </a:rPr>
              <a:t>2007</a:t>
            </a:r>
            <a:r>
              <a:rPr lang="zh-CN" altLang="en-US" dirty="0">
                <a:solidFill>
                  <a:schemeClr val="tx1"/>
                </a:solidFill>
              </a:rPr>
              <a:t>年全国大学生运动会正式比赛项目。</a:t>
            </a:r>
            <a:endParaRPr lang="en-US" dirty="0">
              <a:solidFill>
                <a:schemeClr val="tx1"/>
              </a:solidFill>
            </a:endParaRPr>
          </a:p>
        </p:txBody>
      </p:sp>
      <p:pic>
        <p:nvPicPr>
          <p:cNvPr id="5" name="图片 4">
            <a:extLst>
              <a:ext uri="{FF2B5EF4-FFF2-40B4-BE49-F238E27FC236}">
                <a16:creationId xmlns:a16="http://schemas.microsoft.com/office/drawing/2014/main" id="{B0419CD5-772C-44CB-860C-3071A2E491A7}"/>
              </a:ext>
            </a:extLst>
          </p:cNvPr>
          <p:cNvPicPr>
            <a:picLocks noChangeAspect="1"/>
          </p:cNvPicPr>
          <p:nvPr/>
        </p:nvPicPr>
        <p:blipFill>
          <a:blip r:embed="rId3"/>
          <a:stretch>
            <a:fillRect/>
          </a:stretch>
        </p:blipFill>
        <p:spPr>
          <a:xfrm>
            <a:off x="7113293" y="1238777"/>
            <a:ext cx="2105319" cy="1286054"/>
          </a:xfrm>
          <a:prstGeom prst="rect">
            <a:avLst/>
          </a:prstGeom>
        </p:spPr>
      </p:pic>
    </p:spTree>
    <p:extLst>
      <p:ext uri="{BB962C8B-B14F-4D97-AF65-F5344CB8AC3E}">
        <p14:creationId xmlns:p14="http://schemas.microsoft.com/office/powerpoint/2010/main" val="179711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背景</a:t>
            </a:r>
            <a:endParaRPr lang="en-US" dirty="0"/>
          </a:p>
        </p:txBody>
      </p:sp>
      <p:sp>
        <p:nvSpPr>
          <p:cNvPr id="39" name="内容占位符 2">
            <a:extLst>
              <a:ext uri="{FF2B5EF4-FFF2-40B4-BE49-F238E27FC236}">
                <a16:creationId xmlns:a16="http://schemas.microsoft.com/office/drawing/2014/main" id="{541840EE-B36E-42E4-A5E0-DB31DE09A413}"/>
              </a:ext>
            </a:extLst>
          </p:cNvPr>
          <p:cNvSpPr>
            <a:spLocks noGrp="1"/>
          </p:cNvSpPr>
          <p:nvPr>
            <p:ph idx="1"/>
          </p:nvPr>
        </p:nvSpPr>
        <p:spPr>
          <a:xfrm>
            <a:off x="684212" y="2068511"/>
            <a:ext cx="8534400" cy="3615267"/>
          </a:xfrm>
        </p:spPr>
        <p:txBody>
          <a:bodyPr>
            <a:normAutofit/>
          </a:bodyPr>
          <a:lstStyle/>
          <a:p>
            <a:r>
              <a:rPr lang="zh-CN" altLang="en-US" dirty="0">
                <a:solidFill>
                  <a:schemeClr val="tx1"/>
                </a:solidFill>
              </a:rPr>
              <a:t>需求</a:t>
            </a:r>
            <a:endParaRPr lang="en-US" altLang="zh-CN">
              <a:ea typeface="宋体"/>
              <a:cs typeface="Calibri" panose="020F0502020204030204"/>
            </a:endParaRPr>
          </a:p>
          <a:p>
            <a:pPr lvl="1"/>
            <a:r>
              <a:rPr lang="zh-CN" altLang="en-US" dirty="0">
                <a:solidFill>
                  <a:schemeClr val="tx1"/>
                </a:solidFill>
              </a:rPr>
              <a:t>目前国内桥牌市场以新睿桥牌为主，但仍存在一些问题</a:t>
            </a:r>
            <a:endParaRPr lang="en-US" altLang="zh-CN" dirty="0">
              <a:solidFill>
                <a:schemeClr val="tx1"/>
              </a:solidFill>
            </a:endParaRPr>
          </a:p>
          <a:p>
            <a:pPr lvl="2"/>
            <a:r>
              <a:rPr lang="zh-CN" altLang="en-US" dirty="0">
                <a:solidFill>
                  <a:schemeClr val="tx1"/>
                </a:solidFill>
              </a:rPr>
              <a:t>用户受众不广</a:t>
            </a:r>
            <a:endParaRPr lang="en-US" altLang="zh-CN" dirty="0">
              <a:solidFill>
                <a:schemeClr val="tx1"/>
              </a:solidFill>
            </a:endParaRPr>
          </a:p>
          <a:p>
            <a:pPr lvl="2"/>
            <a:r>
              <a:rPr lang="zh-CN" altLang="en-US" dirty="0">
                <a:solidFill>
                  <a:schemeClr val="tx1"/>
                </a:solidFill>
              </a:rPr>
              <a:t>程序存在</a:t>
            </a:r>
            <a:r>
              <a:rPr lang="en-US" dirty="0">
                <a:solidFill>
                  <a:schemeClr val="tx1"/>
                </a:solidFill>
              </a:rPr>
              <a:t>bug</a:t>
            </a:r>
          </a:p>
        </p:txBody>
      </p:sp>
      <p:pic>
        <p:nvPicPr>
          <p:cNvPr id="4" name="图片 3">
            <a:extLst>
              <a:ext uri="{FF2B5EF4-FFF2-40B4-BE49-F238E27FC236}">
                <a16:creationId xmlns:a16="http://schemas.microsoft.com/office/drawing/2014/main" id="{070E2024-EDA3-41D9-B59C-1D67FFD14BEA}"/>
              </a:ext>
            </a:extLst>
          </p:cNvPr>
          <p:cNvPicPr>
            <a:picLocks noChangeAspect="1"/>
          </p:cNvPicPr>
          <p:nvPr/>
        </p:nvPicPr>
        <p:blipFill>
          <a:blip r:embed="rId3"/>
          <a:stretch>
            <a:fillRect/>
          </a:stretch>
        </p:blipFill>
        <p:spPr>
          <a:xfrm>
            <a:off x="1687772" y="4693029"/>
            <a:ext cx="5096586" cy="1066949"/>
          </a:xfrm>
          <a:prstGeom prst="rect">
            <a:avLst/>
          </a:prstGeom>
        </p:spPr>
      </p:pic>
    </p:spTree>
    <p:extLst>
      <p:ext uri="{BB962C8B-B14F-4D97-AF65-F5344CB8AC3E}">
        <p14:creationId xmlns:p14="http://schemas.microsoft.com/office/powerpoint/2010/main" val="66085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目标</a:t>
            </a:r>
            <a:endParaRPr lang="en-US" dirty="0"/>
          </a:p>
        </p:txBody>
      </p:sp>
      <p:sp>
        <p:nvSpPr>
          <p:cNvPr id="39" name="内容占位符 2">
            <a:extLst>
              <a:ext uri="{FF2B5EF4-FFF2-40B4-BE49-F238E27FC236}">
                <a16:creationId xmlns:a16="http://schemas.microsoft.com/office/drawing/2014/main" id="{541840EE-B36E-42E4-A5E0-DB31DE09A413}"/>
              </a:ext>
            </a:extLst>
          </p:cNvPr>
          <p:cNvSpPr>
            <a:spLocks noGrp="1"/>
          </p:cNvSpPr>
          <p:nvPr>
            <p:ph idx="1"/>
          </p:nvPr>
        </p:nvSpPr>
        <p:spPr>
          <a:xfrm>
            <a:off x="684212" y="2068511"/>
            <a:ext cx="8534400" cy="3615267"/>
          </a:xfrm>
        </p:spPr>
        <p:txBody>
          <a:bodyPr>
            <a:normAutofit/>
          </a:bodyPr>
          <a:lstStyle/>
          <a:p>
            <a:r>
              <a:rPr lang="zh-CN" altLang="en-US" dirty="0">
                <a:solidFill>
                  <a:schemeClr val="tx1"/>
                </a:solidFill>
              </a:rPr>
              <a:t>开发一款桌面应用程序</a:t>
            </a:r>
            <a:endParaRPr lang="en-US" altLang="zh-CN" dirty="0">
              <a:solidFill>
                <a:schemeClr val="tx1"/>
              </a:solidFill>
            </a:endParaRPr>
          </a:p>
          <a:p>
            <a:pPr lvl="1"/>
            <a:r>
              <a:rPr lang="zh-CN" altLang="en-US" dirty="0">
                <a:solidFill>
                  <a:schemeClr val="tx1"/>
                </a:solidFill>
              </a:rPr>
              <a:t>满足用户之间组建牌局和打牌的需求</a:t>
            </a:r>
            <a:endParaRPr lang="en-US" altLang="zh-CN" dirty="0">
              <a:solidFill>
                <a:schemeClr val="tx1"/>
              </a:solidFill>
            </a:endParaRPr>
          </a:p>
          <a:p>
            <a:pPr lvl="1"/>
            <a:r>
              <a:rPr lang="zh-CN" altLang="en-US" dirty="0">
                <a:solidFill>
                  <a:schemeClr val="tx1"/>
                </a:solidFill>
              </a:rPr>
              <a:t>开发相应的</a:t>
            </a:r>
            <a:r>
              <a:rPr lang="en-US" altLang="zh-CN" dirty="0">
                <a:solidFill>
                  <a:schemeClr val="tx1"/>
                </a:solidFill>
              </a:rPr>
              <a:t>AI</a:t>
            </a:r>
            <a:r>
              <a:rPr lang="zh-CN" altLang="en-US" dirty="0">
                <a:solidFill>
                  <a:schemeClr val="tx1"/>
                </a:solidFill>
              </a:rPr>
              <a:t>，实现用户与</a:t>
            </a:r>
            <a:r>
              <a:rPr lang="en-US" altLang="zh-CN" dirty="0">
                <a:solidFill>
                  <a:schemeClr val="tx1"/>
                </a:solidFill>
              </a:rPr>
              <a:t>AI</a:t>
            </a:r>
            <a:r>
              <a:rPr lang="zh-CN" altLang="en-US" dirty="0">
                <a:solidFill>
                  <a:schemeClr val="tx1"/>
                </a:solidFill>
              </a:rPr>
              <a:t>之间的对抗</a:t>
            </a:r>
            <a:endParaRPr lang="en-US" altLang="zh-CN" dirty="0">
              <a:solidFill>
                <a:schemeClr val="tx1"/>
              </a:solidFill>
            </a:endParaRPr>
          </a:p>
          <a:p>
            <a:pPr lvl="2"/>
            <a:r>
              <a:rPr lang="zh-CN" altLang="en-US" dirty="0">
                <a:solidFill>
                  <a:schemeClr val="tx1"/>
                </a:solidFill>
              </a:rPr>
              <a:t>参考</a:t>
            </a:r>
            <a:r>
              <a:rPr lang="en-US" altLang="zh-CN" dirty="0">
                <a:solidFill>
                  <a:schemeClr val="tx1"/>
                </a:solidFill>
              </a:rPr>
              <a:t>AlphaGo</a:t>
            </a:r>
            <a:r>
              <a:rPr lang="zh-CN" altLang="en-US" dirty="0">
                <a:solidFill>
                  <a:schemeClr val="tx1"/>
                </a:solidFill>
              </a:rPr>
              <a:t>，</a:t>
            </a:r>
            <a:r>
              <a:rPr lang="en-US" altLang="zh-CN" dirty="0" err="1">
                <a:solidFill>
                  <a:schemeClr val="tx1"/>
                </a:solidFill>
              </a:rPr>
              <a:t>Suphx</a:t>
            </a:r>
            <a:r>
              <a:rPr lang="zh-CN" altLang="en-US" dirty="0">
                <a:solidFill>
                  <a:schemeClr val="tx1"/>
                </a:solidFill>
              </a:rPr>
              <a:t>等的方式，训练</a:t>
            </a:r>
            <a:r>
              <a:rPr lang="en-US" altLang="zh-CN" dirty="0">
                <a:solidFill>
                  <a:schemeClr val="tx1"/>
                </a:solidFill>
              </a:rPr>
              <a:t>AI</a:t>
            </a:r>
          </a:p>
          <a:p>
            <a:pPr lvl="2"/>
            <a:r>
              <a:rPr lang="zh-CN" altLang="en-US" dirty="0">
                <a:solidFill>
                  <a:schemeClr val="tx1"/>
                </a:solidFill>
              </a:rPr>
              <a:t>考虑训练打牌和叫牌的</a:t>
            </a:r>
            <a:r>
              <a:rPr lang="en-US" altLang="zh-CN" dirty="0">
                <a:solidFill>
                  <a:schemeClr val="tx1"/>
                </a:solidFill>
              </a:rPr>
              <a:t>AI</a:t>
            </a:r>
            <a:r>
              <a:rPr lang="zh-CN" altLang="en-US"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420021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典型用户与场景</a:t>
            </a:r>
            <a:endParaRPr lang="en-US" dirty="0"/>
          </a:p>
        </p:txBody>
      </p:sp>
      <p:sp>
        <p:nvSpPr>
          <p:cNvPr id="39" name="内容占位符 2">
            <a:extLst>
              <a:ext uri="{FF2B5EF4-FFF2-40B4-BE49-F238E27FC236}">
                <a16:creationId xmlns:a16="http://schemas.microsoft.com/office/drawing/2014/main" id="{541840EE-B36E-42E4-A5E0-DB31DE09A413}"/>
              </a:ext>
            </a:extLst>
          </p:cNvPr>
          <p:cNvSpPr>
            <a:spLocks noGrp="1"/>
          </p:cNvSpPr>
          <p:nvPr>
            <p:ph idx="1"/>
          </p:nvPr>
        </p:nvSpPr>
        <p:spPr>
          <a:xfrm>
            <a:off x="684212" y="2068511"/>
            <a:ext cx="8534400" cy="3615267"/>
          </a:xfrm>
        </p:spPr>
        <p:txBody>
          <a:bodyPr>
            <a:normAutofit/>
          </a:bodyPr>
          <a:lstStyle/>
          <a:p>
            <a:r>
              <a:rPr lang="zh-CN" altLang="en-US" dirty="0">
                <a:solidFill>
                  <a:schemeClr val="tx1"/>
                </a:solidFill>
              </a:rPr>
              <a:t>研究者</a:t>
            </a:r>
            <a:endParaRPr lang="en-US" altLang="zh-CN" dirty="0">
              <a:solidFill>
                <a:schemeClr val="tx1"/>
              </a:solidFill>
            </a:endParaRPr>
          </a:p>
          <a:p>
            <a:pPr lvl="1"/>
            <a:r>
              <a:rPr lang="zh-CN" altLang="en-US" dirty="0">
                <a:solidFill>
                  <a:schemeClr val="tx1"/>
                </a:solidFill>
              </a:rPr>
              <a:t>非完美信息的博弈问题是现实生活中非常常见的一类问题，而桥牌正属于这一类问题。</a:t>
            </a:r>
            <a:endParaRPr lang="en-US" altLang="zh-CN" dirty="0">
              <a:solidFill>
                <a:schemeClr val="tx1"/>
              </a:solidFill>
            </a:endParaRPr>
          </a:p>
          <a:p>
            <a:pPr lvl="1"/>
            <a:r>
              <a:rPr lang="zh-CN" altLang="en-US" dirty="0">
                <a:solidFill>
                  <a:schemeClr val="tx1"/>
                </a:solidFill>
              </a:rPr>
              <a:t>提供一个简单实用的平台，方便研究</a:t>
            </a:r>
            <a:endParaRPr lang="en-US" altLang="zh-CN" dirty="0">
              <a:solidFill>
                <a:schemeClr val="tx1"/>
              </a:solidFill>
            </a:endParaRPr>
          </a:p>
          <a:p>
            <a:r>
              <a:rPr lang="zh-CN" altLang="en-US" dirty="0"/>
              <a:t>桥牌教育和推广者</a:t>
            </a:r>
            <a:endParaRPr lang="en-US" altLang="zh-CN" dirty="0"/>
          </a:p>
          <a:p>
            <a:pPr lvl="1"/>
            <a:r>
              <a:rPr lang="zh-CN" altLang="en-US" dirty="0">
                <a:solidFill>
                  <a:schemeClr val="tx1"/>
                </a:solidFill>
              </a:rPr>
              <a:t>很多学校中都有专门开设关于桥牌的课程</a:t>
            </a:r>
            <a:endParaRPr lang="en-US" altLang="zh-CN" dirty="0">
              <a:solidFill>
                <a:schemeClr val="tx1"/>
              </a:solidFill>
            </a:endParaRPr>
          </a:p>
          <a:p>
            <a:pPr lvl="1"/>
            <a:r>
              <a:rPr lang="zh-CN" altLang="en-US" dirty="0">
                <a:solidFill>
                  <a:schemeClr val="tx1"/>
                </a:solidFill>
              </a:rPr>
              <a:t>我们的产品将为这些教育和推广者们提供一个平台，寓教于乐，便于推广。 </a:t>
            </a:r>
            <a:endParaRPr lang="en-US" dirty="0">
              <a:solidFill>
                <a:schemeClr val="tx1"/>
              </a:solidFill>
            </a:endParaRPr>
          </a:p>
        </p:txBody>
      </p:sp>
      <p:pic>
        <p:nvPicPr>
          <p:cNvPr id="4" name="图片 3" descr="文本&#10;&#10;描述已自动生成">
            <a:extLst>
              <a:ext uri="{FF2B5EF4-FFF2-40B4-BE49-F238E27FC236}">
                <a16:creationId xmlns:a16="http://schemas.microsoft.com/office/drawing/2014/main" id="{252246A3-0D49-4288-876D-B2AAFB2356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196" y="1425812"/>
            <a:ext cx="3256416" cy="1685482"/>
          </a:xfrm>
          <a:prstGeom prst="rect">
            <a:avLst/>
          </a:prstGeom>
        </p:spPr>
      </p:pic>
    </p:spTree>
    <p:extLst>
      <p:ext uri="{BB962C8B-B14F-4D97-AF65-F5344CB8AC3E}">
        <p14:creationId xmlns:p14="http://schemas.microsoft.com/office/powerpoint/2010/main" val="179984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典型用户与场景</a:t>
            </a:r>
            <a:endParaRPr lang="en-US" dirty="0"/>
          </a:p>
        </p:txBody>
      </p:sp>
      <p:sp>
        <p:nvSpPr>
          <p:cNvPr id="39" name="内容占位符 2">
            <a:extLst>
              <a:ext uri="{FF2B5EF4-FFF2-40B4-BE49-F238E27FC236}">
                <a16:creationId xmlns:a16="http://schemas.microsoft.com/office/drawing/2014/main" id="{541840EE-B36E-42E4-A5E0-DB31DE09A413}"/>
              </a:ext>
            </a:extLst>
          </p:cNvPr>
          <p:cNvSpPr>
            <a:spLocks noGrp="1"/>
          </p:cNvSpPr>
          <p:nvPr>
            <p:ph idx="1"/>
          </p:nvPr>
        </p:nvSpPr>
        <p:spPr>
          <a:xfrm>
            <a:off x="684212" y="2068511"/>
            <a:ext cx="8534400" cy="3615267"/>
          </a:xfrm>
        </p:spPr>
        <p:txBody>
          <a:bodyPr>
            <a:normAutofit/>
          </a:bodyPr>
          <a:lstStyle/>
          <a:p>
            <a:r>
              <a:rPr lang="zh-CN" altLang="en-US" dirty="0">
                <a:solidFill>
                  <a:schemeClr val="tx1"/>
                </a:solidFill>
              </a:rPr>
              <a:t>比赛机构</a:t>
            </a:r>
            <a:endParaRPr lang="en-US" altLang="zh-CN" dirty="0">
              <a:solidFill>
                <a:schemeClr val="tx1"/>
              </a:solidFill>
            </a:endParaRPr>
          </a:p>
          <a:p>
            <a:pPr lvl="1"/>
            <a:r>
              <a:rPr lang="zh-CN" altLang="en-US" dirty="0">
                <a:solidFill>
                  <a:schemeClr val="tx1"/>
                </a:solidFill>
              </a:rPr>
              <a:t>世界上存在着各种各样的桥牌比赛，他们常常会服从不同的规则。</a:t>
            </a:r>
            <a:endParaRPr lang="en-US" altLang="zh-CN" dirty="0">
              <a:solidFill>
                <a:schemeClr val="tx1"/>
              </a:solidFill>
            </a:endParaRPr>
          </a:p>
          <a:p>
            <a:pPr lvl="1"/>
            <a:r>
              <a:rPr lang="zh-CN" altLang="en-US" dirty="0">
                <a:solidFill>
                  <a:schemeClr val="tx1"/>
                </a:solidFill>
              </a:rPr>
              <a:t>我们的产品会将规则设置的部分开放给使用者，方便比赛机构按照比赛要求随时调整规则，这对于比赛的进行将会是非常有利的</a:t>
            </a:r>
            <a:endParaRPr lang="en-US" altLang="zh-CN" dirty="0">
              <a:solidFill>
                <a:schemeClr val="tx1"/>
              </a:solidFill>
            </a:endParaRPr>
          </a:p>
          <a:p>
            <a:r>
              <a:rPr lang="zh-CN" altLang="en-US" dirty="0"/>
              <a:t>个人学习者</a:t>
            </a:r>
            <a:endParaRPr lang="en-US" altLang="zh-CN" dirty="0"/>
          </a:p>
          <a:p>
            <a:pPr lvl="1"/>
            <a:r>
              <a:rPr lang="zh-CN" altLang="en-US" dirty="0">
                <a:solidFill>
                  <a:schemeClr val="tx1"/>
                </a:solidFill>
              </a:rPr>
              <a:t>对于一个对桥牌感兴趣但是毫无基础的人，常常遇到的一个困难是桥牌复杂的规则。</a:t>
            </a:r>
            <a:endParaRPr lang="en-US" altLang="zh-CN" dirty="0">
              <a:solidFill>
                <a:schemeClr val="tx1"/>
              </a:solidFill>
            </a:endParaRPr>
          </a:p>
          <a:p>
            <a:pPr lvl="1"/>
            <a:r>
              <a:rPr lang="zh-CN" altLang="en-US" dirty="0">
                <a:solidFill>
                  <a:schemeClr val="tx1"/>
                </a:solidFill>
              </a:rPr>
              <a:t>对于初学者，我们的产品将会在牌局进行的过程中，为他们提供详细的说明方便初学者快速入门。</a:t>
            </a:r>
            <a:endParaRPr lang="en-US" dirty="0">
              <a:solidFill>
                <a:schemeClr val="tx1"/>
              </a:solidFill>
            </a:endParaRPr>
          </a:p>
        </p:txBody>
      </p:sp>
      <p:pic>
        <p:nvPicPr>
          <p:cNvPr id="4" name="图片 3" descr="图形用户界面&#10;&#10;描述已自动生成">
            <a:extLst>
              <a:ext uri="{FF2B5EF4-FFF2-40B4-BE49-F238E27FC236}">
                <a16:creationId xmlns:a16="http://schemas.microsoft.com/office/drawing/2014/main" id="{A481B143-D690-4275-9B2A-9E35347F3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883" y="320338"/>
            <a:ext cx="3510729" cy="2497506"/>
          </a:xfrm>
          <a:prstGeom prst="rect">
            <a:avLst/>
          </a:prstGeom>
        </p:spPr>
      </p:pic>
    </p:spTree>
    <p:extLst>
      <p:ext uri="{BB962C8B-B14F-4D97-AF65-F5344CB8AC3E}">
        <p14:creationId xmlns:p14="http://schemas.microsoft.com/office/powerpoint/2010/main" val="255614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功能和特性列表</a:t>
            </a:r>
            <a:endParaRPr lang="en-US" dirty="0"/>
          </a:p>
        </p:txBody>
      </p:sp>
      <p:graphicFrame>
        <p:nvGraphicFramePr>
          <p:cNvPr id="3" name="表格 3">
            <a:extLst>
              <a:ext uri="{FF2B5EF4-FFF2-40B4-BE49-F238E27FC236}">
                <a16:creationId xmlns:a16="http://schemas.microsoft.com/office/drawing/2014/main" id="{776CB4E0-3BE8-4DCB-A7CF-945F05BF5CDA}"/>
              </a:ext>
            </a:extLst>
          </p:cNvPr>
          <p:cNvGraphicFramePr>
            <a:graphicFrameLocks noGrp="1"/>
          </p:cNvGraphicFramePr>
          <p:nvPr>
            <p:ph idx="1"/>
            <p:extLst>
              <p:ext uri="{D42A27DB-BD31-4B8C-83A1-F6EECF244321}">
                <p14:modId xmlns:p14="http://schemas.microsoft.com/office/powerpoint/2010/main" val="28108088"/>
              </p:ext>
            </p:extLst>
          </p:nvPr>
        </p:nvGraphicFramePr>
        <p:xfrm>
          <a:off x="684212" y="2203770"/>
          <a:ext cx="10131424" cy="2661920"/>
        </p:xfrm>
        <a:graphic>
          <a:graphicData uri="http://schemas.openxmlformats.org/drawingml/2006/table">
            <a:tbl>
              <a:tblPr firstRow="1" bandRow="1">
                <a:tableStyleId>{5C22544A-7EE6-4342-B048-85BDC9FD1C3A}</a:tableStyleId>
              </a:tblPr>
              <a:tblGrid>
                <a:gridCol w="5065712">
                  <a:extLst>
                    <a:ext uri="{9D8B030D-6E8A-4147-A177-3AD203B41FA5}">
                      <a16:colId xmlns:a16="http://schemas.microsoft.com/office/drawing/2014/main" val="858267465"/>
                    </a:ext>
                  </a:extLst>
                </a:gridCol>
                <a:gridCol w="5065712">
                  <a:extLst>
                    <a:ext uri="{9D8B030D-6E8A-4147-A177-3AD203B41FA5}">
                      <a16:colId xmlns:a16="http://schemas.microsoft.com/office/drawing/2014/main" val="3733882442"/>
                    </a:ext>
                  </a:extLst>
                </a:gridCol>
              </a:tblGrid>
              <a:tr h="370840">
                <a:tc>
                  <a:txBody>
                    <a:bodyPr/>
                    <a:lstStyle/>
                    <a:p>
                      <a:r>
                        <a:rPr lang="zh-CN" altLang="en-US" dirty="0"/>
                        <a:t>功能</a:t>
                      </a:r>
                      <a:endParaRPr lang="en-US" dirty="0"/>
                    </a:p>
                  </a:txBody>
                  <a:tcPr/>
                </a:tc>
                <a:tc>
                  <a:txBody>
                    <a:bodyPr/>
                    <a:lstStyle/>
                    <a:p>
                      <a:r>
                        <a:rPr lang="zh-CN" altLang="en-US" dirty="0"/>
                        <a:t>特性</a:t>
                      </a:r>
                      <a:endParaRPr lang="en-US" dirty="0"/>
                    </a:p>
                  </a:txBody>
                  <a:tcPr/>
                </a:tc>
                <a:extLst>
                  <a:ext uri="{0D108BD9-81ED-4DB2-BD59-A6C34878D82A}">
                    <a16:rowId xmlns:a16="http://schemas.microsoft.com/office/drawing/2014/main" val="328970285"/>
                  </a:ext>
                </a:extLst>
              </a:tr>
              <a:tr h="370840">
                <a:tc>
                  <a:txBody>
                    <a:bodyPr/>
                    <a:lstStyle/>
                    <a:p>
                      <a:r>
                        <a:rPr lang="zh-CN" altLang="en-US" dirty="0"/>
                        <a:t>用户可以与随机玩家对局或与认识的玩家组队和陌生人对局或与认识的玩家直接组局 </a:t>
                      </a:r>
                      <a:endParaRPr lang="en-US" dirty="0"/>
                    </a:p>
                  </a:txBody>
                  <a:tcPr/>
                </a:tc>
                <a:tc>
                  <a:txBody>
                    <a:bodyPr/>
                    <a:lstStyle/>
                    <a:p>
                      <a:r>
                        <a:rPr lang="zh-CN" altLang="en-US" dirty="0"/>
                        <a:t>点击按钮</a:t>
                      </a:r>
                      <a:r>
                        <a:rPr lang="en-US" altLang="zh-CN" dirty="0"/>
                        <a:t>A</a:t>
                      </a:r>
                      <a:r>
                        <a:rPr lang="zh-CN" altLang="en-US" dirty="0"/>
                        <a:t>打开菜单后选择选项</a:t>
                      </a:r>
                      <a:r>
                        <a:rPr lang="en-US" altLang="zh-CN" dirty="0"/>
                        <a:t>B</a:t>
                      </a:r>
                      <a:r>
                        <a:rPr lang="zh-CN" altLang="en-US" dirty="0"/>
                        <a:t>可以开始与陌生人匹配或与熟人组队 </a:t>
                      </a:r>
                      <a:endParaRPr lang="en-US" dirty="0"/>
                    </a:p>
                  </a:txBody>
                  <a:tcPr/>
                </a:tc>
                <a:extLst>
                  <a:ext uri="{0D108BD9-81ED-4DB2-BD59-A6C34878D82A}">
                    <a16:rowId xmlns:a16="http://schemas.microsoft.com/office/drawing/2014/main" val="1605508574"/>
                  </a:ext>
                </a:extLst>
              </a:tr>
              <a:tr h="370840">
                <a:tc>
                  <a:txBody>
                    <a:bodyPr/>
                    <a:lstStyle/>
                    <a:p>
                      <a:r>
                        <a:rPr lang="zh-CN" altLang="en-US" dirty="0"/>
                        <a:t>用户可以调整牌局实行的规则 </a:t>
                      </a:r>
                      <a:endParaRPr lang="en-US" dirty="0"/>
                    </a:p>
                  </a:txBody>
                  <a:tcPr/>
                </a:tc>
                <a:tc>
                  <a:txBody>
                    <a:bodyPr/>
                    <a:lstStyle/>
                    <a:p>
                      <a:r>
                        <a:rPr lang="zh-CN" altLang="en-US" dirty="0"/>
                        <a:t>点击按钮</a:t>
                      </a:r>
                      <a:r>
                        <a:rPr lang="en-US" altLang="zh-CN" dirty="0"/>
                        <a:t>C</a:t>
                      </a:r>
                      <a:r>
                        <a:rPr lang="zh-CN" altLang="en-US" dirty="0"/>
                        <a:t>后可以通过代码方式输入规则 </a:t>
                      </a:r>
                      <a:endParaRPr lang="en-US" dirty="0"/>
                    </a:p>
                  </a:txBody>
                  <a:tcPr/>
                </a:tc>
                <a:extLst>
                  <a:ext uri="{0D108BD9-81ED-4DB2-BD59-A6C34878D82A}">
                    <a16:rowId xmlns:a16="http://schemas.microsoft.com/office/drawing/2014/main" val="3672072971"/>
                  </a:ext>
                </a:extLst>
              </a:tr>
              <a:tr h="370840">
                <a:tc>
                  <a:txBody>
                    <a:bodyPr/>
                    <a:lstStyle/>
                    <a:p>
                      <a:r>
                        <a:rPr lang="zh-CN" altLang="en-US" dirty="0"/>
                        <a:t>初学者用户可以在牌局中获得规则提示 </a:t>
                      </a:r>
                      <a:endParaRPr lang="en-US" dirty="0"/>
                    </a:p>
                  </a:txBody>
                  <a:tcPr/>
                </a:tc>
                <a:tc>
                  <a:txBody>
                    <a:bodyPr/>
                    <a:lstStyle/>
                    <a:p>
                      <a:r>
                        <a:rPr lang="zh-CN" altLang="en-US" dirty="0"/>
                        <a:t>点击按钮</a:t>
                      </a:r>
                      <a:r>
                        <a:rPr lang="en-US" altLang="zh-CN" dirty="0"/>
                        <a:t>D</a:t>
                      </a:r>
                      <a:r>
                        <a:rPr lang="zh-CN" altLang="en-US" dirty="0"/>
                        <a:t>打开设置菜单，将选项</a:t>
                      </a:r>
                      <a:r>
                        <a:rPr lang="en-US" altLang="zh-CN" dirty="0"/>
                        <a:t>E</a:t>
                      </a:r>
                      <a:r>
                        <a:rPr lang="zh-CN" altLang="en-US" dirty="0"/>
                        <a:t>设为打开即可在牌局中获得提示 </a:t>
                      </a:r>
                      <a:endParaRPr lang="en-US" dirty="0"/>
                    </a:p>
                  </a:txBody>
                  <a:tcPr/>
                </a:tc>
                <a:extLst>
                  <a:ext uri="{0D108BD9-81ED-4DB2-BD59-A6C34878D82A}">
                    <a16:rowId xmlns:a16="http://schemas.microsoft.com/office/drawing/2014/main" val="295101168"/>
                  </a:ext>
                </a:extLst>
              </a:tr>
              <a:tr h="370840">
                <a:tc>
                  <a:txBody>
                    <a:bodyPr/>
                    <a:lstStyle/>
                    <a:p>
                      <a:r>
                        <a:rPr lang="zh-CN" altLang="en-US" dirty="0"/>
                        <a:t>用户可以与</a:t>
                      </a:r>
                      <a:r>
                        <a:rPr lang="en-US" altLang="zh-CN" dirty="0"/>
                        <a:t>AI</a:t>
                      </a:r>
                      <a:r>
                        <a:rPr lang="zh-CN" altLang="en-US" dirty="0"/>
                        <a:t>对战，</a:t>
                      </a:r>
                      <a:r>
                        <a:rPr lang="en-US" altLang="zh-CN" dirty="0"/>
                        <a:t>AI</a:t>
                      </a:r>
                      <a:r>
                        <a:rPr lang="zh-CN" altLang="en-US" dirty="0"/>
                        <a:t>难度自定，规则不可自定义 </a:t>
                      </a:r>
                      <a:endParaRPr lang="en-US" dirty="0"/>
                    </a:p>
                  </a:txBody>
                  <a:tcPr/>
                </a:tc>
                <a:tc>
                  <a:txBody>
                    <a:bodyPr/>
                    <a:lstStyle/>
                    <a:p>
                      <a:r>
                        <a:rPr lang="zh-CN" altLang="en-US" dirty="0"/>
                        <a:t>点击按钮</a:t>
                      </a:r>
                      <a:r>
                        <a:rPr lang="en-US" altLang="zh-CN" dirty="0"/>
                        <a:t>F</a:t>
                      </a:r>
                      <a:r>
                        <a:rPr lang="zh-CN" altLang="en-US" dirty="0"/>
                        <a:t>打开难度菜单，选择相应难度即可开始对局 </a:t>
                      </a:r>
                      <a:endParaRPr lang="en-US" dirty="0"/>
                    </a:p>
                  </a:txBody>
                  <a:tcPr/>
                </a:tc>
                <a:extLst>
                  <a:ext uri="{0D108BD9-81ED-4DB2-BD59-A6C34878D82A}">
                    <a16:rowId xmlns:a16="http://schemas.microsoft.com/office/drawing/2014/main" val="3780210265"/>
                  </a:ext>
                </a:extLst>
              </a:tr>
            </a:tbl>
          </a:graphicData>
        </a:graphic>
      </p:graphicFrame>
    </p:spTree>
    <p:extLst>
      <p:ext uri="{BB962C8B-B14F-4D97-AF65-F5344CB8AC3E}">
        <p14:creationId xmlns:p14="http://schemas.microsoft.com/office/powerpoint/2010/main" val="290183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87A1E0-3BCE-48A0-B984-841043007054}"/>
              </a:ext>
            </a:extLst>
          </p:cNvPr>
          <p:cNvSpPr>
            <a:spLocks noGrp="1"/>
          </p:cNvSpPr>
          <p:nvPr>
            <p:ph type="title"/>
          </p:nvPr>
        </p:nvSpPr>
        <p:spPr>
          <a:xfrm>
            <a:off x="684212" y="485244"/>
            <a:ext cx="8534400" cy="1507067"/>
          </a:xfrm>
        </p:spPr>
        <p:txBody>
          <a:bodyPr>
            <a:normAutofit/>
          </a:bodyPr>
          <a:lstStyle/>
          <a:p>
            <a:r>
              <a:rPr lang="zh-CN" altLang="en-US" dirty="0"/>
              <a:t>用户界面与交互</a:t>
            </a:r>
            <a:endParaRPr lang="en-US" dirty="0"/>
          </a:p>
        </p:txBody>
      </p:sp>
      <p:sp>
        <p:nvSpPr>
          <p:cNvPr id="39" name="内容占位符 2">
            <a:extLst>
              <a:ext uri="{FF2B5EF4-FFF2-40B4-BE49-F238E27FC236}">
                <a16:creationId xmlns:a16="http://schemas.microsoft.com/office/drawing/2014/main" id="{541840EE-B36E-42E4-A5E0-DB31DE09A413}"/>
              </a:ext>
            </a:extLst>
          </p:cNvPr>
          <p:cNvSpPr>
            <a:spLocks noGrp="1"/>
          </p:cNvSpPr>
          <p:nvPr>
            <p:ph idx="1"/>
          </p:nvPr>
        </p:nvSpPr>
        <p:spPr>
          <a:xfrm>
            <a:off x="684212" y="2068511"/>
            <a:ext cx="8534400" cy="3615267"/>
          </a:xfrm>
        </p:spPr>
        <p:txBody>
          <a:bodyPr>
            <a:normAutofit/>
          </a:bodyPr>
          <a:lstStyle/>
          <a:p>
            <a:r>
              <a:rPr lang="zh-CN" altLang="en-US" dirty="0">
                <a:solidFill>
                  <a:schemeClr val="tx1"/>
                </a:solidFill>
              </a:rPr>
              <a:t>类似于</a:t>
            </a:r>
            <a:endParaRPr lang="en-US" dirty="0">
              <a:solidFill>
                <a:schemeClr val="tx1"/>
              </a:solidFill>
            </a:endParaRPr>
          </a:p>
        </p:txBody>
      </p:sp>
      <p:pic>
        <p:nvPicPr>
          <p:cNvPr id="6" name="图片 5" descr="图形用户界面&#10;&#10;描述已自动生成">
            <a:extLst>
              <a:ext uri="{FF2B5EF4-FFF2-40B4-BE49-F238E27FC236}">
                <a16:creationId xmlns:a16="http://schemas.microsoft.com/office/drawing/2014/main" id="{72B5F2A5-E0D8-4EB0-9084-FB9E1ACF2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016" y="1836939"/>
            <a:ext cx="8677469" cy="4078410"/>
          </a:xfrm>
          <a:prstGeom prst="rect">
            <a:avLst/>
          </a:prstGeom>
        </p:spPr>
      </p:pic>
    </p:spTree>
    <p:extLst>
      <p:ext uri="{BB962C8B-B14F-4D97-AF65-F5344CB8AC3E}">
        <p14:creationId xmlns:p14="http://schemas.microsoft.com/office/powerpoint/2010/main" val="311673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7D7F5-B505-48CE-90AA-D93D55113FCA}"/>
              </a:ext>
            </a:extLst>
          </p:cNvPr>
          <p:cNvSpPr>
            <a:spLocks noGrp="1"/>
          </p:cNvSpPr>
          <p:nvPr>
            <p:ph type="ctrTitle"/>
          </p:nvPr>
        </p:nvSpPr>
        <p:spPr>
          <a:xfrm>
            <a:off x="1524000" y="2235200"/>
            <a:ext cx="9144000" cy="2387600"/>
          </a:xfrm>
        </p:spPr>
        <p:txBody>
          <a:bodyPr>
            <a:normAutofit/>
          </a:bodyPr>
          <a:lstStyle/>
          <a:p>
            <a:r>
              <a:rPr lang="en-US" altLang="zh-CN" dirty="0"/>
              <a:t>Thanks</a:t>
            </a:r>
            <a:br>
              <a:rPr lang="en-US" altLang="zh-CN" dirty="0"/>
            </a:br>
            <a:r>
              <a:rPr lang="en-US" altLang="zh-CN" dirty="0"/>
              <a:t>for</a:t>
            </a:r>
            <a:br>
              <a:rPr lang="en-US" altLang="zh-CN" dirty="0"/>
            </a:br>
            <a:r>
              <a:rPr lang="en-US" altLang="zh-CN" dirty="0"/>
              <a:t>listening</a:t>
            </a:r>
            <a:endParaRPr lang="en-US" dirty="0"/>
          </a:p>
        </p:txBody>
      </p:sp>
    </p:spTree>
    <p:extLst>
      <p:ext uri="{BB962C8B-B14F-4D97-AF65-F5344CB8AC3E}">
        <p14:creationId xmlns:p14="http://schemas.microsoft.com/office/powerpoint/2010/main" val="2574688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C49AEB82E217469DAF37CCE5C5757A" ma:contentTypeVersion="2" ma:contentTypeDescription="Create a new document." ma:contentTypeScope="" ma:versionID="db6931b867cbea48e3e90e5468be3552">
  <xsd:schema xmlns:xsd="http://www.w3.org/2001/XMLSchema" xmlns:xs="http://www.w3.org/2001/XMLSchema" xmlns:p="http://schemas.microsoft.com/office/2006/metadata/properties" xmlns:ns2="18fa3ebe-e162-451c-991c-17a24b8fa5d7" targetNamespace="http://schemas.microsoft.com/office/2006/metadata/properties" ma:root="true" ma:fieldsID="57d4b2f6d7ed588118d93041a58e8ab3" ns2:_="">
    <xsd:import namespace="18fa3ebe-e162-451c-991c-17a24b8fa5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fa3ebe-e162-451c-991c-17a24b8fa5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0B3062-2A2A-4155-8E72-823F2C89B14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391E23-4F76-4BE0-B8EE-81F4343389BC}">
  <ds:schemaRefs>
    <ds:schemaRef ds:uri="http://schemas.microsoft.com/sharepoint/v3/contenttype/forms"/>
  </ds:schemaRefs>
</ds:datastoreItem>
</file>

<file path=customXml/itemProps3.xml><?xml version="1.0" encoding="utf-8"?>
<ds:datastoreItem xmlns:ds="http://schemas.openxmlformats.org/officeDocument/2006/customXml" ds:itemID="{AA5457F6-7170-4C30-AFB1-79F952B26C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fa3ebe-e162-451c-991c-17a24b8fa5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TM03457452[[fn=天体]]</Template>
  <TotalTime>64</TotalTime>
  <Words>563</Words>
  <Application>Microsoft Office PowerPoint</Application>
  <PresentationFormat>宽屏</PresentationFormat>
  <Paragraphs>59</Paragraphs>
  <Slides>9</Slides>
  <Notes>7</Notes>
  <HiddenSlides>0</HiddenSlides>
  <MMClips>0</MMClips>
  <ScaleCrop>false</ScaleCrop>
  <HeadingPairs>
    <vt:vector size="4" baseType="variant">
      <vt:variant>
        <vt:lpstr>主题</vt:lpstr>
      </vt:variant>
      <vt:variant>
        <vt:i4>1</vt:i4>
      </vt:variant>
      <vt:variant>
        <vt:lpstr>幻灯片标题</vt:lpstr>
      </vt:variant>
      <vt:variant>
        <vt:i4>9</vt:i4>
      </vt:variant>
    </vt:vector>
  </HeadingPairs>
  <TitlesOfParts>
    <vt:vector size="10" baseType="lpstr">
      <vt:lpstr>天体</vt:lpstr>
      <vt:lpstr>Spec for AI+Bridge</vt:lpstr>
      <vt:lpstr>背景</vt:lpstr>
      <vt:lpstr>背景</vt:lpstr>
      <vt:lpstr>目标</vt:lpstr>
      <vt:lpstr>典型用户与场景</vt:lpstr>
      <vt:lpstr>典型用户与场景</vt:lpstr>
      <vt:lpstr>功能和特性列表</vt:lpstr>
      <vt:lpstr>用户界面与交互</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 for AI+Bridge</dc:title>
  <dc:creator>Yue Zhang (FA Talent)</dc:creator>
  <cp:lastModifiedBy>Yue Zhang (FA Talent)</cp:lastModifiedBy>
  <cp:revision>6</cp:revision>
  <dcterms:created xsi:type="dcterms:W3CDTF">2020-10-09T03:31:11Z</dcterms:created>
  <dcterms:modified xsi:type="dcterms:W3CDTF">2020-10-09T04:56:51Z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0x010100E5C49AEB82E217469DAF37CCE5C5757A</vt:lpwstr>
  </property>
</Properties>
</file>