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50" r:id="rId4"/>
  </p:sldMasterIdLst>
  <p:notesMasterIdLst>
    <p:notesMasterId r:id="rId6"/>
  </p:notesMasterIdLst>
  <p:handoutMasterIdLst>
    <p:handoutMasterId r:id="rId7"/>
  </p:handoutMasterIdLst>
  <p:sldIdLst>
    <p:sldId id="312" r:id="rId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2" autoAdjust="0"/>
    <p:restoredTop sz="95388" autoAdjust="0"/>
  </p:normalViewPr>
  <p:slideViewPr>
    <p:cSldViewPr snapToGrid="0" snapToObjects="1">
      <p:cViewPr varScale="1">
        <p:scale>
          <a:sx n="65" d="100"/>
          <a:sy n="65" d="100"/>
        </p:scale>
        <p:origin x="68" y="102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Title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{{PRESENTATION_TITLE}}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99543C-82E8-4821-93BD-5A60BEB423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FA76D1-3C6D-40BC-A42D-496B6EDE8B8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D7B7F6F-2C08-4296-B7AB-C2C3F42192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tf78438558_wac</Template>
  <TotalTime>0</TotalTime>
  <Words>5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Sabon Next LT</vt:lpstr>
      <vt:lpstr>Custom</vt:lpstr>
      <vt:lpstr>{{PRESENTATION_TITLE}}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2024-03-15T20:27:04Z</dcterms:created>
  <dcterms:modified xsi:type="dcterms:W3CDTF">2024-03-15T22:28:58Z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