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83" r:id="rId5"/>
    <p:sldId id="284" r:id="rId6"/>
    <p:sldId id="289" r:id="rId7"/>
    <p:sldId id="285" r:id="rId8"/>
    <p:sldId id="286" r:id="rId9"/>
    <p:sldId id="287" r:id="rId10"/>
    <p:sldId id="288" r:id="rId11"/>
    <p:sldId id="272" r:id="rId12"/>
    <p:sldId id="258" r:id="rId13"/>
  </p:sldIdLst>
  <p:sldSz cx="9144000" cy="6858000" type="screen4x3"/>
  <p:notesSz cx="6858000" cy="9144000"/>
  <p:embeddedFontLst>
    <p:embeddedFont>
      <p:font typeface="다음_SemiBold" panose="02000700060000000000" pitchFamily="2" charset="-127"/>
      <p:regular r:id="rId15"/>
    </p:embeddedFont>
    <p:embeddedFont>
      <p:font typeface="인터파크고딕 M" panose="02000000000000000000" pitchFamily="2" charset="-127"/>
      <p:regular r:id="rId16"/>
    </p:embeddedFont>
    <p:embeddedFont>
      <p:font typeface="나눔고딕 ExtraBold" panose="020B0600000101010101" charset="-127"/>
      <p:bold r:id="rId17"/>
    </p:embeddedFont>
    <p:embeddedFont>
      <p:font typeface="인터파크고딕 L" panose="020000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다음_Regular" panose="02000603060000000000" pitchFamily="2" charset="-127"/>
      <p:regular r:id="rId21"/>
    </p:embeddedFont>
    <p:embeddedFont>
      <p:font typeface="나눔바른고딕" panose="020B0600000101010101" charset="-127"/>
      <p:regular r:id="rId22"/>
      <p:bold r:id="rId23"/>
    </p:embeddedFont>
    <p:embeddedFont>
      <p:font typeface="인터파크고딕 B" panose="02000000000000000000" pitchFamily="2" charset="-127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600"/>
    <a:srgbClr val="99000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94" autoAdjust="0"/>
  </p:normalViewPr>
  <p:slideViewPr>
    <p:cSldViewPr>
      <p:cViewPr>
        <p:scale>
          <a:sx n="100" d="100"/>
          <a:sy n="100" d="100"/>
        </p:scale>
        <p:origin x="11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2467-AB64-4615-B0B6-B350AA19EAB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7695-12BC-42F8-ACB5-2D995465F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지난 시간에 발표한 </a:t>
            </a:r>
            <a:r>
              <a:rPr lang="ko-KR" altLang="en-US" dirty="0" err="1" smtClean="0"/>
              <a:t>게이미피케이션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어플리케이션 서비스를 위한 요구사항 명세서를 발표하겠습니다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명세서를 바탕으로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부가적으로 충남대학교 전체 학부생로 주요 독자가 확장될 수 있다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추후 본 시스템을 상품으로 개발할 경우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이와 관련된 업체 직원들이 추가적인 독자가 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5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서비스를 위한 소프트웨어 요구사항 명세서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(SRS)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서비스는 충남대학교 컴퓨터공학과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의 추진 프로젝트를 설계 및 구현하기 위한 것으로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요구사항을 정리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기재된 내용을 바탕으로 시스템을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충남대학교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 종합설계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반을 주요 독자로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조는 본 명세서에 따라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게이미피케이션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서비스의 기능을 설계 및 구현한다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충남대학교 전체 학부생로 주요 독자가 확장될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본 시스템을 상품으로 개발할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관련된 업체 직원들이 추가적인 독자가 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3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2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201102398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김경헌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201102435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박민수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201102440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박주민</a:t>
            </a:r>
            <a:endParaRPr lang="ko-KR" altLang="en-US" sz="13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16945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Gamification App</a:t>
            </a:r>
            <a:endParaRPr lang="en-US" altLang="ko-KR" sz="4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요구사항명세서</a:t>
            </a:r>
            <a:endParaRPr lang="ko-KR" altLang="en-US" sz="32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Other Requirements &amp; Constraints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Hardware requirements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2636912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Exception handling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4797152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Resource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constraints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1628800"/>
            <a:ext cx="7812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사용자의</a:t>
            </a:r>
            <a:r>
              <a:rPr lang="ko-KR" altLang="ko-KR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스마트폰이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안드로이드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버전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4.4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이상을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지원해야하는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제약이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3093055"/>
            <a:ext cx="7470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1)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서버에 접속이 불가능할 때 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/>
            </a:r>
            <a:b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  1-1)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통신이 불가능한 상황일 시 접속이 제한된다는 오류메시지를 출력하고 종료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.</a:t>
            </a:r>
            <a:b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  1-2)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서버가 상태가 불안정한 상태이면 오류메시지를 출력하고 재시도버튼을 활성화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373216"/>
            <a:ext cx="7470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IOS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개발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환경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구축이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어려운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관계로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개발은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Android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환경에서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  <a:cs typeface="Times New Roman" panose="02020603050405020304" pitchFamily="18" charset="0"/>
              </a:rPr>
              <a:t>진행함</a:t>
            </a:r>
            <a:r>
              <a:rPr lang="en-US" altLang="ko-K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6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331640" y="4437112"/>
            <a:ext cx="6696744" cy="17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15616" y="2078266"/>
            <a:ext cx="655272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Q &amp; A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145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uestion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787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nswer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The end.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52568" y="1700808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52568" y="3068960"/>
            <a:ext cx="4971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752568" y="4437112"/>
            <a:ext cx="6411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Other Requirements &amp; Constraints</a:t>
            </a: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1115616" y="2224028"/>
            <a:ext cx="35283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Purpose</a:t>
            </a: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1115616" y="3592180"/>
            <a:ext cx="4752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External interface requirements</a:t>
            </a:r>
          </a:p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Functional requirements</a:t>
            </a: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1115616" y="4960332"/>
            <a:ext cx="39604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Hardware requirements</a:t>
            </a:r>
          </a:p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Exception handling</a:t>
            </a:r>
          </a:p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 Resource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Introduction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Purpose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2140868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Gamification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SNS App Service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개발을 위한 요구사항 명세서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(SRS)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SRS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 기재된 내용을 바탕으로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개발을 진행할 예정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주요 독자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년도 종합설계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01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반 및 지도교수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+)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충남대학교 전체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학부생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및 관련된 업체직원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66275" y="2132856"/>
            <a:ext cx="2324278" cy="3899832"/>
            <a:chOff x="683568" y="2132856"/>
            <a:chExt cx="2324278" cy="389983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4550" t="2892" r="3179" b="-1262"/>
            <a:stretch/>
          </p:blipFill>
          <p:spPr>
            <a:xfrm>
              <a:off x="683568" y="2132856"/>
              <a:ext cx="2324278" cy="3899832"/>
            </a:xfrm>
            <a:prstGeom prst="rect">
              <a:avLst/>
            </a:prstGeom>
          </p:spPr>
        </p:pic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818000" y="2708920"/>
              <a:ext cx="2055413" cy="461665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Software Requirements specification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4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External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interface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0" y="2132856"/>
            <a:ext cx="7560000" cy="387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External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interface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0" y="2564904"/>
            <a:ext cx="7560000" cy="31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External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interface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0" y="2708921"/>
            <a:ext cx="7560000" cy="30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Functional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" y="1728000"/>
            <a:ext cx="7560000" cy="45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Functional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" y="1728000"/>
            <a:ext cx="7560000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Functional Requirements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Functional requirements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" y="1728000"/>
            <a:ext cx="7560000" cy="38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612</Words>
  <Application>Microsoft Office PowerPoint</Application>
  <PresentationFormat>화면 슬라이드 쇼(4:3)</PresentationFormat>
  <Paragraphs>78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다음_SemiBold</vt:lpstr>
      <vt:lpstr>인터파크고딕 M</vt:lpstr>
      <vt:lpstr>Times New Roman</vt:lpstr>
      <vt:lpstr>Arial</vt:lpstr>
      <vt:lpstr>나눔고딕 ExtraBold</vt:lpstr>
      <vt:lpstr>인터파크고딕 L</vt:lpstr>
      <vt:lpstr>맑은 고딕</vt:lpstr>
      <vt:lpstr>다음_Regular</vt:lpstr>
      <vt:lpstr>나눔바른고딕</vt:lpstr>
      <vt:lpstr>인터파크고딕 B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박주민</cp:lastModifiedBy>
  <cp:revision>56</cp:revision>
  <dcterms:created xsi:type="dcterms:W3CDTF">2014-03-28T09:29:33Z</dcterms:created>
  <dcterms:modified xsi:type="dcterms:W3CDTF">2016-03-20T11:00:25Z</dcterms:modified>
</cp:coreProperties>
</file>