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4" r:id="rId4"/>
    <p:sldId id="296" r:id="rId5"/>
    <p:sldId id="283" r:id="rId6"/>
    <p:sldId id="290" r:id="rId7"/>
    <p:sldId id="291" r:id="rId8"/>
    <p:sldId id="292" r:id="rId9"/>
    <p:sldId id="293" r:id="rId10"/>
    <p:sldId id="294" r:id="rId11"/>
    <p:sldId id="295" r:id="rId12"/>
    <p:sldId id="272" r:id="rId13"/>
    <p:sldId id="258" r:id="rId14"/>
  </p:sldIdLst>
  <p:sldSz cx="9144000" cy="6858000" type="screen4x3"/>
  <p:notesSz cx="6858000" cy="9144000"/>
  <p:embeddedFontLst>
    <p:embeddedFont>
      <p:font typeface="나눔고딕 ExtraBold" panose="020B0600000101010101" charset="-127"/>
      <p:bold r:id="rId16"/>
    </p:embeddedFont>
    <p:embeddedFont>
      <p:font typeface="Verdana" panose="020B0604030504040204" pitchFamily="34" charset="0"/>
      <p:regular r:id="rId17"/>
      <p:bold r:id="rId18"/>
      <p:italic r:id="rId19"/>
      <p:boldItalic r:id="rId20"/>
    </p:embeddedFont>
    <p:embeddedFont>
      <p:font typeface="맑은 고딕" panose="020B0503020000020004" pitchFamily="50" charset="-127"/>
      <p:regular r:id="rId21"/>
      <p:bold r:id="rId22"/>
    </p:embeddedFont>
    <p:embeddedFont>
      <p:font typeface="인터파크고딕 B" panose="020B0600000101010101" charset="-127"/>
      <p:regular r:id="rId23"/>
    </p:embeddedFont>
    <p:embeddedFont>
      <p:font typeface="나눔바른고딕" panose="020B0600000101010101" charset="-127"/>
      <p:regular r:id="rId24"/>
      <p:bold r:id="rId25"/>
    </p:embeddedFont>
    <p:embeddedFont>
      <p:font typeface="인터파크고딕 M" panose="020B0600000101010101" charset="-127"/>
      <p:regular r:id="rId26"/>
    </p:embeddedFont>
    <p:embeddedFont>
      <p:font typeface="인터파크고딕 L" panose="020B0600000101010101" charset="-127"/>
      <p:regular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B5B"/>
    <a:srgbClr val="FF6600"/>
    <a:srgbClr val="990000"/>
    <a:srgbClr val="4C93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94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E2467-AB64-4615-B0B6-B350AA19EAB9}" type="datetimeFigureOut">
              <a:rPr lang="ko-KR" altLang="en-US" smtClean="0"/>
              <a:t>2016-04-24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77695-12BC-42F8-ACB5-2D995465F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86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지난 시간에 발표한 </a:t>
            </a:r>
            <a:r>
              <a:rPr lang="ko-KR" altLang="en-US" dirty="0" err="1" smtClean="0"/>
              <a:t>게이미피케이션</a:t>
            </a:r>
            <a:r>
              <a:rPr lang="ko-KR" altLang="en-US" dirty="0" smtClean="0"/>
              <a:t> </a:t>
            </a:r>
            <a:r>
              <a:rPr lang="en-US" altLang="ko-KR" dirty="0" smtClean="0"/>
              <a:t>SNS </a:t>
            </a:r>
            <a:r>
              <a:rPr lang="ko-KR" altLang="en-US" dirty="0" smtClean="0"/>
              <a:t>어플리케이션 서비스를 위한 요구사항 명세서를 발표하겠습니다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명세서를 바탕으로 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dirty="0" smtClean="0"/>
              <a:t>부가적으로 충남대학교 전체 학부생로 주요 독자가 확장될 수 있다</a:t>
            </a:r>
            <a:r>
              <a:rPr lang="en-US" altLang="ko-KR" dirty="0" smtClean="0"/>
              <a:t>. </a:t>
            </a:r>
            <a:r>
              <a:rPr lang="ko-KR" altLang="ko-KR" dirty="0" smtClean="0"/>
              <a:t>추후 본 시스템을 상품으로 개발할 경우</a:t>
            </a:r>
            <a:r>
              <a:rPr lang="en-US" altLang="ko-KR" dirty="0" smtClean="0"/>
              <a:t>, </a:t>
            </a:r>
            <a:r>
              <a:rPr lang="ko-KR" altLang="ko-KR" dirty="0" smtClean="0"/>
              <a:t>이와 관련된 업체 직원들이 추가적인 독자가 될 수 있다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77695-12BC-42F8-ACB5-2D995465F7C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639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 문서는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게이미피케이션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SNS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어플리케이션 서비스를 위한 소프트웨어 요구사항 명세서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(SRS)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 서비스는 충남대학교 컴퓨터공학과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년도 종합설계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01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 의 추진 프로젝트를 설계 및 구현하기 위한 것으로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위한 요구사항을 정리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분석하고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기재된 내용을 바탕으로 시스템을 설계 및 구현한다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 문서는 충남대학교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16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년도 종합설계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01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반을 주요 독자로 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9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조는 본 명세서에 따라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게이미피케이션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SNS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어플리케이션 서비스의 기능을 설계 및 구현한다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부가적으로 충남대학교 전체 학부생로 주요 독자가 확장될 수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추후 본 시스템을 상품으로 개발할 경우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이와 관련된 업체 직원들이 추가적인 독자가 될 수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77695-12BC-42F8-ACB5-2D995465F7C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908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 문서는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게이미피케이션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SNS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어플리케이션 서비스를 위한 소프트웨어 요구사항 명세서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(SRS)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 서비스는 충남대학교 컴퓨터공학과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년도 종합설계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01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 의 추진 프로젝트를 설계 및 구현하기 위한 것으로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위한 요구사항을 정리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분석하고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기재된 내용을 바탕으로 시스템을 설계 및 구현한다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 문서는 충남대학교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16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년도 종합설계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01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반을 주요 독자로 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9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조는 본 명세서에 따라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게이미피케이션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SNS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어플리케이션 서비스의 기능을 설계 및 구현한다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부가적으로 충남대학교 전체 학부생로 주요 독자가 확장될 수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추후 본 시스템을 상품으로 개발할 경우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이와 관련된 업체 직원들이 추가적인 독자가 될 수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77695-12BC-42F8-ACB5-2D995465F7C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234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 문서는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게이미피케이션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SNS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어플리케이션 서비스를 위한 소프트웨어 요구사항 명세서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(SRS)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 서비스는 충남대학교 컴퓨터공학과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년도 종합설계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01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 의 추진 프로젝트를 설계 및 구현하기 위한 것으로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위한 요구사항을 정리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분석하고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기재된 내용을 바탕으로 시스템을 설계 및 구현한다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 문서는 충남대학교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16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년도 종합설계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01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반을 주요 독자로 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9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조는 본 명세서에 따라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게이미피케이션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SNS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어플리케이션 서비스의 기능을 설계 및 구현한다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부가적으로 충남대학교 전체 학부생로 주요 독자가 확장될 수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추후 본 시스템을 상품으로 개발할 경우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이와 관련된 업체 직원들이 추가적인 독자가 될 수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77695-12BC-42F8-ACB5-2D995465F7C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553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 문서는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게이미피케이션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SNS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어플리케이션 서비스를 위한 소프트웨어 요구사항 명세서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(SRS)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 서비스는 충남대학교 컴퓨터공학과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년도 종합설계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01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 의 추진 프로젝트를 설계 및 구현하기 위한 것으로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위한 요구사항을 정리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분석하고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기재된 내용을 바탕으로 시스템을 설계 및 구현한다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 문서는 충남대학교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16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년도 종합설계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01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반을 주요 독자로 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9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조는 본 명세서에 따라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게이미피케이션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SNS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어플리케이션 서비스의 기능을 설계 및 구현한다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부가적으로 충남대학교 전체 학부생로 주요 독자가 확장될 수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추후 본 시스템을 상품으로 개발할 경우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이와 관련된 업체 직원들이 추가적인 독자가 될 수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77695-12BC-42F8-ACB5-2D995465F7C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786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 문서는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게이미피케이션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SNS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어플리케이션 서비스를 위한 소프트웨어 요구사항 명세서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(SRS)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 서비스는 충남대학교 컴퓨터공학과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년도 종합설계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01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 의 추진 프로젝트를 설계 및 구현하기 위한 것으로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위한 요구사항을 정리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분석하고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기재된 내용을 바탕으로 시스템을 설계 및 구현한다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 문서는 충남대학교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16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년도 종합설계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01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반을 주요 독자로 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9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조는 본 명세서에 따라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게이미피케이션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SNS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어플리케이션 서비스의 기능을 설계 및 구현한다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부가적으로 충남대학교 전체 학부생로 주요 독자가 확장될 수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추후 본 시스템을 상품으로 개발할 경우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이와 관련된 업체 직원들이 추가적인 독자가 될 수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77695-12BC-42F8-ACB5-2D995465F7C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252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 문서는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게이미피케이션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SNS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어플리케이션 서비스를 위한 소프트웨어 요구사항 명세서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(SRS)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 서비스는 충남대학교 컴퓨터공학과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년도 종합설계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01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 의 추진 프로젝트를 설계 및 구현하기 위한 것으로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위한 요구사항을 정리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분석하고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기재된 내용을 바탕으로 시스템을 설계 및 구현한다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 문서는 충남대학교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16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년도 종합설계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01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반을 주요 독자로 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9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조는 본 명세서에 따라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게이미피케이션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SNS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어플리케이션 서비스의 기능을 설계 및 구현한다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부가적으로 충남대학교 전체 학부생로 주요 독자가 확장될 수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추후 본 시스템을 상품으로 개발할 경우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이와 관련된 업체 직원들이 추가적인 독자가 될 수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77695-12BC-42F8-ACB5-2D995465F7C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791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 문서는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게이미피케이션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SNS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어플리케이션 서비스를 위한 소프트웨어 요구사항 명세서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(SRS)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 서비스는 충남대학교 컴퓨터공학과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년도 종합설계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01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 의 추진 프로젝트를 설계 및 구현하기 위한 것으로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위한 요구사항을 정리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분석하고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기재된 내용을 바탕으로 시스템을 설계 및 구현한다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 문서는 충남대학교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16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년도 종합설계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01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반을 주요 독자로 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9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조는 본 명세서에 따라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게이미피케이션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SNS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어플리케이션 서비스의 기능을 설계 및 구현한다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부가적으로 충남대학교 전체 학부생로 주요 독자가 확장될 수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추후 본 시스템을 상품으로 개발할 경우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이와 관련된 업체 직원들이 추가적인 독자가 될 수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77695-12BC-42F8-ACB5-2D995465F7C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851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 문서는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게이미피케이션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SNS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어플리케이션 서비스를 위한 소프트웨어 요구사항 명세서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(SRS)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 서비스는 충남대학교 컴퓨터공학과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년도 종합설계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01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 의 추진 프로젝트를 설계 및 구현하기 위한 것으로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위한 요구사항을 정리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분석하고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기재된 내용을 바탕으로 시스템을 설계 및 구현한다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 문서는 충남대학교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16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년도 종합설계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01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반을 주요 독자로 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9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조는 본 명세서에 따라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게이미피케이션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SNS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어플리케이션 서비스의 기능을 설계 및 구현한다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부가적으로 충남대학교 전체 학부생로 주요 독자가 확장될 수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추후 본 시스템을 상품으로 개발할 경우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이와 관련된 업체 직원들이 추가적인 독자가 될 수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77695-12BC-42F8-ACB5-2D995465F7C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682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2016-04-24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2016-04-24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2016-04-24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2016-04-24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2016-04-24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2016-04-24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2016-04-24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2016-04-24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2016-04-24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2016-04-24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2016-04-24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411CB-ECA3-431A-A5DF-DEECA16C46E9}" type="datetimeFigureOut">
              <a:rPr lang="ko-KR" altLang="en-US" smtClean="0"/>
              <a:t>2016-04-24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marL="182563" indent="-182563" algn="ctr" latinLnBrk="0"/>
            <a:endParaRPr lang="ko-KR" altLang="en-US" sz="900" b="1" dirty="0" smtClean="0">
              <a:solidFill>
                <a:srgbClr val="FF0000"/>
              </a:solidFill>
              <a:latin typeface="+mj-lt"/>
              <a:ea typeface="나눔고딕 ExtraBold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115616" y="1916832"/>
            <a:ext cx="2880320" cy="360040"/>
            <a:chOff x="1619672" y="2060848"/>
            <a:chExt cx="2160240" cy="216024"/>
          </a:xfrm>
        </p:grpSpPr>
        <p:sp>
          <p:nvSpPr>
            <p:cNvPr id="15" name="TextBox 25"/>
            <p:cNvSpPr txBox="1">
              <a:spLocks noChangeArrowheads="1"/>
            </p:cNvSpPr>
            <p:nvPr/>
          </p:nvSpPr>
          <p:spPr bwMode="auto">
            <a:xfrm>
              <a:off x="1619672" y="2060848"/>
              <a:ext cx="2088232" cy="144016"/>
            </a:xfrm>
            <a:prstGeom prst="rect">
              <a:avLst/>
            </a:prstGeom>
            <a:solidFill>
              <a:srgbClr val="7FAEEF">
                <a:alpha val="4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b">
              <a:noAutofit/>
            </a:bodyPr>
            <a:lstStyle/>
            <a:p>
              <a:pPr algn="ctr"/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  <a:cs typeface="Verdana" pitchFamily="34" charset="0"/>
              </a:endParaRPr>
            </a:p>
          </p:txBody>
        </p:sp>
        <p:sp>
          <p:nvSpPr>
            <p:cNvPr id="16" name="TextBox 25"/>
            <p:cNvSpPr txBox="1">
              <a:spLocks noChangeArrowheads="1"/>
            </p:cNvSpPr>
            <p:nvPr/>
          </p:nvSpPr>
          <p:spPr bwMode="auto">
            <a:xfrm>
              <a:off x="1691680" y="2132856"/>
              <a:ext cx="2088232" cy="144016"/>
            </a:xfrm>
            <a:prstGeom prst="rect">
              <a:avLst/>
            </a:prstGeom>
            <a:solidFill>
              <a:srgbClr val="7FAEEF">
                <a:alpha val="4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b">
              <a:noAutofit/>
            </a:bodyPr>
            <a:lstStyle/>
            <a:p>
              <a:pPr algn="ctr"/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  <a:cs typeface="Verdana" pitchFamily="34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115616" y="2560548"/>
            <a:ext cx="3600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9</a:t>
            </a:r>
            <a:r>
              <a:rPr lang="ko-KR" altLang="en-US" sz="1300" dirty="0" smtClean="0"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조</a:t>
            </a:r>
            <a:endParaRPr lang="en-US" altLang="ko-KR" sz="1300" dirty="0" smtClean="0">
              <a:solidFill>
                <a:schemeClr val="bg1"/>
              </a:solidFill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  <a:p>
            <a:r>
              <a:rPr lang="en-US" altLang="ko-KR" sz="1300" dirty="0" smtClean="0"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201102398 </a:t>
            </a:r>
            <a:r>
              <a:rPr lang="ko-KR" altLang="en-US" sz="1300" dirty="0" smtClean="0"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김경헌</a:t>
            </a:r>
            <a:endParaRPr lang="en-US" altLang="ko-KR" sz="1300" dirty="0" smtClean="0">
              <a:solidFill>
                <a:schemeClr val="bg1"/>
              </a:solidFill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  <a:p>
            <a:r>
              <a:rPr lang="en-US" altLang="ko-KR" sz="1300" dirty="0" smtClean="0"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201102435 </a:t>
            </a:r>
            <a:r>
              <a:rPr lang="ko-KR" altLang="en-US" sz="1300" dirty="0" smtClean="0"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박민수</a:t>
            </a:r>
            <a:endParaRPr lang="en-US" altLang="ko-KR" sz="1300" dirty="0" smtClean="0">
              <a:solidFill>
                <a:schemeClr val="bg1"/>
              </a:solidFill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  <a:p>
            <a:r>
              <a:rPr lang="en-US" altLang="ko-KR" sz="1300" dirty="0" smtClean="0"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201102440 </a:t>
            </a:r>
            <a:r>
              <a:rPr lang="ko-KR" altLang="en-US" sz="1300" dirty="0" smtClean="0"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박주민</a:t>
            </a:r>
            <a:endParaRPr lang="ko-KR" altLang="en-US" sz="1300" dirty="0">
              <a:solidFill>
                <a:schemeClr val="bg1"/>
              </a:solidFill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169457"/>
            <a:ext cx="5616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패턴분석을 통한 본인인증</a:t>
            </a:r>
            <a:r>
              <a:rPr lang="en-US" altLang="ko-KR" sz="40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 </a:t>
            </a:r>
          </a:p>
          <a:p>
            <a:r>
              <a:rPr lang="ko-KR" altLang="en-US" sz="3200" dirty="0" err="1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유스</a:t>
            </a:r>
            <a:r>
              <a:rPr lang="en-US" altLang="ko-KR" sz="32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-</a:t>
            </a:r>
            <a:r>
              <a:rPr lang="ko-KR" altLang="en-US" sz="32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케이스 </a:t>
            </a:r>
            <a:r>
              <a:rPr lang="ko-KR" altLang="en-US" sz="32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명세서</a:t>
            </a:r>
            <a:endParaRPr lang="ko-KR" altLang="en-US" sz="3200" dirty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1043608" y="2488540"/>
            <a:ext cx="496855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0" y="0"/>
            <a:ext cx="1043608" cy="10527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8100392" y="5805264"/>
            <a:ext cx="1043608" cy="10527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Use-case 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Specification</a:t>
            </a:r>
            <a:endParaRPr lang="en-US" altLang="ko-KR" sz="2800" dirty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323528" y="1195735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6. 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잠금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22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Use-case 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Specification</a:t>
            </a:r>
            <a:endParaRPr lang="en-US" altLang="ko-KR" sz="2800" dirty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323528" y="1195735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7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. 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패턴비교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50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 flipV="1">
            <a:off x="1331640" y="4437112"/>
            <a:ext cx="6696744" cy="174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/>
          <p:cNvSpPr txBox="1">
            <a:spLocks noChangeArrowheads="1"/>
          </p:cNvSpPr>
          <p:nvPr/>
        </p:nvSpPr>
        <p:spPr bwMode="auto">
          <a:xfrm>
            <a:off x="1115616" y="2078266"/>
            <a:ext cx="6552728" cy="264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6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Q &amp; A</a:t>
            </a:r>
            <a:endParaRPr lang="en-US" altLang="ko-KR" sz="4800" dirty="0" smtClean="0">
              <a:solidFill>
                <a:schemeClr val="tx1">
                  <a:lumMod val="65000"/>
                  <a:lumOff val="35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7784" y="3814585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uestion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48264" y="378775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nswer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77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marL="182563" indent="-182563" algn="ctr" latinLnBrk="0"/>
            <a:endParaRPr lang="ko-KR" altLang="en-US" sz="900" b="1" dirty="0" smtClean="0">
              <a:solidFill>
                <a:srgbClr val="FF0000"/>
              </a:solidFill>
              <a:latin typeface="+mj-lt"/>
              <a:ea typeface="나눔고딕 ExtraBold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115616" y="1271372"/>
            <a:ext cx="2664296" cy="504056"/>
            <a:chOff x="1619672" y="2060848"/>
            <a:chExt cx="2160240" cy="216024"/>
          </a:xfrm>
        </p:grpSpPr>
        <p:sp>
          <p:nvSpPr>
            <p:cNvPr id="18" name="TextBox 25"/>
            <p:cNvSpPr txBox="1">
              <a:spLocks noChangeArrowheads="1"/>
            </p:cNvSpPr>
            <p:nvPr/>
          </p:nvSpPr>
          <p:spPr bwMode="auto">
            <a:xfrm>
              <a:off x="1619672" y="2060848"/>
              <a:ext cx="2088232" cy="144016"/>
            </a:xfrm>
            <a:prstGeom prst="rect">
              <a:avLst/>
            </a:prstGeom>
            <a:solidFill>
              <a:srgbClr val="7FAEEF">
                <a:alpha val="4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b">
              <a:noAutofit/>
            </a:bodyPr>
            <a:lstStyle/>
            <a:p>
              <a:pPr algn="ctr"/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  <a:cs typeface="Verdana" pitchFamily="34" charset="0"/>
              </a:endParaRPr>
            </a:p>
          </p:txBody>
        </p:sp>
        <p:sp>
          <p:nvSpPr>
            <p:cNvPr id="19" name="TextBox 25"/>
            <p:cNvSpPr txBox="1">
              <a:spLocks noChangeArrowheads="1"/>
            </p:cNvSpPr>
            <p:nvPr/>
          </p:nvSpPr>
          <p:spPr bwMode="auto">
            <a:xfrm>
              <a:off x="1691680" y="2132856"/>
              <a:ext cx="2088232" cy="144016"/>
            </a:xfrm>
            <a:prstGeom prst="rect">
              <a:avLst/>
            </a:prstGeom>
            <a:solidFill>
              <a:srgbClr val="7FAEEF">
                <a:alpha val="4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b">
              <a:noAutofit/>
            </a:bodyPr>
            <a:lstStyle/>
            <a:p>
              <a:pPr algn="ctr"/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  <a:cs typeface="Verdana" pitchFamily="34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043608" y="1169457"/>
            <a:ext cx="5616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The end.</a:t>
            </a:r>
            <a:endParaRPr lang="ko-KR" altLang="en-US" sz="4000" dirty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0" y="0"/>
            <a:ext cx="1043608" cy="10527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8100392" y="5805264"/>
            <a:ext cx="1043608" cy="10527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61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35283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Index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5"/>
          <p:cNvSpPr txBox="1">
            <a:spLocks noChangeArrowheads="1"/>
          </p:cNvSpPr>
          <p:nvPr/>
        </p:nvSpPr>
        <p:spPr bwMode="auto">
          <a:xfrm>
            <a:off x="752568" y="1700808"/>
            <a:ext cx="35283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Introduction</a:t>
            </a:r>
          </a:p>
        </p:txBody>
      </p:sp>
      <p:sp>
        <p:nvSpPr>
          <p:cNvPr id="29" name="TextBox 25"/>
          <p:cNvSpPr txBox="1">
            <a:spLocks noChangeArrowheads="1"/>
          </p:cNvSpPr>
          <p:nvPr/>
        </p:nvSpPr>
        <p:spPr bwMode="auto">
          <a:xfrm>
            <a:off x="752568" y="3068960"/>
            <a:ext cx="49715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Use-Case Diagram</a:t>
            </a:r>
            <a:endParaRPr lang="en-US" altLang="ko-KR" sz="2800" dirty="0" smtClean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30" name="TextBox 25"/>
          <p:cNvSpPr txBox="1">
            <a:spLocks noChangeArrowheads="1"/>
          </p:cNvSpPr>
          <p:nvPr/>
        </p:nvSpPr>
        <p:spPr bwMode="auto">
          <a:xfrm>
            <a:off x="752568" y="4437112"/>
            <a:ext cx="64117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Use-Case </a:t>
            </a:r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Specification</a:t>
            </a:r>
            <a:endParaRPr lang="en-US" altLang="ko-KR" sz="2800" dirty="0" smtClean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31" name="TextBox 25"/>
          <p:cNvSpPr txBox="1">
            <a:spLocks noChangeArrowheads="1"/>
          </p:cNvSpPr>
          <p:nvPr/>
        </p:nvSpPr>
        <p:spPr bwMode="auto">
          <a:xfrm>
            <a:off x="1115616" y="2224028"/>
            <a:ext cx="35283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-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32" name="TextBox 25"/>
          <p:cNvSpPr txBox="1">
            <a:spLocks noChangeArrowheads="1"/>
          </p:cNvSpPr>
          <p:nvPr/>
        </p:nvSpPr>
        <p:spPr bwMode="auto">
          <a:xfrm>
            <a:off x="1115616" y="3592180"/>
            <a:ext cx="47525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-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33" name="TextBox 25"/>
          <p:cNvSpPr txBox="1">
            <a:spLocks noChangeArrowheads="1"/>
          </p:cNvSpPr>
          <p:nvPr/>
        </p:nvSpPr>
        <p:spPr bwMode="auto">
          <a:xfrm>
            <a:off x="1115616" y="4960332"/>
            <a:ext cx="39604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-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Introduction</a:t>
            </a: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323528" y="1195735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Purpose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5536" y="2060848"/>
            <a:ext cx="50405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Gamification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SNS App Service</a:t>
            </a:r>
          </a:p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개발을 위한 요구사항 명세서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(SRS)</a:t>
            </a: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SRS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에 기재된 내용을 바탕으로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개발을 진행할 예정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주요 독자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16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년도 종합설계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01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반 및 지도교수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+)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충남대학교 전체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학부생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및 관련된 업체직원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743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Use-case Diagram</a:t>
            </a:r>
            <a:endParaRPr lang="en-US" altLang="ko-KR" sz="2800" dirty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51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Use-case Specification</a:t>
            </a:r>
            <a:endParaRPr lang="en-US" altLang="ko-KR" sz="2800" dirty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323528" y="1195735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1. 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감시 실행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/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정지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95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Use-case 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Specification</a:t>
            </a:r>
            <a:endParaRPr lang="en-US" altLang="ko-KR" sz="2800" dirty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323528" y="1195735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2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. 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초기패턴 등록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71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Use-case 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Specification</a:t>
            </a:r>
            <a:endParaRPr lang="en-US" altLang="ko-KR" sz="2800" dirty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323528" y="1195735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3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. 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백업 핀 번호 등록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54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Use-case 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Specification</a:t>
            </a:r>
            <a:endParaRPr lang="en-US" altLang="ko-KR" sz="2800" dirty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323528" y="1195735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4. 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데이터 초기화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04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Use-case 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Specification</a:t>
            </a:r>
            <a:endParaRPr lang="en-US" altLang="ko-KR" sz="2800" dirty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323528" y="1195735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5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. 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패턴 수집 기능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84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991</Words>
  <Application>Microsoft Office PowerPoint</Application>
  <PresentationFormat>화면 슬라이드 쇼(4:3)</PresentationFormat>
  <Paragraphs>83</Paragraphs>
  <Slides>13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4" baseType="lpstr">
      <vt:lpstr>나눔고딕 ExtraBold</vt:lpstr>
      <vt:lpstr>Verdana</vt:lpstr>
      <vt:lpstr>다음_SemiBold</vt:lpstr>
      <vt:lpstr>Arial</vt:lpstr>
      <vt:lpstr>맑은 고딕</vt:lpstr>
      <vt:lpstr>인터파크고딕 B</vt:lpstr>
      <vt:lpstr>나눔바른고딕</vt:lpstr>
      <vt:lpstr>다음_Regular</vt:lpstr>
      <vt:lpstr>인터파크고딕 M</vt:lpstr>
      <vt:lpstr>인터파크고딕 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박민수</cp:lastModifiedBy>
  <cp:revision>76</cp:revision>
  <dcterms:created xsi:type="dcterms:W3CDTF">2014-03-28T09:29:33Z</dcterms:created>
  <dcterms:modified xsi:type="dcterms:W3CDTF">2016-04-24T08:43:15Z</dcterms:modified>
</cp:coreProperties>
</file>