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83" r:id="rId5"/>
    <p:sldId id="290" r:id="rId6"/>
    <p:sldId id="291" r:id="rId7"/>
    <p:sldId id="297" r:id="rId8"/>
    <p:sldId id="298" r:id="rId9"/>
    <p:sldId id="292" r:id="rId10"/>
    <p:sldId id="299" r:id="rId11"/>
    <p:sldId id="293" r:id="rId12"/>
    <p:sldId id="294" r:id="rId13"/>
    <p:sldId id="295" r:id="rId14"/>
    <p:sldId id="272" r:id="rId15"/>
    <p:sldId id="258" r:id="rId16"/>
  </p:sldIdLst>
  <p:sldSz cx="9144000" cy="6858000" type="screen4x3"/>
  <p:notesSz cx="6858000" cy="9144000"/>
  <p:embeddedFontLst>
    <p:embeddedFont>
      <p:font typeface="나눔고딕 ExtraBold" panose="020B0600000101010101" charset="-127"/>
      <p:bold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인터파크고딕 L" panose="020B0600000101010101" charset="-127"/>
      <p:regular r:id="rId23"/>
    </p:embeddedFont>
    <p:embeddedFont>
      <p:font typeface="인터파크고딕 M" panose="020B0600000101010101" charset="-127"/>
      <p:regular r:id="rId24"/>
    </p:embeddedFont>
    <p:embeddedFont>
      <p:font typeface="인터파크고딕 B" panose="020B0600000101010101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바른고딕" panose="020B0600000101010101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6600"/>
    <a:srgbClr val="990000"/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94" autoAdjust="0"/>
  </p:normalViewPr>
  <p:slideViewPr>
    <p:cSldViewPr>
      <p:cViewPr varScale="1">
        <p:scale>
          <a:sx n="83" d="100"/>
          <a:sy n="83" d="100"/>
        </p:scale>
        <p:origin x="-159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2467-AB64-4615-B0B6-B350AA19EAB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7695-12BC-42F8-ACB5-2D995465F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9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5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8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3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5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8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8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8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5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5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9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821017"/>
            <a:ext cx="4536504" cy="455855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5616" y="2560548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9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조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201102398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김경헌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201102435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박민수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201102440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박주민</a:t>
            </a:r>
            <a:endParaRPr lang="ko-KR" altLang="en-US" sz="13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148551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패턴분석을 통한 본인인증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ko-KR" altLang="en-US" sz="32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데이터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초기화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_2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user\Desktop\etc\데이터초기화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69" y="1844824"/>
            <a:ext cx="6947913" cy="459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패턴 수집 기능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etc\패턴수집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59079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8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6.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잠금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user\Desktop\etc\잠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30029"/>
            <a:ext cx="4248472" cy="52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7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패턴비교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user\Desktop\etc\패턴비교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30160"/>
            <a:ext cx="5544616" cy="53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331640" y="4437112"/>
            <a:ext cx="6696744" cy="17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115616" y="2078266"/>
            <a:ext cx="6552728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Q &amp; A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38145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uestion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3787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nswer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The end.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52568" y="1700808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Introduction</a:t>
            </a: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52568" y="3068960"/>
            <a:ext cx="4971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Introduction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://image.aving.net/img/2007/07/19/200707191508041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71776"/>
            <a:ext cx="2376264" cy="184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it.donga.com/files/2010/12/29/00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"/>
          <a:stretch/>
        </p:blipFill>
        <p:spPr bwMode="auto">
          <a:xfrm>
            <a:off x="4788024" y="3778896"/>
            <a:ext cx="3922914" cy="2602432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files.idg.co.kr/itworld/image/u161459/20121128%20t650-100013106-ori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3276997" cy="2190767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539552" y="1628800"/>
            <a:ext cx="35283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일반적인 아이디와 비밀번호 로그인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이후에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지속적으로 사용자의 입력 패턴을 분석하여 실제 주인인지 확인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계정과 디바이스를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2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차적인 인증을 통해 보안 강화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4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감시 실행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/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정지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55088648" descr="EMB00000a7842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1247"/>
            <a:ext cx="5832648" cy="509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초기패턴 등록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55075368" descr="EMB00000d0c46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548683"/>
            <a:ext cx="6552728" cy="49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백업 핀 번호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등록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_1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user\Desktop\etc\백업핀번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54" y="1661797"/>
            <a:ext cx="5616624" cy="480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백업 핀 번호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등록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_2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:\Users\user\Desktop\etc\백업핀번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4" y="1916832"/>
            <a:ext cx="6154738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백업 핀 번호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등록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_3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user\Desktop\etc\백업핀번호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26" y="2173386"/>
            <a:ext cx="6153150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Sequence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데이터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초기화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_1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user\Desktop\etc\데이터초기화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05706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135</Words>
  <Application>Microsoft Office PowerPoint</Application>
  <PresentationFormat>화면 슬라이드 쇼(4:3)</PresentationFormat>
  <Paragraphs>48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굴림</vt:lpstr>
      <vt:lpstr>Arial</vt:lpstr>
      <vt:lpstr>나눔고딕 ExtraBold</vt:lpstr>
      <vt:lpstr>Verdana</vt:lpstr>
      <vt:lpstr>다음_Regular</vt:lpstr>
      <vt:lpstr>인터파크고딕 L</vt:lpstr>
      <vt:lpstr>인터파크고딕 M</vt:lpstr>
      <vt:lpstr>인터파크고딕 B</vt:lpstr>
      <vt:lpstr>맑은 고딕</vt:lpstr>
      <vt:lpstr>다음_SemiBold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user</cp:lastModifiedBy>
  <cp:revision>95</cp:revision>
  <dcterms:created xsi:type="dcterms:W3CDTF">2014-03-28T09:29:33Z</dcterms:created>
  <dcterms:modified xsi:type="dcterms:W3CDTF">2016-05-22T08:58:43Z</dcterms:modified>
</cp:coreProperties>
</file>