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4" r:id="rId4"/>
    <p:sldId id="283" r:id="rId5"/>
    <p:sldId id="301" r:id="rId6"/>
    <p:sldId id="302" r:id="rId7"/>
    <p:sldId id="303" r:id="rId8"/>
    <p:sldId id="304" r:id="rId9"/>
    <p:sldId id="305" r:id="rId10"/>
    <p:sldId id="306" r:id="rId11"/>
    <p:sldId id="300" r:id="rId12"/>
    <p:sldId id="325" r:id="rId13"/>
    <p:sldId id="323" r:id="rId14"/>
    <p:sldId id="338" r:id="rId15"/>
    <p:sldId id="340" r:id="rId16"/>
    <p:sldId id="339" r:id="rId17"/>
    <p:sldId id="341" r:id="rId18"/>
    <p:sldId id="342" r:id="rId19"/>
    <p:sldId id="326" r:id="rId20"/>
    <p:sldId id="327" r:id="rId21"/>
    <p:sldId id="343" r:id="rId22"/>
    <p:sldId id="328" r:id="rId23"/>
    <p:sldId id="344" r:id="rId24"/>
    <p:sldId id="345" r:id="rId25"/>
    <p:sldId id="346" r:id="rId26"/>
    <p:sldId id="329" r:id="rId27"/>
    <p:sldId id="330" r:id="rId28"/>
    <p:sldId id="331" r:id="rId29"/>
    <p:sldId id="347" r:id="rId30"/>
    <p:sldId id="348" r:id="rId31"/>
    <p:sldId id="349" r:id="rId32"/>
    <p:sldId id="332" r:id="rId33"/>
    <p:sldId id="333" r:id="rId34"/>
    <p:sldId id="334" r:id="rId35"/>
    <p:sldId id="351" r:id="rId36"/>
    <p:sldId id="350" r:id="rId37"/>
    <p:sldId id="335" r:id="rId38"/>
    <p:sldId id="336" r:id="rId39"/>
    <p:sldId id="337" r:id="rId40"/>
    <p:sldId id="352" r:id="rId41"/>
    <p:sldId id="272" r:id="rId42"/>
    <p:sldId id="258" r:id="rId43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45"/>
    </p:embeddedFont>
    <p:embeddedFont>
      <p:font typeface="인터파크고딕 B" panose="020B0600000101010101" charset="-127"/>
      <p:regular r:id="rId46"/>
    </p:embeddedFont>
    <p:embeddedFont>
      <p:font typeface="나눔스퀘어 Bold" panose="020B0600000101010101" pitchFamily="50" charset="-127"/>
      <p:bold r:id="rId47"/>
    </p:embeddedFont>
    <p:embeddedFont>
      <p:font typeface="인터파크고딕 M" panose="020B0600000101010101" charset="-127"/>
      <p:regular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나눔고딕 ExtraBold" panose="020D0904000000000000" pitchFamily="50" charset="-127"/>
      <p:bold r:id="rId51"/>
    </p:embeddedFont>
    <p:embeddedFont>
      <p:font typeface="인터파크고딕 L" panose="020B0600000101010101" charset="-127"/>
      <p:regular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  <p:embeddedFont>
      <p:font typeface="나눔고딕" panose="020D0604000000000000" pitchFamily="50" charset="-127"/>
      <p:regular r:id="rId57"/>
      <p:bold r:id="rId58"/>
    </p:embeddedFont>
    <p:embeddedFont>
      <p:font typeface="나눔바른고딕" panose="020B0603020101020101" pitchFamily="50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600"/>
    <a:srgbClr val="99000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4" autoAdjust="0"/>
  </p:normalViewPr>
  <p:slideViewPr>
    <p:cSldViewPr>
      <p:cViewPr>
        <p:scale>
          <a:sx n="100" d="100"/>
          <a:sy n="100" d="100"/>
        </p:scale>
        <p:origin x="22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2467-AB64-4615-B0B6-B350AA19EAB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7695-12BC-42F8-ACB5-2D995465F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2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0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3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4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2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1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2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7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3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0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22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6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80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6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3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89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01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38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5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83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7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3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3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42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9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49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60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68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1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4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0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7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2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6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7695-12BC-42F8-ACB5-2D995465F7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821017"/>
            <a:ext cx="2880320" cy="455855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201102398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김경헌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201102435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박민수</a:t>
            </a:r>
            <a:endParaRPr lang="en-US" altLang="ko-KR" sz="1300" dirty="0" smtClean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en-US" altLang="ko-KR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201102440 </a:t>
            </a:r>
            <a:r>
              <a:rPr lang="ko-KR" altLang="en-US" sz="13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박주민</a:t>
            </a:r>
            <a:endParaRPr lang="ko-KR" altLang="en-US" sz="13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076543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패턴분석을 통한 본인인증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Diagram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패턴비교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84" y="1717511"/>
            <a:ext cx="6369368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Responsibility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 사용자를 위한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담당하는 클래스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감시 실행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초기패턴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백업핀번호등록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기능을 제공한다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patternizedData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String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데이터들을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패턴화한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mouseX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마우스에서 들어온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저장하기 위해 사용하는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mouseY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마우스에서 들어온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저장하기 위해 사용하는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keyBoardStroke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키보드에서 들어오는 입력 데이터를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strokeTime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 입력 시간을 저장하기 위해 사용하는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inputPinNum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핀 번호를 저장하기 위해 사용하는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runMainController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stopMainController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감시 항목을 실행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해제 했을 경우에 동작하는 함수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함수의 동작에 따라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동작 여부가 결정된다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registerInitPattern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inputPatternData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userInformInitCheck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userInformInit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초기패턴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초기화 기능을 수행할 때 사용되는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입력에 반응하며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데이터를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넘겨주거나 입력이 들어왔음을 알려주는 역할을 수행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regiPin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inputPin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pinCheck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String,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String,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설정시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userInform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클래스에 입력이 들어오거나 데이터를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전달할 때 사용되는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showPatternExample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showInputPin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showMessage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msgType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사용자에게 패턴 입력 창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 입력 창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창을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출력해주는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showMessage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경우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msgType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다른 메시지를 출력한다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activateInitOKButton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unactivateInitButton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 확인 버튼을 활성화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 버튼을 비활성화 시키는 함수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707904" y="1978967"/>
            <a:ext cx="51845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데이터를 패턴화 하는데 사용하는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3" y="1844824"/>
            <a:ext cx="308705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Responsibility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시스템의 중앙에서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로부터의 입력을 처리하고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관리하는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patternController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lockController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중지하고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정보를 불러오는 기능들을 총괄하는 기능을 수행한다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1978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903285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52568" y="1700808"/>
            <a:ext cx="3891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Overall Class Diagram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52568" y="3068960"/>
            <a:ext cx="6843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750336" y="4437112"/>
            <a:ext cx="5549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of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patternizedData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String type )</a:t>
            </a: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통해 패턴화된 데이터를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받아 저장하는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getUserInform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userInform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유저데이터를 가져오는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데이터가 없으면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초기등록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실행시킨다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runPatternController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stopPatternController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중지하는 함수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registerInitPattern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inputPatternData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String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pattern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요청이나 데이터를 받았을 때 실행되는 함수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userInform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패턴등록을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위한 기능들이 실행된다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inputPatternExample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showInputPin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showInitSuccess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사용자로부터 입력을 받아야 하거나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통해 알려야 할 경우 사용되는 함수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lockWindow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unlockWindow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 비교 시 입력으로 들어온 데이터와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 되어있던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다를 경우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기기의 모든 기능을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잠그는 함수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잠긴 기기를 잠금해제하는 함수로 일치하는 핀 번호의 입력이나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타임아웃을 통해 실행된다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214688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Responsibility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입력된 데이터와의 연동을 위한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입력된 데이터를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저장하거나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데이터를 불러오기위해 사용한다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204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userPinNum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핀 번호를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patternizedData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String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패턴화된 데이터를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firstInputPinNum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 등록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변경을 할 경우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핀 번호를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secondInputPinNum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 등록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변경을 할 경우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핀 번호를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initUserInform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패턴이나 백업핀번호가 존재하지 않을 경우에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초기값들을 설정해주는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존재하지 않는 데이터에 한하여 해당하는 데이터를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사용자에게서 입력 받아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inputPatternExample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 예제를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띄워주기 위해 동작하는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inputPatternExample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실행한다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Overall Class Diagram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191317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2895"/>
            <a:ext cx="7128792" cy="535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saveInitPattern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setPin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/ String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pinNum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전달된 패턴화된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초기패턴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핀번호를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파라미터로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패턴화된 초기 패턴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번호가 넘어오게 되고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값을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563888" y="1978967"/>
            <a:ext cx="51845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rejectRegiPin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inputPinRequest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regiPinSuc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msgType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msgType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showMessage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실행하기 위해 사용되는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userInform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78967"/>
            <a:ext cx="3214688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patternController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Responsibility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 들어온 유저의 입력 데이터를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패턴화하고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기존의 패턴 데이터와 같은지 비교하는 기능을 하는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2736" y="1978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55" y="1916832"/>
            <a:ext cx="277431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mouseX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 )</a:t>
            </a:r>
          </a:p>
          <a:p>
            <a:pPr lvl="1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마우스에서 들어온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저장하기 위해 사용하는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mouseY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 )</a:t>
            </a:r>
          </a:p>
          <a:p>
            <a:pPr lvl="1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마우스에서 들어온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저장하기 위해 사용하는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keyBoardStroke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키보드에서 들어오는 입력 데이터를 저장하는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strokeTime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double type)</a:t>
            </a:r>
          </a:p>
          <a:p>
            <a:pPr lvl="1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 입력 시간을 저장하기 위해 사용하는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patternizedData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String type )</a:t>
            </a:r>
          </a:p>
          <a:p>
            <a:pPr lvl="1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데이터들을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패턴화한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정보를 저장하는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userPatternData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String type )</a:t>
            </a:r>
          </a:p>
          <a:p>
            <a:pPr lvl="1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저장되어있는 기존의 유저 패턴 데이터를 저장하는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patternController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55" y="1916832"/>
            <a:ext cx="277431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getInput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patternize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patternCompare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Device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유저의 입력을 받고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입력을 분석하여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패턴화시키고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패턴과 비교하여 그 결과를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changeStatus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함수에 넣어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보내는 함수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patternController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55" y="1916832"/>
            <a:ext cx="277431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changeStatus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boolean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두 데이터의 비교 결과를 보내주는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일치했을 경우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state = true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불일치했을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state = false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patternController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55" y="1916832"/>
            <a:ext cx="277431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patternSave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getUserPattern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패턴을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저장하거나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패턴을 불러올 때 사용하는 함수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patternController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55" y="1916832"/>
            <a:ext cx="2774315" cy="3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Responsibility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잠금 화면을 관리하는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잠금 화면을 띄워주는 역할을 하며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번호가 입력되면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저장되어있던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핀 번호와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비교하여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잠금해제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여부를 결정하는 기능을 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273" y="27613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55" y="2492896"/>
            <a:ext cx="275463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InputPinNum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유저에 의해 입력된 핀 번호를 저장하는 변수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userPinNum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type )</a:t>
            </a:r>
          </a:p>
          <a:p>
            <a:pPr lvl="1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저장되어있던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유저의 핀 번호를 저장하는 변수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55" y="2492896"/>
            <a:ext cx="275463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comparePin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B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oolean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pinNum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inputPinNum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userPinNum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비교하는 함수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숫자가 일치하면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일치하지 않으면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55" y="2492896"/>
            <a:ext cx="275463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Diagram -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감시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40423"/>
            <a:ext cx="648081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Specification 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Diagram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2088000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347864" y="1978967"/>
            <a:ext cx="51845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Operation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getUserPinNum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Type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Name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pinNum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Description</a:t>
            </a: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저장되어있는 기존의 유저 핀 번호를 가져와서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userPinNum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저장한다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lockController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 Diagram Specification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55" y="2492896"/>
            <a:ext cx="275463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331640" y="4437112"/>
            <a:ext cx="6696744" cy="17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115616" y="2078266"/>
            <a:ext cx="655272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Q &amp; A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38145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uestion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3787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nswer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end.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초기패턴등록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20592" y="1636420"/>
            <a:ext cx="6420803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백업핀번호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2" y="1572032"/>
            <a:ext cx="6480810" cy="44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데이터초기화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9603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49" y="1636420"/>
            <a:ext cx="6420803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패턴수집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69740" y="1716048"/>
            <a:ext cx="6369368" cy="42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of Class Diagram with Use-case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1335333" cy="10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1121767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 -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잠금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Use-case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88504" y="2348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84" y="1716048"/>
            <a:ext cx="6369368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810</Words>
  <Application>Microsoft Office PowerPoint</Application>
  <PresentationFormat>화면 슬라이드 쇼(4:3)</PresentationFormat>
  <Paragraphs>574</Paragraphs>
  <Slides>42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나눔스퀘어</vt:lpstr>
      <vt:lpstr>인터파크고딕 B</vt:lpstr>
      <vt:lpstr>나눔스퀘어 Bold</vt:lpstr>
      <vt:lpstr>인터파크고딕 M</vt:lpstr>
      <vt:lpstr>맑은 고딕</vt:lpstr>
      <vt:lpstr>나눔고딕 ExtraBold</vt:lpstr>
      <vt:lpstr>인터파크고딕 L</vt:lpstr>
      <vt:lpstr>Verdana</vt:lpstr>
      <vt:lpstr>Arial</vt:lpstr>
      <vt:lpstr>나눔고딕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Dynamiseus</cp:lastModifiedBy>
  <cp:revision>117</cp:revision>
  <dcterms:created xsi:type="dcterms:W3CDTF">2014-03-28T09:29:33Z</dcterms:created>
  <dcterms:modified xsi:type="dcterms:W3CDTF">2016-06-20T09:06:37Z</dcterms:modified>
</cp:coreProperties>
</file>