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2" r:id="rId2"/>
  </p:sldMasterIdLst>
  <p:notesMasterIdLst>
    <p:notesMasterId r:id="rId27"/>
  </p:notesMasterIdLst>
  <p:sldIdLst>
    <p:sldId id="260" r:id="rId3"/>
    <p:sldId id="261" r:id="rId4"/>
    <p:sldId id="257" r:id="rId5"/>
    <p:sldId id="258" r:id="rId6"/>
    <p:sldId id="263" r:id="rId7"/>
    <p:sldId id="265" r:id="rId8"/>
    <p:sldId id="264" r:id="rId9"/>
    <p:sldId id="266" r:id="rId10"/>
    <p:sldId id="267" r:id="rId11"/>
    <p:sldId id="277" r:id="rId12"/>
    <p:sldId id="288" r:id="rId13"/>
    <p:sldId id="278" r:id="rId14"/>
    <p:sldId id="268" r:id="rId15"/>
    <p:sldId id="286" r:id="rId16"/>
    <p:sldId id="269" r:id="rId17"/>
    <p:sldId id="272" r:id="rId18"/>
    <p:sldId id="287" r:id="rId19"/>
    <p:sldId id="275" r:id="rId20"/>
    <p:sldId id="270" r:id="rId21"/>
    <p:sldId id="273" r:id="rId22"/>
    <p:sldId id="276" r:id="rId23"/>
    <p:sldId id="271" r:id="rId24"/>
    <p:sldId id="259" r:id="rId25"/>
    <p:sldId id="2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발사 된 위성 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발사 된 위성 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Russia/USSR</c:v>
                </c:pt>
                <c:pt idx="1">
                  <c:v>UNITED STATES</c:v>
                </c:pt>
                <c:pt idx="2">
                  <c:v>CHINA</c:v>
                </c:pt>
                <c:pt idx="3">
                  <c:v>JAPAN</c:v>
                </c:pt>
                <c:pt idx="4">
                  <c:v>SOUTH KOREA</c:v>
                </c:pt>
                <c:pt idx="5">
                  <c:v>ETC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3488</c:v>
                </c:pt>
                <c:pt idx="1">
                  <c:v>2137</c:v>
                </c:pt>
                <c:pt idx="2">
                  <c:v>244</c:v>
                </c:pt>
                <c:pt idx="3">
                  <c:v>197</c:v>
                </c:pt>
                <c:pt idx="4">
                  <c:v>18</c:v>
                </c:pt>
                <c:pt idx="5">
                  <c:v>1058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2E7D5-F35A-4A37-B62D-1585B716BF9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F68B2FF-BB7B-4EF5-8550-78FE92839742}">
      <dgm:prSet/>
      <dgm:spPr/>
      <dgm:t>
        <a:bodyPr/>
        <a:lstStyle/>
        <a:p>
          <a:pPr rtl="0" latinLnBrk="1"/>
          <a:r>
            <a:rPr lang="ko-KR" b="1" smtClean="0"/>
            <a:t>군사용 위성</a:t>
          </a:r>
          <a:endParaRPr lang="ko-KR"/>
        </a:p>
      </dgm:t>
    </dgm:pt>
    <dgm:pt modelId="{AB59E3F6-0C60-4BD4-A7CD-7044C7ACDFDA}" type="parTrans" cxnId="{8FF558CC-4243-4FCD-B2A6-C101380C33E4}">
      <dgm:prSet/>
      <dgm:spPr/>
      <dgm:t>
        <a:bodyPr/>
        <a:lstStyle/>
        <a:p>
          <a:pPr latinLnBrk="1"/>
          <a:endParaRPr lang="ko-KR" altLang="en-US"/>
        </a:p>
      </dgm:t>
    </dgm:pt>
    <dgm:pt modelId="{CE00D220-F665-4787-BE17-27E634E12930}" type="sibTrans" cxnId="{8FF558CC-4243-4FCD-B2A6-C101380C33E4}">
      <dgm:prSet/>
      <dgm:spPr/>
      <dgm:t>
        <a:bodyPr/>
        <a:lstStyle/>
        <a:p>
          <a:pPr latinLnBrk="1"/>
          <a:endParaRPr lang="ko-KR" altLang="en-US"/>
        </a:p>
      </dgm:t>
    </dgm:pt>
    <dgm:pt modelId="{9F9A0C1F-50E8-49FE-AF79-AE8B3F9B7838}">
      <dgm:prSet/>
      <dgm:spPr/>
      <dgm:t>
        <a:bodyPr/>
        <a:lstStyle/>
        <a:p>
          <a:pPr rtl="0" latinLnBrk="1"/>
          <a:r>
            <a:rPr lang="ko-KR" b="1" smtClean="0"/>
            <a:t>방송 및 통신 위성</a:t>
          </a:r>
          <a:endParaRPr lang="ko-KR"/>
        </a:p>
      </dgm:t>
    </dgm:pt>
    <dgm:pt modelId="{27FFC64F-7C6B-4DED-B0C0-E013CFEDFA06}" type="parTrans" cxnId="{0AC74D92-7464-4D80-9319-84E3E598896D}">
      <dgm:prSet/>
      <dgm:spPr/>
      <dgm:t>
        <a:bodyPr/>
        <a:lstStyle/>
        <a:p>
          <a:pPr latinLnBrk="1"/>
          <a:endParaRPr lang="ko-KR" altLang="en-US"/>
        </a:p>
      </dgm:t>
    </dgm:pt>
    <dgm:pt modelId="{F3920957-2E95-4C47-995B-D4D3D3BE36DF}" type="sibTrans" cxnId="{0AC74D92-7464-4D80-9319-84E3E598896D}">
      <dgm:prSet/>
      <dgm:spPr/>
      <dgm:t>
        <a:bodyPr/>
        <a:lstStyle/>
        <a:p>
          <a:pPr latinLnBrk="1"/>
          <a:endParaRPr lang="ko-KR" altLang="en-US"/>
        </a:p>
      </dgm:t>
    </dgm:pt>
    <dgm:pt modelId="{6DF0EB44-1BC2-4217-9DA0-D1C1C823FBE2}">
      <dgm:prSet/>
      <dgm:spPr/>
      <dgm:t>
        <a:bodyPr/>
        <a:lstStyle/>
        <a:p>
          <a:pPr rtl="0" latinLnBrk="1"/>
          <a:r>
            <a:rPr lang="ko-KR" b="1" dirty="0" smtClean="0"/>
            <a:t>우주 관측용 위성</a:t>
          </a:r>
          <a:endParaRPr lang="ko-KR" dirty="0"/>
        </a:p>
      </dgm:t>
    </dgm:pt>
    <dgm:pt modelId="{8F65517B-D02B-47A3-A499-8487E0BF6C19}" type="parTrans" cxnId="{9E7F0FFD-625E-4919-9663-62B43DBC5A8A}">
      <dgm:prSet/>
      <dgm:spPr/>
      <dgm:t>
        <a:bodyPr/>
        <a:lstStyle/>
        <a:p>
          <a:pPr latinLnBrk="1"/>
          <a:endParaRPr lang="ko-KR" altLang="en-US"/>
        </a:p>
      </dgm:t>
    </dgm:pt>
    <dgm:pt modelId="{248135E7-0EC0-4ADC-B1A8-17522888F9B0}" type="sibTrans" cxnId="{9E7F0FFD-625E-4919-9663-62B43DBC5A8A}">
      <dgm:prSet/>
      <dgm:spPr/>
      <dgm:t>
        <a:bodyPr/>
        <a:lstStyle/>
        <a:p>
          <a:pPr latinLnBrk="1"/>
          <a:endParaRPr lang="ko-KR" altLang="en-US"/>
        </a:p>
      </dgm:t>
    </dgm:pt>
    <dgm:pt modelId="{20DC403D-D56B-4457-AB8E-F215396055C3}">
      <dgm:prSet/>
      <dgm:spPr/>
      <dgm:t>
        <a:bodyPr/>
        <a:lstStyle/>
        <a:p>
          <a:pPr rtl="0" latinLnBrk="1"/>
          <a:r>
            <a:rPr lang="ko-KR" b="1" dirty="0" smtClean="0"/>
            <a:t>기상 관측용 위성</a:t>
          </a:r>
          <a:endParaRPr lang="ko-KR" dirty="0"/>
        </a:p>
      </dgm:t>
    </dgm:pt>
    <dgm:pt modelId="{9FEAB5ED-0BC4-4703-BF0E-60CC15102E05}" type="parTrans" cxnId="{F60AF229-7BAF-44A5-B5D0-ED2D0CDF2A23}">
      <dgm:prSet/>
      <dgm:spPr/>
      <dgm:t>
        <a:bodyPr/>
        <a:lstStyle/>
        <a:p>
          <a:pPr latinLnBrk="1"/>
          <a:endParaRPr lang="ko-KR" altLang="en-US"/>
        </a:p>
      </dgm:t>
    </dgm:pt>
    <dgm:pt modelId="{02EAC574-4381-4BAA-AD18-764CC33AC85D}" type="sibTrans" cxnId="{F60AF229-7BAF-44A5-B5D0-ED2D0CDF2A23}">
      <dgm:prSet/>
      <dgm:spPr/>
      <dgm:t>
        <a:bodyPr/>
        <a:lstStyle/>
        <a:p>
          <a:pPr latinLnBrk="1"/>
          <a:endParaRPr lang="ko-KR" altLang="en-US"/>
        </a:p>
      </dgm:t>
    </dgm:pt>
    <dgm:pt modelId="{E1975CE5-DF1A-4B14-AB1D-A9CD1622F966}">
      <dgm:prSet/>
      <dgm:spPr/>
      <dgm:t>
        <a:bodyPr/>
        <a:lstStyle/>
        <a:p>
          <a:pPr rtl="0" latinLnBrk="1"/>
          <a:r>
            <a:rPr lang="en-US" altLang="ko-KR" b="1" dirty="0" smtClean="0"/>
            <a:t>GPS</a:t>
          </a:r>
          <a:r>
            <a:rPr lang="ko-KR" b="1" smtClean="0"/>
            <a:t> </a:t>
          </a:r>
          <a:r>
            <a:rPr lang="ko-KR" b="1" dirty="0" smtClean="0"/>
            <a:t>위성</a:t>
          </a:r>
          <a:endParaRPr lang="ko-KR" dirty="0"/>
        </a:p>
      </dgm:t>
    </dgm:pt>
    <dgm:pt modelId="{C322E2AA-0E4B-493E-9909-520653C2CDAA}" type="parTrans" cxnId="{DD18B857-40BF-4EE9-B7B2-7DD0E43D78FE}">
      <dgm:prSet/>
      <dgm:spPr/>
      <dgm:t>
        <a:bodyPr/>
        <a:lstStyle/>
        <a:p>
          <a:pPr latinLnBrk="1"/>
          <a:endParaRPr lang="ko-KR" altLang="en-US"/>
        </a:p>
      </dgm:t>
    </dgm:pt>
    <dgm:pt modelId="{000EC11C-37CC-4FB6-A1E7-3CC6C97E53A2}" type="sibTrans" cxnId="{DD18B857-40BF-4EE9-B7B2-7DD0E43D78FE}">
      <dgm:prSet/>
      <dgm:spPr/>
      <dgm:t>
        <a:bodyPr/>
        <a:lstStyle/>
        <a:p>
          <a:pPr latinLnBrk="1"/>
          <a:endParaRPr lang="ko-KR" altLang="en-US"/>
        </a:p>
      </dgm:t>
    </dgm:pt>
    <dgm:pt modelId="{7C4A7B5D-5D3F-4AEA-B218-6A671A07FD05}">
      <dgm:prSet/>
      <dgm:spPr/>
      <dgm:t>
        <a:bodyPr/>
        <a:lstStyle/>
        <a:p>
          <a:pPr rtl="0" latinLnBrk="1"/>
          <a:r>
            <a:rPr lang="ko-KR" altLang="en-US" dirty="0" smtClean="0"/>
            <a:t>기타 위성</a:t>
          </a:r>
          <a:endParaRPr lang="ko-KR" dirty="0"/>
        </a:p>
      </dgm:t>
    </dgm:pt>
    <dgm:pt modelId="{E7DDB65C-1216-4A54-8725-718F45169C84}" type="parTrans" cxnId="{60088645-9B77-44DF-BECD-E8118998AC62}">
      <dgm:prSet/>
      <dgm:spPr/>
      <dgm:t>
        <a:bodyPr/>
        <a:lstStyle/>
        <a:p>
          <a:pPr latinLnBrk="1"/>
          <a:endParaRPr lang="ko-KR" altLang="en-US"/>
        </a:p>
      </dgm:t>
    </dgm:pt>
    <dgm:pt modelId="{EF2B8F77-6046-4827-BC17-A3B04071E919}" type="sibTrans" cxnId="{60088645-9B77-44DF-BECD-E8118998AC62}">
      <dgm:prSet/>
      <dgm:spPr/>
      <dgm:t>
        <a:bodyPr/>
        <a:lstStyle/>
        <a:p>
          <a:pPr latinLnBrk="1"/>
          <a:endParaRPr lang="ko-KR" altLang="en-US"/>
        </a:p>
      </dgm:t>
    </dgm:pt>
    <dgm:pt modelId="{D240D5A1-2AFA-426D-908B-1CB2FEAEEE04}">
      <dgm:prSet/>
      <dgm:spPr/>
      <dgm:t>
        <a:bodyPr/>
        <a:lstStyle/>
        <a:p>
          <a:pPr rtl="0" latinLnBrk="1"/>
          <a:r>
            <a:rPr lang="ko-KR" b="1" dirty="0" smtClean="0"/>
            <a:t>지구 관측용 위성</a:t>
          </a:r>
          <a:endParaRPr lang="ko-KR" dirty="0"/>
        </a:p>
      </dgm:t>
    </dgm:pt>
    <dgm:pt modelId="{88CC535D-C009-4F8B-8DEB-FAD473F56B04}" type="parTrans" cxnId="{F82C0446-3E67-4AE2-9094-FA1B50BBB03E}">
      <dgm:prSet/>
      <dgm:spPr/>
      <dgm:t>
        <a:bodyPr/>
        <a:lstStyle/>
        <a:p>
          <a:pPr latinLnBrk="1"/>
          <a:endParaRPr lang="ko-KR" altLang="en-US"/>
        </a:p>
      </dgm:t>
    </dgm:pt>
    <dgm:pt modelId="{7C1AA254-E900-4990-98F4-64853F836F0C}" type="sibTrans" cxnId="{F82C0446-3E67-4AE2-9094-FA1B50BBB03E}">
      <dgm:prSet/>
      <dgm:spPr/>
      <dgm:t>
        <a:bodyPr/>
        <a:lstStyle/>
        <a:p>
          <a:pPr latinLnBrk="1"/>
          <a:endParaRPr lang="ko-KR" altLang="en-US"/>
        </a:p>
      </dgm:t>
    </dgm:pt>
    <dgm:pt modelId="{9BF4CA5B-8D44-43D0-A037-2914DB02B06A}" type="pres">
      <dgm:prSet presAssocID="{D722E7D5-F35A-4A37-B62D-1585B716BF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51FC5B-2E6C-4C52-9562-0FBF86F360EF}" type="pres">
      <dgm:prSet presAssocID="{D722E7D5-F35A-4A37-B62D-1585B716BF95}" presName="Name1" presStyleCnt="0"/>
      <dgm:spPr/>
      <dgm:t>
        <a:bodyPr/>
        <a:lstStyle/>
        <a:p>
          <a:pPr latinLnBrk="1"/>
          <a:endParaRPr lang="ko-KR" altLang="en-US"/>
        </a:p>
      </dgm:t>
    </dgm:pt>
    <dgm:pt modelId="{DB6CD704-ED4F-45F6-80B9-7E4D8DFBF858}" type="pres">
      <dgm:prSet presAssocID="{D722E7D5-F35A-4A37-B62D-1585B716BF95}" presName="cycle" presStyleCnt="0"/>
      <dgm:spPr/>
      <dgm:t>
        <a:bodyPr/>
        <a:lstStyle/>
        <a:p>
          <a:pPr latinLnBrk="1"/>
          <a:endParaRPr lang="ko-KR" altLang="en-US"/>
        </a:p>
      </dgm:t>
    </dgm:pt>
    <dgm:pt modelId="{28F9813D-0401-4166-A0BA-8112339F5FE7}" type="pres">
      <dgm:prSet presAssocID="{D722E7D5-F35A-4A37-B62D-1585B716BF95}" presName="srcNode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33E0B1F-893E-4053-A1BE-53907544D325}" type="pres">
      <dgm:prSet presAssocID="{D722E7D5-F35A-4A37-B62D-1585B716BF9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5900476-A27C-4309-BDA0-2CDF083E8A7C}" type="pres">
      <dgm:prSet presAssocID="{D722E7D5-F35A-4A37-B62D-1585B716BF95}" presName="extraNode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A0E1C6A-6BC3-4691-AD7F-43532B48061F}" type="pres">
      <dgm:prSet presAssocID="{D722E7D5-F35A-4A37-B62D-1585B716BF95}" presName="dstNode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E4893CFD-195E-4533-BD84-77325B0D5BA3}" type="pres">
      <dgm:prSet presAssocID="{CF68B2FF-BB7B-4EF5-8550-78FE92839742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9F53DF-0374-4E98-9AC9-E6396707F4FE}" type="pres">
      <dgm:prSet presAssocID="{CF68B2FF-BB7B-4EF5-8550-78FE92839742}" presName="accent_1" presStyleCnt="0"/>
      <dgm:spPr/>
      <dgm:t>
        <a:bodyPr/>
        <a:lstStyle/>
        <a:p>
          <a:pPr latinLnBrk="1"/>
          <a:endParaRPr lang="ko-KR" altLang="en-US"/>
        </a:p>
      </dgm:t>
    </dgm:pt>
    <dgm:pt modelId="{A51D9A89-4C25-4198-B289-CDB34E69FF19}" type="pres">
      <dgm:prSet presAssocID="{CF68B2FF-BB7B-4EF5-8550-78FE92839742}" presName="accentRepeatNode" presStyleLbl="solidFgAcc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5974930-9AC8-49A3-A912-0C1933132FEC}" type="pres">
      <dgm:prSet presAssocID="{9F9A0C1F-50E8-49FE-AF79-AE8B3F9B783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D016C-2125-4596-9A10-58819CC24331}" type="pres">
      <dgm:prSet presAssocID="{9F9A0C1F-50E8-49FE-AF79-AE8B3F9B7838}" presName="accent_2" presStyleCnt="0"/>
      <dgm:spPr/>
      <dgm:t>
        <a:bodyPr/>
        <a:lstStyle/>
        <a:p>
          <a:pPr latinLnBrk="1"/>
          <a:endParaRPr lang="ko-KR" altLang="en-US"/>
        </a:p>
      </dgm:t>
    </dgm:pt>
    <dgm:pt modelId="{D08755BA-16FA-4810-88F2-E50DC5652AD3}" type="pres">
      <dgm:prSet presAssocID="{9F9A0C1F-50E8-49FE-AF79-AE8B3F9B7838}" presName="accentRepeatNode" presStyleLbl="solidFgAcc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CE7C4B9-4045-479B-ADE8-8B8BD48E5C93}" type="pres">
      <dgm:prSet presAssocID="{D240D5A1-2AFA-426D-908B-1CB2FEAEEE04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36C217-6DE1-4A96-8BC9-BBC4F99B55E7}" type="pres">
      <dgm:prSet presAssocID="{D240D5A1-2AFA-426D-908B-1CB2FEAEEE04}" presName="accent_3" presStyleCnt="0"/>
      <dgm:spPr/>
      <dgm:t>
        <a:bodyPr/>
        <a:lstStyle/>
        <a:p>
          <a:pPr latinLnBrk="1"/>
          <a:endParaRPr lang="ko-KR" altLang="en-US"/>
        </a:p>
      </dgm:t>
    </dgm:pt>
    <dgm:pt modelId="{DBD1EBD3-9D61-4A72-8D1D-74233A5DE806}" type="pres">
      <dgm:prSet presAssocID="{D240D5A1-2AFA-426D-908B-1CB2FEAEEE04}" presName="accentRepeatNode" presStyleLbl="solidFgAcc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5280512-1A1F-40AB-9208-A9C022759E23}" type="pres">
      <dgm:prSet presAssocID="{6DF0EB44-1BC2-4217-9DA0-D1C1C823FBE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0340A8-A522-4CA4-97C8-E990DD75CBD2}" type="pres">
      <dgm:prSet presAssocID="{6DF0EB44-1BC2-4217-9DA0-D1C1C823FBE2}" presName="accent_4" presStyleCnt="0"/>
      <dgm:spPr/>
      <dgm:t>
        <a:bodyPr/>
        <a:lstStyle/>
        <a:p>
          <a:pPr latinLnBrk="1"/>
          <a:endParaRPr lang="ko-KR" altLang="en-US"/>
        </a:p>
      </dgm:t>
    </dgm:pt>
    <dgm:pt modelId="{60C0DACF-40CE-4219-8028-2E0C73268E04}" type="pres">
      <dgm:prSet presAssocID="{6DF0EB44-1BC2-4217-9DA0-D1C1C823FBE2}" presName="accentRepeatNode" presStyleLbl="solidFgAcc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8B23D23-D27F-4D11-9A52-32807E59F0D1}" type="pres">
      <dgm:prSet presAssocID="{20DC403D-D56B-4457-AB8E-F215396055C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E91E03-8E6F-4B37-B850-C3167AE9A6FF}" type="pres">
      <dgm:prSet presAssocID="{20DC403D-D56B-4457-AB8E-F215396055C3}" presName="accent_5" presStyleCnt="0"/>
      <dgm:spPr/>
      <dgm:t>
        <a:bodyPr/>
        <a:lstStyle/>
        <a:p>
          <a:pPr latinLnBrk="1"/>
          <a:endParaRPr lang="ko-KR" altLang="en-US"/>
        </a:p>
      </dgm:t>
    </dgm:pt>
    <dgm:pt modelId="{43335217-ED74-4214-ACD5-C0321DE86481}" type="pres">
      <dgm:prSet presAssocID="{20DC403D-D56B-4457-AB8E-F215396055C3}" presName="accentRepeatNode" presStyleLbl="solidFgAcc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4554A2D-5A9D-4436-AE86-76127399D040}" type="pres">
      <dgm:prSet presAssocID="{E1975CE5-DF1A-4B14-AB1D-A9CD1622F96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3B644-2788-45F7-A3C8-B7B3F213D8CB}" type="pres">
      <dgm:prSet presAssocID="{E1975CE5-DF1A-4B14-AB1D-A9CD1622F966}" presName="accent_6" presStyleCnt="0"/>
      <dgm:spPr/>
      <dgm:t>
        <a:bodyPr/>
        <a:lstStyle/>
        <a:p>
          <a:pPr latinLnBrk="1"/>
          <a:endParaRPr lang="ko-KR" altLang="en-US"/>
        </a:p>
      </dgm:t>
    </dgm:pt>
    <dgm:pt modelId="{D8BF1E6D-3436-49F0-B033-C4FC2D891432}" type="pres">
      <dgm:prSet presAssocID="{E1975CE5-DF1A-4B14-AB1D-A9CD1622F966}" presName="accentRepeatNode" presStyleLbl="solidFgAcc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5379984-2020-4222-900B-62DD700C548C}" type="pres">
      <dgm:prSet presAssocID="{7C4A7B5D-5D3F-4AEA-B218-6A671A07FD0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2BD5F1-AF7F-4620-9385-41A2B8ACDF75}" type="pres">
      <dgm:prSet presAssocID="{7C4A7B5D-5D3F-4AEA-B218-6A671A07FD05}" presName="accent_7" presStyleCnt="0"/>
      <dgm:spPr/>
      <dgm:t>
        <a:bodyPr/>
        <a:lstStyle/>
        <a:p>
          <a:pPr latinLnBrk="1"/>
          <a:endParaRPr lang="ko-KR" altLang="en-US"/>
        </a:p>
      </dgm:t>
    </dgm:pt>
    <dgm:pt modelId="{D5F0ED44-9E43-4A9C-A46E-FF09F745E37E}" type="pres">
      <dgm:prSet presAssocID="{7C4A7B5D-5D3F-4AEA-B218-6A671A07FD05}" presName="accentRepeatNode" presStyleLbl="solidFgAcc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0E4BAA-C38C-434E-9D95-8E7308A89E43}" type="presOf" srcId="{20DC403D-D56B-4457-AB8E-F215396055C3}" destId="{18B23D23-D27F-4D11-9A52-32807E59F0D1}" srcOrd="0" destOrd="0" presId="urn:microsoft.com/office/officeart/2008/layout/VerticalCurvedList"/>
    <dgm:cxn modelId="{9E7F0FFD-625E-4919-9663-62B43DBC5A8A}" srcId="{D722E7D5-F35A-4A37-B62D-1585B716BF95}" destId="{6DF0EB44-1BC2-4217-9DA0-D1C1C823FBE2}" srcOrd="3" destOrd="0" parTransId="{8F65517B-D02B-47A3-A499-8487E0BF6C19}" sibTransId="{248135E7-0EC0-4ADC-B1A8-17522888F9B0}"/>
    <dgm:cxn modelId="{84580381-22EF-4ED2-9663-66951F750481}" type="presOf" srcId="{D240D5A1-2AFA-426D-908B-1CB2FEAEEE04}" destId="{CCE7C4B9-4045-479B-ADE8-8B8BD48E5C93}" srcOrd="0" destOrd="0" presId="urn:microsoft.com/office/officeart/2008/layout/VerticalCurvedList"/>
    <dgm:cxn modelId="{DD18B857-40BF-4EE9-B7B2-7DD0E43D78FE}" srcId="{D722E7D5-F35A-4A37-B62D-1585B716BF95}" destId="{E1975CE5-DF1A-4B14-AB1D-A9CD1622F966}" srcOrd="5" destOrd="0" parTransId="{C322E2AA-0E4B-493E-9909-520653C2CDAA}" sibTransId="{000EC11C-37CC-4FB6-A1E7-3CC6C97E53A2}"/>
    <dgm:cxn modelId="{0AC74D92-7464-4D80-9319-84E3E598896D}" srcId="{D722E7D5-F35A-4A37-B62D-1585B716BF95}" destId="{9F9A0C1F-50E8-49FE-AF79-AE8B3F9B7838}" srcOrd="1" destOrd="0" parTransId="{27FFC64F-7C6B-4DED-B0C0-E013CFEDFA06}" sibTransId="{F3920957-2E95-4C47-995B-D4D3D3BE36DF}"/>
    <dgm:cxn modelId="{C17954BE-35F2-427B-9025-2330FFE53369}" type="presOf" srcId="{E1975CE5-DF1A-4B14-AB1D-A9CD1622F966}" destId="{D4554A2D-5A9D-4436-AE86-76127399D040}" srcOrd="0" destOrd="0" presId="urn:microsoft.com/office/officeart/2008/layout/VerticalCurvedList"/>
    <dgm:cxn modelId="{FC546D41-C583-4390-9EA1-B1B81DF9D6A4}" type="presOf" srcId="{CE00D220-F665-4787-BE17-27E634E12930}" destId="{D33E0B1F-893E-4053-A1BE-53907544D325}" srcOrd="0" destOrd="0" presId="urn:microsoft.com/office/officeart/2008/layout/VerticalCurvedList"/>
    <dgm:cxn modelId="{8FF558CC-4243-4FCD-B2A6-C101380C33E4}" srcId="{D722E7D5-F35A-4A37-B62D-1585B716BF95}" destId="{CF68B2FF-BB7B-4EF5-8550-78FE92839742}" srcOrd="0" destOrd="0" parTransId="{AB59E3F6-0C60-4BD4-A7CD-7044C7ACDFDA}" sibTransId="{CE00D220-F665-4787-BE17-27E634E12930}"/>
    <dgm:cxn modelId="{CFB3AEEC-056D-48A2-B9C1-2AFE502ADA20}" type="presOf" srcId="{6DF0EB44-1BC2-4217-9DA0-D1C1C823FBE2}" destId="{95280512-1A1F-40AB-9208-A9C022759E23}" srcOrd="0" destOrd="0" presId="urn:microsoft.com/office/officeart/2008/layout/VerticalCurvedList"/>
    <dgm:cxn modelId="{9E5F9005-8E44-42B3-9BE1-42CF62DDEC12}" type="presOf" srcId="{9F9A0C1F-50E8-49FE-AF79-AE8B3F9B7838}" destId="{35974930-9AC8-49A3-A912-0C1933132FEC}" srcOrd="0" destOrd="0" presId="urn:microsoft.com/office/officeart/2008/layout/VerticalCurvedList"/>
    <dgm:cxn modelId="{F60AF229-7BAF-44A5-B5D0-ED2D0CDF2A23}" srcId="{D722E7D5-F35A-4A37-B62D-1585B716BF95}" destId="{20DC403D-D56B-4457-AB8E-F215396055C3}" srcOrd="4" destOrd="0" parTransId="{9FEAB5ED-0BC4-4703-BF0E-60CC15102E05}" sibTransId="{02EAC574-4381-4BAA-AD18-764CC33AC85D}"/>
    <dgm:cxn modelId="{F044364C-40CB-459A-9489-774B256C9F34}" type="presOf" srcId="{D722E7D5-F35A-4A37-B62D-1585B716BF95}" destId="{9BF4CA5B-8D44-43D0-A037-2914DB02B06A}" srcOrd="0" destOrd="0" presId="urn:microsoft.com/office/officeart/2008/layout/VerticalCurvedList"/>
    <dgm:cxn modelId="{48912564-6533-43C4-85F2-116FFAFA2765}" type="presOf" srcId="{CF68B2FF-BB7B-4EF5-8550-78FE92839742}" destId="{E4893CFD-195E-4533-BD84-77325B0D5BA3}" srcOrd="0" destOrd="0" presId="urn:microsoft.com/office/officeart/2008/layout/VerticalCurvedList"/>
    <dgm:cxn modelId="{F82C0446-3E67-4AE2-9094-FA1B50BBB03E}" srcId="{D722E7D5-F35A-4A37-B62D-1585B716BF95}" destId="{D240D5A1-2AFA-426D-908B-1CB2FEAEEE04}" srcOrd="2" destOrd="0" parTransId="{88CC535D-C009-4F8B-8DEB-FAD473F56B04}" sibTransId="{7C1AA254-E900-4990-98F4-64853F836F0C}"/>
    <dgm:cxn modelId="{60088645-9B77-44DF-BECD-E8118998AC62}" srcId="{D722E7D5-F35A-4A37-B62D-1585B716BF95}" destId="{7C4A7B5D-5D3F-4AEA-B218-6A671A07FD05}" srcOrd="6" destOrd="0" parTransId="{E7DDB65C-1216-4A54-8725-718F45169C84}" sibTransId="{EF2B8F77-6046-4827-BC17-A3B04071E919}"/>
    <dgm:cxn modelId="{530BF55C-B84A-447A-A11D-CBA2178B6339}" type="presOf" srcId="{7C4A7B5D-5D3F-4AEA-B218-6A671A07FD05}" destId="{95379984-2020-4222-900B-62DD700C548C}" srcOrd="0" destOrd="0" presId="urn:microsoft.com/office/officeart/2008/layout/VerticalCurvedList"/>
    <dgm:cxn modelId="{EACECD38-A4C2-4ED7-8676-09371BE4D8E5}" type="presParOf" srcId="{9BF4CA5B-8D44-43D0-A037-2914DB02B06A}" destId="{1851FC5B-2E6C-4C52-9562-0FBF86F360EF}" srcOrd="0" destOrd="0" presId="urn:microsoft.com/office/officeart/2008/layout/VerticalCurvedList"/>
    <dgm:cxn modelId="{5DE4CD7D-66C1-46A1-92D7-AC15AE73C5C4}" type="presParOf" srcId="{1851FC5B-2E6C-4C52-9562-0FBF86F360EF}" destId="{DB6CD704-ED4F-45F6-80B9-7E4D8DFBF858}" srcOrd="0" destOrd="0" presId="urn:microsoft.com/office/officeart/2008/layout/VerticalCurvedList"/>
    <dgm:cxn modelId="{927C5529-EA50-4677-95F5-B7BA4D4BC2B0}" type="presParOf" srcId="{DB6CD704-ED4F-45F6-80B9-7E4D8DFBF858}" destId="{28F9813D-0401-4166-A0BA-8112339F5FE7}" srcOrd="0" destOrd="0" presId="urn:microsoft.com/office/officeart/2008/layout/VerticalCurvedList"/>
    <dgm:cxn modelId="{EA5E42FF-FCB0-4371-AE22-3167F20FDE0D}" type="presParOf" srcId="{DB6CD704-ED4F-45F6-80B9-7E4D8DFBF858}" destId="{D33E0B1F-893E-4053-A1BE-53907544D325}" srcOrd="1" destOrd="0" presId="urn:microsoft.com/office/officeart/2008/layout/VerticalCurvedList"/>
    <dgm:cxn modelId="{22D326B0-037B-4211-AE2D-4C5D6BF55398}" type="presParOf" srcId="{DB6CD704-ED4F-45F6-80B9-7E4D8DFBF858}" destId="{15900476-A27C-4309-BDA0-2CDF083E8A7C}" srcOrd="2" destOrd="0" presId="urn:microsoft.com/office/officeart/2008/layout/VerticalCurvedList"/>
    <dgm:cxn modelId="{FB29FED5-7049-4C27-84CD-3ED630AB1049}" type="presParOf" srcId="{DB6CD704-ED4F-45F6-80B9-7E4D8DFBF858}" destId="{BA0E1C6A-6BC3-4691-AD7F-43532B48061F}" srcOrd="3" destOrd="0" presId="urn:microsoft.com/office/officeart/2008/layout/VerticalCurvedList"/>
    <dgm:cxn modelId="{A58D6CD7-892C-475B-B1EC-75649B5A8D91}" type="presParOf" srcId="{1851FC5B-2E6C-4C52-9562-0FBF86F360EF}" destId="{E4893CFD-195E-4533-BD84-77325B0D5BA3}" srcOrd="1" destOrd="0" presId="urn:microsoft.com/office/officeart/2008/layout/VerticalCurvedList"/>
    <dgm:cxn modelId="{07BBE465-79B7-45FC-9BCA-05F5EB40E442}" type="presParOf" srcId="{1851FC5B-2E6C-4C52-9562-0FBF86F360EF}" destId="{BC9F53DF-0374-4E98-9AC9-E6396707F4FE}" srcOrd="2" destOrd="0" presId="urn:microsoft.com/office/officeart/2008/layout/VerticalCurvedList"/>
    <dgm:cxn modelId="{EA9B87B3-A1AF-480E-A90F-6A8D6E859920}" type="presParOf" srcId="{BC9F53DF-0374-4E98-9AC9-E6396707F4FE}" destId="{A51D9A89-4C25-4198-B289-CDB34E69FF19}" srcOrd="0" destOrd="0" presId="urn:microsoft.com/office/officeart/2008/layout/VerticalCurvedList"/>
    <dgm:cxn modelId="{733765EB-ABEC-4728-9CB8-E78C6D89C5DD}" type="presParOf" srcId="{1851FC5B-2E6C-4C52-9562-0FBF86F360EF}" destId="{35974930-9AC8-49A3-A912-0C1933132FEC}" srcOrd="3" destOrd="0" presId="urn:microsoft.com/office/officeart/2008/layout/VerticalCurvedList"/>
    <dgm:cxn modelId="{9F47ECA4-9CC5-4B45-BA23-C3CB31779B0E}" type="presParOf" srcId="{1851FC5B-2E6C-4C52-9562-0FBF86F360EF}" destId="{F83D016C-2125-4596-9A10-58819CC24331}" srcOrd="4" destOrd="0" presId="urn:microsoft.com/office/officeart/2008/layout/VerticalCurvedList"/>
    <dgm:cxn modelId="{F8157F33-A1B0-4047-8949-235EDC9A6B3E}" type="presParOf" srcId="{F83D016C-2125-4596-9A10-58819CC24331}" destId="{D08755BA-16FA-4810-88F2-E50DC5652AD3}" srcOrd="0" destOrd="0" presId="urn:microsoft.com/office/officeart/2008/layout/VerticalCurvedList"/>
    <dgm:cxn modelId="{3E4AD5F7-622A-4893-BAF6-B433F284ADEF}" type="presParOf" srcId="{1851FC5B-2E6C-4C52-9562-0FBF86F360EF}" destId="{CCE7C4B9-4045-479B-ADE8-8B8BD48E5C93}" srcOrd="5" destOrd="0" presId="urn:microsoft.com/office/officeart/2008/layout/VerticalCurvedList"/>
    <dgm:cxn modelId="{49B35E4F-49C5-4A34-90DC-365C4470AC01}" type="presParOf" srcId="{1851FC5B-2E6C-4C52-9562-0FBF86F360EF}" destId="{8636C217-6DE1-4A96-8BC9-BBC4F99B55E7}" srcOrd="6" destOrd="0" presId="urn:microsoft.com/office/officeart/2008/layout/VerticalCurvedList"/>
    <dgm:cxn modelId="{1DC2EEC2-610E-440D-9A13-D8A1CCB9C2AC}" type="presParOf" srcId="{8636C217-6DE1-4A96-8BC9-BBC4F99B55E7}" destId="{DBD1EBD3-9D61-4A72-8D1D-74233A5DE806}" srcOrd="0" destOrd="0" presId="urn:microsoft.com/office/officeart/2008/layout/VerticalCurvedList"/>
    <dgm:cxn modelId="{BCDDF77E-A560-42C2-BD74-1734308D0819}" type="presParOf" srcId="{1851FC5B-2E6C-4C52-9562-0FBF86F360EF}" destId="{95280512-1A1F-40AB-9208-A9C022759E23}" srcOrd="7" destOrd="0" presId="urn:microsoft.com/office/officeart/2008/layout/VerticalCurvedList"/>
    <dgm:cxn modelId="{B899FACF-ACCD-46CB-9507-B62352CAB672}" type="presParOf" srcId="{1851FC5B-2E6C-4C52-9562-0FBF86F360EF}" destId="{880340A8-A522-4CA4-97C8-E990DD75CBD2}" srcOrd="8" destOrd="0" presId="urn:microsoft.com/office/officeart/2008/layout/VerticalCurvedList"/>
    <dgm:cxn modelId="{7B243251-C5B3-43C2-83BE-3D275B604BD8}" type="presParOf" srcId="{880340A8-A522-4CA4-97C8-E990DD75CBD2}" destId="{60C0DACF-40CE-4219-8028-2E0C73268E04}" srcOrd="0" destOrd="0" presId="urn:microsoft.com/office/officeart/2008/layout/VerticalCurvedList"/>
    <dgm:cxn modelId="{721A1BF3-B66C-49A6-AAA6-57EDF653F361}" type="presParOf" srcId="{1851FC5B-2E6C-4C52-9562-0FBF86F360EF}" destId="{18B23D23-D27F-4D11-9A52-32807E59F0D1}" srcOrd="9" destOrd="0" presId="urn:microsoft.com/office/officeart/2008/layout/VerticalCurvedList"/>
    <dgm:cxn modelId="{F3C874A3-4DEB-4DA2-A8D9-9378E4D9991A}" type="presParOf" srcId="{1851FC5B-2E6C-4C52-9562-0FBF86F360EF}" destId="{75E91E03-8E6F-4B37-B850-C3167AE9A6FF}" srcOrd="10" destOrd="0" presId="urn:microsoft.com/office/officeart/2008/layout/VerticalCurvedList"/>
    <dgm:cxn modelId="{2351156E-D3B8-40BC-BD39-CB7D8F372D24}" type="presParOf" srcId="{75E91E03-8E6F-4B37-B850-C3167AE9A6FF}" destId="{43335217-ED74-4214-ACD5-C0321DE86481}" srcOrd="0" destOrd="0" presId="urn:microsoft.com/office/officeart/2008/layout/VerticalCurvedList"/>
    <dgm:cxn modelId="{0ED03A96-95B4-4FE5-B2CE-EDC26B00E681}" type="presParOf" srcId="{1851FC5B-2E6C-4C52-9562-0FBF86F360EF}" destId="{D4554A2D-5A9D-4436-AE86-76127399D040}" srcOrd="11" destOrd="0" presId="urn:microsoft.com/office/officeart/2008/layout/VerticalCurvedList"/>
    <dgm:cxn modelId="{0482093E-FCB7-42C1-B218-7705E9BB5EE8}" type="presParOf" srcId="{1851FC5B-2E6C-4C52-9562-0FBF86F360EF}" destId="{3ED3B644-2788-45F7-A3C8-B7B3F213D8CB}" srcOrd="12" destOrd="0" presId="urn:microsoft.com/office/officeart/2008/layout/VerticalCurvedList"/>
    <dgm:cxn modelId="{DBE686CD-09F6-48F0-810E-3C65F3DC5D52}" type="presParOf" srcId="{3ED3B644-2788-45F7-A3C8-B7B3F213D8CB}" destId="{D8BF1E6D-3436-49F0-B033-C4FC2D891432}" srcOrd="0" destOrd="0" presId="urn:microsoft.com/office/officeart/2008/layout/VerticalCurvedList"/>
    <dgm:cxn modelId="{A17B407F-1FB0-4BD2-9BD8-98203663C193}" type="presParOf" srcId="{1851FC5B-2E6C-4C52-9562-0FBF86F360EF}" destId="{95379984-2020-4222-900B-62DD700C548C}" srcOrd="13" destOrd="0" presId="urn:microsoft.com/office/officeart/2008/layout/VerticalCurvedList"/>
    <dgm:cxn modelId="{4313B1F9-813D-4176-84AB-A3AD80F3F2F0}" type="presParOf" srcId="{1851FC5B-2E6C-4C52-9562-0FBF86F360EF}" destId="{C92BD5F1-AF7F-4620-9385-41A2B8ACDF75}" srcOrd="14" destOrd="0" presId="urn:microsoft.com/office/officeart/2008/layout/VerticalCurvedList"/>
    <dgm:cxn modelId="{B246F889-887C-4685-AFCC-BF3832718EA4}" type="presParOf" srcId="{C92BD5F1-AF7F-4620-9385-41A2B8ACDF75}" destId="{D5F0ED44-9E43-4A9C-A46E-FF09F745E3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9FFEF-6ACA-47C1-9A38-79AFBAE46301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25E902-8C33-4757-A183-3B8173059E46}">
      <dgm:prSet/>
      <dgm:spPr/>
      <dgm:t>
        <a:bodyPr/>
        <a:lstStyle/>
        <a:p>
          <a:pPr rtl="0" latinLnBrk="1"/>
          <a:r>
            <a:rPr lang="ko-KR" b="1" dirty="0" smtClean="0"/>
            <a:t>저궤도 위성</a:t>
          </a:r>
          <a:endParaRPr lang="ko-KR" dirty="0"/>
        </a:p>
      </dgm:t>
    </dgm:pt>
    <dgm:pt modelId="{733AC390-AABE-4DD2-9297-3C4C56C44ECC}" type="parTrans" cxnId="{3CF36F5F-191E-4F79-B54C-E7E0CE5429F6}">
      <dgm:prSet/>
      <dgm:spPr/>
      <dgm:t>
        <a:bodyPr/>
        <a:lstStyle/>
        <a:p>
          <a:pPr latinLnBrk="1"/>
          <a:endParaRPr lang="ko-KR" altLang="en-US"/>
        </a:p>
      </dgm:t>
    </dgm:pt>
    <dgm:pt modelId="{395E244C-92F4-4336-AC53-92E74F432D6F}" type="sibTrans" cxnId="{3CF36F5F-191E-4F79-B54C-E7E0CE5429F6}">
      <dgm:prSet/>
      <dgm:spPr/>
      <dgm:t>
        <a:bodyPr/>
        <a:lstStyle/>
        <a:p>
          <a:pPr latinLnBrk="1"/>
          <a:endParaRPr lang="ko-KR" altLang="en-US"/>
        </a:p>
      </dgm:t>
    </dgm:pt>
    <dgm:pt modelId="{EE0C6673-10E9-41FF-B442-68275A74D269}">
      <dgm:prSet/>
      <dgm:spPr/>
      <dgm:t>
        <a:bodyPr/>
        <a:lstStyle/>
        <a:p>
          <a:pPr rtl="0" latinLnBrk="1"/>
          <a:r>
            <a:rPr lang="ko-KR" b="1" dirty="0" err="1" smtClean="0"/>
            <a:t>중궤도</a:t>
          </a:r>
          <a:r>
            <a:rPr lang="ko-KR" b="1" dirty="0" smtClean="0"/>
            <a:t> 위성</a:t>
          </a:r>
          <a:endParaRPr lang="ko-KR" dirty="0"/>
        </a:p>
      </dgm:t>
    </dgm:pt>
    <dgm:pt modelId="{EE891C9F-F841-49FA-A6BF-67C2865103B5}" type="parTrans" cxnId="{4741AF10-199C-42C3-87C3-F2E8CA689E4E}">
      <dgm:prSet/>
      <dgm:spPr/>
      <dgm:t>
        <a:bodyPr/>
        <a:lstStyle/>
        <a:p>
          <a:pPr latinLnBrk="1"/>
          <a:endParaRPr lang="ko-KR" altLang="en-US"/>
        </a:p>
      </dgm:t>
    </dgm:pt>
    <dgm:pt modelId="{DF56D13D-B05B-441D-98CC-72EF4A877285}" type="sibTrans" cxnId="{4741AF10-199C-42C3-87C3-F2E8CA689E4E}">
      <dgm:prSet/>
      <dgm:spPr/>
      <dgm:t>
        <a:bodyPr/>
        <a:lstStyle/>
        <a:p>
          <a:pPr latinLnBrk="1"/>
          <a:endParaRPr lang="ko-KR" altLang="en-US"/>
        </a:p>
      </dgm:t>
    </dgm:pt>
    <dgm:pt modelId="{876224DF-B011-4CCB-A77A-A9CDD7E74D07}">
      <dgm:prSet/>
      <dgm:spPr/>
      <dgm:t>
        <a:bodyPr/>
        <a:lstStyle/>
        <a:p>
          <a:pPr rtl="0" latinLnBrk="1"/>
          <a:r>
            <a:rPr lang="ko-KR" b="1" dirty="0" smtClean="0"/>
            <a:t>정지궤도 위성</a:t>
          </a:r>
          <a:endParaRPr lang="ko-KR" dirty="0"/>
        </a:p>
      </dgm:t>
    </dgm:pt>
    <dgm:pt modelId="{10F4EFB2-5438-4772-B60E-C915E65AA1D0}" type="parTrans" cxnId="{F6D97250-4ECE-4651-9EF6-FDC39503CF91}">
      <dgm:prSet/>
      <dgm:spPr/>
      <dgm:t>
        <a:bodyPr/>
        <a:lstStyle/>
        <a:p>
          <a:pPr latinLnBrk="1"/>
          <a:endParaRPr lang="ko-KR" altLang="en-US"/>
        </a:p>
      </dgm:t>
    </dgm:pt>
    <dgm:pt modelId="{91A13FF2-BE48-4789-BE35-4BA5E541F3C3}" type="sibTrans" cxnId="{F6D97250-4ECE-4651-9EF6-FDC39503CF91}">
      <dgm:prSet/>
      <dgm:spPr/>
      <dgm:t>
        <a:bodyPr/>
        <a:lstStyle/>
        <a:p>
          <a:pPr latinLnBrk="1"/>
          <a:endParaRPr lang="ko-KR" altLang="en-US"/>
        </a:p>
      </dgm:t>
    </dgm:pt>
    <dgm:pt modelId="{1EC9C5A3-7B1D-401B-A229-085868E6BFEF}">
      <dgm:prSet/>
      <dgm:spPr/>
      <dgm:t>
        <a:bodyPr/>
        <a:lstStyle/>
        <a:p>
          <a:pPr rtl="0" latinLnBrk="1"/>
          <a:r>
            <a:rPr lang="en-US" altLang="ko-KR" dirty="0" smtClean="0"/>
            <a:t>500 ~ 1500 Km</a:t>
          </a:r>
          <a:endParaRPr lang="ko-KR"/>
        </a:p>
      </dgm:t>
    </dgm:pt>
    <dgm:pt modelId="{F321CC4B-93AD-4D42-B079-9E345427B730}" type="parTrans" cxnId="{E6474B48-BA19-462E-BF13-1E0BBF388805}">
      <dgm:prSet/>
      <dgm:spPr/>
      <dgm:t>
        <a:bodyPr/>
        <a:lstStyle/>
        <a:p>
          <a:pPr latinLnBrk="1"/>
          <a:endParaRPr lang="ko-KR" altLang="en-US"/>
        </a:p>
      </dgm:t>
    </dgm:pt>
    <dgm:pt modelId="{9DBC4897-6F65-49A2-B47E-F3126204C1A4}" type="sibTrans" cxnId="{E6474B48-BA19-462E-BF13-1E0BBF388805}">
      <dgm:prSet/>
      <dgm:spPr/>
      <dgm:t>
        <a:bodyPr/>
        <a:lstStyle/>
        <a:p>
          <a:pPr latinLnBrk="1"/>
          <a:endParaRPr lang="ko-KR" altLang="en-US"/>
        </a:p>
      </dgm:t>
    </dgm:pt>
    <dgm:pt modelId="{87126AFA-7101-493E-B3FE-2F207A646321}">
      <dgm:prSet/>
      <dgm:spPr/>
      <dgm:t>
        <a:bodyPr/>
        <a:lstStyle/>
        <a:p>
          <a:pPr rtl="0" latinLnBrk="1"/>
          <a:r>
            <a:rPr lang="en-US" altLang="ko-KR" dirty="0" smtClean="0"/>
            <a:t>5000 ~ 15000 Km</a:t>
          </a:r>
          <a:endParaRPr lang="ko-KR" dirty="0"/>
        </a:p>
      </dgm:t>
    </dgm:pt>
    <dgm:pt modelId="{282C8BC3-5809-41DC-935B-08B48EB815AE}" type="parTrans" cxnId="{CF37BC5D-0FFF-4C28-B3FD-BE62947490A2}">
      <dgm:prSet/>
      <dgm:spPr/>
      <dgm:t>
        <a:bodyPr/>
        <a:lstStyle/>
        <a:p>
          <a:pPr latinLnBrk="1"/>
          <a:endParaRPr lang="ko-KR" altLang="en-US"/>
        </a:p>
      </dgm:t>
    </dgm:pt>
    <dgm:pt modelId="{13F50912-E599-4D11-AF1C-6E291BD3A2EF}" type="sibTrans" cxnId="{CF37BC5D-0FFF-4C28-B3FD-BE62947490A2}">
      <dgm:prSet/>
      <dgm:spPr/>
      <dgm:t>
        <a:bodyPr/>
        <a:lstStyle/>
        <a:p>
          <a:pPr latinLnBrk="1"/>
          <a:endParaRPr lang="ko-KR" altLang="en-US"/>
        </a:p>
      </dgm:t>
    </dgm:pt>
    <dgm:pt modelId="{EA0BF996-EDEB-438C-AC29-66E65197295A}">
      <dgm:prSet/>
      <dgm:spPr/>
      <dgm:t>
        <a:bodyPr/>
        <a:lstStyle/>
        <a:p>
          <a:pPr rtl="0" latinLnBrk="1"/>
          <a:r>
            <a:rPr lang="en-US" altLang="ko-KR" dirty="0" smtClean="0"/>
            <a:t>35786 Km</a:t>
          </a:r>
          <a:endParaRPr lang="ko-KR"/>
        </a:p>
      </dgm:t>
    </dgm:pt>
    <dgm:pt modelId="{F370D84F-41B8-4296-9EE5-E38734A5596C}" type="parTrans" cxnId="{DED17E4E-7B7A-4EE7-8200-0DCB3D78D65C}">
      <dgm:prSet/>
      <dgm:spPr/>
      <dgm:t>
        <a:bodyPr/>
        <a:lstStyle/>
        <a:p>
          <a:pPr latinLnBrk="1"/>
          <a:endParaRPr lang="ko-KR" altLang="en-US"/>
        </a:p>
      </dgm:t>
    </dgm:pt>
    <dgm:pt modelId="{1FB0EC8C-6621-4944-B529-B6EC346C0BAC}" type="sibTrans" cxnId="{DED17E4E-7B7A-4EE7-8200-0DCB3D78D65C}">
      <dgm:prSet/>
      <dgm:spPr/>
      <dgm:t>
        <a:bodyPr/>
        <a:lstStyle/>
        <a:p>
          <a:pPr latinLnBrk="1"/>
          <a:endParaRPr lang="ko-KR" altLang="en-US"/>
        </a:p>
      </dgm:t>
    </dgm:pt>
    <dgm:pt modelId="{B2CA395B-2AD1-4FAB-B880-E2A93ED54492}">
      <dgm:prSet/>
      <dgm:spPr/>
      <dgm:t>
        <a:bodyPr/>
        <a:lstStyle/>
        <a:p>
          <a:pPr rtl="0" latinLnBrk="1"/>
          <a:r>
            <a:rPr lang="ko-KR" altLang="en-US" dirty="0" smtClean="0"/>
            <a:t>지구 관측 위성</a:t>
          </a:r>
          <a:r>
            <a:rPr lang="en-US" altLang="ko-KR" dirty="0" smtClean="0"/>
            <a:t>, </a:t>
          </a:r>
          <a:r>
            <a:rPr lang="ko-KR" altLang="en-US" smtClean="0"/>
            <a:t>기상 관측 위성</a:t>
          </a:r>
          <a:endParaRPr lang="ko-KR" dirty="0"/>
        </a:p>
      </dgm:t>
    </dgm:pt>
    <dgm:pt modelId="{C29F8196-59BC-467D-AEFD-F3912BD18A7E}" type="parTrans" cxnId="{922ED4A7-E3B3-4F5A-BF4B-EC7C3567CB42}">
      <dgm:prSet/>
      <dgm:spPr/>
      <dgm:t>
        <a:bodyPr/>
        <a:lstStyle/>
        <a:p>
          <a:pPr latinLnBrk="1"/>
          <a:endParaRPr lang="ko-KR" altLang="en-US"/>
        </a:p>
      </dgm:t>
    </dgm:pt>
    <dgm:pt modelId="{259D0050-947C-4D85-9072-E45668F9C0E6}" type="sibTrans" cxnId="{922ED4A7-E3B3-4F5A-BF4B-EC7C3567CB42}">
      <dgm:prSet/>
      <dgm:spPr/>
      <dgm:t>
        <a:bodyPr/>
        <a:lstStyle/>
        <a:p>
          <a:pPr latinLnBrk="1"/>
          <a:endParaRPr lang="ko-KR" altLang="en-US"/>
        </a:p>
      </dgm:t>
    </dgm:pt>
    <dgm:pt modelId="{46B45E01-CA03-4CC0-B63E-C7A5359D265F}">
      <dgm:prSet/>
      <dgm:spPr/>
      <dgm:t>
        <a:bodyPr/>
        <a:lstStyle/>
        <a:p>
          <a:pPr rtl="0" latinLnBrk="1"/>
          <a:r>
            <a:rPr lang="ko-KR" altLang="en-US" dirty="0" smtClean="0"/>
            <a:t>방송 및 통신 위성</a:t>
          </a:r>
          <a:r>
            <a:rPr lang="en-US" altLang="ko-KR" dirty="0" smtClean="0"/>
            <a:t>, </a:t>
          </a:r>
          <a:r>
            <a:rPr lang="ko-KR" altLang="en-US" smtClean="0"/>
            <a:t>기상 관측 위성</a:t>
          </a:r>
          <a:endParaRPr lang="ko-KR" dirty="0"/>
        </a:p>
      </dgm:t>
    </dgm:pt>
    <dgm:pt modelId="{84942FDB-7C40-4DFF-B279-3DAF44F0DC95}" type="parTrans" cxnId="{D1721A8A-CE02-4220-B7BF-DBED0E9B3732}">
      <dgm:prSet/>
      <dgm:spPr/>
      <dgm:t>
        <a:bodyPr/>
        <a:lstStyle/>
        <a:p>
          <a:pPr latinLnBrk="1"/>
          <a:endParaRPr lang="ko-KR" altLang="en-US"/>
        </a:p>
      </dgm:t>
    </dgm:pt>
    <dgm:pt modelId="{3CE07F9C-F94F-4DE8-9868-6D11D63C5743}" type="sibTrans" cxnId="{D1721A8A-CE02-4220-B7BF-DBED0E9B3732}">
      <dgm:prSet/>
      <dgm:spPr/>
      <dgm:t>
        <a:bodyPr/>
        <a:lstStyle/>
        <a:p>
          <a:pPr latinLnBrk="1"/>
          <a:endParaRPr lang="ko-KR" altLang="en-US"/>
        </a:p>
      </dgm:t>
    </dgm:pt>
    <dgm:pt modelId="{FAF9D6DB-0712-4EBD-B576-157039D9CF61}">
      <dgm:prSet/>
      <dgm:spPr/>
      <dgm:t>
        <a:bodyPr/>
        <a:lstStyle/>
        <a:p>
          <a:pPr rtl="0" latinLnBrk="1"/>
          <a:r>
            <a:rPr lang="en-US" altLang="ko-KR" dirty="0" smtClean="0"/>
            <a:t>GPS </a:t>
          </a:r>
          <a:r>
            <a:rPr lang="ko-KR" altLang="en-US" smtClean="0"/>
            <a:t>위성</a:t>
          </a:r>
          <a:r>
            <a:rPr lang="en-US" altLang="ko-KR" dirty="0" smtClean="0"/>
            <a:t>, </a:t>
          </a:r>
          <a:r>
            <a:rPr lang="ko-KR" altLang="en-US" smtClean="0"/>
            <a:t>통신 위성</a:t>
          </a:r>
          <a:endParaRPr lang="ko-KR" dirty="0"/>
        </a:p>
      </dgm:t>
    </dgm:pt>
    <dgm:pt modelId="{B9BDDCB4-B298-445F-AB7F-52246E19B4FA}" type="parTrans" cxnId="{41515B85-CEED-435C-A6CA-9DC812874EF1}">
      <dgm:prSet/>
      <dgm:spPr/>
    </dgm:pt>
    <dgm:pt modelId="{864983EC-0C83-42DA-A44F-F8A0599AFF12}" type="sibTrans" cxnId="{41515B85-CEED-435C-A6CA-9DC812874EF1}">
      <dgm:prSet/>
      <dgm:spPr/>
    </dgm:pt>
    <dgm:pt modelId="{D4D3D4F5-F3BE-48D3-BB96-1D788621A27A}" type="pres">
      <dgm:prSet presAssocID="{12F9FFEF-6ACA-47C1-9A38-79AFBAE463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9D946C-59C3-4F5B-827D-B253306C8AC9}" type="pres">
      <dgm:prSet presAssocID="{12F9FFEF-6ACA-47C1-9A38-79AFBAE46301}" presName="Name1" presStyleCnt="0"/>
      <dgm:spPr/>
      <dgm:t>
        <a:bodyPr/>
        <a:lstStyle/>
        <a:p>
          <a:pPr latinLnBrk="1"/>
          <a:endParaRPr lang="ko-KR" altLang="en-US"/>
        </a:p>
      </dgm:t>
    </dgm:pt>
    <dgm:pt modelId="{78DBAD24-485C-4D11-A569-19710BEF8344}" type="pres">
      <dgm:prSet presAssocID="{12F9FFEF-6ACA-47C1-9A38-79AFBAE46301}" presName="cycle" presStyleCnt="0"/>
      <dgm:spPr/>
      <dgm:t>
        <a:bodyPr/>
        <a:lstStyle/>
        <a:p>
          <a:pPr latinLnBrk="1"/>
          <a:endParaRPr lang="ko-KR" altLang="en-US"/>
        </a:p>
      </dgm:t>
    </dgm:pt>
    <dgm:pt modelId="{4337B7C7-3A34-4FD9-BED1-880DCCF61C93}" type="pres">
      <dgm:prSet presAssocID="{12F9FFEF-6ACA-47C1-9A38-79AFBAE46301}" presName="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C709E0C-66EA-4D35-BF0D-14787B8AE010}" type="pres">
      <dgm:prSet presAssocID="{12F9FFEF-6ACA-47C1-9A38-79AFBAE4630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E886DDA-A71D-445A-9536-A92D7520F263}" type="pres">
      <dgm:prSet presAssocID="{12F9FFEF-6ACA-47C1-9A38-79AFBAE46301}" presName="extra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D377755-DED2-42C3-9481-1A08D99BB455}" type="pres">
      <dgm:prSet presAssocID="{12F9FFEF-6ACA-47C1-9A38-79AFBAE46301}" presName="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D504E9-6D8B-4F94-8464-05A715A50620}" type="pres">
      <dgm:prSet presAssocID="{5625E902-8C33-4757-A183-3B8173059E4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B59759-81D9-4EED-BFE2-4F85CF57CC1A}" type="pres">
      <dgm:prSet presAssocID="{5625E902-8C33-4757-A183-3B8173059E46}" presName="accent_1" presStyleCnt="0"/>
      <dgm:spPr/>
      <dgm:t>
        <a:bodyPr/>
        <a:lstStyle/>
        <a:p>
          <a:pPr latinLnBrk="1"/>
          <a:endParaRPr lang="ko-KR" altLang="en-US"/>
        </a:p>
      </dgm:t>
    </dgm:pt>
    <dgm:pt modelId="{781FC9BD-23F2-4FC6-AA9A-5DEC638FFA0B}" type="pres">
      <dgm:prSet presAssocID="{5625E902-8C33-4757-A183-3B8173059E46}" presName="accentRepeatNode" presStyleLbl="solidFgAcc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BB1660D-6B18-4060-BBF5-1D4C1E30EE93}" type="pres">
      <dgm:prSet presAssocID="{EE0C6673-10E9-41FF-B442-68275A74D26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13EA79-DC8E-4F26-8AE3-F2AF0A80F2EA}" type="pres">
      <dgm:prSet presAssocID="{EE0C6673-10E9-41FF-B442-68275A74D269}" presName="accent_2" presStyleCnt="0"/>
      <dgm:spPr/>
      <dgm:t>
        <a:bodyPr/>
        <a:lstStyle/>
        <a:p>
          <a:pPr latinLnBrk="1"/>
          <a:endParaRPr lang="ko-KR" altLang="en-US"/>
        </a:p>
      </dgm:t>
    </dgm:pt>
    <dgm:pt modelId="{BF42CCDB-93BB-484A-B8E8-B56D6918F824}" type="pres">
      <dgm:prSet presAssocID="{EE0C6673-10E9-41FF-B442-68275A74D269}" presName="accentRepeatNode" presStyleLbl="solidFg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2B995CF-260E-4096-A915-B96A8EAC7CD9}" type="pres">
      <dgm:prSet presAssocID="{876224DF-B011-4CCB-A77A-A9CDD7E74D0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60B4F9-E62E-468B-BBFE-A0A6A6C865C2}" type="pres">
      <dgm:prSet presAssocID="{876224DF-B011-4CCB-A77A-A9CDD7E74D07}" presName="accent_3" presStyleCnt="0"/>
      <dgm:spPr/>
      <dgm:t>
        <a:bodyPr/>
        <a:lstStyle/>
        <a:p>
          <a:pPr latinLnBrk="1"/>
          <a:endParaRPr lang="ko-KR" altLang="en-US"/>
        </a:p>
      </dgm:t>
    </dgm:pt>
    <dgm:pt modelId="{C2FDF056-E87A-4179-AA57-218477A3EE85}" type="pres">
      <dgm:prSet presAssocID="{876224DF-B011-4CCB-A77A-A9CDD7E74D07}" presName="accentRepeatNode" presStyleLbl="solidFgAcc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E6474B48-BA19-462E-BF13-1E0BBF388805}" srcId="{5625E902-8C33-4757-A183-3B8173059E46}" destId="{1EC9C5A3-7B1D-401B-A229-085868E6BFEF}" srcOrd="0" destOrd="0" parTransId="{F321CC4B-93AD-4D42-B079-9E345427B730}" sibTransId="{9DBC4897-6F65-49A2-B47E-F3126204C1A4}"/>
    <dgm:cxn modelId="{CF37BC5D-0FFF-4C28-B3FD-BE62947490A2}" srcId="{EE0C6673-10E9-41FF-B442-68275A74D269}" destId="{87126AFA-7101-493E-B3FE-2F207A646321}" srcOrd="0" destOrd="0" parTransId="{282C8BC3-5809-41DC-935B-08B48EB815AE}" sibTransId="{13F50912-E599-4D11-AF1C-6E291BD3A2EF}"/>
    <dgm:cxn modelId="{41F57420-CD71-4B32-A5B0-7E75270AB98F}" type="presOf" srcId="{9DBC4897-6F65-49A2-B47E-F3126204C1A4}" destId="{1C709E0C-66EA-4D35-BF0D-14787B8AE010}" srcOrd="0" destOrd="0" presId="urn:microsoft.com/office/officeart/2008/layout/VerticalCurvedList"/>
    <dgm:cxn modelId="{4741AF10-199C-42C3-87C3-F2E8CA689E4E}" srcId="{12F9FFEF-6ACA-47C1-9A38-79AFBAE46301}" destId="{EE0C6673-10E9-41FF-B442-68275A74D269}" srcOrd="1" destOrd="0" parTransId="{EE891C9F-F841-49FA-A6BF-67C2865103B5}" sibTransId="{DF56D13D-B05B-441D-98CC-72EF4A877285}"/>
    <dgm:cxn modelId="{EA94DFB6-D137-45FB-AE09-0A338F977A21}" type="presOf" srcId="{EA0BF996-EDEB-438C-AC29-66E65197295A}" destId="{A2B995CF-260E-4096-A915-B96A8EAC7CD9}" srcOrd="0" destOrd="1" presId="urn:microsoft.com/office/officeart/2008/layout/VerticalCurvedList"/>
    <dgm:cxn modelId="{DED17E4E-7B7A-4EE7-8200-0DCB3D78D65C}" srcId="{876224DF-B011-4CCB-A77A-A9CDD7E74D07}" destId="{EA0BF996-EDEB-438C-AC29-66E65197295A}" srcOrd="0" destOrd="0" parTransId="{F370D84F-41B8-4296-9EE5-E38734A5596C}" sibTransId="{1FB0EC8C-6621-4944-B529-B6EC346C0BAC}"/>
    <dgm:cxn modelId="{922ED4A7-E3B3-4F5A-BF4B-EC7C3567CB42}" srcId="{5625E902-8C33-4757-A183-3B8173059E46}" destId="{B2CA395B-2AD1-4FAB-B880-E2A93ED54492}" srcOrd="1" destOrd="0" parTransId="{C29F8196-59BC-467D-AEFD-F3912BD18A7E}" sibTransId="{259D0050-947C-4D85-9072-E45668F9C0E6}"/>
    <dgm:cxn modelId="{FADC7114-5314-41CE-8A7B-53FF13B79973}" type="presOf" srcId="{B2CA395B-2AD1-4FAB-B880-E2A93ED54492}" destId="{07D504E9-6D8B-4F94-8464-05A715A50620}" srcOrd="0" destOrd="2" presId="urn:microsoft.com/office/officeart/2008/layout/VerticalCurvedList"/>
    <dgm:cxn modelId="{41515B85-CEED-435C-A6CA-9DC812874EF1}" srcId="{EE0C6673-10E9-41FF-B442-68275A74D269}" destId="{FAF9D6DB-0712-4EBD-B576-157039D9CF61}" srcOrd="1" destOrd="0" parTransId="{B9BDDCB4-B298-445F-AB7F-52246E19B4FA}" sibTransId="{864983EC-0C83-42DA-A44F-F8A0599AFF12}"/>
    <dgm:cxn modelId="{73A0E81F-DA60-4A16-A089-03B6435EB744}" type="presOf" srcId="{46B45E01-CA03-4CC0-B63E-C7A5359D265F}" destId="{A2B995CF-260E-4096-A915-B96A8EAC7CD9}" srcOrd="0" destOrd="2" presId="urn:microsoft.com/office/officeart/2008/layout/VerticalCurvedList"/>
    <dgm:cxn modelId="{5D2EAA91-5200-4C16-8E00-326E0720A298}" type="presOf" srcId="{1EC9C5A3-7B1D-401B-A229-085868E6BFEF}" destId="{07D504E9-6D8B-4F94-8464-05A715A50620}" srcOrd="0" destOrd="1" presId="urn:microsoft.com/office/officeart/2008/layout/VerticalCurvedList"/>
    <dgm:cxn modelId="{3CF36F5F-191E-4F79-B54C-E7E0CE5429F6}" srcId="{12F9FFEF-6ACA-47C1-9A38-79AFBAE46301}" destId="{5625E902-8C33-4757-A183-3B8173059E46}" srcOrd="0" destOrd="0" parTransId="{733AC390-AABE-4DD2-9297-3C4C56C44ECC}" sibTransId="{395E244C-92F4-4336-AC53-92E74F432D6F}"/>
    <dgm:cxn modelId="{69E65F02-44FE-41B1-9C8D-828267CF12D1}" type="presOf" srcId="{EE0C6673-10E9-41FF-B442-68275A74D269}" destId="{FBB1660D-6B18-4060-BBF5-1D4C1E30EE93}" srcOrd="0" destOrd="0" presId="urn:microsoft.com/office/officeart/2008/layout/VerticalCurvedList"/>
    <dgm:cxn modelId="{1958603E-22F8-4150-9635-30FF11BF09ED}" type="presOf" srcId="{87126AFA-7101-493E-B3FE-2F207A646321}" destId="{FBB1660D-6B18-4060-BBF5-1D4C1E30EE93}" srcOrd="0" destOrd="1" presId="urn:microsoft.com/office/officeart/2008/layout/VerticalCurvedList"/>
    <dgm:cxn modelId="{6A48BF13-3384-4CFD-8821-63300FADE47F}" type="presOf" srcId="{876224DF-B011-4CCB-A77A-A9CDD7E74D07}" destId="{A2B995CF-260E-4096-A915-B96A8EAC7CD9}" srcOrd="0" destOrd="0" presId="urn:microsoft.com/office/officeart/2008/layout/VerticalCurvedList"/>
    <dgm:cxn modelId="{C7E92CD9-B417-4A50-945A-C1A6686E0E90}" type="presOf" srcId="{12F9FFEF-6ACA-47C1-9A38-79AFBAE46301}" destId="{D4D3D4F5-F3BE-48D3-BB96-1D788621A27A}" srcOrd="0" destOrd="0" presId="urn:microsoft.com/office/officeart/2008/layout/VerticalCurvedList"/>
    <dgm:cxn modelId="{EDA1842A-89E4-4703-8F83-AA7187B84887}" type="presOf" srcId="{5625E902-8C33-4757-A183-3B8173059E46}" destId="{07D504E9-6D8B-4F94-8464-05A715A50620}" srcOrd="0" destOrd="0" presId="urn:microsoft.com/office/officeart/2008/layout/VerticalCurvedList"/>
    <dgm:cxn modelId="{D1721A8A-CE02-4220-B7BF-DBED0E9B3732}" srcId="{876224DF-B011-4CCB-A77A-A9CDD7E74D07}" destId="{46B45E01-CA03-4CC0-B63E-C7A5359D265F}" srcOrd="1" destOrd="0" parTransId="{84942FDB-7C40-4DFF-B279-3DAF44F0DC95}" sibTransId="{3CE07F9C-F94F-4DE8-9868-6D11D63C5743}"/>
    <dgm:cxn modelId="{D8377FCF-BFD8-4E10-87F9-E2AB3D003426}" type="presOf" srcId="{FAF9D6DB-0712-4EBD-B576-157039D9CF61}" destId="{FBB1660D-6B18-4060-BBF5-1D4C1E30EE93}" srcOrd="0" destOrd="2" presId="urn:microsoft.com/office/officeart/2008/layout/VerticalCurvedList"/>
    <dgm:cxn modelId="{F6D97250-4ECE-4651-9EF6-FDC39503CF91}" srcId="{12F9FFEF-6ACA-47C1-9A38-79AFBAE46301}" destId="{876224DF-B011-4CCB-A77A-A9CDD7E74D07}" srcOrd="2" destOrd="0" parTransId="{10F4EFB2-5438-4772-B60E-C915E65AA1D0}" sibTransId="{91A13FF2-BE48-4789-BE35-4BA5E541F3C3}"/>
    <dgm:cxn modelId="{872D64ED-CCFA-4D59-A6A7-9C5697A518F9}" type="presParOf" srcId="{D4D3D4F5-F3BE-48D3-BB96-1D788621A27A}" destId="{C69D946C-59C3-4F5B-827D-B253306C8AC9}" srcOrd="0" destOrd="0" presId="urn:microsoft.com/office/officeart/2008/layout/VerticalCurvedList"/>
    <dgm:cxn modelId="{33FD1D8A-2197-4B19-B5AE-829C382B2C50}" type="presParOf" srcId="{C69D946C-59C3-4F5B-827D-B253306C8AC9}" destId="{78DBAD24-485C-4D11-A569-19710BEF8344}" srcOrd="0" destOrd="0" presId="urn:microsoft.com/office/officeart/2008/layout/VerticalCurvedList"/>
    <dgm:cxn modelId="{197D2B87-B104-4673-ADC1-5D5234B8DC0F}" type="presParOf" srcId="{78DBAD24-485C-4D11-A569-19710BEF8344}" destId="{4337B7C7-3A34-4FD9-BED1-880DCCF61C93}" srcOrd="0" destOrd="0" presId="urn:microsoft.com/office/officeart/2008/layout/VerticalCurvedList"/>
    <dgm:cxn modelId="{FC390F71-8E9C-45B6-8D04-8F6DF03224D2}" type="presParOf" srcId="{78DBAD24-485C-4D11-A569-19710BEF8344}" destId="{1C709E0C-66EA-4D35-BF0D-14787B8AE010}" srcOrd="1" destOrd="0" presId="urn:microsoft.com/office/officeart/2008/layout/VerticalCurvedList"/>
    <dgm:cxn modelId="{34EACBFD-62C9-49DA-8534-796424DEB902}" type="presParOf" srcId="{78DBAD24-485C-4D11-A569-19710BEF8344}" destId="{5E886DDA-A71D-445A-9536-A92D7520F263}" srcOrd="2" destOrd="0" presId="urn:microsoft.com/office/officeart/2008/layout/VerticalCurvedList"/>
    <dgm:cxn modelId="{6D7EF291-1318-4B86-AB0A-BA2ACF29DD5A}" type="presParOf" srcId="{78DBAD24-485C-4D11-A569-19710BEF8344}" destId="{FD377755-DED2-42C3-9481-1A08D99BB455}" srcOrd="3" destOrd="0" presId="urn:microsoft.com/office/officeart/2008/layout/VerticalCurvedList"/>
    <dgm:cxn modelId="{B416D3D4-7F68-4B11-9D92-0CB2C4B999E2}" type="presParOf" srcId="{C69D946C-59C3-4F5B-827D-B253306C8AC9}" destId="{07D504E9-6D8B-4F94-8464-05A715A50620}" srcOrd="1" destOrd="0" presId="urn:microsoft.com/office/officeart/2008/layout/VerticalCurvedList"/>
    <dgm:cxn modelId="{D09A07C1-6A83-44C7-863A-A9B9C940A419}" type="presParOf" srcId="{C69D946C-59C3-4F5B-827D-B253306C8AC9}" destId="{78B59759-81D9-4EED-BFE2-4F85CF57CC1A}" srcOrd="2" destOrd="0" presId="urn:microsoft.com/office/officeart/2008/layout/VerticalCurvedList"/>
    <dgm:cxn modelId="{30EBD82E-0BA9-41FC-A094-E14BB354F377}" type="presParOf" srcId="{78B59759-81D9-4EED-BFE2-4F85CF57CC1A}" destId="{781FC9BD-23F2-4FC6-AA9A-5DEC638FFA0B}" srcOrd="0" destOrd="0" presId="urn:microsoft.com/office/officeart/2008/layout/VerticalCurvedList"/>
    <dgm:cxn modelId="{6E464F86-05A9-4AFF-B817-F36B44FC4F29}" type="presParOf" srcId="{C69D946C-59C3-4F5B-827D-B253306C8AC9}" destId="{FBB1660D-6B18-4060-BBF5-1D4C1E30EE93}" srcOrd="3" destOrd="0" presId="urn:microsoft.com/office/officeart/2008/layout/VerticalCurvedList"/>
    <dgm:cxn modelId="{2A6123C7-E12B-4A7E-B254-0DAAA344FC9F}" type="presParOf" srcId="{C69D946C-59C3-4F5B-827D-B253306C8AC9}" destId="{6013EA79-DC8E-4F26-8AE3-F2AF0A80F2EA}" srcOrd="4" destOrd="0" presId="urn:microsoft.com/office/officeart/2008/layout/VerticalCurvedList"/>
    <dgm:cxn modelId="{0D5F83DC-CDDE-4CED-897E-EF797A568F0A}" type="presParOf" srcId="{6013EA79-DC8E-4F26-8AE3-F2AF0A80F2EA}" destId="{BF42CCDB-93BB-484A-B8E8-B56D6918F824}" srcOrd="0" destOrd="0" presId="urn:microsoft.com/office/officeart/2008/layout/VerticalCurvedList"/>
    <dgm:cxn modelId="{6AFD2036-D5C5-4881-AEC1-EF78BC623060}" type="presParOf" srcId="{C69D946C-59C3-4F5B-827D-B253306C8AC9}" destId="{A2B995CF-260E-4096-A915-B96A8EAC7CD9}" srcOrd="5" destOrd="0" presId="urn:microsoft.com/office/officeart/2008/layout/VerticalCurvedList"/>
    <dgm:cxn modelId="{C65CBBA7-6C37-4DEB-9ED4-A77EA57C8BD8}" type="presParOf" srcId="{C69D946C-59C3-4F5B-827D-B253306C8AC9}" destId="{2060B4F9-E62E-468B-BBFE-A0A6A6C865C2}" srcOrd="6" destOrd="0" presId="urn:microsoft.com/office/officeart/2008/layout/VerticalCurvedList"/>
    <dgm:cxn modelId="{0D633F32-0F0A-4627-8AE1-39EDA0641EDE}" type="presParOf" srcId="{2060B4F9-E62E-468B-BBFE-A0A6A6C865C2}" destId="{C2FDF056-E87A-4179-AA57-218477A3EE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F28D2-A004-4239-9AB9-9C9E9BBEF9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51EDCF-0202-4088-B923-8D4D625160E6}">
      <dgm:prSet/>
      <dgm:spPr/>
      <dgm:t>
        <a:bodyPr/>
        <a:lstStyle/>
        <a:p>
          <a:pPr rtl="0" latinLnBrk="1"/>
          <a:r>
            <a:rPr lang="en-US" b="1" dirty="0" smtClean="0"/>
            <a:t>C&amp;DH Module</a:t>
          </a:r>
          <a:endParaRPr lang="ko-KR"/>
        </a:p>
      </dgm:t>
    </dgm:pt>
    <dgm:pt modelId="{B555489E-AD95-4A3D-A06E-CF775EDAF293}" type="parTrans" cxnId="{A88F1191-4869-4980-8E41-D96144044058}">
      <dgm:prSet/>
      <dgm:spPr/>
      <dgm:t>
        <a:bodyPr/>
        <a:lstStyle/>
        <a:p>
          <a:pPr latinLnBrk="1"/>
          <a:endParaRPr lang="ko-KR" altLang="en-US"/>
        </a:p>
      </dgm:t>
    </dgm:pt>
    <dgm:pt modelId="{B66AC497-7327-414A-BCC7-41B58C9481E2}" type="sibTrans" cxnId="{A88F1191-4869-4980-8E41-D96144044058}">
      <dgm:prSet/>
      <dgm:spPr/>
      <dgm:t>
        <a:bodyPr/>
        <a:lstStyle/>
        <a:p>
          <a:pPr latinLnBrk="1"/>
          <a:endParaRPr lang="ko-KR" altLang="en-US"/>
        </a:p>
      </dgm:t>
    </dgm:pt>
    <dgm:pt modelId="{B387A40C-39BE-4449-8FAB-1F6ADC6710A0}">
      <dgm:prSet/>
      <dgm:spPr/>
      <dgm:t>
        <a:bodyPr/>
        <a:lstStyle/>
        <a:p>
          <a:pPr rtl="0" latinLnBrk="1"/>
          <a:r>
            <a:rPr lang="en-US" b="1" dirty="0" smtClean="0"/>
            <a:t>Power Control Module</a:t>
          </a:r>
          <a:endParaRPr lang="ko-KR"/>
        </a:p>
      </dgm:t>
    </dgm:pt>
    <dgm:pt modelId="{ED6BDCAC-407A-4160-B130-09B2E1915439}" type="parTrans" cxnId="{DFD0BD2D-5970-42B0-978D-40084F2E54E8}">
      <dgm:prSet/>
      <dgm:spPr/>
      <dgm:t>
        <a:bodyPr/>
        <a:lstStyle/>
        <a:p>
          <a:pPr latinLnBrk="1"/>
          <a:endParaRPr lang="ko-KR" altLang="en-US"/>
        </a:p>
      </dgm:t>
    </dgm:pt>
    <dgm:pt modelId="{FB8D6FCD-391D-499C-A091-78169FCFD440}" type="sibTrans" cxnId="{DFD0BD2D-5970-42B0-978D-40084F2E54E8}">
      <dgm:prSet/>
      <dgm:spPr/>
      <dgm:t>
        <a:bodyPr/>
        <a:lstStyle/>
        <a:p>
          <a:pPr latinLnBrk="1"/>
          <a:endParaRPr lang="ko-KR" altLang="en-US"/>
        </a:p>
      </dgm:t>
    </dgm:pt>
    <dgm:pt modelId="{A5D31C64-D8FD-49FA-86A6-121ED92A27A8}">
      <dgm:prSet/>
      <dgm:spPr/>
      <dgm:t>
        <a:bodyPr/>
        <a:lstStyle/>
        <a:p>
          <a:pPr rtl="0" latinLnBrk="1"/>
          <a:r>
            <a:rPr lang="en-US" b="1" dirty="0" smtClean="0"/>
            <a:t>Thermal Control Module</a:t>
          </a:r>
          <a:endParaRPr lang="ko-KR"/>
        </a:p>
      </dgm:t>
    </dgm:pt>
    <dgm:pt modelId="{86F6E7BB-960B-4F19-8001-8EB7E8812C1A}" type="parTrans" cxnId="{550133DC-B32C-4D63-8033-7F3995A931E2}">
      <dgm:prSet/>
      <dgm:spPr/>
      <dgm:t>
        <a:bodyPr/>
        <a:lstStyle/>
        <a:p>
          <a:pPr latinLnBrk="1"/>
          <a:endParaRPr lang="ko-KR" altLang="en-US"/>
        </a:p>
      </dgm:t>
    </dgm:pt>
    <dgm:pt modelId="{991CEAA2-D533-4170-895D-B3488831FFF9}" type="sibTrans" cxnId="{550133DC-B32C-4D63-8033-7F3995A931E2}">
      <dgm:prSet/>
      <dgm:spPr/>
      <dgm:t>
        <a:bodyPr/>
        <a:lstStyle/>
        <a:p>
          <a:pPr latinLnBrk="1"/>
          <a:endParaRPr lang="ko-KR" altLang="en-US"/>
        </a:p>
      </dgm:t>
    </dgm:pt>
    <dgm:pt modelId="{B000272C-FFC9-44BC-91C9-73EFCB867D93}">
      <dgm:prSet/>
      <dgm:spPr/>
      <dgm:t>
        <a:bodyPr/>
        <a:lstStyle/>
        <a:p>
          <a:pPr rtl="0" latinLnBrk="1"/>
          <a:r>
            <a:rPr lang="ko-KR" altLang="en-US" dirty="0" smtClean="0"/>
            <a:t>위성 명령 및 데이터 처리</a:t>
          </a:r>
          <a:endParaRPr lang="ko-KR" dirty="0"/>
        </a:p>
      </dgm:t>
    </dgm:pt>
    <dgm:pt modelId="{A9AA8D01-EE2A-462B-9901-6ADFEFE7F323}" type="parTrans" cxnId="{C65C1125-2E2A-4EFB-A66E-888A66CEFAA5}">
      <dgm:prSet/>
      <dgm:spPr/>
    </dgm:pt>
    <dgm:pt modelId="{7180A223-2074-4CAD-A2AF-A23760DAD6DC}" type="sibTrans" cxnId="{C65C1125-2E2A-4EFB-A66E-888A66CEFAA5}">
      <dgm:prSet/>
      <dgm:spPr/>
    </dgm:pt>
    <dgm:pt modelId="{CC26BB75-4875-4DA7-ACE4-DAE5908A43D2}">
      <dgm:prSet/>
      <dgm:spPr/>
      <dgm:t>
        <a:bodyPr/>
        <a:lstStyle/>
        <a:p>
          <a:pPr rtl="0" latinLnBrk="1"/>
          <a:r>
            <a:rPr lang="en-US" altLang="ko-KR" dirty="0" smtClean="0"/>
            <a:t>Onboard Computer</a:t>
          </a:r>
          <a:endParaRPr lang="ko-KR" dirty="0"/>
        </a:p>
      </dgm:t>
    </dgm:pt>
    <dgm:pt modelId="{0294A1B7-F2B0-4B91-807E-E124BA22FE34}" type="parTrans" cxnId="{BCBC30D6-B573-40B5-9B93-4AC40BE4220E}">
      <dgm:prSet/>
      <dgm:spPr/>
    </dgm:pt>
    <dgm:pt modelId="{FCF8D5DA-82A3-4B12-80A8-24AD5E859881}" type="sibTrans" cxnId="{BCBC30D6-B573-40B5-9B93-4AC40BE4220E}">
      <dgm:prSet/>
      <dgm:spPr/>
    </dgm:pt>
    <dgm:pt modelId="{2423A1F2-BCD1-4A0B-BFB4-CC31CC829256}">
      <dgm:prSet/>
      <dgm:spPr/>
      <dgm:t>
        <a:bodyPr/>
        <a:lstStyle/>
        <a:p>
          <a:pPr rtl="0" latinLnBrk="1"/>
          <a:r>
            <a:rPr lang="en-US" altLang="ko-KR" dirty="0" smtClean="0"/>
            <a:t>Sub module </a:t>
          </a:r>
          <a:r>
            <a:rPr lang="ko-KR" altLang="en-US" smtClean="0"/>
            <a:t>제어</a:t>
          </a:r>
          <a:endParaRPr lang="ko-KR" dirty="0"/>
        </a:p>
      </dgm:t>
    </dgm:pt>
    <dgm:pt modelId="{1E682CB0-60CA-4DB1-9203-36298C552A1A}" type="parTrans" cxnId="{3B496BC7-8DF0-4C26-AE32-C91B2A849F07}">
      <dgm:prSet/>
      <dgm:spPr/>
    </dgm:pt>
    <dgm:pt modelId="{CBDD595B-CD19-43CF-9C76-13B5753F9706}" type="sibTrans" cxnId="{3B496BC7-8DF0-4C26-AE32-C91B2A849F07}">
      <dgm:prSet/>
      <dgm:spPr/>
    </dgm:pt>
    <dgm:pt modelId="{FBD2513E-2D60-4D50-92E7-8F6CFDE1C6ED}">
      <dgm:prSet/>
      <dgm:spPr/>
      <dgm:t>
        <a:bodyPr/>
        <a:lstStyle/>
        <a:p>
          <a:pPr rtl="0" latinLnBrk="1"/>
          <a:r>
            <a:rPr lang="ko-KR" altLang="en-US" dirty="0" smtClean="0"/>
            <a:t>배터리 관리</a:t>
          </a:r>
          <a:endParaRPr lang="ko-KR" dirty="0"/>
        </a:p>
      </dgm:t>
    </dgm:pt>
    <dgm:pt modelId="{83300CF0-0941-4027-AF12-1168F9E2A4F1}" type="parTrans" cxnId="{A0E25FF6-8424-4973-A0AB-BC6E1194C0B5}">
      <dgm:prSet/>
      <dgm:spPr/>
    </dgm:pt>
    <dgm:pt modelId="{7A1E3B49-4E5B-48A4-96AA-432BC7D7891B}" type="sibTrans" cxnId="{A0E25FF6-8424-4973-A0AB-BC6E1194C0B5}">
      <dgm:prSet/>
      <dgm:spPr/>
    </dgm:pt>
    <dgm:pt modelId="{621A1C04-C99C-4A2D-9A79-3EB9F32E996E}">
      <dgm:prSet/>
      <dgm:spPr/>
      <dgm:t>
        <a:bodyPr/>
        <a:lstStyle/>
        <a:p>
          <a:pPr rtl="0" latinLnBrk="1"/>
          <a:r>
            <a:rPr lang="en-US" altLang="ko-KR" dirty="0" smtClean="0"/>
            <a:t>Sub module </a:t>
          </a:r>
          <a:r>
            <a:rPr lang="ko-KR" altLang="en-US" smtClean="0"/>
            <a:t>전원 제어</a:t>
          </a:r>
          <a:endParaRPr lang="ko-KR" dirty="0"/>
        </a:p>
      </dgm:t>
    </dgm:pt>
    <dgm:pt modelId="{71CE8A05-4AA3-4DF1-AD32-33CB33095FAD}" type="parTrans" cxnId="{004E9A5A-EA7D-4FBF-A56B-9A83575D1EB7}">
      <dgm:prSet/>
      <dgm:spPr/>
    </dgm:pt>
    <dgm:pt modelId="{A451B023-6249-48A0-8508-05DCD93825EF}" type="sibTrans" cxnId="{004E9A5A-EA7D-4FBF-A56B-9A83575D1EB7}">
      <dgm:prSet/>
      <dgm:spPr/>
    </dgm:pt>
    <dgm:pt modelId="{193D5ED2-8DFB-46CD-8E0D-09425F931049}">
      <dgm:prSet/>
      <dgm:spPr/>
      <dgm:t>
        <a:bodyPr/>
        <a:lstStyle/>
        <a:p>
          <a:pPr rtl="0" latinLnBrk="1"/>
          <a:r>
            <a:rPr lang="ko-KR" altLang="en-US" dirty="0" smtClean="0"/>
            <a:t>히터 제어</a:t>
          </a:r>
          <a:endParaRPr lang="ko-KR" dirty="0"/>
        </a:p>
      </dgm:t>
    </dgm:pt>
    <dgm:pt modelId="{30608625-5464-4B78-BCF7-03BA783B9B69}" type="parTrans" cxnId="{397EFA7A-A627-4B88-B5C6-C47C3A581745}">
      <dgm:prSet/>
      <dgm:spPr/>
    </dgm:pt>
    <dgm:pt modelId="{CF8BB64C-99E5-4DB9-B46B-8CE571F9FD98}" type="sibTrans" cxnId="{397EFA7A-A627-4B88-B5C6-C47C3A581745}">
      <dgm:prSet/>
      <dgm:spPr/>
    </dgm:pt>
    <dgm:pt modelId="{74B3AC2B-33A4-446D-A000-A2285F25ADE3}">
      <dgm:prSet/>
      <dgm:spPr/>
      <dgm:t>
        <a:bodyPr/>
        <a:lstStyle/>
        <a:p>
          <a:pPr rtl="0" latinLnBrk="1"/>
          <a:r>
            <a:rPr lang="ko-KR" altLang="en-US" dirty="0" smtClean="0"/>
            <a:t>온도 모니터링</a:t>
          </a:r>
          <a:endParaRPr lang="ko-KR" dirty="0"/>
        </a:p>
      </dgm:t>
    </dgm:pt>
    <dgm:pt modelId="{529F3342-9B33-4011-BA9A-1E2B074C93EE}" type="parTrans" cxnId="{DD4A4D2C-0835-44A6-AAF9-D02373FD4D25}">
      <dgm:prSet/>
      <dgm:spPr/>
    </dgm:pt>
    <dgm:pt modelId="{F42E3A7C-B35F-47CE-A791-2FC8FE1D3389}" type="sibTrans" cxnId="{DD4A4D2C-0835-44A6-AAF9-D02373FD4D25}">
      <dgm:prSet/>
      <dgm:spPr/>
    </dgm:pt>
    <dgm:pt modelId="{C90D8F49-D1B6-406E-AC45-AE2C96EB02A4}">
      <dgm:prSet/>
      <dgm:spPr/>
      <dgm:t>
        <a:bodyPr/>
        <a:lstStyle/>
        <a:p>
          <a:pPr rtl="0" latinLnBrk="1"/>
          <a:r>
            <a:rPr lang="en-US" altLang="ko-KR" dirty="0" smtClean="0"/>
            <a:t>HK task</a:t>
          </a:r>
          <a:endParaRPr lang="ko-KR" dirty="0"/>
        </a:p>
      </dgm:t>
    </dgm:pt>
    <dgm:pt modelId="{454CEF18-0ED3-42AB-8701-8C1CA98BA511}" type="parTrans" cxnId="{E66B5071-734E-40C8-844E-A2CEA24015C5}">
      <dgm:prSet/>
      <dgm:spPr/>
    </dgm:pt>
    <dgm:pt modelId="{B60DB1E3-9C1C-4100-891B-BF005576C40C}" type="sibTrans" cxnId="{E66B5071-734E-40C8-844E-A2CEA24015C5}">
      <dgm:prSet/>
      <dgm:spPr/>
    </dgm:pt>
    <dgm:pt modelId="{7A6FF9B7-1D1C-4E93-8691-2F0053F93847}">
      <dgm:prSet/>
      <dgm:spPr/>
      <dgm:t>
        <a:bodyPr/>
        <a:lstStyle/>
        <a:p>
          <a:pPr rtl="0" latinLnBrk="1"/>
          <a:r>
            <a:rPr lang="en-US" altLang="ko-KR" dirty="0" smtClean="0"/>
            <a:t>HK Task</a:t>
          </a:r>
          <a:endParaRPr lang="ko-KR" dirty="0"/>
        </a:p>
      </dgm:t>
    </dgm:pt>
    <dgm:pt modelId="{AB7D26AB-5E82-464F-B1BF-422A2E31F92D}" type="parTrans" cxnId="{03BB6952-81BE-4353-AB12-4A2DFC5F32C0}">
      <dgm:prSet/>
      <dgm:spPr/>
    </dgm:pt>
    <dgm:pt modelId="{3E3727DC-A70C-417F-B985-D6131FEA38C3}" type="sibTrans" cxnId="{03BB6952-81BE-4353-AB12-4A2DFC5F32C0}">
      <dgm:prSet/>
      <dgm:spPr/>
    </dgm:pt>
    <dgm:pt modelId="{46C2F205-BEE3-4992-A7FC-E281AE7281F8}">
      <dgm:prSet/>
      <dgm:spPr/>
      <dgm:t>
        <a:bodyPr/>
        <a:lstStyle/>
        <a:p>
          <a:pPr rtl="0" latinLnBrk="1"/>
          <a:r>
            <a:rPr lang="en-US" altLang="ko-KR" dirty="0" smtClean="0"/>
            <a:t>System Task, File management Task, Log management Task</a:t>
          </a:r>
          <a:endParaRPr lang="ko-KR" dirty="0"/>
        </a:p>
      </dgm:t>
    </dgm:pt>
    <dgm:pt modelId="{CE72CE0B-635A-4226-8ED9-FE13DCA2A9F1}" type="parTrans" cxnId="{C7006079-36A9-41BF-B1A7-113E69E99E10}">
      <dgm:prSet/>
      <dgm:spPr/>
    </dgm:pt>
    <dgm:pt modelId="{3359E485-5FF4-4D18-AD5C-4876BAA9CF0B}" type="sibTrans" cxnId="{C7006079-36A9-41BF-B1A7-113E69E99E10}">
      <dgm:prSet/>
      <dgm:spPr/>
    </dgm:pt>
    <dgm:pt modelId="{08C8E16D-A546-4236-B65C-729010367BD5}" type="pres">
      <dgm:prSet presAssocID="{3B8F28D2-A004-4239-9AB9-9C9E9BBEF9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508957-9810-4953-86E5-281AEBE22AD3}" type="pres">
      <dgm:prSet presAssocID="{5A51EDCF-0202-4088-B923-8D4D625160E6}" presName="parentLin" presStyleCnt="0"/>
      <dgm:spPr/>
    </dgm:pt>
    <dgm:pt modelId="{BFCDB2C2-8960-4076-B9DD-59EFC2B0A7D9}" type="pres">
      <dgm:prSet presAssocID="{5A51EDCF-0202-4088-B923-8D4D625160E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EF80A0D-93E6-4D2A-9D2E-9C911631F02C}" type="pres">
      <dgm:prSet presAssocID="{5A51EDCF-0202-4088-B923-8D4D625160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610C99-90A1-4B5A-A53E-C91AB1F495A9}" type="pres">
      <dgm:prSet presAssocID="{5A51EDCF-0202-4088-B923-8D4D625160E6}" presName="negativeSpace" presStyleCnt="0"/>
      <dgm:spPr/>
    </dgm:pt>
    <dgm:pt modelId="{B9F057AD-1BBE-4FDA-9DDC-71629AADE011}" type="pres">
      <dgm:prSet presAssocID="{5A51EDCF-0202-4088-B923-8D4D625160E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E9EA81-C157-46FA-A440-C8DACE00A2F2}" type="pres">
      <dgm:prSet presAssocID="{B66AC497-7327-414A-BCC7-41B58C9481E2}" presName="spaceBetweenRectangles" presStyleCnt="0"/>
      <dgm:spPr/>
    </dgm:pt>
    <dgm:pt modelId="{4A18B5C5-45D0-455F-8D98-2BBE6A03EE81}" type="pres">
      <dgm:prSet presAssocID="{B387A40C-39BE-4449-8FAB-1F6ADC6710A0}" presName="parentLin" presStyleCnt="0"/>
      <dgm:spPr/>
    </dgm:pt>
    <dgm:pt modelId="{677EEEE5-6DA2-48A6-B9EE-2338B98902B7}" type="pres">
      <dgm:prSet presAssocID="{B387A40C-39BE-4449-8FAB-1F6ADC6710A0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92F90B-6975-409B-8CAB-E4512B3C4845}" type="pres">
      <dgm:prSet presAssocID="{B387A40C-39BE-4449-8FAB-1F6ADC6710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69640A-42F6-49F4-AD9B-986EF205E66B}" type="pres">
      <dgm:prSet presAssocID="{B387A40C-39BE-4449-8FAB-1F6ADC6710A0}" presName="negativeSpace" presStyleCnt="0"/>
      <dgm:spPr/>
    </dgm:pt>
    <dgm:pt modelId="{9C7A82AC-3874-4966-93B9-94ABCEFF9CBC}" type="pres">
      <dgm:prSet presAssocID="{B387A40C-39BE-4449-8FAB-1F6ADC6710A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311941-4950-4876-8660-C015966EE70A}" type="pres">
      <dgm:prSet presAssocID="{FB8D6FCD-391D-499C-A091-78169FCFD440}" presName="spaceBetweenRectangles" presStyleCnt="0"/>
      <dgm:spPr/>
    </dgm:pt>
    <dgm:pt modelId="{B6013E58-76D8-4F2C-B060-64204D14A7F7}" type="pres">
      <dgm:prSet presAssocID="{A5D31C64-D8FD-49FA-86A6-121ED92A27A8}" presName="parentLin" presStyleCnt="0"/>
      <dgm:spPr/>
    </dgm:pt>
    <dgm:pt modelId="{FD319058-E676-47AA-929F-E2F48B15B341}" type="pres">
      <dgm:prSet presAssocID="{A5D31C64-D8FD-49FA-86A6-121ED92A27A8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34CB0BE-1CC4-45D4-AE91-051C1025EF9A}" type="pres">
      <dgm:prSet presAssocID="{A5D31C64-D8FD-49FA-86A6-121ED92A27A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0A2993-D645-46E5-88D9-EC44F68EC388}" type="pres">
      <dgm:prSet presAssocID="{A5D31C64-D8FD-49FA-86A6-121ED92A27A8}" presName="negativeSpace" presStyleCnt="0"/>
      <dgm:spPr/>
    </dgm:pt>
    <dgm:pt modelId="{656F082F-2708-4279-9306-11D0E6F3B24F}" type="pres">
      <dgm:prSet presAssocID="{A5D31C64-D8FD-49FA-86A6-121ED92A27A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7EFA7A-A627-4B88-B5C6-C47C3A581745}" srcId="{A5D31C64-D8FD-49FA-86A6-121ED92A27A8}" destId="{193D5ED2-8DFB-46CD-8E0D-09425F931049}" srcOrd="0" destOrd="0" parTransId="{30608625-5464-4B78-BCF7-03BA783B9B69}" sibTransId="{CF8BB64C-99E5-4DB9-B46B-8CE571F9FD98}"/>
    <dgm:cxn modelId="{DFD0BD2D-5970-42B0-978D-40084F2E54E8}" srcId="{3B8F28D2-A004-4239-9AB9-9C9E9BBEF90B}" destId="{B387A40C-39BE-4449-8FAB-1F6ADC6710A0}" srcOrd="1" destOrd="0" parTransId="{ED6BDCAC-407A-4160-B130-09B2E1915439}" sibTransId="{FB8D6FCD-391D-499C-A091-78169FCFD440}"/>
    <dgm:cxn modelId="{06B40B87-C81A-4FDB-B1AC-7328D5AFA534}" type="presOf" srcId="{5A51EDCF-0202-4088-B923-8D4D625160E6}" destId="{BFCDB2C2-8960-4076-B9DD-59EFC2B0A7D9}" srcOrd="0" destOrd="0" presId="urn:microsoft.com/office/officeart/2005/8/layout/list1"/>
    <dgm:cxn modelId="{A818ED5D-017A-46C8-A856-BB47A6E89A3D}" type="presOf" srcId="{FBD2513E-2D60-4D50-92E7-8F6CFDE1C6ED}" destId="{9C7A82AC-3874-4966-93B9-94ABCEFF9CBC}" srcOrd="0" destOrd="0" presId="urn:microsoft.com/office/officeart/2005/8/layout/list1"/>
    <dgm:cxn modelId="{03BB6952-81BE-4353-AB12-4A2DFC5F32C0}" srcId="{B387A40C-39BE-4449-8FAB-1F6ADC6710A0}" destId="{7A6FF9B7-1D1C-4E93-8691-2F0053F93847}" srcOrd="2" destOrd="0" parTransId="{AB7D26AB-5E82-464F-B1BF-422A2E31F92D}" sibTransId="{3E3727DC-A70C-417F-B985-D6131FEA38C3}"/>
    <dgm:cxn modelId="{741D58C8-801A-4E31-B4E3-BE05CC922596}" type="presOf" srcId="{2423A1F2-BCD1-4A0B-BFB4-CC31CC829256}" destId="{B9F057AD-1BBE-4FDA-9DDC-71629AADE011}" srcOrd="0" destOrd="2" presId="urn:microsoft.com/office/officeart/2005/8/layout/list1"/>
    <dgm:cxn modelId="{3FB04990-E08D-4F70-A0AD-4BE98C4A60F3}" type="presOf" srcId="{A5D31C64-D8FD-49FA-86A6-121ED92A27A8}" destId="{FD319058-E676-47AA-929F-E2F48B15B341}" srcOrd="0" destOrd="0" presId="urn:microsoft.com/office/officeart/2005/8/layout/list1"/>
    <dgm:cxn modelId="{88AC97AC-9E23-4179-B4D9-98D1A14DFC15}" type="presOf" srcId="{C90D8F49-D1B6-406E-AC45-AE2C96EB02A4}" destId="{656F082F-2708-4279-9306-11D0E6F3B24F}" srcOrd="0" destOrd="2" presId="urn:microsoft.com/office/officeart/2005/8/layout/list1"/>
    <dgm:cxn modelId="{A0E25FF6-8424-4973-A0AB-BC6E1194C0B5}" srcId="{B387A40C-39BE-4449-8FAB-1F6ADC6710A0}" destId="{FBD2513E-2D60-4D50-92E7-8F6CFDE1C6ED}" srcOrd="0" destOrd="0" parTransId="{83300CF0-0941-4027-AF12-1168F9E2A4F1}" sibTransId="{7A1E3B49-4E5B-48A4-96AA-432BC7D7891B}"/>
    <dgm:cxn modelId="{7E6389E3-A647-40BD-8B9B-E420A0FEBD58}" type="presOf" srcId="{193D5ED2-8DFB-46CD-8E0D-09425F931049}" destId="{656F082F-2708-4279-9306-11D0E6F3B24F}" srcOrd="0" destOrd="0" presId="urn:microsoft.com/office/officeart/2005/8/layout/list1"/>
    <dgm:cxn modelId="{429670E7-27EA-452B-9797-A768A0F1F6AA}" type="presOf" srcId="{A5D31C64-D8FD-49FA-86A6-121ED92A27A8}" destId="{534CB0BE-1CC4-45D4-AE91-051C1025EF9A}" srcOrd="1" destOrd="0" presId="urn:microsoft.com/office/officeart/2005/8/layout/list1"/>
    <dgm:cxn modelId="{C7006079-36A9-41BF-B1A7-113E69E99E10}" srcId="{5A51EDCF-0202-4088-B923-8D4D625160E6}" destId="{46C2F205-BEE3-4992-A7FC-E281AE7281F8}" srcOrd="3" destOrd="0" parTransId="{CE72CE0B-635A-4226-8ED9-FE13DCA2A9F1}" sibTransId="{3359E485-5FF4-4D18-AD5C-4876BAA9CF0B}"/>
    <dgm:cxn modelId="{0F3D9F15-7A7A-4737-B61A-240B993A6D36}" type="presOf" srcId="{74B3AC2B-33A4-446D-A000-A2285F25ADE3}" destId="{656F082F-2708-4279-9306-11D0E6F3B24F}" srcOrd="0" destOrd="1" presId="urn:microsoft.com/office/officeart/2005/8/layout/list1"/>
    <dgm:cxn modelId="{115EA9E5-7BBA-46A5-8B6E-00D83458DE7E}" type="presOf" srcId="{B000272C-FFC9-44BC-91C9-73EFCB867D93}" destId="{B9F057AD-1BBE-4FDA-9DDC-71629AADE011}" srcOrd="0" destOrd="0" presId="urn:microsoft.com/office/officeart/2005/8/layout/list1"/>
    <dgm:cxn modelId="{E66B5071-734E-40C8-844E-A2CEA24015C5}" srcId="{A5D31C64-D8FD-49FA-86A6-121ED92A27A8}" destId="{C90D8F49-D1B6-406E-AC45-AE2C96EB02A4}" srcOrd="2" destOrd="0" parTransId="{454CEF18-0ED3-42AB-8701-8C1CA98BA511}" sibTransId="{B60DB1E3-9C1C-4100-891B-BF005576C40C}"/>
    <dgm:cxn modelId="{C65C1125-2E2A-4EFB-A66E-888A66CEFAA5}" srcId="{5A51EDCF-0202-4088-B923-8D4D625160E6}" destId="{B000272C-FFC9-44BC-91C9-73EFCB867D93}" srcOrd="0" destOrd="0" parTransId="{A9AA8D01-EE2A-462B-9901-6ADFEFE7F323}" sibTransId="{7180A223-2074-4CAD-A2AF-A23760DAD6DC}"/>
    <dgm:cxn modelId="{59ACF16C-1A15-4441-B3DD-4B4129D633BC}" type="presOf" srcId="{621A1C04-C99C-4A2D-9A79-3EB9F32E996E}" destId="{9C7A82AC-3874-4966-93B9-94ABCEFF9CBC}" srcOrd="0" destOrd="1" presId="urn:microsoft.com/office/officeart/2005/8/layout/list1"/>
    <dgm:cxn modelId="{550133DC-B32C-4D63-8033-7F3995A931E2}" srcId="{3B8F28D2-A004-4239-9AB9-9C9E9BBEF90B}" destId="{A5D31C64-D8FD-49FA-86A6-121ED92A27A8}" srcOrd="2" destOrd="0" parTransId="{86F6E7BB-960B-4F19-8001-8EB7E8812C1A}" sibTransId="{991CEAA2-D533-4170-895D-B3488831FFF9}"/>
    <dgm:cxn modelId="{3173F6BA-C18B-4CE7-A4F9-5E1B2BC766F3}" type="presOf" srcId="{5A51EDCF-0202-4088-B923-8D4D625160E6}" destId="{9EF80A0D-93E6-4D2A-9D2E-9C911631F02C}" srcOrd="1" destOrd="0" presId="urn:microsoft.com/office/officeart/2005/8/layout/list1"/>
    <dgm:cxn modelId="{EBF3F46F-73BC-4561-B376-F78AF5286B06}" type="presOf" srcId="{CC26BB75-4875-4DA7-ACE4-DAE5908A43D2}" destId="{B9F057AD-1BBE-4FDA-9DDC-71629AADE011}" srcOrd="0" destOrd="1" presId="urn:microsoft.com/office/officeart/2005/8/layout/list1"/>
    <dgm:cxn modelId="{BCBC30D6-B573-40B5-9B93-4AC40BE4220E}" srcId="{5A51EDCF-0202-4088-B923-8D4D625160E6}" destId="{CC26BB75-4875-4DA7-ACE4-DAE5908A43D2}" srcOrd="1" destOrd="0" parTransId="{0294A1B7-F2B0-4B91-807E-E124BA22FE34}" sibTransId="{FCF8D5DA-82A3-4B12-80A8-24AD5E859881}"/>
    <dgm:cxn modelId="{2D96A90C-BA5C-4D64-B8F6-944A82FD95CA}" type="presOf" srcId="{46C2F205-BEE3-4992-A7FC-E281AE7281F8}" destId="{B9F057AD-1BBE-4FDA-9DDC-71629AADE011}" srcOrd="0" destOrd="3" presId="urn:microsoft.com/office/officeart/2005/8/layout/list1"/>
    <dgm:cxn modelId="{A88F1191-4869-4980-8E41-D96144044058}" srcId="{3B8F28D2-A004-4239-9AB9-9C9E9BBEF90B}" destId="{5A51EDCF-0202-4088-B923-8D4D625160E6}" srcOrd="0" destOrd="0" parTransId="{B555489E-AD95-4A3D-A06E-CF775EDAF293}" sibTransId="{B66AC497-7327-414A-BCC7-41B58C9481E2}"/>
    <dgm:cxn modelId="{8920D446-DEC4-45CF-823D-3C7F18DDCF17}" type="presOf" srcId="{3B8F28D2-A004-4239-9AB9-9C9E9BBEF90B}" destId="{08C8E16D-A546-4236-B65C-729010367BD5}" srcOrd="0" destOrd="0" presId="urn:microsoft.com/office/officeart/2005/8/layout/list1"/>
    <dgm:cxn modelId="{004E9A5A-EA7D-4FBF-A56B-9A83575D1EB7}" srcId="{B387A40C-39BE-4449-8FAB-1F6ADC6710A0}" destId="{621A1C04-C99C-4A2D-9A79-3EB9F32E996E}" srcOrd="1" destOrd="0" parTransId="{71CE8A05-4AA3-4DF1-AD32-33CB33095FAD}" sibTransId="{A451B023-6249-48A0-8508-05DCD93825EF}"/>
    <dgm:cxn modelId="{A8FBBA5F-7605-4D7B-842B-D85A487E3441}" type="presOf" srcId="{B387A40C-39BE-4449-8FAB-1F6ADC6710A0}" destId="{4192F90B-6975-409B-8CAB-E4512B3C4845}" srcOrd="1" destOrd="0" presId="urn:microsoft.com/office/officeart/2005/8/layout/list1"/>
    <dgm:cxn modelId="{3B496BC7-8DF0-4C26-AE32-C91B2A849F07}" srcId="{5A51EDCF-0202-4088-B923-8D4D625160E6}" destId="{2423A1F2-BCD1-4A0B-BFB4-CC31CC829256}" srcOrd="2" destOrd="0" parTransId="{1E682CB0-60CA-4DB1-9203-36298C552A1A}" sibTransId="{CBDD595B-CD19-43CF-9C76-13B5753F9706}"/>
    <dgm:cxn modelId="{DD4A4D2C-0835-44A6-AAF9-D02373FD4D25}" srcId="{A5D31C64-D8FD-49FA-86A6-121ED92A27A8}" destId="{74B3AC2B-33A4-446D-A000-A2285F25ADE3}" srcOrd="1" destOrd="0" parTransId="{529F3342-9B33-4011-BA9A-1E2B074C93EE}" sibTransId="{F42E3A7C-B35F-47CE-A791-2FC8FE1D3389}"/>
    <dgm:cxn modelId="{4E187709-7DE5-418E-9D5E-35A97CC0B177}" type="presOf" srcId="{B387A40C-39BE-4449-8FAB-1F6ADC6710A0}" destId="{677EEEE5-6DA2-48A6-B9EE-2338B98902B7}" srcOrd="0" destOrd="0" presId="urn:microsoft.com/office/officeart/2005/8/layout/list1"/>
    <dgm:cxn modelId="{1D1D365F-DB76-4837-A993-C867F19673BA}" type="presOf" srcId="{7A6FF9B7-1D1C-4E93-8691-2F0053F93847}" destId="{9C7A82AC-3874-4966-93B9-94ABCEFF9CBC}" srcOrd="0" destOrd="2" presId="urn:microsoft.com/office/officeart/2005/8/layout/list1"/>
    <dgm:cxn modelId="{A027277B-B163-49C0-8D85-62D9D5967B43}" type="presParOf" srcId="{08C8E16D-A546-4236-B65C-729010367BD5}" destId="{3B508957-9810-4953-86E5-281AEBE22AD3}" srcOrd="0" destOrd="0" presId="urn:microsoft.com/office/officeart/2005/8/layout/list1"/>
    <dgm:cxn modelId="{3D94BC48-9987-4E1A-97F4-6CA306E7AC43}" type="presParOf" srcId="{3B508957-9810-4953-86E5-281AEBE22AD3}" destId="{BFCDB2C2-8960-4076-B9DD-59EFC2B0A7D9}" srcOrd="0" destOrd="0" presId="urn:microsoft.com/office/officeart/2005/8/layout/list1"/>
    <dgm:cxn modelId="{6623A139-A69C-4AB6-9224-8F4CB48F3E6D}" type="presParOf" srcId="{3B508957-9810-4953-86E5-281AEBE22AD3}" destId="{9EF80A0D-93E6-4D2A-9D2E-9C911631F02C}" srcOrd="1" destOrd="0" presId="urn:microsoft.com/office/officeart/2005/8/layout/list1"/>
    <dgm:cxn modelId="{47899444-C228-40A3-9E1F-DCE02FB1E577}" type="presParOf" srcId="{08C8E16D-A546-4236-B65C-729010367BD5}" destId="{89610C99-90A1-4B5A-A53E-C91AB1F495A9}" srcOrd="1" destOrd="0" presId="urn:microsoft.com/office/officeart/2005/8/layout/list1"/>
    <dgm:cxn modelId="{06068C0D-F9B1-4002-90BD-37CD8C3937CA}" type="presParOf" srcId="{08C8E16D-A546-4236-B65C-729010367BD5}" destId="{B9F057AD-1BBE-4FDA-9DDC-71629AADE011}" srcOrd="2" destOrd="0" presId="urn:microsoft.com/office/officeart/2005/8/layout/list1"/>
    <dgm:cxn modelId="{64EC54BF-5253-4BB6-B075-B0BC78E09D70}" type="presParOf" srcId="{08C8E16D-A546-4236-B65C-729010367BD5}" destId="{AEE9EA81-C157-46FA-A440-C8DACE00A2F2}" srcOrd="3" destOrd="0" presId="urn:microsoft.com/office/officeart/2005/8/layout/list1"/>
    <dgm:cxn modelId="{80485A94-3E83-4FF6-9BBC-25BC67034643}" type="presParOf" srcId="{08C8E16D-A546-4236-B65C-729010367BD5}" destId="{4A18B5C5-45D0-455F-8D98-2BBE6A03EE81}" srcOrd="4" destOrd="0" presId="urn:microsoft.com/office/officeart/2005/8/layout/list1"/>
    <dgm:cxn modelId="{83A3075B-68A8-42F9-A446-75FF4EBF9D2E}" type="presParOf" srcId="{4A18B5C5-45D0-455F-8D98-2BBE6A03EE81}" destId="{677EEEE5-6DA2-48A6-B9EE-2338B98902B7}" srcOrd="0" destOrd="0" presId="urn:microsoft.com/office/officeart/2005/8/layout/list1"/>
    <dgm:cxn modelId="{26EF71E5-5224-4FF0-B951-D6C133F916B5}" type="presParOf" srcId="{4A18B5C5-45D0-455F-8D98-2BBE6A03EE81}" destId="{4192F90B-6975-409B-8CAB-E4512B3C4845}" srcOrd="1" destOrd="0" presId="urn:microsoft.com/office/officeart/2005/8/layout/list1"/>
    <dgm:cxn modelId="{E8395555-C121-4402-AEC2-65232C962C27}" type="presParOf" srcId="{08C8E16D-A546-4236-B65C-729010367BD5}" destId="{FE69640A-42F6-49F4-AD9B-986EF205E66B}" srcOrd="5" destOrd="0" presId="urn:microsoft.com/office/officeart/2005/8/layout/list1"/>
    <dgm:cxn modelId="{A5A06389-BCAD-47A7-AB12-1A527C90E0E3}" type="presParOf" srcId="{08C8E16D-A546-4236-B65C-729010367BD5}" destId="{9C7A82AC-3874-4966-93B9-94ABCEFF9CBC}" srcOrd="6" destOrd="0" presId="urn:microsoft.com/office/officeart/2005/8/layout/list1"/>
    <dgm:cxn modelId="{2ACC10A1-41FA-46DD-ACA0-49EE4D1815D1}" type="presParOf" srcId="{08C8E16D-A546-4236-B65C-729010367BD5}" destId="{03311941-4950-4876-8660-C015966EE70A}" srcOrd="7" destOrd="0" presId="urn:microsoft.com/office/officeart/2005/8/layout/list1"/>
    <dgm:cxn modelId="{ECB93246-A0BF-4814-8111-17EA2EC8CD16}" type="presParOf" srcId="{08C8E16D-A546-4236-B65C-729010367BD5}" destId="{B6013E58-76D8-4F2C-B060-64204D14A7F7}" srcOrd="8" destOrd="0" presId="urn:microsoft.com/office/officeart/2005/8/layout/list1"/>
    <dgm:cxn modelId="{53412760-1904-43EF-A281-41039AD7D140}" type="presParOf" srcId="{B6013E58-76D8-4F2C-B060-64204D14A7F7}" destId="{FD319058-E676-47AA-929F-E2F48B15B341}" srcOrd="0" destOrd="0" presId="urn:microsoft.com/office/officeart/2005/8/layout/list1"/>
    <dgm:cxn modelId="{551265A5-F623-4292-85CC-B2599572B9FC}" type="presParOf" srcId="{B6013E58-76D8-4F2C-B060-64204D14A7F7}" destId="{534CB0BE-1CC4-45D4-AE91-051C1025EF9A}" srcOrd="1" destOrd="0" presId="urn:microsoft.com/office/officeart/2005/8/layout/list1"/>
    <dgm:cxn modelId="{FF34D548-481E-4D47-8686-2D2F649CC27D}" type="presParOf" srcId="{08C8E16D-A546-4236-B65C-729010367BD5}" destId="{CB0A2993-D645-46E5-88D9-EC44F68EC388}" srcOrd="9" destOrd="0" presId="urn:microsoft.com/office/officeart/2005/8/layout/list1"/>
    <dgm:cxn modelId="{81A4AD30-2AAE-4EF5-8D84-02A5243AA3DE}" type="presParOf" srcId="{08C8E16D-A546-4236-B65C-729010367BD5}" destId="{656F082F-2708-4279-9306-11D0E6F3B24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F28D2-A004-4239-9AB9-9C9E9BBEF9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A7CF02-0A1F-4CD1-88E0-0ECE4730B9CE}">
      <dgm:prSet/>
      <dgm:spPr/>
      <dgm:t>
        <a:bodyPr/>
        <a:lstStyle/>
        <a:p>
          <a:pPr rtl="0" latinLnBrk="1"/>
          <a:r>
            <a:rPr lang="en-US" b="1" dirty="0" smtClean="0"/>
            <a:t>Communication Module</a:t>
          </a:r>
          <a:endParaRPr lang="ko-KR"/>
        </a:p>
      </dgm:t>
    </dgm:pt>
    <dgm:pt modelId="{C25AB12C-097B-4E97-BC5E-99658D8A95A1}" type="parTrans" cxnId="{E0FDB9C3-C3DC-444A-861F-58D3C6A94BC2}">
      <dgm:prSet/>
      <dgm:spPr/>
      <dgm:t>
        <a:bodyPr/>
        <a:lstStyle/>
        <a:p>
          <a:pPr latinLnBrk="1"/>
          <a:endParaRPr lang="ko-KR" altLang="en-US"/>
        </a:p>
      </dgm:t>
    </dgm:pt>
    <dgm:pt modelId="{3559F675-0E59-47D6-8B79-CC62AC6ED570}" type="sibTrans" cxnId="{E0FDB9C3-C3DC-444A-861F-58D3C6A94BC2}">
      <dgm:prSet/>
      <dgm:spPr/>
      <dgm:t>
        <a:bodyPr/>
        <a:lstStyle/>
        <a:p>
          <a:pPr latinLnBrk="1"/>
          <a:endParaRPr lang="ko-KR" altLang="en-US"/>
        </a:p>
      </dgm:t>
    </dgm:pt>
    <dgm:pt modelId="{6D680584-0B25-442B-B806-27B3023DAC29}">
      <dgm:prSet/>
      <dgm:spPr/>
      <dgm:t>
        <a:bodyPr/>
        <a:lstStyle/>
        <a:p>
          <a:pPr rtl="0" latinLnBrk="1"/>
          <a:r>
            <a:rPr lang="en-US" altLang="ko-KR" dirty="0" smtClean="0"/>
            <a:t>Payload</a:t>
          </a:r>
          <a:endParaRPr lang="ko-KR" dirty="0"/>
        </a:p>
      </dgm:t>
    </dgm:pt>
    <dgm:pt modelId="{242B9C4D-034B-45F4-9647-BC687482A076}" type="parTrans" cxnId="{0150FA9F-AF82-4612-A03C-A285115E51D3}">
      <dgm:prSet/>
      <dgm:spPr/>
      <dgm:t>
        <a:bodyPr/>
        <a:lstStyle/>
        <a:p>
          <a:pPr latinLnBrk="1"/>
          <a:endParaRPr lang="ko-KR" altLang="en-US"/>
        </a:p>
      </dgm:t>
    </dgm:pt>
    <dgm:pt modelId="{0F617D6E-6C9C-467B-8434-FE76E2F4528F}" type="sibTrans" cxnId="{0150FA9F-AF82-4612-A03C-A285115E51D3}">
      <dgm:prSet/>
      <dgm:spPr/>
      <dgm:t>
        <a:bodyPr/>
        <a:lstStyle/>
        <a:p>
          <a:pPr latinLnBrk="1"/>
          <a:endParaRPr lang="ko-KR" altLang="en-US"/>
        </a:p>
      </dgm:t>
    </dgm:pt>
    <dgm:pt modelId="{839DC584-BADE-4975-8BF5-B0C683454C29}">
      <dgm:prSet/>
      <dgm:spPr/>
      <dgm:t>
        <a:bodyPr/>
        <a:lstStyle/>
        <a:p>
          <a:pPr rtl="0" latinLnBrk="1"/>
          <a:r>
            <a:rPr lang="ko-KR" altLang="en-US" dirty="0" smtClean="0"/>
            <a:t>지상국과의 통신</a:t>
          </a:r>
          <a:endParaRPr lang="ko-KR" dirty="0"/>
        </a:p>
      </dgm:t>
    </dgm:pt>
    <dgm:pt modelId="{9179C150-D65A-4149-B58E-B01AF96A2F59}" type="parTrans" cxnId="{460E6180-E7C1-46C0-8CB8-E5DF8684FA86}">
      <dgm:prSet/>
      <dgm:spPr/>
    </dgm:pt>
    <dgm:pt modelId="{E892F286-0B1E-4E7C-A66D-62911C73E66E}" type="sibTrans" cxnId="{460E6180-E7C1-46C0-8CB8-E5DF8684FA86}">
      <dgm:prSet/>
      <dgm:spPr/>
    </dgm:pt>
    <dgm:pt modelId="{1C6F35A8-88C9-4131-A14D-C7C7483C5A97}">
      <dgm:prSet/>
      <dgm:spPr/>
      <dgm:t>
        <a:bodyPr/>
        <a:lstStyle/>
        <a:p>
          <a:pPr rtl="0" latinLnBrk="1"/>
          <a:r>
            <a:rPr lang="en-US" altLang="ko-KR" dirty="0" smtClean="0"/>
            <a:t>S-Band : </a:t>
          </a:r>
          <a:r>
            <a:rPr lang="ko-KR" altLang="en-US" smtClean="0"/>
            <a:t>위성 명령</a:t>
          </a:r>
          <a:r>
            <a:rPr lang="en-US" altLang="ko-KR" dirty="0" smtClean="0"/>
            <a:t>, </a:t>
          </a:r>
          <a:r>
            <a:rPr lang="ko-KR" altLang="en-US" smtClean="0"/>
            <a:t>위성 데이터</a:t>
          </a:r>
          <a:endParaRPr lang="ko-KR" dirty="0"/>
        </a:p>
      </dgm:t>
    </dgm:pt>
    <dgm:pt modelId="{A0118DBC-BD5B-438E-8CBF-250C37224F44}" type="parTrans" cxnId="{3463AB69-5A98-489A-B13F-B3906DFB45AD}">
      <dgm:prSet/>
      <dgm:spPr/>
    </dgm:pt>
    <dgm:pt modelId="{3D8DC2EE-10B0-4D43-A152-10A43760CCB4}" type="sibTrans" cxnId="{3463AB69-5A98-489A-B13F-B3906DFB45AD}">
      <dgm:prSet/>
      <dgm:spPr/>
    </dgm:pt>
    <dgm:pt modelId="{110DEAF1-9C36-4AD4-855A-FB1627D4A5BA}">
      <dgm:prSet/>
      <dgm:spPr/>
      <dgm:t>
        <a:bodyPr/>
        <a:lstStyle/>
        <a:p>
          <a:pPr rtl="0" latinLnBrk="1"/>
          <a:r>
            <a:rPr lang="en-US" altLang="ko-KR" dirty="0" smtClean="0"/>
            <a:t>X-Band : </a:t>
          </a:r>
          <a:r>
            <a:rPr lang="ko-KR" altLang="en-US" smtClean="0"/>
            <a:t>탑재체 데이터</a:t>
          </a:r>
          <a:endParaRPr lang="ko-KR" dirty="0"/>
        </a:p>
      </dgm:t>
    </dgm:pt>
    <dgm:pt modelId="{A359E4DE-F82F-45E7-9026-371ECA29AACD}" type="parTrans" cxnId="{4EF1560C-BC0D-4DBE-8660-7CF16FEB68FF}">
      <dgm:prSet/>
      <dgm:spPr/>
    </dgm:pt>
    <dgm:pt modelId="{8822D183-9E0E-4401-AA34-82C23213F422}" type="sibTrans" cxnId="{4EF1560C-BC0D-4DBE-8660-7CF16FEB68FF}">
      <dgm:prSet/>
      <dgm:spPr/>
    </dgm:pt>
    <dgm:pt modelId="{F340284B-8A65-4C78-A675-ACBF7B018041}">
      <dgm:prSet/>
      <dgm:spPr/>
      <dgm:t>
        <a:bodyPr/>
        <a:lstStyle/>
        <a:p>
          <a:pPr rtl="0" latinLnBrk="1"/>
          <a:r>
            <a:rPr lang="ko-KR" altLang="en-US" dirty="0" smtClean="0"/>
            <a:t>현재 자세 및 </a:t>
          </a:r>
          <a:r>
            <a:rPr lang="ko-KR" altLang="en-US" dirty="0" smtClean="0"/>
            <a:t>궤도 </a:t>
          </a:r>
          <a:r>
            <a:rPr lang="ko-KR" altLang="en-US" dirty="0" smtClean="0"/>
            <a:t>측정</a:t>
          </a:r>
          <a:endParaRPr lang="ko-KR" dirty="0"/>
        </a:p>
      </dgm:t>
    </dgm:pt>
    <dgm:pt modelId="{97335D1C-CBFB-488B-81EB-027F465A4894}" type="parTrans" cxnId="{134AC6E7-8F77-4193-92E0-140C286E3C06}">
      <dgm:prSet/>
      <dgm:spPr/>
    </dgm:pt>
    <dgm:pt modelId="{DDAC1AC9-56CF-4612-BA11-67BD632B13A0}" type="sibTrans" cxnId="{134AC6E7-8F77-4193-92E0-140C286E3C06}">
      <dgm:prSet/>
      <dgm:spPr/>
    </dgm:pt>
    <dgm:pt modelId="{CC7CC067-7725-474E-9676-0FAF73351EE2}">
      <dgm:prSet/>
      <dgm:spPr/>
      <dgm:t>
        <a:bodyPr/>
        <a:lstStyle/>
        <a:p>
          <a:pPr rtl="0" latinLnBrk="1"/>
          <a:r>
            <a:rPr lang="ko-KR" altLang="en-US" dirty="0" smtClean="0"/>
            <a:t>자세 및 위치 변경을 위한 </a:t>
          </a:r>
          <a:r>
            <a:rPr lang="ko-KR" altLang="en-US" dirty="0" err="1" smtClean="0"/>
            <a:t>작동기</a:t>
          </a:r>
          <a:r>
            <a:rPr lang="ko-KR" altLang="en-US" dirty="0" smtClean="0"/>
            <a:t> 동작</a:t>
          </a:r>
          <a:endParaRPr lang="ko-KR" dirty="0"/>
        </a:p>
      </dgm:t>
    </dgm:pt>
    <dgm:pt modelId="{EC755F20-873B-43E3-9B60-1F455E010C19}" type="parTrans" cxnId="{0EA6FF7F-6FDD-4C41-8C82-6AAF1819B0E6}">
      <dgm:prSet/>
      <dgm:spPr/>
    </dgm:pt>
    <dgm:pt modelId="{C7D8FB1E-18F4-4859-BEBE-5FD6D7F53838}" type="sibTrans" cxnId="{0EA6FF7F-6FDD-4C41-8C82-6AAF1819B0E6}">
      <dgm:prSet/>
      <dgm:spPr/>
    </dgm:pt>
    <dgm:pt modelId="{04946B4D-9286-44A3-8513-E323F91AB16B}">
      <dgm:prSet/>
      <dgm:spPr/>
      <dgm:t>
        <a:bodyPr/>
        <a:lstStyle/>
        <a:p>
          <a:pPr rtl="0" latinLnBrk="1"/>
          <a:r>
            <a:rPr lang="en-US" altLang="ko-KR" dirty="0" smtClean="0"/>
            <a:t>FCS task</a:t>
          </a:r>
          <a:endParaRPr lang="ko-KR" dirty="0"/>
        </a:p>
      </dgm:t>
    </dgm:pt>
    <dgm:pt modelId="{2D664E42-0400-45D0-A921-2CE8F2B40BAC}" type="parTrans" cxnId="{9987BDFD-67C8-4468-97C3-C6A38BC3EAAA}">
      <dgm:prSet/>
      <dgm:spPr/>
    </dgm:pt>
    <dgm:pt modelId="{27C76DA4-9CD9-4B48-9C54-E4D568E6BE60}" type="sibTrans" cxnId="{9987BDFD-67C8-4468-97C3-C6A38BC3EAAA}">
      <dgm:prSet/>
      <dgm:spPr/>
    </dgm:pt>
    <dgm:pt modelId="{C90D8F49-D1B6-406E-AC45-AE2C96EB02A4}">
      <dgm:prSet/>
      <dgm:spPr/>
      <dgm:t>
        <a:bodyPr/>
        <a:lstStyle/>
        <a:p>
          <a:pPr rtl="0" latinLnBrk="1"/>
          <a:r>
            <a:rPr lang="en-US" b="1" dirty="0" smtClean="0"/>
            <a:t>A/O Sensor/Actuators</a:t>
          </a:r>
          <a:endParaRPr lang="ko-KR" dirty="0"/>
        </a:p>
      </dgm:t>
    </dgm:pt>
    <dgm:pt modelId="{454CEF18-0ED3-42AB-8701-8C1CA98BA511}" type="parTrans" cxnId="{E66B5071-734E-40C8-844E-A2CEA24015C5}">
      <dgm:prSet/>
      <dgm:spPr/>
    </dgm:pt>
    <dgm:pt modelId="{B60DB1E3-9C1C-4100-891B-BF005576C40C}" type="sibTrans" cxnId="{E66B5071-734E-40C8-844E-A2CEA24015C5}">
      <dgm:prSet/>
      <dgm:spPr/>
    </dgm:pt>
    <dgm:pt modelId="{F6BAEC22-370D-4101-B8E5-CFB8D09BB720}">
      <dgm:prSet/>
      <dgm:spPr/>
      <dgm:t>
        <a:bodyPr/>
        <a:lstStyle/>
        <a:p>
          <a:pPr rtl="0" latinLnBrk="1"/>
          <a:r>
            <a:rPr lang="en-US" altLang="ko-KR" dirty="0" smtClean="0"/>
            <a:t>HK task, PL task</a:t>
          </a:r>
          <a:endParaRPr lang="ko-KR" dirty="0"/>
        </a:p>
      </dgm:t>
    </dgm:pt>
    <dgm:pt modelId="{E6E96166-C142-4144-A8B7-530F150EFB3F}" type="parTrans" cxnId="{17723CDD-01E9-48CE-8B11-C211F4183D20}">
      <dgm:prSet/>
      <dgm:spPr/>
    </dgm:pt>
    <dgm:pt modelId="{7CF8908E-1D96-40D3-BD14-49366FE92D7F}" type="sibTrans" cxnId="{17723CDD-01E9-48CE-8B11-C211F4183D20}">
      <dgm:prSet/>
      <dgm:spPr/>
    </dgm:pt>
    <dgm:pt modelId="{02A22C13-4FEC-427A-8B16-925D91F17684}">
      <dgm:prSet/>
      <dgm:spPr/>
      <dgm:t>
        <a:bodyPr/>
        <a:lstStyle/>
        <a:p>
          <a:pPr rtl="0" latinLnBrk="1"/>
          <a:r>
            <a:rPr lang="ko-KR" altLang="en-US" dirty="0" err="1" smtClean="0"/>
            <a:t>탑재체</a:t>
          </a:r>
          <a:r>
            <a:rPr lang="ko-KR" altLang="en-US" dirty="0" smtClean="0"/>
            <a:t> 제어</a:t>
          </a:r>
          <a:endParaRPr lang="ko-KR" dirty="0"/>
        </a:p>
      </dgm:t>
    </dgm:pt>
    <dgm:pt modelId="{B370F3F1-277E-40DB-B3B5-FDD5ACC1963F}" type="parTrans" cxnId="{B19F38C1-B1B6-401A-A2AE-2B1CB7915540}">
      <dgm:prSet/>
      <dgm:spPr/>
    </dgm:pt>
    <dgm:pt modelId="{10E00732-CD25-4F9A-A959-1BA242105A13}" type="sibTrans" cxnId="{B19F38C1-B1B6-401A-A2AE-2B1CB7915540}">
      <dgm:prSet/>
      <dgm:spPr/>
    </dgm:pt>
    <dgm:pt modelId="{A45D0320-35DC-485F-81BC-C24C0FEBA7D4}">
      <dgm:prSet/>
      <dgm:spPr/>
      <dgm:t>
        <a:bodyPr/>
        <a:lstStyle/>
        <a:p>
          <a:pPr rtl="0" latinLnBrk="1"/>
          <a:r>
            <a:rPr lang="en-US" altLang="ko-KR" dirty="0" smtClean="0"/>
            <a:t>PL task</a:t>
          </a:r>
          <a:endParaRPr lang="ko-KR" dirty="0"/>
        </a:p>
      </dgm:t>
    </dgm:pt>
    <dgm:pt modelId="{AAAE7029-209E-4604-A6E9-39468B0781D9}" type="parTrans" cxnId="{9CB06E65-902B-4831-8C27-42422AF88660}">
      <dgm:prSet/>
      <dgm:spPr/>
    </dgm:pt>
    <dgm:pt modelId="{123592BB-1CB0-4DA2-A7FE-9747DB15EF6E}" type="sibTrans" cxnId="{9CB06E65-902B-4831-8C27-42422AF88660}">
      <dgm:prSet/>
      <dgm:spPr/>
    </dgm:pt>
    <dgm:pt modelId="{0455E3C7-123A-42A4-AFBE-32A2C22339CF}">
      <dgm:prSet/>
      <dgm:spPr/>
      <dgm:t>
        <a:bodyPr/>
        <a:lstStyle/>
        <a:p>
          <a:pPr rtl="0" latinLnBrk="1"/>
          <a:r>
            <a:rPr lang="en-US" altLang="ko-KR" dirty="0" smtClean="0"/>
            <a:t>FIDR</a:t>
          </a:r>
          <a:endParaRPr lang="ko-KR" dirty="0"/>
        </a:p>
      </dgm:t>
    </dgm:pt>
    <dgm:pt modelId="{411BC957-68B3-4E42-9525-8E76A02FA1AE}" type="parTrans" cxnId="{D1C9D1FF-226A-410A-A04E-2BE3383CA1F0}">
      <dgm:prSet/>
      <dgm:spPr/>
    </dgm:pt>
    <dgm:pt modelId="{52307188-4F48-4047-8C80-1FEE98F72CCF}" type="sibTrans" cxnId="{D1C9D1FF-226A-410A-A04E-2BE3383CA1F0}">
      <dgm:prSet/>
      <dgm:spPr/>
    </dgm:pt>
    <dgm:pt modelId="{9791C6DB-0154-45AB-A736-D75CE2FC3C86}">
      <dgm:prSet/>
      <dgm:spPr/>
      <dgm:t>
        <a:bodyPr/>
        <a:lstStyle/>
        <a:p>
          <a:pPr rtl="0" latinLnBrk="1"/>
          <a:r>
            <a:rPr lang="en-US" altLang="ko-KR" dirty="0" smtClean="0"/>
            <a:t> Operation Task</a:t>
          </a:r>
          <a:endParaRPr lang="ko-KR" dirty="0"/>
        </a:p>
      </dgm:t>
    </dgm:pt>
    <dgm:pt modelId="{9E3463ED-A1D3-445A-B6BE-7F12873BD85E}" type="parTrans" cxnId="{9790C512-3AF9-4745-96FB-6861D7C83B16}">
      <dgm:prSet/>
      <dgm:spPr/>
    </dgm:pt>
    <dgm:pt modelId="{A22E1CA8-81E1-437E-93D7-78B9128E0C26}" type="sibTrans" cxnId="{9790C512-3AF9-4745-96FB-6861D7C83B16}">
      <dgm:prSet/>
      <dgm:spPr/>
    </dgm:pt>
    <dgm:pt modelId="{9410BCE5-95EA-4709-907A-1811D0E8DE37}">
      <dgm:prSet/>
      <dgm:spPr/>
      <dgm:t>
        <a:bodyPr/>
        <a:lstStyle/>
        <a:p>
          <a:pPr rtl="0" latinLnBrk="1"/>
          <a:r>
            <a:rPr lang="ko-KR" altLang="en-US" dirty="0" smtClean="0"/>
            <a:t>위성의 오류 상황 대처</a:t>
          </a:r>
          <a:endParaRPr lang="ko-KR" dirty="0"/>
        </a:p>
      </dgm:t>
    </dgm:pt>
    <dgm:pt modelId="{406715F1-5A5F-42A6-B3AF-583864CCD41B}" type="parTrans" cxnId="{92AB4E9F-7BFB-4BC6-A072-49E9052D2831}">
      <dgm:prSet/>
      <dgm:spPr/>
    </dgm:pt>
    <dgm:pt modelId="{2FA13467-0258-42AC-89B0-33BC735F2D0E}" type="sibTrans" cxnId="{92AB4E9F-7BFB-4BC6-A072-49E9052D2831}">
      <dgm:prSet/>
      <dgm:spPr/>
    </dgm:pt>
    <dgm:pt modelId="{08C8E16D-A546-4236-B65C-729010367BD5}" type="pres">
      <dgm:prSet presAssocID="{3B8F28D2-A004-4239-9AB9-9C9E9BBEF9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47FB65-ADE3-4F21-9EDB-DB0523082198}" type="pres">
      <dgm:prSet presAssocID="{9DA7CF02-0A1F-4CD1-88E0-0ECE4730B9CE}" presName="parentLin" presStyleCnt="0"/>
      <dgm:spPr/>
    </dgm:pt>
    <dgm:pt modelId="{086B1AC2-6716-43A3-96CA-A1CDA80AFC49}" type="pres">
      <dgm:prSet presAssocID="{9DA7CF02-0A1F-4CD1-88E0-0ECE4730B9CE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4E3B3DE-26FE-4952-A448-2103E2C17645}" type="pres">
      <dgm:prSet presAssocID="{9DA7CF02-0A1F-4CD1-88E0-0ECE4730B9C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89D9A9-701C-410B-8650-68F4EBD07EE9}" type="pres">
      <dgm:prSet presAssocID="{9DA7CF02-0A1F-4CD1-88E0-0ECE4730B9CE}" presName="negativeSpace" presStyleCnt="0"/>
      <dgm:spPr/>
    </dgm:pt>
    <dgm:pt modelId="{AFF9C8AF-992A-4371-8D53-6023FB658751}" type="pres">
      <dgm:prSet presAssocID="{9DA7CF02-0A1F-4CD1-88E0-0ECE4730B9C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E4850-9704-4995-88ED-17F5B902D64D}" type="pres">
      <dgm:prSet presAssocID="{3559F675-0E59-47D6-8B79-CC62AC6ED570}" presName="spaceBetweenRectangles" presStyleCnt="0"/>
      <dgm:spPr/>
    </dgm:pt>
    <dgm:pt modelId="{09E2E2F0-3119-419F-8AE4-A99C4AA60164}" type="pres">
      <dgm:prSet presAssocID="{C90D8F49-D1B6-406E-AC45-AE2C96EB02A4}" presName="parentLin" presStyleCnt="0"/>
      <dgm:spPr/>
    </dgm:pt>
    <dgm:pt modelId="{28A69633-B3A7-4551-98EA-3BA9E5340212}" type="pres">
      <dgm:prSet presAssocID="{C90D8F49-D1B6-406E-AC45-AE2C96EB02A4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753CA1-AE79-49DF-92A7-F2AEB3938B07}" type="pres">
      <dgm:prSet presAssocID="{C90D8F49-D1B6-406E-AC45-AE2C96EB02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DE40F0-337F-4EC4-9098-EA25E6CCAE55}" type="pres">
      <dgm:prSet presAssocID="{C90D8F49-D1B6-406E-AC45-AE2C96EB02A4}" presName="negativeSpace" presStyleCnt="0"/>
      <dgm:spPr/>
    </dgm:pt>
    <dgm:pt modelId="{7528A4AB-D42A-4E8C-A2ED-20ACF9F06B29}" type="pres">
      <dgm:prSet presAssocID="{C90D8F49-D1B6-406E-AC45-AE2C96EB02A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4E3EF-7DEC-4FE6-8586-6937473B7E47}" type="pres">
      <dgm:prSet presAssocID="{B60DB1E3-9C1C-4100-891B-BF005576C40C}" presName="spaceBetweenRectangles" presStyleCnt="0"/>
      <dgm:spPr/>
    </dgm:pt>
    <dgm:pt modelId="{F9D9AD65-3D4B-4FBD-B592-C147E224DFC0}" type="pres">
      <dgm:prSet presAssocID="{6D680584-0B25-442B-B806-27B3023DAC29}" presName="parentLin" presStyleCnt="0"/>
      <dgm:spPr/>
    </dgm:pt>
    <dgm:pt modelId="{377427F1-A6AC-4C8B-A5F0-D87942B07980}" type="pres">
      <dgm:prSet presAssocID="{6D680584-0B25-442B-B806-27B3023DAC29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09E4F6-6976-4E63-8C15-3B80EA1A22E7}" type="pres">
      <dgm:prSet presAssocID="{6D680584-0B25-442B-B806-27B3023DAC2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8445B3-85A0-4A0A-9DB8-C7549F757EAB}" type="pres">
      <dgm:prSet presAssocID="{6D680584-0B25-442B-B806-27B3023DAC29}" presName="negativeSpace" presStyleCnt="0"/>
      <dgm:spPr/>
    </dgm:pt>
    <dgm:pt modelId="{F0343A3B-9C59-496E-839A-F90E89C1C855}" type="pres">
      <dgm:prSet presAssocID="{6D680584-0B25-442B-B806-27B3023DAC2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918094-26E0-4018-9917-CCF4BABFBA02}" type="pres">
      <dgm:prSet presAssocID="{0F617D6E-6C9C-467B-8434-FE76E2F4528F}" presName="spaceBetweenRectangles" presStyleCnt="0"/>
      <dgm:spPr/>
    </dgm:pt>
    <dgm:pt modelId="{DABB8141-42A1-4A0B-96A2-BDE919753FD4}" type="pres">
      <dgm:prSet presAssocID="{0455E3C7-123A-42A4-AFBE-32A2C22339CF}" presName="parentLin" presStyleCnt="0"/>
      <dgm:spPr/>
    </dgm:pt>
    <dgm:pt modelId="{88838830-1CBB-4D38-991D-5D91995A1E75}" type="pres">
      <dgm:prSet presAssocID="{0455E3C7-123A-42A4-AFBE-32A2C22339CF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18D36B4-D38C-44CE-B1E3-BDA9CF3E5609}" type="pres">
      <dgm:prSet presAssocID="{0455E3C7-123A-42A4-AFBE-32A2C22339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8958E5-B924-4AAB-8011-8C0528DA4826}" type="pres">
      <dgm:prSet presAssocID="{0455E3C7-123A-42A4-AFBE-32A2C22339CF}" presName="negativeSpace" presStyleCnt="0"/>
      <dgm:spPr/>
    </dgm:pt>
    <dgm:pt modelId="{B83A0FD1-2C31-48A9-B9B6-89BB4FFDFCC2}" type="pres">
      <dgm:prSet presAssocID="{0455E3C7-123A-42A4-AFBE-32A2C22339C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EA6FF7F-6FDD-4C41-8C82-6AAF1819B0E6}" srcId="{C90D8F49-D1B6-406E-AC45-AE2C96EB02A4}" destId="{CC7CC067-7725-474E-9676-0FAF73351EE2}" srcOrd="1" destOrd="0" parTransId="{EC755F20-873B-43E3-9B60-1F455E010C19}" sibTransId="{C7D8FB1E-18F4-4859-BEBE-5FD6D7F53838}"/>
    <dgm:cxn modelId="{17723CDD-01E9-48CE-8B11-C211F4183D20}" srcId="{9DA7CF02-0A1F-4CD1-88E0-0ECE4730B9CE}" destId="{F6BAEC22-370D-4101-B8E5-CFB8D09BB720}" srcOrd="3" destOrd="0" parTransId="{E6E96166-C142-4144-A8B7-530F150EFB3F}" sibTransId="{7CF8908E-1D96-40D3-BD14-49366FE92D7F}"/>
    <dgm:cxn modelId="{0C46BA31-A920-4D3E-B190-0387292503B2}" type="presOf" srcId="{F6BAEC22-370D-4101-B8E5-CFB8D09BB720}" destId="{AFF9C8AF-992A-4371-8D53-6023FB658751}" srcOrd="0" destOrd="3" presId="urn:microsoft.com/office/officeart/2005/8/layout/list1"/>
    <dgm:cxn modelId="{74F0B7E9-E3D4-499A-943F-AEA82F5E3878}" type="presOf" srcId="{3B8F28D2-A004-4239-9AB9-9C9E9BBEF90B}" destId="{08C8E16D-A546-4236-B65C-729010367BD5}" srcOrd="0" destOrd="0" presId="urn:microsoft.com/office/officeart/2005/8/layout/list1"/>
    <dgm:cxn modelId="{B19F38C1-B1B6-401A-A2AE-2B1CB7915540}" srcId="{6D680584-0B25-442B-B806-27B3023DAC29}" destId="{02A22C13-4FEC-427A-8B16-925D91F17684}" srcOrd="0" destOrd="0" parTransId="{B370F3F1-277E-40DB-B3B5-FDD5ACC1963F}" sibTransId="{10E00732-CD25-4F9A-A959-1BA242105A13}"/>
    <dgm:cxn modelId="{F4CD2A77-2792-401A-BA3C-5B28B664F266}" type="presOf" srcId="{6D680584-0B25-442B-B806-27B3023DAC29}" destId="{377427F1-A6AC-4C8B-A5F0-D87942B07980}" srcOrd="0" destOrd="0" presId="urn:microsoft.com/office/officeart/2005/8/layout/list1"/>
    <dgm:cxn modelId="{49519242-28AC-4D7B-A54D-B3B711713EFD}" type="presOf" srcId="{CC7CC067-7725-474E-9676-0FAF73351EE2}" destId="{7528A4AB-D42A-4E8C-A2ED-20ACF9F06B29}" srcOrd="0" destOrd="1" presId="urn:microsoft.com/office/officeart/2005/8/layout/list1"/>
    <dgm:cxn modelId="{3C00B82E-741E-4EEA-BADD-73E935043821}" type="presOf" srcId="{9DA7CF02-0A1F-4CD1-88E0-0ECE4730B9CE}" destId="{54E3B3DE-26FE-4952-A448-2103E2C17645}" srcOrd="1" destOrd="0" presId="urn:microsoft.com/office/officeart/2005/8/layout/list1"/>
    <dgm:cxn modelId="{4EF1560C-BC0D-4DBE-8660-7CF16FEB68FF}" srcId="{9DA7CF02-0A1F-4CD1-88E0-0ECE4730B9CE}" destId="{110DEAF1-9C36-4AD4-855A-FB1627D4A5BA}" srcOrd="2" destOrd="0" parTransId="{A359E4DE-F82F-45E7-9026-371ECA29AACD}" sibTransId="{8822D183-9E0E-4401-AA34-82C23213F422}"/>
    <dgm:cxn modelId="{92AB4E9F-7BFB-4BC6-A072-49E9052D2831}" srcId="{0455E3C7-123A-42A4-AFBE-32A2C22339CF}" destId="{9410BCE5-95EA-4709-907A-1811D0E8DE37}" srcOrd="0" destOrd="0" parTransId="{406715F1-5A5F-42A6-B3AF-583864CCD41B}" sibTransId="{2FA13467-0258-42AC-89B0-33BC735F2D0E}"/>
    <dgm:cxn modelId="{134AC6E7-8F77-4193-92E0-140C286E3C06}" srcId="{C90D8F49-D1B6-406E-AC45-AE2C96EB02A4}" destId="{F340284B-8A65-4C78-A675-ACBF7B018041}" srcOrd="0" destOrd="0" parTransId="{97335D1C-CBFB-488B-81EB-027F465A4894}" sibTransId="{DDAC1AC9-56CF-4612-BA11-67BD632B13A0}"/>
    <dgm:cxn modelId="{9CB06E65-902B-4831-8C27-42422AF88660}" srcId="{6D680584-0B25-442B-B806-27B3023DAC29}" destId="{A45D0320-35DC-485F-81BC-C24C0FEBA7D4}" srcOrd="1" destOrd="0" parTransId="{AAAE7029-209E-4604-A6E9-39468B0781D9}" sibTransId="{123592BB-1CB0-4DA2-A7FE-9747DB15EF6E}"/>
    <dgm:cxn modelId="{E0FDB9C3-C3DC-444A-861F-58D3C6A94BC2}" srcId="{3B8F28D2-A004-4239-9AB9-9C9E9BBEF90B}" destId="{9DA7CF02-0A1F-4CD1-88E0-0ECE4730B9CE}" srcOrd="0" destOrd="0" parTransId="{C25AB12C-097B-4E97-BC5E-99658D8A95A1}" sibTransId="{3559F675-0E59-47D6-8B79-CC62AC6ED570}"/>
    <dgm:cxn modelId="{67D80B4C-1CC7-4F8D-9C73-3FEAC06318B5}" type="presOf" srcId="{F340284B-8A65-4C78-A675-ACBF7B018041}" destId="{7528A4AB-D42A-4E8C-A2ED-20ACF9F06B29}" srcOrd="0" destOrd="0" presId="urn:microsoft.com/office/officeart/2005/8/layout/list1"/>
    <dgm:cxn modelId="{DBF2B809-6076-4C69-8E43-98E72C2FFF8C}" type="presOf" srcId="{0455E3C7-123A-42A4-AFBE-32A2C22339CF}" destId="{A18D36B4-D38C-44CE-B1E3-BDA9CF3E5609}" srcOrd="1" destOrd="0" presId="urn:microsoft.com/office/officeart/2005/8/layout/list1"/>
    <dgm:cxn modelId="{C3510042-7207-4C4D-AF70-A9C9FEF98DAE}" type="presOf" srcId="{C90D8F49-D1B6-406E-AC45-AE2C96EB02A4}" destId="{28A69633-B3A7-4551-98EA-3BA9E5340212}" srcOrd="0" destOrd="0" presId="urn:microsoft.com/office/officeart/2005/8/layout/list1"/>
    <dgm:cxn modelId="{9987BDFD-67C8-4468-97C3-C6A38BC3EAAA}" srcId="{C90D8F49-D1B6-406E-AC45-AE2C96EB02A4}" destId="{04946B4D-9286-44A3-8513-E323F91AB16B}" srcOrd="2" destOrd="0" parTransId="{2D664E42-0400-45D0-A921-2CE8F2B40BAC}" sibTransId="{27C76DA4-9CD9-4B48-9C54-E4D568E6BE60}"/>
    <dgm:cxn modelId="{460E6180-E7C1-46C0-8CB8-E5DF8684FA86}" srcId="{9DA7CF02-0A1F-4CD1-88E0-0ECE4730B9CE}" destId="{839DC584-BADE-4975-8BF5-B0C683454C29}" srcOrd="0" destOrd="0" parTransId="{9179C150-D65A-4149-B58E-B01AF96A2F59}" sibTransId="{E892F286-0B1E-4E7C-A66D-62911C73E66E}"/>
    <dgm:cxn modelId="{0150FA9F-AF82-4612-A03C-A285115E51D3}" srcId="{3B8F28D2-A004-4239-9AB9-9C9E9BBEF90B}" destId="{6D680584-0B25-442B-B806-27B3023DAC29}" srcOrd="2" destOrd="0" parTransId="{242B9C4D-034B-45F4-9647-BC687482A076}" sibTransId="{0F617D6E-6C9C-467B-8434-FE76E2F4528F}"/>
    <dgm:cxn modelId="{A667EEF5-76F3-43A6-B75D-9FD145138D36}" type="presOf" srcId="{0455E3C7-123A-42A4-AFBE-32A2C22339CF}" destId="{88838830-1CBB-4D38-991D-5D91995A1E75}" srcOrd="0" destOrd="0" presId="urn:microsoft.com/office/officeart/2005/8/layout/list1"/>
    <dgm:cxn modelId="{72E0B3F9-3549-49FE-B5DE-A1009635371A}" type="presOf" srcId="{839DC584-BADE-4975-8BF5-B0C683454C29}" destId="{AFF9C8AF-992A-4371-8D53-6023FB658751}" srcOrd="0" destOrd="0" presId="urn:microsoft.com/office/officeart/2005/8/layout/list1"/>
    <dgm:cxn modelId="{AC6D7A82-D92D-4CBD-AB68-0E27CB714A7B}" type="presOf" srcId="{04946B4D-9286-44A3-8513-E323F91AB16B}" destId="{7528A4AB-D42A-4E8C-A2ED-20ACF9F06B29}" srcOrd="0" destOrd="2" presId="urn:microsoft.com/office/officeart/2005/8/layout/list1"/>
    <dgm:cxn modelId="{8048D063-6013-46CD-8173-45BA2E142817}" type="presOf" srcId="{02A22C13-4FEC-427A-8B16-925D91F17684}" destId="{F0343A3B-9C59-496E-839A-F90E89C1C855}" srcOrd="0" destOrd="0" presId="urn:microsoft.com/office/officeart/2005/8/layout/list1"/>
    <dgm:cxn modelId="{3463AB69-5A98-489A-B13F-B3906DFB45AD}" srcId="{9DA7CF02-0A1F-4CD1-88E0-0ECE4730B9CE}" destId="{1C6F35A8-88C9-4131-A14D-C7C7483C5A97}" srcOrd="1" destOrd="0" parTransId="{A0118DBC-BD5B-438E-8CBF-250C37224F44}" sibTransId="{3D8DC2EE-10B0-4D43-A152-10A43760CCB4}"/>
    <dgm:cxn modelId="{1A2EBB55-5E91-4F20-90C1-6653F6BB55D3}" type="presOf" srcId="{110DEAF1-9C36-4AD4-855A-FB1627D4A5BA}" destId="{AFF9C8AF-992A-4371-8D53-6023FB658751}" srcOrd="0" destOrd="2" presId="urn:microsoft.com/office/officeart/2005/8/layout/list1"/>
    <dgm:cxn modelId="{186B2A44-FCA9-4165-AB7B-A07CCDE0C075}" type="presOf" srcId="{1C6F35A8-88C9-4131-A14D-C7C7483C5A97}" destId="{AFF9C8AF-992A-4371-8D53-6023FB658751}" srcOrd="0" destOrd="1" presId="urn:microsoft.com/office/officeart/2005/8/layout/list1"/>
    <dgm:cxn modelId="{8A1ABCAA-068E-42C7-BC0B-1311C3FAC005}" type="presOf" srcId="{9791C6DB-0154-45AB-A736-D75CE2FC3C86}" destId="{B83A0FD1-2C31-48A9-B9B6-89BB4FFDFCC2}" srcOrd="0" destOrd="1" presId="urn:microsoft.com/office/officeart/2005/8/layout/list1"/>
    <dgm:cxn modelId="{2F1D0EFF-1A94-4457-BB47-9918BF67D003}" type="presOf" srcId="{C90D8F49-D1B6-406E-AC45-AE2C96EB02A4}" destId="{7F753CA1-AE79-49DF-92A7-F2AEB3938B07}" srcOrd="1" destOrd="0" presId="urn:microsoft.com/office/officeart/2005/8/layout/list1"/>
    <dgm:cxn modelId="{E66B5071-734E-40C8-844E-A2CEA24015C5}" srcId="{3B8F28D2-A004-4239-9AB9-9C9E9BBEF90B}" destId="{C90D8F49-D1B6-406E-AC45-AE2C96EB02A4}" srcOrd="1" destOrd="0" parTransId="{454CEF18-0ED3-42AB-8701-8C1CA98BA511}" sibTransId="{B60DB1E3-9C1C-4100-891B-BF005576C40C}"/>
    <dgm:cxn modelId="{9790C512-3AF9-4745-96FB-6861D7C83B16}" srcId="{0455E3C7-123A-42A4-AFBE-32A2C22339CF}" destId="{9791C6DB-0154-45AB-A736-D75CE2FC3C86}" srcOrd="1" destOrd="0" parTransId="{9E3463ED-A1D3-445A-B6BE-7F12873BD85E}" sibTransId="{A22E1CA8-81E1-437E-93D7-78B9128E0C26}"/>
    <dgm:cxn modelId="{D9E16681-B162-4A0F-AA90-E9D1223F8290}" type="presOf" srcId="{A45D0320-35DC-485F-81BC-C24C0FEBA7D4}" destId="{F0343A3B-9C59-496E-839A-F90E89C1C855}" srcOrd="0" destOrd="1" presId="urn:microsoft.com/office/officeart/2005/8/layout/list1"/>
    <dgm:cxn modelId="{65FE0635-74C8-4E47-96E6-EB13E00DBA8D}" type="presOf" srcId="{6D680584-0B25-442B-B806-27B3023DAC29}" destId="{FE09E4F6-6976-4E63-8C15-3B80EA1A22E7}" srcOrd="1" destOrd="0" presId="urn:microsoft.com/office/officeart/2005/8/layout/list1"/>
    <dgm:cxn modelId="{40DC15E6-5F87-4166-969E-BCE5C1ED14DF}" type="presOf" srcId="{9410BCE5-95EA-4709-907A-1811D0E8DE37}" destId="{B83A0FD1-2C31-48A9-B9B6-89BB4FFDFCC2}" srcOrd="0" destOrd="0" presId="urn:microsoft.com/office/officeart/2005/8/layout/list1"/>
    <dgm:cxn modelId="{D1C9D1FF-226A-410A-A04E-2BE3383CA1F0}" srcId="{3B8F28D2-A004-4239-9AB9-9C9E9BBEF90B}" destId="{0455E3C7-123A-42A4-AFBE-32A2C22339CF}" srcOrd="3" destOrd="0" parTransId="{411BC957-68B3-4E42-9525-8E76A02FA1AE}" sibTransId="{52307188-4F48-4047-8C80-1FEE98F72CCF}"/>
    <dgm:cxn modelId="{3EDBA175-693F-429E-84A5-AFB19C8340FF}" type="presOf" srcId="{9DA7CF02-0A1F-4CD1-88E0-0ECE4730B9CE}" destId="{086B1AC2-6716-43A3-96CA-A1CDA80AFC49}" srcOrd="0" destOrd="0" presId="urn:microsoft.com/office/officeart/2005/8/layout/list1"/>
    <dgm:cxn modelId="{9B3D0956-FA9E-466E-A572-1C0CC1C30A9C}" type="presParOf" srcId="{08C8E16D-A546-4236-B65C-729010367BD5}" destId="{0E47FB65-ADE3-4F21-9EDB-DB0523082198}" srcOrd="0" destOrd="0" presId="urn:microsoft.com/office/officeart/2005/8/layout/list1"/>
    <dgm:cxn modelId="{9C30BD8F-8D38-45E0-9190-3228CAF7F510}" type="presParOf" srcId="{0E47FB65-ADE3-4F21-9EDB-DB0523082198}" destId="{086B1AC2-6716-43A3-96CA-A1CDA80AFC49}" srcOrd="0" destOrd="0" presId="urn:microsoft.com/office/officeart/2005/8/layout/list1"/>
    <dgm:cxn modelId="{7E17D948-FC45-41EE-9A4F-B62845FA63A8}" type="presParOf" srcId="{0E47FB65-ADE3-4F21-9EDB-DB0523082198}" destId="{54E3B3DE-26FE-4952-A448-2103E2C17645}" srcOrd="1" destOrd="0" presId="urn:microsoft.com/office/officeart/2005/8/layout/list1"/>
    <dgm:cxn modelId="{0A728B6A-D47C-4A73-BA6B-65011C3819BD}" type="presParOf" srcId="{08C8E16D-A546-4236-B65C-729010367BD5}" destId="{8589D9A9-701C-410B-8650-68F4EBD07EE9}" srcOrd="1" destOrd="0" presId="urn:microsoft.com/office/officeart/2005/8/layout/list1"/>
    <dgm:cxn modelId="{352688A9-9261-4214-878B-A73978B8C619}" type="presParOf" srcId="{08C8E16D-A546-4236-B65C-729010367BD5}" destId="{AFF9C8AF-992A-4371-8D53-6023FB658751}" srcOrd="2" destOrd="0" presId="urn:microsoft.com/office/officeart/2005/8/layout/list1"/>
    <dgm:cxn modelId="{BF2836D9-AAFB-4803-8704-02FC762C8ED4}" type="presParOf" srcId="{08C8E16D-A546-4236-B65C-729010367BD5}" destId="{653E4850-9704-4995-88ED-17F5B902D64D}" srcOrd="3" destOrd="0" presId="urn:microsoft.com/office/officeart/2005/8/layout/list1"/>
    <dgm:cxn modelId="{F19B608E-EFE7-4103-BA8F-E6E80BDE91BE}" type="presParOf" srcId="{08C8E16D-A546-4236-B65C-729010367BD5}" destId="{09E2E2F0-3119-419F-8AE4-A99C4AA60164}" srcOrd="4" destOrd="0" presId="urn:microsoft.com/office/officeart/2005/8/layout/list1"/>
    <dgm:cxn modelId="{7933500F-591F-4761-890D-3BB079C6D2D6}" type="presParOf" srcId="{09E2E2F0-3119-419F-8AE4-A99C4AA60164}" destId="{28A69633-B3A7-4551-98EA-3BA9E5340212}" srcOrd="0" destOrd="0" presId="urn:microsoft.com/office/officeart/2005/8/layout/list1"/>
    <dgm:cxn modelId="{F324BF09-277A-4AD8-9B93-CA2B013F84FD}" type="presParOf" srcId="{09E2E2F0-3119-419F-8AE4-A99C4AA60164}" destId="{7F753CA1-AE79-49DF-92A7-F2AEB3938B07}" srcOrd="1" destOrd="0" presId="urn:microsoft.com/office/officeart/2005/8/layout/list1"/>
    <dgm:cxn modelId="{A6BE61F0-E814-40A3-8238-C47919AAB404}" type="presParOf" srcId="{08C8E16D-A546-4236-B65C-729010367BD5}" destId="{D6DE40F0-337F-4EC4-9098-EA25E6CCAE55}" srcOrd="5" destOrd="0" presId="urn:microsoft.com/office/officeart/2005/8/layout/list1"/>
    <dgm:cxn modelId="{FE60DD0F-FA2F-4B5A-B6F6-AC5E01F3031E}" type="presParOf" srcId="{08C8E16D-A546-4236-B65C-729010367BD5}" destId="{7528A4AB-D42A-4E8C-A2ED-20ACF9F06B29}" srcOrd="6" destOrd="0" presId="urn:microsoft.com/office/officeart/2005/8/layout/list1"/>
    <dgm:cxn modelId="{42A99F3D-16E1-4536-A5EF-F3491F1F98EE}" type="presParOf" srcId="{08C8E16D-A546-4236-B65C-729010367BD5}" destId="{EB84E3EF-7DEC-4FE6-8586-6937473B7E47}" srcOrd="7" destOrd="0" presId="urn:microsoft.com/office/officeart/2005/8/layout/list1"/>
    <dgm:cxn modelId="{571A5977-F0B7-414F-8020-504B368D023D}" type="presParOf" srcId="{08C8E16D-A546-4236-B65C-729010367BD5}" destId="{F9D9AD65-3D4B-4FBD-B592-C147E224DFC0}" srcOrd="8" destOrd="0" presId="urn:microsoft.com/office/officeart/2005/8/layout/list1"/>
    <dgm:cxn modelId="{8F526D38-9DB8-4809-8EE9-03E68BFEAB07}" type="presParOf" srcId="{F9D9AD65-3D4B-4FBD-B592-C147E224DFC0}" destId="{377427F1-A6AC-4C8B-A5F0-D87942B07980}" srcOrd="0" destOrd="0" presId="urn:microsoft.com/office/officeart/2005/8/layout/list1"/>
    <dgm:cxn modelId="{DA9D0CBB-2EA7-4021-849E-BD395A8F4A31}" type="presParOf" srcId="{F9D9AD65-3D4B-4FBD-B592-C147E224DFC0}" destId="{FE09E4F6-6976-4E63-8C15-3B80EA1A22E7}" srcOrd="1" destOrd="0" presId="urn:microsoft.com/office/officeart/2005/8/layout/list1"/>
    <dgm:cxn modelId="{FC516289-60B4-4F93-8CD0-DCCC935F5BF1}" type="presParOf" srcId="{08C8E16D-A546-4236-B65C-729010367BD5}" destId="{F38445B3-85A0-4A0A-9DB8-C7549F757EAB}" srcOrd="9" destOrd="0" presId="urn:microsoft.com/office/officeart/2005/8/layout/list1"/>
    <dgm:cxn modelId="{84173D7B-F2E7-4AE8-9F9D-A3DAB79056F2}" type="presParOf" srcId="{08C8E16D-A546-4236-B65C-729010367BD5}" destId="{F0343A3B-9C59-496E-839A-F90E89C1C855}" srcOrd="10" destOrd="0" presId="urn:microsoft.com/office/officeart/2005/8/layout/list1"/>
    <dgm:cxn modelId="{A44DB802-B8D0-4809-986A-FBC36C0E7249}" type="presParOf" srcId="{08C8E16D-A546-4236-B65C-729010367BD5}" destId="{87918094-26E0-4018-9917-CCF4BABFBA02}" srcOrd="11" destOrd="0" presId="urn:microsoft.com/office/officeart/2005/8/layout/list1"/>
    <dgm:cxn modelId="{11F55B5B-FB37-44DD-89A7-602241716E05}" type="presParOf" srcId="{08C8E16D-A546-4236-B65C-729010367BD5}" destId="{DABB8141-42A1-4A0B-96A2-BDE919753FD4}" srcOrd="12" destOrd="0" presId="urn:microsoft.com/office/officeart/2005/8/layout/list1"/>
    <dgm:cxn modelId="{DA40689C-5CF9-4959-8DE1-66A441514766}" type="presParOf" srcId="{DABB8141-42A1-4A0B-96A2-BDE919753FD4}" destId="{88838830-1CBB-4D38-991D-5D91995A1E75}" srcOrd="0" destOrd="0" presId="urn:microsoft.com/office/officeart/2005/8/layout/list1"/>
    <dgm:cxn modelId="{3E5D7F89-A2F0-48A9-AF46-3CFF96AC3D2F}" type="presParOf" srcId="{DABB8141-42A1-4A0B-96A2-BDE919753FD4}" destId="{A18D36B4-D38C-44CE-B1E3-BDA9CF3E5609}" srcOrd="1" destOrd="0" presId="urn:microsoft.com/office/officeart/2005/8/layout/list1"/>
    <dgm:cxn modelId="{5FB94458-3458-4E82-886F-047BFC91EFC2}" type="presParOf" srcId="{08C8E16D-A546-4236-B65C-729010367BD5}" destId="{CD8958E5-B924-4AAB-8011-8C0528DA4826}" srcOrd="13" destOrd="0" presId="urn:microsoft.com/office/officeart/2005/8/layout/list1"/>
    <dgm:cxn modelId="{400C4F86-22FF-4215-8ADA-E201462CC252}" type="presParOf" srcId="{08C8E16D-A546-4236-B65C-729010367BD5}" destId="{B83A0FD1-2C31-48A9-B9B6-89BB4FFDFCC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BE997C-E736-4448-BF5B-0CF1AA2AB63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D6A29B-4194-4BF8-816B-DB12E86DA69C}">
      <dgm:prSet custT="1"/>
      <dgm:spPr/>
      <dgm:t>
        <a:bodyPr/>
        <a:lstStyle/>
        <a:p>
          <a:pPr rtl="0" latinLnBrk="1"/>
          <a:r>
            <a:rPr lang="en-US" sz="1400" b="1" dirty="0" smtClean="0"/>
            <a:t>SM </a:t>
          </a:r>
          <a:r>
            <a:rPr lang="ko-KR" sz="1400" b="1" smtClean="0"/>
            <a:t>제작</a:t>
          </a:r>
          <a:r>
            <a:rPr lang="en-US" altLang="ko-KR" sz="1400" b="1" dirty="0" smtClean="0"/>
            <a:t> </a:t>
          </a:r>
        </a:p>
        <a:p>
          <a:pPr rtl="0" latinLnBrk="1"/>
          <a:r>
            <a:rPr lang="en-US" sz="1400" b="1" dirty="0" smtClean="0"/>
            <a:t>(Structure </a:t>
          </a:r>
          <a:br>
            <a:rPr lang="en-US" sz="1400" b="1" dirty="0" smtClean="0"/>
          </a:br>
          <a:r>
            <a:rPr lang="en-US" sz="1400" b="1" dirty="0" smtClean="0"/>
            <a:t>Model)</a:t>
          </a:r>
          <a:endParaRPr lang="ko-KR" sz="1400"/>
        </a:p>
      </dgm:t>
    </dgm:pt>
    <dgm:pt modelId="{AB995386-5100-4F28-A558-AAE490E51E34}" type="parTrans" cxnId="{145F6294-FEC7-401E-A097-1B566D41CB95}">
      <dgm:prSet/>
      <dgm:spPr/>
      <dgm:t>
        <a:bodyPr/>
        <a:lstStyle/>
        <a:p>
          <a:pPr latinLnBrk="1"/>
          <a:endParaRPr lang="ko-KR" altLang="en-US"/>
        </a:p>
      </dgm:t>
    </dgm:pt>
    <dgm:pt modelId="{74E35BFA-70C6-4FEE-A518-778ACB9A8DC1}" type="sibTrans" cxnId="{145F6294-FEC7-401E-A097-1B566D41CB95}">
      <dgm:prSet/>
      <dgm:spPr/>
      <dgm:t>
        <a:bodyPr/>
        <a:lstStyle/>
        <a:p>
          <a:pPr latinLnBrk="1"/>
          <a:endParaRPr lang="ko-KR" altLang="en-US"/>
        </a:p>
      </dgm:t>
    </dgm:pt>
    <dgm:pt modelId="{66568A30-BFC3-4909-9071-E30201765324}">
      <dgm:prSet/>
      <dgm:spPr/>
      <dgm:t>
        <a:bodyPr/>
        <a:lstStyle/>
        <a:p>
          <a:pPr rtl="0" latinLnBrk="1"/>
          <a:r>
            <a:rPr lang="en-US" b="1" dirty="0" smtClean="0"/>
            <a:t>EM </a:t>
          </a:r>
          <a:r>
            <a:rPr lang="ko-KR" b="1" smtClean="0"/>
            <a:t>제작</a:t>
          </a:r>
          <a:r>
            <a:rPr lang="en-US" altLang="ko-KR" b="1" dirty="0" smtClean="0"/>
            <a:t> </a:t>
          </a:r>
        </a:p>
        <a:p>
          <a:pPr rtl="0" latinLnBrk="1"/>
          <a:r>
            <a:rPr lang="en-US" b="1" dirty="0" smtClean="0"/>
            <a:t>(Engineering </a:t>
          </a:r>
          <a:br>
            <a:rPr lang="en-US" b="1" dirty="0" smtClean="0"/>
          </a:br>
          <a:r>
            <a:rPr lang="en-US" b="1" dirty="0" smtClean="0"/>
            <a:t>Model)</a:t>
          </a:r>
          <a:endParaRPr lang="ko-KR"/>
        </a:p>
      </dgm:t>
    </dgm:pt>
    <dgm:pt modelId="{5E3D6B44-7E86-4A65-AEF8-E8FB88D922DF}" type="parTrans" cxnId="{3FFB76EF-85D6-40C3-B3EB-3BD95248C490}">
      <dgm:prSet/>
      <dgm:spPr/>
      <dgm:t>
        <a:bodyPr/>
        <a:lstStyle/>
        <a:p>
          <a:pPr latinLnBrk="1"/>
          <a:endParaRPr lang="ko-KR" altLang="en-US"/>
        </a:p>
      </dgm:t>
    </dgm:pt>
    <dgm:pt modelId="{8A55DDE3-C1C8-4DAD-BE94-92575B925705}" type="sibTrans" cxnId="{3FFB76EF-85D6-40C3-B3EB-3BD95248C490}">
      <dgm:prSet/>
      <dgm:spPr/>
      <dgm:t>
        <a:bodyPr/>
        <a:lstStyle/>
        <a:p>
          <a:pPr latinLnBrk="1"/>
          <a:endParaRPr lang="ko-KR" altLang="en-US"/>
        </a:p>
      </dgm:t>
    </dgm:pt>
    <dgm:pt modelId="{57695CDA-5738-4E4A-8192-4F21045A1E09}">
      <dgm:prSet/>
      <dgm:spPr/>
      <dgm:t>
        <a:bodyPr/>
        <a:lstStyle/>
        <a:p>
          <a:pPr rtl="0" latinLnBrk="1"/>
          <a:r>
            <a:rPr lang="en-US" b="1" dirty="0" smtClean="0"/>
            <a:t>QM </a:t>
          </a:r>
          <a:r>
            <a:rPr lang="ko-KR" b="1" smtClean="0"/>
            <a:t>제작</a:t>
          </a:r>
          <a:r>
            <a:rPr lang="en-US" altLang="ko-KR" b="1" dirty="0" smtClean="0"/>
            <a:t> </a:t>
          </a:r>
        </a:p>
        <a:p>
          <a:pPr rtl="0" latinLnBrk="1"/>
          <a:r>
            <a:rPr lang="en-US" b="1" dirty="0" smtClean="0"/>
            <a:t>(Qualification </a:t>
          </a:r>
          <a:br>
            <a:rPr lang="en-US" b="1" dirty="0" smtClean="0"/>
          </a:br>
          <a:r>
            <a:rPr lang="en-US" b="1" dirty="0" smtClean="0"/>
            <a:t>Model) </a:t>
          </a:r>
          <a:endParaRPr lang="ko-KR"/>
        </a:p>
      </dgm:t>
    </dgm:pt>
    <dgm:pt modelId="{DF65ED7F-FA59-47E7-BD7C-483248931837}" type="parTrans" cxnId="{CF68984C-432B-4EF8-9C80-97C9A68ABA0C}">
      <dgm:prSet/>
      <dgm:spPr/>
      <dgm:t>
        <a:bodyPr/>
        <a:lstStyle/>
        <a:p>
          <a:pPr latinLnBrk="1"/>
          <a:endParaRPr lang="ko-KR" altLang="en-US"/>
        </a:p>
      </dgm:t>
    </dgm:pt>
    <dgm:pt modelId="{A9C41008-79FF-43E1-84B4-5165B251CA03}" type="sibTrans" cxnId="{CF68984C-432B-4EF8-9C80-97C9A68ABA0C}">
      <dgm:prSet/>
      <dgm:spPr/>
      <dgm:t>
        <a:bodyPr/>
        <a:lstStyle/>
        <a:p>
          <a:pPr latinLnBrk="1"/>
          <a:endParaRPr lang="ko-KR" altLang="en-US"/>
        </a:p>
      </dgm:t>
    </dgm:pt>
    <dgm:pt modelId="{68DF9F9B-656A-4628-9680-0096CA52DE58}">
      <dgm:prSet/>
      <dgm:spPr/>
      <dgm:t>
        <a:bodyPr/>
        <a:lstStyle/>
        <a:p>
          <a:pPr rtl="0" latinLnBrk="1"/>
          <a:r>
            <a:rPr lang="en-US" b="1" dirty="0" smtClean="0"/>
            <a:t>FM </a:t>
          </a:r>
          <a:r>
            <a:rPr lang="ko-KR" b="1" smtClean="0"/>
            <a:t>제작</a:t>
          </a:r>
          <a:r>
            <a:rPr lang="en-US" altLang="ko-KR" b="1" dirty="0" smtClean="0"/>
            <a:t> </a:t>
          </a:r>
        </a:p>
        <a:p>
          <a:pPr rtl="0" latinLnBrk="1"/>
          <a:r>
            <a:rPr lang="en-US" b="1" dirty="0" smtClean="0"/>
            <a:t>(Flight Model)</a:t>
          </a:r>
          <a:endParaRPr lang="ko-KR"/>
        </a:p>
      </dgm:t>
    </dgm:pt>
    <dgm:pt modelId="{E9CBC6E7-FB91-4468-9A36-BD4105BEC658}" type="parTrans" cxnId="{CA056DED-5904-4DFA-941D-F6D17FF8FCAF}">
      <dgm:prSet/>
      <dgm:spPr/>
      <dgm:t>
        <a:bodyPr/>
        <a:lstStyle/>
        <a:p>
          <a:pPr latinLnBrk="1"/>
          <a:endParaRPr lang="ko-KR" altLang="en-US"/>
        </a:p>
      </dgm:t>
    </dgm:pt>
    <dgm:pt modelId="{8C7AB378-81DE-46CE-AA05-467F0446439F}" type="sibTrans" cxnId="{CA056DED-5904-4DFA-941D-F6D17FF8FCAF}">
      <dgm:prSet/>
      <dgm:spPr/>
      <dgm:t>
        <a:bodyPr/>
        <a:lstStyle/>
        <a:p>
          <a:pPr latinLnBrk="1"/>
          <a:endParaRPr lang="ko-KR" altLang="en-US"/>
        </a:p>
      </dgm:t>
    </dgm:pt>
    <dgm:pt modelId="{388D0B9D-17F1-4976-9202-E09CCB350870}">
      <dgm:prSet/>
      <dgm:spPr/>
      <dgm:t>
        <a:bodyPr/>
        <a:lstStyle/>
        <a:p>
          <a:pPr rtl="0" latinLnBrk="1"/>
          <a:r>
            <a:rPr lang="en-US" b="1" dirty="0" smtClean="0"/>
            <a:t>LEOP</a:t>
          </a:r>
        </a:p>
        <a:p>
          <a:pPr rtl="0" latinLnBrk="1"/>
          <a:r>
            <a:rPr lang="en-US" b="1" dirty="0" smtClean="0"/>
            <a:t>(Launch and Early Obit Phase)</a:t>
          </a:r>
          <a:endParaRPr lang="ko-KR"/>
        </a:p>
      </dgm:t>
    </dgm:pt>
    <dgm:pt modelId="{23F14B40-7900-4211-9EC1-2471AFC9850F}" type="parTrans" cxnId="{5E5E2A5B-C938-42E3-90F6-B52E4E034153}">
      <dgm:prSet/>
      <dgm:spPr/>
      <dgm:t>
        <a:bodyPr/>
        <a:lstStyle/>
        <a:p>
          <a:pPr latinLnBrk="1"/>
          <a:endParaRPr lang="ko-KR" altLang="en-US"/>
        </a:p>
      </dgm:t>
    </dgm:pt>
    <dgm:pt modelId="{D486F518-3B8D-497C-B7C7-255D3A97FC1B}" type="sibTrans" cxnId="{5E5E2A5B-C938-42E3-90F6-B52E4E034153}">
      <dgm:prSet/>
      <dgm:spPr/>
      <dgm:t>
        <a:bodyPr/>
        <a:lstStyle/>
        <a:p>
          <a:pPr latinLnBrk="1"/>
          <a:endParaRPr lang="ko-KR" altLang="en-US"/>
        </a:p>
      </dgm:t>
    </dgm:pt>
    <dgm:pt modelId="{64C5E018-5483-4FB1-A2B4-A791FCA7668B}">
      <dgm:prSet/>
      <dgm:spPr/>
      <dgm:t>
        <a:bodyPr/>
        <a:lstStyle/>
        <a:p>
          <a:pPr rtl="0" latinLnBrk="1"/>
          <a:r>
            <a:rPr lang="en-US" altLang="ko-KR" dirty="0" smtClean="0"/>
            <a:t>Thermal Vacuumed Test</a:t>
          </a:r>
          <a:endParaRPr lang="ko-KR" dirty="0"/>
        </a:p>
      </dgm:t>
    </dgm:pt>
    <dgm:pt modelId="{5661E79C-E832-4BA5-A1C8-89B218A3DD17}" type="parTrans" cxnId="{EF8F7774-ACCD-4344-8E91-CE2FD21E292E}">
      <dgm:prSet/>
      <dgm:spPr/>
      <dgm:t>
        <a:bodyPr/>
        <a:lstStyle/>
        <a:p>
          <a:pPr latinLnBrk="1"/>
          <a:endParaRPr lang="ko-KR" altLang="en-US"/>
        </a:p>
      </dgm:t>
    </dgm:pt>
    <dgm:pt modelId="{5F94E2E5-9028-4F34-88A5-7C294E7C1D3A}" type="sibTrans" cxnId="{EF8F7774-ACCD-4344-8E91-CE2FD21E292E}">
      <dgm:prSet/>
      <dgm:spPr/>
      <dgm:t>
        <a:bodyPr/>
        <a:lstStyle/>
        <a:p>
          <a:pPr latinLnBrk="1"/>
          <a:endParaRPr lang="ko-KR" altLang="en-US"/>
        </a:p>
      </dgm:t>
    </dgm:pt>
    <dgm:pt modelId="{CFC50DA8-4562-4E77-BBAE-EB57D76C200F}">
      <dgm:prSet/>
      <dgm:spPr/>
      <dgm:t>
        <a:bodyPr/>
        <a:lstStyle/>
        <a:p>
          <a:pPr rtl="0" latinLnBrk="1"/>
          <a:r>
            <a:rPr lang="en-US" altLang="ko-KR" dirty="0" smtClean="0"/>
            <a:t>Vibration Test</a:t>
          </a:r>
          <a:endParaRPr lang="ko-KR" dirty="0"/>
        </a:p>
      </dgm:t>
    </dgm:pt>
    <dgm:pt modelId="{CFCF0001-4911-4AD8-928D-9676FAD8A131}" type="parTrans" cxnId="{F5EB83BC-F40A-45A7-A22D-3CEFF7399998}">
      <dgm:prSet/>
      <dgm:spPr/>
      <dgm:t>
        <a:bodyPr/>
        <a:lstStyle/>
        <a:p>
          <a:pPr latinLnBrk="1"/>
          <a:endParaRPr lang="ko-KR" altLang="en-US"/>
        </a:p>
      </dgm:t>
    </dgm:pt>
    <dgm:pt modelId="{A598D238-38F4-4C2E-A125-BA9BF4F1D652}" type="sibTrans" cxnId="{F5EB83BC-F40A-45A7-A22D-3CEFF7399998}">
      <dgm:prSet/>
      <dgm:spPr/>
      <dgm:t>
        <a:bodyPr/>
        <a:lstStyle/>
        <a:p>
          <a:pPr latinLnBrk="1"/>
          <a:endParaRPr lang="ko-KR" altLang="en-US"/>
        </a:p>
      </dgm:t>
    </dgm:pt>
    <dgm:pt modelId="{EFD359DC-AAD1-4C9E-BDF1-C5DCD3691A60}">
      <dgm:prSet/>
      <dgm:spPr/>
      <dgm:t>
        <a:bodyPr/>
        <a:lstStyle/>
        <a:p>
          <a:pPr rtl="0" latinLnBrk="1"/>
          <a:r>
            <a:rPr lang="en-US" altLang="ko-KR" dirty="0" smtClean="0"/>
            <a:t>Thermal Cycling Test</a:t>
          </a:r>
          <a:endParaRPr lang="ko-KR" dirty="0"/>
        </a:p>
      </dgm:t>
    </dgm:pt>
    <dgm:pt modelId="{67E0174F-D6CF-4BFF-89CA-027C7E3DFA7A}" type="parTrans" cxnId="{790F7C7A-702F-41DF-A9FF-3ECA6B9F560C}">
      <dgm:prSet/>
      <dgm:spPr/>
      <dgm:t>
        <a:bodyPr/>
        <a:lstStyle/>
        <a:p>
          <a:pPr latinLnBrk="1"/>
          <a:endParaRPr lang="ko-KR" altLang="en-US"/>
        </a:p>
      </dgm:t>
    </dgm:pt>
    <dgm:pt modelId="{D455C7B5-2016-423F-975C-64D24D8C1ABB}" type="sibTrans" cxnId="{790F7C7A-702F-41DF-A9FF-3ECA6B9F560C}">
      <dgm:prSet/>
      <dgm:spPr/>
      <dgm:t>
        <a:bodyPr/>
        <a:lstStyle/>
        <a:p>
          <a:pPr latinLnBrk="1"/>
          <a:endParaRPr lang="ko-KR" altLang="en-US"/>
        </a:p>
      </dgm:t>
    </dgm:pt>
    <dgm:pt modelId="{DF0522B6-EFC9-4E87-AB04-E2EE56C60EBF}">
      <dgm:prSet/>
      <dgm:spPr/>
      <dgm:t>
        <a:bodyPr/>
        <a:lstStyle/>
        <a:p>
          <a:pPr rtl="0" latinLnBrk="1"/>
          <a:r>
            <a:rPr lang="en-US" altLang="ko-KR" dirty="0" smtClean="0"/>
            <a:t>Thermal Cycling Test</a:t>
          </a:r>
          <a:endParaRPr lang="ko-KR"/>
        </a:p>
      </dgm:t>
    </dgm:pt>
    <dgm:pt modelId="{88C77635-C49F-4E7A-A02F-7E4B2BAFB0F7}" type="parTrans" cxnId="{624CFFD0-51B3-43E1-BB69-5BCC4E367D51}">
      <dgm:prSet/>
      <dgm:spPr/>
      <dgm:t>
        <a:bodyPr/>
        <a:lstStyle/>
        <a:p>
          <a:pPr latinLnBrk="1"/>
          <a:endParaRPr lang="ko-KR" altLang="en-US"/>
        </a:p>
      </dgm:t>
    </dgm:pt>
    <dgm:pt modelId="{42C599E8-9090-495D-87CB-00FE533DDFF6}" type="sibTrans" cxnId="{624CFFD0-51B3-43E1-BB69-5BCC4E367D51}">
      <dgm:prSet/>
      <dgm:spPr/>
      <dgm:t>
        <a:bodyPr/>
        <a:lstStyle/>
        <a:p>
          <a:pPr latinLnBrk="1"/>
          <a:endParaRPr lang="ko-KR" altLang="en-US"/>
        </a:p>
      </dgm:t>
    </dgm:pt>
    <dgm:pt modelId="{4C145FA2-7457-40C3-92B8-194C665D5721}">
      <dgm:prSet/>
      <dgm:spPr/>
      <dgm:t>
        <a:bodyPr/>
        <a:lstStyle/>
        <a:p>
          <a:pPr rtl="0" latinLnBrk="1"/>
          <a:r>
            <a:rPr lang="en-US" altLang="ko-KR" dirty="0" smtClean="0"/>
            <a:t>Thermal Vacuumed Test</a:t>
          </a:r>
          <a:endParaRPr lang="ko-KR" dirty="0"/>
        </a:p>
      </dgm:t>
    </dgm:pt>
    <dgm:pt modelId="{AAB0ED64-03BC-420C-A4DD-F7717578A612}" type="parTrans" cxnId="{81727243-8702-4671-A94E-F4ACCFB82C01}">
      <dgm:prSet/>
      <dgm:spPr/>
      <dgm:t>
        <a:bodyPr/>
        <a:lstStyle/>
        <a:p>
          <a:pPr latinLnBrk="1"/>
          <a:endParaRPr lang="ko-KR" altLang="en-US"/>
        </a:p>
      </dgm:t>
    </dgm:pt>
    <dgm:pt modelId="{3CBCB615-2757-451D-9E0B-9AA75517A314}" type="sibTrans" cxnId="{81727243-8702-4671-A94E-F4ACCFB82C01}">
      <dgm:prSet/>
      <dgm:spPr/>
      <dgm:t>
        <a:bodyPr/>
        <a:lstStyle/>
        <a:p>
          <a:pPr latinLnBrk="1"/>
          <a:endParaRPr lang="ko-KR" altLang="en-US"/>
        </a:p>
      </dgm:t>
    </dgm:pt>
    <dgm:pt modelId="{F99FD69C-0A65-4217-A7D0-3ED42FC3D5CB}">
      <dgm:prSet/>
      <dgm:spPr/>
      <dgm:t>
        <a:bodyPr/>
        <a:lstStyle/>
        <a:p>
          <a:pPr latinLnBrk="1"/>
          <a:r>
            <a:rPr lang="en-US" altLang="ko-KR" dirty="0" smtClean="0"/>
            <a:t>Vibration Test</a:t>
          </a:r>
          <a:endParaRPr lang="ko-KR" altLang="en-US"/>
        </a:p>
      </dgm:t>
    </dgm:pt>
    <dgm:pt modelId="{F413F352-EEB7-4EFC-A94C-04F5F5A2C64E}" type="parTrans" cxnId="{FBB89CB1-35A2-4A08-8807-259DC669AEA3}">
      <dgm:prSet/>
      <dgm:spPr/>
      <dgm:t>
        <a:bodyPr/>
        <a:lstStyle/>
        <a:p>
          <a:pPr latinLnBrk="1"/>
          <a:endParaRPr lang="ko-KR" altLang="en-US"/>
        </a:p>
      </dgm:t>
    </dgm:pt>
    <dgm:pt modelId="{DF84ADF0-45FE-4A72-BA14-F6EE07DE8F01}" type="sibTrans" cxnId="{FBB89CB1-35A2-4A08-8807-259DC669AEA3}">
      <dgm:prSet/>
      <dgm:spPr/>
      <dgm:t>
        <a:bodyPr/>
        <a:lstStyle/>
        <a:p>
          <a:pPr latinLnBrk="1"/>
          <a:endParaRPr lang="ko-KR" altLang="en-US"/>
        </a:p>
      </dgm:t>
    </dgm:pt>
    <dgm:pt modelId="{C2B41608-3986-44F5-B115-B1C2667BCB04}">
      <dgm:prSet/>
      <dgm:spPr/>
      <dgm:t>
        <a:bodyPr/>
        <a:lstStyle/>
        <a:p>
          <a:pPr rtl="0" latinLnBrk="1"/>
          <a:r>
            <a:rPr lang="en-US" altLang="ko-KR" dirty="0" smtClean="0"/>
            <a:t>Thermal Cycling Test</a:t>
          </a:r>
          <a:endParaRPr lang="ko-KR"/>
        </a:p>
      </dgm:t>
    </dgm:pt>
    <dgm:pt modelId="{A3977338-A0C9-4925-A022-E1C860676202}" type="parTrans" cxnId="{9362E8B1-CB0D-4A77-9042-0485F786DB63}">
      <dgm:prSet/>
      <dgm:spPr/>
      <dgm:t>
        <a:bodyPr/>
        <a:lstStyle/>
        <a:p>
          <a:pPr latinLnBrk="1"/>
          <a:endParaRPr lang="ko-KR" altLang="en-US"/>
        </a:p>
      </dgm:t>
    </dgm:pt>
    <dgm:pt modelId="{EBD33DF2-4F57-46C2-ADAC-D9CB2D49143A}" type="sibTrans" cxnId="{9362E8B1-CB0D-4A77-9042-0485F786DB63}">
      <dgm:prSet/>
      <dgm:spPr/>
      <dgm:t>
        <a:bodyPr/>
        <a:lstStyle/>
        <a:p>
          <a:pPr latinLnBrk="1"/>
          <a:endParaRPr lang="ko-KR" altLang="en-US"/>
        </a:p>
      </dgm:t>
    </dgm:pt>
    <dgm:pt modelId="{D73CAB27-15C9-4321-AC1F-5C7D94F1C8BE}">
      <dgm:prSet/>
      <dgm:spPr/>
      <dgm:t>
        <a:bodyPr/>
        <a:lstStyle/>
        <a:p>
          <a:pPr latinLnBrk="1"/>
          <a:r>
            <a:rPr lang="en-US" altLang="ko-KR" dirty="0" smtClean="0"/>
            <a:t>AIT</a:t>
          </a:r>
          <a:endParaRPr lang="ko-KR" altLang="en-US"/>
        </a:p>
      </dgm:t>
    </dgm:pt>
    <dgm:pt modelId="{A417F785-BC9B-46C9-9620-C3A6ABC63D67}" type="parTrans" cxnId="{E1F89B43-0069-43AF-B9BE-3D6F3434A73D}">
      <dgm:prSet/>
      <dgm:spPr/>
      <dgm:t>
        <a:bodyPr/>
        <a:lstStyle/>
        <a:p>
          <a:pPr latinLnBrk="1"/>
          <a:endParaRPr lang="ko-KR" altLang="en-US"/>
        </a:p>
      </dgm:t>
    </dgm:pt>
    <dgm:pt modelId="{321EEBAA-CC11-41DC-973C-9DDC2FC27C7E}" type="sibTrans" cxnId="{E1F89B43-0069-43AF-B9BE-3D6F3434A73D}">
      <dgm:prSet/>
      <dgm:spPr/>
      <dgm:t>
        <a:bodyPr/>
        <a:lstStyle/>
        <a:p>
          <a:pPr latinLnBrk="1"/>
          <a:endParaRPr lang="ko-KR" altLang="en-US"/>
        </a:p>
      </dgm:t>
    </dgm:pt>
    <dgm:pt modelId="{A9EF33D1-AF9C-4E0F-A258-8731AF3046A7}">
      <dgm:prSet/>
      <dgm:spPr/>
      <dgm:t>
        <a:bodyPr/>
        <a:lstStyle/>
        <a:p>
          <a:pPr rtl="0" latinLnBrk="1"/>
          <a:r>
            <a:rPr lang="en-US" altLang="ko-KR" dirty="0" smtClean="0"/>
            <a:t>AIT</a:t>
          </a:r>
          <a:endParaRPr lang="ko-KR" dirty="0"/>
        </a:p>
      </dgm:t>
    </dgm:pt>
    <dgm:pt modelId="{552566FC-9430-46F8-8A9D-227F5DF512FC}" type="parTrans" cxnId="{9507D30F-9759-459A-B915-2D7DEEDE4D37}">
      <dgm:prSet/>
      <dgm:spPr/>
      <dgm:t>
        <a:bodyPr/>
        <a:lstStyle/>
        <a:p>
          <a:pPr latinLnBrk="1"/>
          <a:endParaRPr lang="ko-KR" altLang="en-US"/>
        </a:p>
      </dgm:t>
    </dgm:pt>
    <dgm:pt modelId="{0654EEAE-5098-4C28-A3A4-203A680D7FFD}" type="sibTrans" cxnId="{9507D30F-9759-459A-B915-2D7DEEDE4D37}">
      <dgm:prSet/>
      <dgm:spPr/>
      <dgm:t>
        <a:bodyPr/>
        <a:lstStyle/>
        <a:p>
          <a:pPr latinLnBrk="1"/>
          <a:endParaRPr lang="ko-KR" altLang="en-US"/>
        </a:p>
      </dgm:t>
    </dgm:pt>
    <dgm:pt modelId="{5BAA1021-B10C-486B-A75B-8B91E5BED675}">
      <dgm:prSet/>
      <dgm:spPr/>
      <dgm:t>
        <a:bodyPr/>
        <a:lstStyle/>
        <a:p>
          <a:pPr rtl="0" latinLnBrk="1"/>
          <a:r>
            <a:rPr lang="en-US" altLang="ko-KR" sz="1100" dirty="0" smtClean="0"/>
            <a:t>Vibration Test</a:t>
          </a:r>
          <a:endParaRPr lang="ko-KR" sz="1100"/>
        </a:p>
      </dgm:t>
    </dgm:pt>
    <dgm:pt modelId="{BF3D1AA7-F7E3-4882-80FF-184A4F730595}" type="parTrans" cxnId="{F06DF6C4-EACB-4DA8-9F0E-4037B6EE9D40}">
      <dgm:prSet/>
      <dgm:spPr/>
      <dgm:t>
        <a:bodyPr/>
        <a:lstStyle/>
        <a:p>
          <a:pPr latinLnBrk="1"/>
          <a:endParaRPr lang="ko-KR" altLang="en-US"/>
        </a:p>
      </dgm:t>
    </dgm:pt>
    <dgm:pt modelId="{3E2033A7-1A7F-4A7B-8A9F-805744C46FA0}" type="sibTrans" cxnId="{F06DF6C4-EACB-4DA8-9F0E-4037B6EE9D40}">
      <dgm:prSet/>
      <dgm:spPr/>
      <dgm:t>
        <a:bodyPr/>
        <a:lstStyle/>
        <a:p>
          <a:pPr latinLnBrk="1"/>
          <a:endParaRPr lang="ko-KR" altLang="en-US"/>
        </a:p>
      </dgm:t>
    </dgm:pt>
    <dgm:pt modelId="{1983F4AB-87EB-439D-A8B0-B292D708FA85}">
      <dgm:prSet/>
      <dgm:spPr/>
      <dgm:t>
        <a:bodyPr/>
        <a:lstStyle/>
        <a:p>
          <a:pPr latinLnBrk="1"/>
          <a:r>
            <a:rPr lang="en-US" altLang="ko-KR" dirty="0" smtClean="0"/>
            <a:t>EMI/EMC Test</a:t>
          </a:r>
          <a:endParaRPr lang="ko-KR" altLang="en-US" dirty="0"/>
        </a:p>
      </dgm:t>
    </dgm:pt>
    <dgm:pt modelId="{90E02462-9024-4D5A-ADF0-2512F5216BF6}" type="parTrans" cxnId="{C4377DF6-C77E-4060-94B9-A67EC104563D}">
      <dgm:prSet/>
      <dgm:spPr/>
    </dgm:pt>
    <dgm:pt modelId="{93C30F17-1746-4EBC-852F-A2A7A8BF664E}" type="sibTrans" cxnId="{C4377DF6-C77E-4060-94B9-A67EC104563D}">
      <dgm:prSet/>
      <dgm:spPr/>
    </dgm:pt>
    <dgm:pt modelId="{0F0281FF-09D5-45B4-8BF6-9363A1B51864}">
      <dgm:prSet/>
      <dgm:spPr/>
      <dgm:t>
        <a:bodyPr/>
        <a:lstStyle/>
        <a:p>
          <a:pPr rtl="0" latinLnBrk="1"/>
          <a:r>
            <a:rPr lang="en-US" altLang="ko-KR" dirty="0" smtClean="0"/>
            <a:t>EMI/EMC Test</a:t>
          </a:r>
          <a:endParaRPr lang="ko-KR" dirty="0"/>
        </a:p>
      </dgm:t>
    </dgm:pt>
    <dgm:pt modelId="{F7502B46-96F2-4A97-BB82-D69BC5AA6E10}" type="parTrans" cxnId="{C0B7761C-D7A1-4268-9D08-FAA35B0C0802}">
      <dgm:prSet/>
      <dgm:spPr/>
    </dgm:pt>
    <dgm:pt modelId="{F3758665-D359-41FF-B6F7-E421442E0356}" type="sibTrans" cxnId="{C0B7761C-D7A1-4268-9D08-FAA35B0C0802}">
      <dgm:prSet/>
      <dgm:spPr/>
    </dgm:pt>
    <dgm:pt modelId="{EB3A7DC6-95FF-47E4-959D-03B7FA924DD0}" type="pres">
      <dgm:prSet presAssocID="{98BE997C-E736-4448-BF5B-0CF1AA2AB63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1650E-8532-4550-8968-3BA6260D246C}" type="pres">
      <dgm:prSet presAssocID="{98BE997C-E736-4448-BF5B-0CF1AA2AB63C}" presName="arrow" presStyleLbl="bgShp" presStyleIdx="0" presStyleCnt="1"/>
      <dgm:spPr/>
    </dgm:pt>
    <dgm:pt modelId="{D422D300-2281-4725-9BEA-70D99EA2F8C5}" type="pres">
      <dgm:prSet presAssocID="{98BE997C-E736-4448-BF5B-0CF1AA2AB63C}" presName="linearProcess" presStyleCnt="0"/>
      <dgm:spPr/>
    </dgm:pt>
    <dgm:pt modelId="{ED110AB7-DED8-4701-BB2A-322A463FB2CA}" type="pres">
      <dgm:prSet presAssocID="{56D6A29B-4194-4BF8-816B-DB12E86DA69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F3E65A-D275-41E8-9698-09699FF9FBD7}" type="pres">
      <dgm:prSet presAssocID="{74E35BFA-70C6-4FEE-A518-778ACB9A8DC1}" presName="sibTrans" presStyleCnt="0"/>
      <dgm:spPr/>
    </dgm:pt>
    <dgm:pt modelId="{137F7189-C150-414F-90B2-8AE6470F9C6B}" type="pres">
      <dgm:prSet presAssocID="{66568A30-BFC3-4909-9071-E3020176532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AAF86-B70D-417D-842D-26931CE8067E}" type="pres">
      <dgm:prSet presAssocID="{8A55DDE3-C1C8-4DAD-BE94-92575B925705}" presName="sibTrans" presStyleCnt="0"/>
      <dgm:spPr/>
    </dgm:pt>
    <dgm:pt modelId="{D56F5E9E-BB9A-4A77-AFB1-09888AC6B5B3}" type="pres">
      <dgm:prSet presAssocID="{57695CDA-5738-4E4A-8192-4F21045A1E0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29193-8487-42B8-BB48-99189D73F19A}" type="pres">
      <dgm:prSet presAssocID="{A9C41008-79FF-43E1-84B4-5165B251CA03}" presName="sibTrans" presStyleCnt="0"/>
      <dgm:spPr/>
    </dgm:pt>
    <dgm:pt modelId="{ACE53AFB-150E-496F-809C-D839CE5D2C19}" type="pres">
      <dgm:prSet presAssocID="{68DF9F9B-656A-4628-9680-0096CA52DE5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6076B3-C596-4913-B8A0-566F1927958D}" type="pres">
      <dgm:prSet presAssocID="{8C7AB378-81DE-46CE-AA05-467F0446439F}" presName="sibTrans" presStyleCnt="0"/>
      <dgm:spPr/>
    </dgm:pt>
    <dgm:pt modelId="{77FD0A10-79C2-4D1A-81CE-19B0B980868A}" type="pres">
      <dgm:prSet presAssocID="{388D0B9D-17F1-4976-9202-E09CCB35087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07D30F-9759-459A-B915-2D7DEEDE4D37}" srcId="{68DF9F9B-656A-4628-9680-0096CA52DE58}" destId="{A9EF33D1-AF9C-4E0F-A258-8731AF3046A7}" srcOrd="4" destOrd="0" parTransId="{552566FC-9430-46F8-8A9D-227F5DF512FC}" sibTransId="{0654EEAE-5098-4C28-A3A4-203A680D7FFD}"/>
    <dgm:cxn modelId="{F5EB83BC-F40A-45A7-A22D-3CEFF7399998}" srcId="{68DF9F9B-656A-4628-9680-0096CA52DE58}" destId="{CFC50DA8-4562-4E77-BBAE-EB57D76C200F}" srcOrd="2" destOrd="0" parTransId="{CFCF0001-4911-4AD8-928D-9676FAD8A131}" sibTransId="{A598D238-38F4-4C2E-A125-BA9BF4F1D652}"/>
    <dgm:cxn modelId="{E1F89B43-0069-43AF-B9BE-3D6F3434A73D}" srcId="{57695CDA-5738-4E4A-8192-4F21045A1E09}" destId="{D73CAB27-15C9-4321-AC1F-5C7D94F1C8BE}" srcOrd="4" destOrd="0" parTransId="{A417F785-BC9B-46C9-9620-C3A6ABC63D67}" sibTransId="{321EEBAA-CC11-41DC-973C-9DDC2FC27C7E}"/>
    <dgm:cxn modelId="{39024DC8-130A-4722-9E61-46D0B9932AA3}" type="presOf" srcId="{57695CDA-5738-4E4A-8192-4F21045A1E09}" destId="{D56F5E9E-BB9A-4A77-AFB1-09888AC6B5B3}" srcOrd="0" destOrd="0" presId="urn:microsoft.com/office/officeart/2005/8/layout/hProcess9"/>
    <dgm:cxn modelId="{00CFFA00-E37D-4EFD-ABAB-53BEB6E76540}" type="presOf" srcId="{56D6A29B-4194-4BF8-816B-DB12E86DA69C}" destId="{ED110AB7-DED8-4701-BB2A-322A463FB2CA}" srcOrd="0" destOrd="0" presId="urn:microsoft.com/office/officeart/2005/8/layout/hProcess9"/>
    <dgm:cxn modelId="{81727243-8702-4671-A94E-F4ACCFB82C01}" srcId="{57695CDA-5738-4E4A-8192-4F21045A1E09}" destId="{4C145FA2-7457-40C3-92B8-194C665D5721}" srcOrd="1" destOrd="0" parTransId="{AAB0ED64-03BC-420C-A4DD-F7717578A612}" sibTransId="{3CBCB615-2757-451D-9E0B-9AA75517A314}"/>
    <dgm:cxn modelId="{02976E6F-64C3-4334-9896-1826C09BCFCD}" type="presOf" srcId="{68DF9F9B-656A-4628-9680-0096CA52DE58}" destId="{ACE53AFB-150E-496F-809C-D839CE5D2C19}" srcOrd="0" destOrd="0" presId="urn:microsoft.com/office/officeart/2005/8/layout/hProcess9"/>
    <dgm:cxn modelId="{200DE275-C703-46FA-81D3-F0920561BD59}" type="presOf" srcId="{A9EF33D1-AF9C-4E0F-A258-8731AF3046A7}" destId="{ACE53AFB-150E-496F-809C-D839CE5D2C19}" srcOrd="0" destOrd="5" presId="urn:microsoft.com/office/officeart/2005/8/layout/hProcess9"/>
    <dgm:cxn modelId="{9362E8B1-CB0D-4A77-9042-0485F786DB63}" srcId="{66568A30-BFC3-4909-9071-E30201765324}" destId="{C2B41608-3986-44F5-B115-B1C2667BCB04}" srcOrd="0" destOrd="0" parTransId="{A3977338-A0C9-4925-A022-E1C860676202}" sibTransId="{EBD33DF2-4F57-46C2-ADAC-D9CB2D49143A}"/>
    <dgm:cxn modelId="{790F7C7A-702F-41DF-A9FF-3ECA6B9F560C}" srcId="{68DF9F9B-656A-4628-9680-0096CA52DE58}" destId="{EFD359DC-AAD1-4C9E-BDF1-C5DCD3691A60}" srcOrd="0" destOrd="0" parTransId="{67E0174F-D6CF-4BFF-89CA-027C7E3DFA7A}" sibTransId="{D455C7B5-2016-423F-975C-64D24D8C1ABB}"/>
    <dgm:cxn modelId="{A3BFFC23-F6C0-48EC-8576-7DE152F2498A}" type="presOf" srcId="{98BE997C-E736-4448-BF5B-0CF1AA2AB63C}" destId="{EB3A7DC6-95FF-47E4-959D-03B7FA924DD0}" srcOrd="0" destOrd="0" presId="urn:microsoft.com/office/officeart/2005/8/layout/hProcess9"/>
    <dgm:cxn modelId="{495CA7BF-E6F0-469D-9CA0-B6A5C5B1FCA8}" type="presOf" srcId="{D73CAB27-15C9-4321-AC1F-5C7D94F1C8BE}" destId="{D56F5E9E-BB9A-4A77-AFB1-09888AC6B5B3}" srcOrd="0" destOrd="5" presId="urn:microsoft.com/office/officeart/2005/8/layout/hProcess9"/>
    <dgm:cxn modelId="{46814E23-2710-4A1A-9694-9418D78A9644}" type="presOf" srcId="{64C5E018-5483-4FB1-A2B4-A791FCA7668B}" destId="{ACE53AFB-150E-496F-809C-D839CE5D2C19}" srcOrd="0" destOrd="2" presId="urn:microsoft.com/office/officeart/2005/8/layout/hProcess9"/>
    <dgm:cxn modelId="{F06DF6C4-EACB-4DA8-9F0E-4037B6EE9D40}" srcId="{56D6A29B-4194-4BF8-816B-DB12E86DA69C}" destId="{5BAA1021-B10C-486B-A75B-8B91E5BED675}" srcOrd="0" destOrd="0" parTransId="{BF3D1AA7-F7E3-4882-80FF-184A4F730595}" sibTransId="{3E2033A7-1A7F-4A7B-8A9F-805744C46FA0}"/>
    <dgm:cxn modelId="{C0B7761C-D7A1-4268-9D08-FAA35B0C0802}" srcId="{68DF9F9B-656A-4628-9680-0096CA52DE58}" destId="{0F0281FF-09D5-45B4-8BF6-9363A1B51864}" srcOrd="3" destOrd="0" parTransId="{F7502B46-96F2-4A97-BB82-D69BC5AA6E10}" sibTransId="{F3758665-D359-41FF-B6F7-E421442E0356}"/>
    <dgm:cxn modelId="{5E5E2A5B-C938-42E3-90F6-B52E4E034153}" srcId="{98BE997C-E736-4448-BF5B-0CF1AA2AB63C}" destId="{388D0B9D-17F1-4976-9202-E09CCB350870}" srcOrd="4" destOrd="0" parTransId="{23F14B40-7900-4211-9EC1-2471AFC9850F}" sibTransId="{D486F518-3B8D-497C-B7C7-255D3A97FC1B}"/>
    <dgm:cxn modelId="{CA056DED-5904-4DFA-941D-F6D17FF8FCAF}" srcId="{98BE997C-E736-4448-BF5B-0CF1AA2AB63C}" destId="{68DF9F9B-656A-4628-9680-0096CA52DE58}" srcOrd="3" destOrd="0" parTransId="{E9CBC6E7-FB91-4468-9A36-BD4105BEC658}" sibTransId="{8C7AB378-81DE-46CE-AA05-467F0446439F}"/>
    <dgm:cxn modelId="{C4377DF6-C77E-4060-94B9-A67EC104563D}" srcId="{57695CDA-5738-4E4A-8192-4F21045A1E09}" destId="{1983F4AB-87EB-439D-A8B0-B292D708FA85}" srcOrd="3" destOrd="0" parTransId="{90E02462-9024-4D5A-ADF0-2512F5216BF6}" sibTransId="{93C30F17-1746-4EBC-852F-A2A7A8BF664E}"/>
    <dgm:cxn modelId="{E017B3E6-FDF7-469B-AAEA-03F65E6A8DB0}" type="presOf" srcId="{0F0281FF-09D5-45B4-8BF6-9363A1B51864}" destId="{ACE53AFB-150E-496F-809C-D839CE5D2C19}" srcOrd="0" destOrd="4" presId="urn:microsoft.com/office/officeart/2005/8/layout/hProcess9"/>
    <dgm:cxn modelId="{CF68984C-432B-4EF8-9C80-97C9A68ABA0C}" srcId="{98BE997C-E736-4448-BF5B-0CF1AA2AB63C}" destId="{57695CDA-5738-4E4A-8192-4F21045A1E09}" srcOrd="2" destOrd="0" parTransId="{DF65ED7F-FA59-47E7-BD7C-483248931837}" sibTransId="{A9C41008-79FF-43E1-84B4-5165B251CA03}"/>
    <dgm:cxn modelId="{624CFFD0-51B3-43E1-BB69-5BCC4E367D51}" srcId="{57695CDA-5738-4E4A-8192-4F21045A1E09}" destId="{DF0522B6-EFC9-4E87-AB04-E2EE56C60EBF}" srcOrd="0" destOrd="0" parTransId="{88C77635-C49F-4E7A-A02F-7E4B2BAFB0F7}" sibTransId="{42C599E8-9090-495D-87CB-00FE533DDFF6}"/>
    <dgm:cxn modelId="{E6C57D33-7AEA-418A-8B64-792E19690D9D}" type="presOf" srcId="{66568A30-BFC3-4909-9071-E30201765324}" destId="{137F7189-C150-414F-90B2-8AE6470F9C6B}" srcOrd="0" destOrd="0" presId="urn:microsoft.com/office/officeart/2005/8/layout/hProcess9"/>
    <dgm:cxn modelId="{1968DB10-91D9-4919-B551-8942D6C706FB}" type="presOf" srcId="{4C145FA2-7457-40C3-92B8-194C665D5721}" destId="{D56F5E9E-BB9A-4A77-AFB1-09888AC6B5B3}" srcOrd="0" destOrd="2" presId="urn:microsoft.com/office/officeart/2005/8/layout/hProcess9"/>
    <dgm:cxn modelId="{BBE8238A-3323-49A9-B561-A4C113CB8050}" type="presOf" srcId="{F99FD69C-0A65-4217-A7D0-3ED42FC3D5CB}" destId="{D56F5E9E-BB9A-4A77-AFB1-09888AC6B5B3}" srcOrd="0" destOrd="3" presId="urn:microsoft.com/office/officeart/2005/8/layout/hProcess9"/>
    <dgm:cxn modelId="{52E66115-F70A-4000-9816-93C86D02A762}" type="presOf" srcId="{5BAA1021-B10C-486B-A75B-8B91E5BED675}" destId="{ED110AB7-DED8-4701-BB2A-322A463FB2CA}" srcOrd="0" destOrd="1" presId="urn:microsoft.com/office/officeart/2005/8/layout/hProcess9"/>
    <dgm:cxn modelId="{145F6294-FEC7-401E-A097-1B566D41CB95}" srcId="{98BE997C-E736-4448-BF5B-0CF1AA2AB63C}" destId="{56D6A29B-4194-4BF8-816B-DB12E86DA69C}" srcOrd="0" destOrd="0" parTransId="{AB995386-5100-4F28-A558-AAE490E51E34}" sibTransId="{74E35BFA-70C6-4FEE-A518-778ACB9A8DC1}"/>
    <dgm:cxn modelId="{C45FE927-BA29-435A-92CB-BD0EE7FBE5A4}" type="presOf" srcId="{CFC50DA8-4562-4E77-BBAE-EB57D76C200F}" destId="{ACE53AFB-150E-496F-809C-D839CE5D2C19}" srcOrd="0" destOrd="3" presId="urn:microsoft.com/office/officeart/2005/8/layout/hProcess9"/>
    <dgm:cxn modelId="{FBB89CB1-35A2-4A08-8807-259DC669AEA3}" srcId="{57695CDA-5738-4E4A-8192-4F21045A1E09}" destId="{F99FD69C-0A65-4217-A7D0-3ED42FC3D5CB}" srcOrd="2" destOrd="0" parTransId="{F413F352-EEB7-4EFC-A94C-04F5F5A2C64E}" sibTransId="{DF84ADF0-45FE-4A72-BA14-F6EE07DE8F01}"/>
    <dgm:cxn modelId="{AEA7710B-AE1F-4AF4-A099-C48F1A87718C}" type="presOf" srcId="{388D0B9D-17F1-4976-9202-E09CCB350870}" destId="{77FD0A10-79C2-4D1A-81CE-19B0B980868A}" srcOrd="0" destOrd="0" presId="urn:microsoft.com/office/officeart/2005/8/layout/hProcess9"/>
    <dgm:cxn modelId="{F121BB5B-E4F2-4692-BC56-325DCF483170}" type="presOf" srcId="{1983F4AB-87EB-439D-A8B0-B292D708FA85}" destId="{D56F5E9E-BB9A-4A77-AFB1-09888AC6B5B3}" srcOrd="0" destOrd="4" presId="urn:microsoft.com/office/officeart/2005/8/layout/hProcess9"/>
    <dgm:cxn modelId="{98B266EF-31F3-455E-95BB-A87C606A2045}" type="presOf" srcId="{DF0522B6-EFC9-4E87-AB04-E2EE56C60EBF}" destId="{D56F5E9E-BB9A-4A77-AFB1-09888AC6B5B3}" srcOrd="0" destOrd="1" presId="urn:microsoft.com/office/officeart/2005/8/layout/hProcess9"/>
    <dgm:cxn modelId="{8B01DDF5-3F49-40E6-B0EF-38CE945BD089}" type="presOf" srcId="{C2B41608-3986-44F5-B115-B1C2667BCB04}" destId="{137F7189-C150-414F-90B2-8AE6470F9C6B}" srcOrd="0" destOrd="1" presId="urn:microsoft.com/office/officeart/2005/8/layout/hProcess9"/>
    <dgm:cxn modelId="{4E2062B0-D8F1-4657-B948-82C531440F52}" type="presOf" srcId="{EFD359DC-AAD1-4C9E-BDF1-C5DCD3691A60}" destId="{ACE53AFB-150E-496F-809C-D839CE5D2C19}" srcOrd="0" destOrd="1" presId="urn:microsoft.com/office/officeart/2005/8/layout/hProcess9"/>
    <dgm:cxn modelId="{3FFB76EF-85D6-40C3-B3EB-3BD95248C490}" srcId="{98BE997C-E736-4448-BF5B-0CF1AA2AB63C}" destId="{66568A30-BFC3-4909-9071-E30201765324}" srcOrd="1" destOrd="0" parTransId="{5E3D6B44-7E86-4A65-AEF8-E8FB88D922DF}" sibTransId="{8A55DDE3-C1C8-4DAD-BE94-92575B925705}"/>
    <dgm:cxn modelId="{EF8F7774-ACCD-4344-8E91-CE2FD21E292E}" srcId="{68DF9F9B-656A-4628-9680-0096CA52DE58}" destId="{64C5E018-5483-4FB1-A2B4-A791FCA7668B}" srcOrd="1" destOrd="0" parTransId="{5661E79C-E832-4BA5-A1C8-89B218A3DD17}" sibTransId="{5F94E2E5-9028-4F34-88A5-7C294E7C1D3A}"/>
    <dgm:cxn modelId="{1EE999A6-F84A-4217-800E-700C8A72FB60}" type="presParOf" srcId="{EB3A7DC6-95FF-47E4-959D-03B7FA924DD0}" destId="{6FD1650E-8532-4550-8968-3BA6260D246C}" srcOrd="0" destOrd="0" presId="urn:microsoft.com/office/officeart/2005/8/layout/hProcess9"/>
    <dgm:cxn modelId="{B2661C47-235B-4C2C-81CF-E84B7E0DCD91}" type="presParOf" srcId="{EB3A7DC6-95FF-47E4-959D-03B7FA924DD0}" destId="{D422D300-2281-4725-9BEA-70D99EA2F8C5}" srcOrd="1" destOrd="0" presId="urn:microsoft.com/office/officeart/2005/8/layout/hProcess9"/>
    <dgm:cxn modelId="{774C5896-B4A6-4EB1-B8D1-E7EB310DED90}" type="presParOf" srcId="{D422D300-2281-4725-9BEA-70D99EA2F8C5}" destId="{ED110AB7-DED8-4701-BB2A-322A463FB2CA}" srcOrd="0" destOrd="0" presId="urn:microsoft.com/office/officeart/2005/8/layout/hProcess9"/>
    <dgm:cxn modelId="{91B1C568-9AE0-4C97-9C32-1E5E82C7D9CB}" type="presParOf" srcId="{D422D300-2281-4725-9BEA-70D99EA2F8C5}" destId="{6EF3E65A-D275-41E8-9698-09699FF9FBD7}" srcOrd="1" destOrd="0" presId="urn:microsoft.com/office/officeart/2005/8/layout/hProcess9"/>
    <dgm:cxn modelId="{FBF45E1E-5054-4B20-AC42-22C0597EDA62}" type="presParOf" srcId="{D422D300-2281-4725-9BEA-70D99EA2F8C5}" destId="{137F7189-C150-414F-90B2-8AE6470F9C6B}" srcOrd="2" destOrd="0" presId="urn:microsoft.com/office/officeart/2005/8/layout/hProcess9"/>
    <dgm:cxn modelId="{EDED77BF-0DE1-4DD3-9838-583EC811B2A0}" type="presParOf" srcId="{D422D300-2281-4725-9BEA-70D99EA2F8C5}" destId="{D25AAF86-B70D-417D-842D-26931CE8067E}" srcOrd="3" destOrd="0" presId="urn:microsoft.com/office/officeart/2005/8/layout/hProcess9"/>
    <dgm:cxn modelId="{B919E3C9-F610-4475-98B9-7ED7FCBD3899}" type="presParOf" srcId="{D422D300-2281-4725-9BEA-70D99EA2F8C5}" destId="{D56F5E9E-BB9A-4A77-AFB1-09888AC6B5B3}" srcOrd="4" destOrd="0" presId="urn:microsoft.com/office/officeart/2005/8/layout/hProcess9"/>
    <dgm:cxn modelId="{090D0C01-6F17-452D-8228-749BFC3FABFE}" type="presParOf" srcId="{D422D300-2281-4725-9BEA-70D99EA2F8C5}" destId="{39E29193-8487-42B8-BB48-99189D73F19A}" srcOrd="5" destOrd="0" presId="urn:microsoft.com/office/officeart/2005/8/layout/hProcess9"/>
    <dgm:cxn modelId="{B00658E0-E6E4-4662-A853-98DB2AE451F8}" type="presParOf" srcId="{D422D300-2281-4725-9BEA-70D99EA2F8C5}" destId="{ACE53AFB-150E-496F-809C-D839CE5D2C19}" srcOrd="6" destOrd="0" presId="urn:microsoft.com/office/officeart/2005/8/layout/hProcess9"/>
    <dgm:cxn modelId="{D83CDDD8-F326-41CE-8056-15E3B1FB4F66}" type="presParOf" srcId="{D422D300-2281-4725-9BEA-70D99EA2F8C5}" destId="{D66076B3-C596-4913-B8A0-566F1927958D}" srcOrd="7" destOrd="0" presId="urn:microsoft.com/office/officeart/2005/8/layout/hProcess9"/>
    <dgm:cxn modelId="{1FA88F4D-712D-4A0A-8D20-7AB15307C0BB}" type="presParOf" srcId="{D422D300-2281-4725-9BEA-70D99EA2F8C5}" destId="{77FD0A10-79C2-4D1A-81CE-19B0B980868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61319-BB2A-478F-B8FD-6812341B02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40B9838E-E590-4520-992F-02216E11FAD1}">
      <dgm:prSet/>
      <dgm:spPr/>
      <dgm:t>
        <a:bodyPr/>
        <a:lstStyle/>
        <a:p>
          <a:pPr rtl="0" latinLnBrk="1"/>
          <a:r>
            <a:rPr lang="en-US" b="1" dirty="0" smtClean="0"/>
            <a:t>Embedded SW</a:t>
          </a:r>
          <a:endParaRPr lang="ko-KR"/>
        </a:p>
      </dgm:t>
    </dgm:pt>
    <dgm:pt modelId="{051CC5D5-D4CD-477F-8E55-97B97A3E8EA0}" type="parTrans" cxnId="{4E5926A1-4DB0-4862-A162-DC2E4B42E51F}">
      <dgm:prSet/>
      <dgm:spPr/>
      <dgm:t>
        <a:bodyPr/>
        <a:lstStyle/>
        <a:p>
          <a:pPr latinLnBrk="1"/>
          <a:endParaRPr lang="ko-KR" altLang="en-US"/>
        </a:p>
      </dgm:t>
    </dgm:pt>
    <dgm:pt modelId="{DE73691A-AD82-4583-8CDE-5B7E942C7596}" type="sibTrans" cxnId="{4E5926A1-4DB0-4862-A162-DC2E4B42E51F}">
      <dgm:prSet/>
      <dgm:spPr/>
      <dgm:t>
        <a:bodyPr/>
        <a:lstStyle/>
        <a:p>
          <a:pPr latinLnBrk="1"/>
          <a:endParaRPr lang="ko-KR" altLang="en-US"/>
        </a:p>
      </dgm:t>
    </dgm:pt>
    <dgm:pt modelId="{E974275B-CC64-4061-B5E7-90B227293E6A}">
      <dgm:prSet/>
      <dgm:spPr/>
      <dgm:t>
        <a:bodyPr/>
        <a:lstStyle/>
        <a:p>
          <a:pPr rtl="0" latinLnBrk="1"/>
          <a:r>
            <a:rPr lang="ko-KR" b="0" smtClean="0"/>
            <a:t>위성에 사용 되는 모든 </a:t>
          </a:r>
          <a:r>
            <a:rPr lang="en-US" b="0" smtClean="0"/>
            <a:t>embedded SW </a:t>
          </a:r>
          <a:r>
            <a:rPr lang="ko-KR" b="0" smtClean="0"/>
            <a:t>개발</a:t>
          </a:r>
          <a:endParaRPr lang="ko-KR"/>
        </a:p>
      </dgm:t>
    </dgm:pt>
    <dgm:pt modelId="{C80F38EF-DAB7-4C9B-8D15-C0F00423DA37}" type="parTrans" cxnId="{BCA0BD5D-A2A3-4658-B207-1E5FA046251B}">
      <dgm:prSet/>
      <dgm:spPr/>
      <dgm:t>
        <a:bodyPr/>
        <a:lstStyle/>
        <a:p>
          <a:pPr latinLnBrk="1"/>
          <a:endParaRPr lang="ko-KR" altLang="en-US"/>
        </a:p>
      </dgm:t>
    </dgm:pt>
    <dgm:pt modelId="{3F58C229-DDDF-4F26-B1B7-235B45379A0B}" type="sibTrans" cxnId="{BCA0BD5D-A2A3-4658-B207-1E5FA046251B}">
      <dgm:prSet/>
      <dgm:spPr/>
      <dgm:t>
        <a:bodyPr/>
        <a:lstStyle/>
        <a:p>
          <a:pPr latinLnBrk="1"/>
          <a:endParaRPr lang="ko-KR" altLang="en-US"/>
        </a:p>
      </dgm:t>
    </dgm:pt>
    <dgm:pt modelId="{C9C788D2-F469-41DC-936B-832D906D59C7}">
      <dgm:prSet/>
      <dgm:spPr/>
      <dgm:t>
        <a:bodyPr/>
        <a:lstStyle/>
        <a:p>
          <a:pPr rtl="0" latinLnBrk="1"/>
          <a:r>
            <a:rPr lang="en-US" b="0" smtClean="0"/>
            <a:t>Onboard Computer</a:t>
          </a:r>
          <a:endParaRPr lang="ko-KR"/>
        </a:p>
      </dgm:t>
    </dgm:pt>
    <dgm:pt modelId="{52CB36E9-793C-48D7-89CD-CE50B5FEACF6}" type="parTrans" cxnId="{2E1208EE-84E8-4A90-BFD2-5034573439AF}">
      <dgm:prSet/>
      <dgm:spPr/>
      <dgm:t>
        <a:bodyPr/>
        <a:lstStyle/>
        <a:p>
          <a:pPr latinLnBrk="1"/>
          <a:endParaRPr lang="ko-KR" altLang="en-US"/>
        </a:p>
      </dgm:t>
    </dgm:pt>
    <dgm:pt modelId="{80A95036-8EC3-472C-87FB-EB39D44FD562}" type="sibTrans" cxnId="{2E1208EE-84E8-4A90-BFD2-5034573439AF}">
      <dgm:prSet/>
      <dgm:spPr/>
      <dgm:t>
        <a:bodyPr/>
        <a:lstStyle/>
        <a:p>
          <a:pPr latinLnBrk="1"/>
          <a:endParaRPr lang="ko-KR" altLang="en-US"/>
        </a:p>
      </dgm:t>
    </dgm:pt>
    <dgm:pt modelId="{D6CAE4E8-03AB-40ED-B3B5-57A2B3E5012B}">
      <dgm:prSet/>
      <dgm:spPr/>
      <dgm:t>
        <a:bodyPr/>
        <a:lstStyle/>
        <a:p>
          <a:pPr rtl="0" latinLnBrk="1"/>
          <a:r>
            <a:rPr lang="en-US" b="0" dirty="0" smtClean="0"/>
            <a:t>Payload</a:t>
          </a:r>
          <a:endParaRPr lang="ko-KR"/>
        </a:p>
      </dgm:t>
    </dgm:pt>
    <dgm:pt modelId="{67406D65-6DC3-41CF-80B2-183CACF4722E}" type="parTrans" cxnId="{B11A3BE0-1739-49E7-87C6-8695B86E952A}">
      <dgm:prSet/>
      <dgm:spPr/>
      <dgm:t>
        <a:bodyPr/>
        <a:lstStyle/>
        <a:p>
          <a:pPr latinLnBrk="1"/>
          <a:endParaRPr lang="ko-KR" altLang="en-US"/>
        </a:p>
      </dgm:t>
    </dgm:pt>
    <dgm:pt modelId="{B31406E5-9D69-4684-8D23-72940F7A5BAC}" type="sibTrans" cxnId="{B11A3BE0-1739-49E7-87C6-8695B86E952A}">
      <dgm:prSet/>
      <dgm:spPr/>
      <dgm:t>
        <a:bodyPr/>
        <a:lstStyle/>
        <a:p>
          <a:pPr latinLnBrk="1"/>
          <a:endParaRPr lang="ko-KR" altLang="en-US"/>
        </a:p>
      </dgm:t>
    </dgm:pt>
    <dgm:pt modelId="{44E7F820-2CB1-4107-8BA0-16AC8DDF2D2E}">
      <dgm:prSet/>
      <dgm:spPr/>
      <dgm:t>
        <a:bodyPr/>
        <a:lstStyle/>
        <a:p>
          <a:pPr rtl="0" latinLnBrk="1"/>
          <a:r>
            <a:rPr lang="en-US" b="0" smtClean="0"/>
            <a:t>GPS, Star Sensor, Interface board…</a:t>
          </a:r>
          <a:endParaRPr lang="ko-KR"/>
        </a:p>
      </dgm:t>
    </dgm:pt>
    <dgm:pt modelId="{FA0A8FC2-659A-43BA-BCE8-C2F27DEB2A47}" type="parTrans" cxnId="{4E05C086-9D1C-40D7-8A76-26610D4581BA}">
      <dgm:prSet/>
      <dgm:spPr/>
      <dgm:t>
        <a:bodyPr/>
        <a:lstStyle/>
        <a:p>
          <a:pPr latinLnBrk="1"/>
          <a:endParaRPr lang="ko-KR" altLang="en-US"/>
        </a:p>
      </dgm:t>
    </dgm:pt>
    <dgm:pt modelId="{101F161D-5689-4328-8BDC-321937D693E1}" type="sibTrans" cxnId="{4E05C086-9D1C-40D7-8A76-26610D4581BA}">
      <dgm:prSet/>
      <dgm:spPr/>
      <dgm:t>
        <a:bodyPr/>
        <a:lstStyle/>
        <a:p>
          <a:pPr latinLnBrk="1"/>
          <a:endParaRPr lang="ko-KR" altLang="en-US"/>
        </a:p>
      </dgm:t>
    </dgm:pt>
    <dgm:pt modelId="{F6DE8502-2C40-432A-9192-B4F613C76A9C}">
      <dgm:prSet/>
      <dgm:spPr/>
      <dgm:t>
        <a:bodyPr/>
        <a:lstStyle/>
        <a:p>
          <a:pPr rtl="0" latinLnBrk="1"/>
          <a:r>
            <a:rPr lang="en-US" b="1" smtClean="0"/>
            <a:t>Test SW</a:t>
          </a:r>
          <a:endParaRPr lang="ko-KR"/>
        </a:p>
      </dgm:t>
    </dgm:pt>
    <dgm:pt modelId="{D449FFA3-0109-4CF6-8470-4D65811B31F5}" type="parTrans" cxnId="{BEDCD6AB-0AAE-469F-B1E8-9F96ECB47A43}">
      <dgm:prSet/>
      <dgm:spPr/>
      <dgm:t>
        <a:bodyPr/>
        <a:lstStyle/>
        <a:p>
          <a:pPr latinLnBrk="1"/>
          <a:endParaRPr lang="ko-KR" altLang="en-US"/>
        </a:p>
      </dgm:t>
    </dgm:pt>
    <dgm:pt modelId="{CFAD3EDC-9916-441E-AC37-E07340AD6D31}" type="sibTrans" cxnId="{BEDCD6AB-0AAE-469F-B1E8-9F96ECB47A43}">
      <dgm:prSet/>
      <dgm:spPr/>
      <dgm:t>
        <a:bodyPr/>
        <a:lstStyle/>
        <a:p>
          <a:pPr latinLnBrk="1"/>
          <a:endParaRPr lang="ko-KR" altLang="en-US"/>
        </a:p>
      </dgm:t>
    </dgm:pt>
    <dgm:pt modelId="{818A8A11-483C-458F-BEA4-0C8E598D8216}">
      <dgm:prSet/>
      <dgm:spPr/>
      <dgm:t>
        <a:bodyPr/>
        <a:lstStyle/>
        <a:p>
          <a:pPr rtl="0" latinLnBrk="1"/>
          <a:r>
            <a:rPr lang="en-US" b="0" smtClean="0"/>
            <a:t>AIT or Test </a:t>
          </a:r>
          <a:r>
            <a:rPr lang="ko-KR" b="0" smtClean="0"/>
            <a:t>를 위한 모든 </a:t>
          </a:r>
          <a:r>
            <a:rPr lang="en-US" b="0" smtClean="0"/>
            <a:t>SW </a:t>
          </a:r>
          <a:r>
            <a:rPr lang="ko-KR" b="0" smtClean="0"/>
            <a:t>개발</a:t>
          </a:r>
          <a:endParaRPr lang="ko-KR"/>
        </a:p>
      </dgm:t>
    </dgm:pt>
    <dgm:pt modelId="{64D7092C-AD78-443D-A43B-CE526CDC86F4}" type="parTrans" cxnId="{F576114F-1066-40A2-BEE8-3CD61065090A}">
      <dgm:prSet/>
      <dgm:spPr/>
      <dgm:t>
        <a:bodyPr/>
        <a:lstStyle/>
        <a:p>
          <a:pPr latinLnBrk="1"/>
          <a:endParaRPr lang="ko-KR" altLang="en-US"/>
        </a:p>
      </dgm:t>
    </dgm:pt>
    <dgm:pt modelId="{749ECAD8-8AC2-422C-AC0D-AFF1BBD87676}" type="sibTrans" cxnId="{F576114F-1066-40A2-BEE8-3CD61065090A}">
      <dgm:prSet/>
      <dgm:spPr/>
      <dgm:t>
        <a:bodyPr/>
        <a:lstStyle/>
        <a:p>
          <a:pPr latinLnBrk="1"/>
          <a:endParaRPr lang="ko-KR" altLang="en-US"/>
        </a:p>
      </dgm:t>
    </dgm:pt>
    <dgm:pt modelId="{44CB8268-49E2-4CF9-B50B-F945AF348E92}">
      <dgm:prSet/>
      <dgm:spPr/>
      <dgm:t>
        <a:bodyPr/>
        <a:lstStyle/>
        <a:p>
          <a:pPr rtl="0" latinLnBrk="1"/>
          <a:r>
            <a:rPr lang="ko-KR" b="0" smtClean="0"/>
            <a:t>각종 </a:t>
          </a:r>
          <a:r>
            <a:rPr lang="en-US" b="0" smtClean="0"/>
            <a:t>Simulator</a:t>
          </a:r>
          <a:endParaRPr lang="ko-KR"/>
        </a:p>
      </dgm:t>
    </dgm:pt>
    <dgm:pt modelId="{6D317FE7-A983-4041-AE89-D912546161BE}" type="parTrans" cxnId="{144CF50A-F19E-496E-95A8-24149B1CACFC}">
      <dgm:prSet/>
      <dgm:spPr/>
      <dgm:t>
        <a:bodyPr/>
        <a:lstStyle/>
        <a:p>
          <a:pPr latinLnBrk="1"/>
          <a:endParaRPr lang="ko-KR" altLang="en-US"/>
        </a:p>
      </dgm:t>
    </dgm:pt>
    <dgm:pt modelId="{87D4477F-4D53-49F1-80AD-6FA96D4BDA75}" type="sibTrans" cxnId="{144CF50A-F19E-496E-95A8-24149B1CACFC}">
      <dgm:prSet/>
      <dgm:spPr/>
      <dgm:t>
        <a:bodyPr/>
        <a:lstStyle/>
        <a:p>
          <a:pPr latinLnBrk="1"/>
          <a:endParaRPr lang="ko-KR" altLang="en-US"/>
        </a:p>
      </dgm:t>
    </dgm:pt>
    <dgm:pt modelId="{B06E60CF-A36F-43E9-B5DD-7AB02C7CDA91}">
      <dgm:prSet/>
      <dgm:spPr/>
      <dgm:t>
        <a:bodyPr/>
        <a:lstStyle/>
        <a:p>
          <a:pPr rtl="0" latinLnBrk="1"/>
          <a:r>
            <a:rPr lang="en-US" b="0" smtClean="0"/>
            <a:t>Test </a:t>
          </a:r>
          <a:r>
            <a:rPr lang="ko-KR" b="0" smtClean="0"/>
            <a:t>및 </a:t>
          </a:r>
          <a:r>
            <a:rPr lang="en-US" b="0" smtClean="0"/>
            <a:t>analysis SW</a:t>
          </a:r>
          <a:endParaRPr lang="ko-KR"/>
        </a:p>
      </dgm:t>
    </dgm:pt>
    <dgm:pt modelId="{A1401C94-165D-4852-8345-188B2247F2C5}" type="parTrans" cxnId="{39B99E60-0494-466A-98F2-FFECEAE8768E}">
      <dgm:prSet/>
      <dgm:spPr/>
      <dgm:t>
        <a:bodyPr/>
        <a:lstStyle/>
        <a:p>
          <a:pPr latinLnBrk="1"/>
          <a:endParaRPr lang="ko-KR" altLang="en-US"/>
        </a:p>
      </dgm:t>
    </dgm:pt>
    <dgm:pt modelId="{518B5CDD-6578-46AB-A2F6-0F6BEFAA43DC}" type="sibTrans" cxnId="{39B99E60-0494-466A-98F2-FFECEAE8768E}">
      <dgm:prSet/>
      <dgm:spPr/>
      <dgm:t>
        <a:bodyPr/>
        <a:lstStyle/>
        <a:p>
          <a:pPr latinLnBrk="1"/>
          <a:endParaRPr lang="ko-KR" altLang="en-US"/>
        </a:p>
      </dgm:t>
    </dgm:pt>
    <dgm:pt modelId="{F21CB001-D55A-4FB2-AD85-48E36A9101C9}" type="pres">
      <dgm:prSet presAssocID="{2FF61319-BB2A-478F-B8FD-6812341B022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256916-9375-40CE-B498-B8D6188D88BB}" type="pres">
      <dgm:prSet presAssocID="{40B9838E-E590-4520-992F-02216E11FAD1}" presName="parentLin" presStyleCnt="0"/>
      <dgm:spPr/>
    </dgm:pt>
    <dgm:pt modelId="{B2B3D45F-42CB-4207-A342-C6FCDD92D365}" type="pres">
      <dgm:prSet presAssocID="{40B9838E-E590-4520-992F-02216E11FAD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5657354-D7C6-4337-B442-DEFA0E85004B}" type="pres">
      <dgm:prSet presAssocID="{40B9838E-E590-4520-992F-02216E11FA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06030-B2C7-41E8-AE7D-5106A268DAC7}" type="pres">
      <dgm:prSet presAssocID="{40B9838E-E590-4520-992F-02216E11FAD1}" presName="negativeSpace" presStyleCnt="0"/>
      <dgm:spPr/>
    </dgm:pt>
    <dgm:pt modelId="{CAFDF580-2AC7-4419-BD23-EDD99350C1B1}" type="pres">
      <dgm:prSet presAssocID="{40B9838E-E590-4520-992F-02216E11FAD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75EB5D-E98F-40DC-A4C5-9654EA22EE4B}" type="pres">
      <dgm:prSet presAssocID="{DE73691A-AD82-4583-8CDE-5B7E942C7596}" presName="spaceBetweenRectangles" presStyleCnt="0"/>
      <dgm:spPr/>
    </dgm:pt>
    <dgm:pt modelId="{DCAF9BE3-566A-4C93-9E6E-ECE1990E0CA0}" type="pres">
      <dgm:prSet presAssocID="{F6DE8502-2C40-432A-9192-B4F613C76A9C}" presName="parentLin" presStyleCnt="0"/>
      <dgm:spPr/>
    </dgm:pt>
    <dgm:pt modelId="{26F6EC2A-5E0B-4EAA-BDF4-3A017277893E}" type="pres">
      <dgm:prSet presAssocID="{F6DE8502-2C40-432A-9192-B4F613C76A9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6DCDDEE-AA30-43E3-AB65-DF52AD60F9C9}" type="pres">
      <dgm:prSet presAssocID="{F6DE8502-2C40-432A-9192-B4F613C76A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D7D562-7CB9-41CC-AABB-BC8769C90BC3}" type="pres">
      <dgm:prSet presAssocID="{F6DE8502-2C40-432A-9192-B4F613C76A9C}" presName="negativeSpace" presStyleCnt="0"/>
      <dgm:spPr/>
    </dgm:pt>
    <dgm:pt modelId="{E4101BF3-0049-4418-A78C-6E1708863D64}" type="pres">
      <dgm:prSet presAssocID="{F6DE8502-2C40-432A-9192-B4F613C76A9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ACDC97-C6CB-42D7-85DF-63B5046B3687}" type="presOf" srcId="{F6DE8502-2C40-432A-9192-B4F613C76A9C}" destId="{16DCDDEE-AA30-43E3-AB65-DF52AD60F9C9}" srcOrd="1" destOrd="0" presId="urn:microsoft.com/office/officeart/2005/8/layout/list1"/>
    <dgm:cxn modelId="{349E5455-EA98-4783-AFEE-0E6101B852FA}" type="presOf" srcId="{40B9838E-E590-4520-992F-02216E11FAD1}" destId="{A5657354-D7C6-4337-B442-DEFA0E85004B}" srcOrd="1" destOrd="0" presId="urn:microsoft.com/office/officeart/2005/8/layout/list1"/>
    <dgm:cxn modelId="{4E05C086-9D1C-40D7-8A76-26610D4581BA}" srcId="{E974275B-CC64-4061-B5E7-90B227293E6A}" destId="{44E7F820-2CB1-4107-8BA0-16AC8DDF2D2E}" srcOrd="2" destOrd="0" parTransId="{FA0A8FC2-659A-43BA-BCE8-C2F27DEB2A47}" sibTransId="{101F161D-5689-4328-8BDC-321937D693E1}"/>
    <dgm:cxn modelId="{BEDCD6AB-0AAE-469F-B1E8-9F96ECB47A43}" srcId="{2FF61319-BB2A-478F-B8FD-6812341B0225}" destId="{F6DE8502-2C40-432A-9192-B4F613C76A9C}" srcOrd="1" destOrd="0" parTransId="{D449FFA3-0109-4CF6-8470-4D65811B31F5}" sibTransId="{CFAD3EDC-9916-441E-AC37-E07340AD6D31}"/>
    <dgm:cxn modelId="{144CF50A-F19E-496E-95A8-24149B1CACFC}" srcId="{818A8A11-483C-458F-BEA4-0C8E598D8216}" destId="{44CB8268-49E2-4CF9-B50B-F945AF348E92}" srcOrd="0" destOrd="0" parTransId="{6D317FE7-A983-4041-AE89-D912546161BE}" sibTransId="{87D4477F-4D53-49F1-80AD-6FA96D4BDA75}"/>
    <dgm:cxn modelId="{3E2E0CD7-C101-476C-8804-2D2EABFE206A}" type="presOf" srcId="{44E7F820-2CB1-4107-8BA0-16AC8DDF2D2E}" destId="{CAFDF580-2AC7-4419-BD23-EDD99350C1B1}" srcOrd="0" destOrd="3" presId="urn:microsoft.com/office/officeart/2005/8/layout/list1"/>
    <dgm:cxn modelId="{68C160DA-EBD8-41CD-BA8F-B388DD15FDAA}" type="presOf" srcId="{818A8A11-483C-458F-BEA4-0C8E598D8216}" destId="{E4101BF3-0049-4418-A78C-6E1708863D64}" srcOrd="0" destOrd="0" presId="urn:microsoft.com/office/officeart/2005/8/layout/list1"/>
    <dgm:cxn modelId="{2E1208EE-84E8-4A90-BFD2-5034573439AF}" srcId="{E974275B-CC64-4061-B5E7-90B227293E6A}" destId="{C9C788D2-F469-41DC-936B-832D906D59C7}" srcOrd="0" destOrd="0" parTransId="{52CB36E9-793C-48D7-89CD-CE50B5FEACF6}" sibTransId="{80A95036-8EC3-472C-87FB-EB39D44FD562}"/>
    <dgm:cxn modelId="{481AB721-0F47-4941-9628-1B5624021F12}" type="presOf" srcId="{E974275B-CC64-4061-B5E7-90B227293E6A}" destId="{CAFDF580-2AC7-4419-BD23-EDD99350C1B1}" srcOrd="0" destOrd="0" presId="urn:microsoft.com/office/officeart/2005/8/layout/list1"/>
    <dgm:cxn modelId="{BCA0BD5D-A2A3-4658-B207-1E5FA046251B}" srcId="{40B9838E-E590-4520-992F-02216E11FAD1}" destId="{E974275B-CC64-4061-B5E7-90B227293E6A}" srcOrd="0" destOrd="0" parTransId="{C80F38EF-DAB7-4C9B-8D15-C0F00423DA37}" sibTransId="{3F58C229-DDDF-4F26-B1B7-235B45379A0B}"/>
    <dgm:cxn modelId="{1DAEF85A-CCD5-496C-BB77-C8CBF9CC9686}" type="presOf" srcId="{D6CAE4E8-03AB-40ED-B3B5-57A2B3E5012B}" destId="{CAFDF580-2AC7-4419-BD23-EDD99350C1B1}" srcOrd="0" destOrd="2" presId="urn:microsoft.com/office/officeart/2005/8/layout/list1"/>
    <dgm:cxn modelId="{8DA30E5C-C010-4645-8704-BA4A27E7EE9C}" type="presOf" srcId="{44CB8268-49E2-4CF9-B50B-F945AF348E92}" destId="{E4101BF3-0049-4418-A78C-6E1708863D64}" srcOrd="0" destOrd="1" presId="urn:microsoft.com/office/officeart/2005/8/layout/list1"/>
    <dgm:cxn modelId="{9A6F75B4-6163-4274-9E26-9BAA1BF45F70}" type="presOf" srcId="{2FF61319-BB2A-478F-B8FD-6812341B0225}" destId="{F21CB001-D55A-4FB2-AD85-48E36A9101C9}" srcOrd="0" destOrd="0" presId="urn:microsoft.com/office/officeart/2005/8/layout/list1"/>
    <dgm:cxn modelId="{F576114F-1066-40A2-BEE8-3CD61065090A}" srcId="{F6DE8502-2C40-432A-9192-B4F613C76A9C}" destId="{818A8A11-483C-458F-BEA4-0C8E598D8216}" srcOrd="0" destOrd="0" parTransId="{64D7092C-AD78-443D-A43B-CE526CDC86F4}" sibTransId="{749ECAD8-8AC2-422C-AC0D-AFF1BBD87676}"/>
    <dgm:cxn modelId="{D4B81A2B-9257-4264-BC0D-12C1533CD36E}" type="presOf" srcId="{C9C788D2-F469-41DC-936B-832D906D59C7}" destId="{CAFDF580-2AC7-4419-BD23-EDD99350C1B1}" srcOrd="0" destOrd="1" presId="urn:microsoft.com/office/officeart/2005/8/layout/list1"/>
    <dgm:cxn modelId="{39B99E60-0494-466A-98F2-FFECEAE8768E}" srcId="{818A8A11-483C-458F-BEA4-0C8E598D8216}" destId="{B06E60CF-A36F-43E9-B5DD-7AB02C7CDA91}" srcOrd="1" destOrd="0" parTransId="{A1401C94-165D-4852-8345-188B2247F2C5}" sibTransId="{518B5CDD-6578-46AB-A2F6-0F6BEFAA43DC}"/>
    <dgm:cxn modelId="{F124B46B-3863-4CFC-9363-1F9BDEAED828}" type="presOf" srcId="{B06E60CF-A36F-43E9-B5DD-7AB02C7CDA91}" destId="{E4101BF3-0049-4418-A78C-6E1708863D64}" srcOrd="0" destOrd="2" presId="urn:microsoft.com/office/officeart/2005/8/layout/list1"/>
    <dgm:cxn modelId="{30508EFB-2FB7-4F71-A853-2E602BAEF581}" type="presOf" srcId="{40B9838E-E590-4520-992F-02216E11FAD1}" destId="{B2B3D45F-42CB-4207-A342-C6FCDD92D365}" srcOrd="0" destOrd="0" presId="urn:microsoft.com/office/officeart/2005/8/layout/list1"/>
    <dgm:cxn modelId="{4E5926A1-4DB0-4862-A162-DC2E4B42E51F}" srcId="{2FF61319-BB2A-478F-B8FD-6812341B0225}" destId="{40B9838E-E590-4520-992F-02216E11FAD1}" srcOrd="0" destOrd="0" parTransId="{051CC5D5-D4CD-477F-8E55-97B97A3E8EA0}" sibTransId="{DE73691A-AD82-4583-8CDE-5B7E942C7596}"/>
    <dgm:cxn modelId="{9AD71C26-C7CC-46AA-8DEB-DDEA40934FCA}" type="presOf" srcId="{F6DE8502-2C40-432A-9192-B4F613C76A9C}" destId="{26F6EC2A-5E0B-4EAA-BDF4-3A017277893E}" srcOrd="0" destOrd="0" presId="urn:microsoft.com/office/officeart/2005/8/layout/list1"/>
    <dgm:cxn modelId="{B11A3BE0-1739-49E7-87C6-8695B86E952A}" srcId="{E974275B-CC64-4061-B5E7-90B227293E6A}" destId="{D6CAE4E8-03AB-40ED-B3B5-57A2B3E5012B}" srcOrd="1" destOrd="0" parTransId="{67406D65-6DC3-41CF-80B2-183CACF4722E}" sibTransId="{B31406E5-9D69-4684-8D23-72940F7A5BAC}"/>
    <dgm:cxn modelId="{98A32BFA-7483-4BD0-AA8B-F37CCFA95477}" type="presParOf" srcId="{F21CB001-D55A-4FB2-AD85-48E36A9101C9}" destId="{75256916-9375-40CE-B498-B8D6188D88BB}" srcOrd="0" destOrd="0" presId="urn:microsoft.com/office/officeart/2005/8/layout/list1"/>
    <dgm:cxn modelId="{C358FFAD-5053-4169-8A18-60EA34271FC2}" type="presParOf" srcId="{75256916-9375-40CE-B498-B8D6188D88BB}" destId="{B2B3D45F-42CB-4207-A342-C6FCDD92D365}" srcOrd="0" destOrd="0" presId="urn:microsoft.com/office/officeart/2005/8/layout/list1"/>
    <dgm:cxn modelId="{9069922D-19FE-49A4-B600-85D0457D40F0}" type="presParOf" srcId="{75256916-9375-40CE-B498-B8D6188D88BB}" destId="{A5657354-D7C6-4337-B442-DEFA0E85004B}" srcOrd="1" destOrd="0" presId="urn:microsoft.com/office/officeart/2005/8/layout/list1"/>
    <dgm:cxn modelId="{45865B9A-743E-4ACD-B66D-0816D6E50667}" type="presParOf" srcId="{F21CB001-D55A-4FB2-AD85-48E36A9101C9}" destId="{95506030-B2C7-41E8-AE7D-5106A268DAC7}" srcOrd="1" destOrd="0" presId="urn:microsoft.com/office/officeart/2005/8/layout/list1"/>
    <dgm:cxn modelId="{1DA941D7-9B43-40FE-B0FF-4FC2C0133309}" type="presParOf" srcId="{F21CB001-D55A-4FB2-AD85-48E36A9101C9}" destId="{CAFDF580-2AC7-4419-BD23-EDD99350C1B1}" srcOrd="2" destOrd="0" presId="urn:microsoft.com/office/officeart/2005/8/layout/list1"/>
    <dgm:cxn modelId="{4AC78499-5341-40BD-A9BC-D494DB15FEA2}" type="presParOf" srcId="{F21CB001-D55A-4FB2-AD85-48E36A9101C9}" destId="{A175EB5D-E98F-40DC-A4C5-9654EA22EE4B}" srcOrd="3" destOrd="0" presId="urn:microsoft.com/office/officeart/2005/8/layout/list1"/>
    <dgm:cxn modelId="{63678700-420B-4190-9921-23EAF012B51D}" type="presParOf" srcId="{F21CB001-D55A-4FB2-AD85-48E36A9101C9}" destId="{DCAF9BE3-566A-4C93-9E6E-ECE1990E0CA0}" srcOrd="4" destOrd="0" presId="urn:microsoft.com/office/officeart/2005/8/layout/list1"/>
    <dgm:cxn modelId="{0B9F6032-76D9-4C24-B243-B805CC881184}" type="presParOf" srcId="{DCAF9BE3-566A-4C93-9E6E-ECE1990E0CA0}" destId="{26F6EC2A-5E0B-4EAA-BDF4-3A017277893E}" srcOrd="0" destOrd="0" presId="urn:microsoft.com/office/officeart/2005/8/layout/list1"/>
    <dgm:cxn modelId="{D7D982E2-E404-421A-96FB-7B15E42575FB}" type="presParOf" srcId="{DCAF9BE3-566A-4C93-9E6E-ECE1990E0CA0}" destId="{16DCDDEE-AA30-43E3-AB65-DF52AD60F9C9}" srcOrd="1" destOrd="0" presId="urn:microsoft.com/office/officeart/2005/8/layout/list1"/>
    <dgm:cxn modelId="{8BF1199A-AC3C-4A64-A90D-4C8DF028DE30}" type="presParOf" srcId="{F21CB001-D55A-4FB2-AD85-48E36A9101C9}" destId="{FED7D562-7CB9-41CC-AABB-BC8769C90BC3}" srcOrd="5" destOrd="0" presId="urn:microsoft.com/office/officeart/2005/8/layout/list1"/>
    <dgm:cxn modelId="{0761588D-00F7-4431-A967-35096F2196D6}" type="presParOf" srcId="{F21CB001-D55A-4FB2-AD85-48E36A9101C9}" destId="{E4101BF3-0049-4418-A78C-6E1708863D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09E0C-66EA-4D35-BF0D-14787B8AE010}">
      <dsp:nvSpPr>
        <dsp:cNvPr id="0" name=""/>
        <dsp:cNvSpPr/>
      </dsp:nvSpPr>
      <dsp:spPr>
        <a:xfrm>
          <a:off x="-6078189" y="-930254"/>
          <a:ext cx="7237572" cy="7237572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504E9-6D8B-4F94-8464-05A715A50620}">
      <dsp:nvSpPr>
        <dsp:cNvPr id="0" name=""/>
        <dsp:cNvSpPr/>
      </dsp:nvSpPr>
      <dsp:spPr>
        <a:xfrm>
          <a:off x="746336" y="537706"/>
          <a:ext cx="7892174" cy="10754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609" tIns="43180" rIns="43180" bIns="43180" numCol="1" spcCol="1270" anchor="t" anchorCtr="0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1" kern="1200" dirty="0" smtClean="0"/>
            <a:t>저궤도 위성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500 ~ 1500 Km</a:t>
          </a:r>
          <a:endParaRPr lang="ko-KR" sz="1300" kern="120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지구 관측 위성</a:t>
          </a:r>
          <a:r>
            <a:rPr lang="en-US" altLang="ko-KR" sz="1300" kern="1200" dirty="0" smtClean="0"/>
            <a:t>, </a:t>
          </a:r>
          <a:r>
            <a:rPr lang="ko-KR" altLang="en-US" sz="1300" kern="1200" smtClean="0"/>
            <a:t>기상 관측 위성</a:t>
          </a:r>
          <a:endParaRPr lang="ko-KR" sz="1300" kern="1200" dirty="0"/>
        </a:p>
      </dsp:txBody>
      <dsp:txXfrm>
        <a:off x="746336" y="537706"/>
        <a:ext cx="7892174" cy="1075412"/>
      </dsp:txXfrm>
    </dsp:sp>
    <dsp:sp modelId="{781FC9BD-23F2-4FC6-AA9A-5DEC638FFA0B}">
      <dsp:nvSpPr>
        <dsp:cNvPr id="0" name=""/>
        <dsp:cNvSpPr/>
      </dsp:nvSpPr>
      <dsp:spPr>
        <a:xfrm>
          <a:off x="74203" y="403279"/>
          <a:ext cx="1344265" cy="13442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B1660D-6B18-4060-BBF5-1D4C1E30EE93}">
      <dsp:nvSpPr>
        <dsp:cNvPr id="0" name=""/>
        <dsp:cNvSpPr/>
      </dsp:nvSpPr>
      <dsp:spPr>
        <a:xfrm>
          <a:off x="1137248" y="2150825"/>
          <a:ext cx="7501261" cy="10754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609" tIns="43180" rIns="43180" bIns="43180" numCol="1" spcCol="1270" anchor="t" anchorCtr="0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1" kern="1200" dirty="0" err="1" smtClean="0"/>
            <a:t>중궤도</a:t>
          </a:r>
          <a:r>
            <a:rPr lang="ko-KR" sz="1700" b="1" kern="1200" dirty="0" smtClean="0"/>
            <a:t> 위성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5000 ~ 15000 Km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GPS </a:t>
          </a:r>
          <a:r>
            <a:rPr lang="ko-KR" altLang="en-US" sz="1300" kern="1200" smtClean="0"/>
            <a:t>위성</a:t>
          </a:r>
          <a:r>
            <a:rPr lang="en-US" altLang="ko-KR" sz="1300" kern="1200" dirty="0" smtClean="0"/>
            <a:t>, </a:t>
          </a:r>
          <a:r>
            <a:rPr lang="ko-KR" altLang="en-US" sz="1300" kern="1200" smtClean="0"/>
            <a:t>통신 위성</a:t>
          </a:r>
          <a:endParaRPr lang="ko-KR" sz="1300" kern="1200" dirty="0"/>
        </a:p>
      </dsp:txBody>
      <dsp:txXfrm>
        <a:off x="1137248" y="2150825"/>
        <a:ext cx="7501261" cy="1075412"/>
      </dsp:txXfrm>
    </dsp:sp>
    <dsp:sp modelId="{BF42CCDB-93BB-484A-B8E8-B56D6918F824}">
      <dsp:nvSpPr>
        <dsp:cNvPr id="0" name=""/>
        <dsp:cNvSpPr/>
      </dsp:nvSpPr>
      <dsp:spPr>
        <a:xfrm>
          <a:off x="465115" y="2016398"/>
          <a:ext cx="1344265" cy="13442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B995CF-260E-4096-A915-B96A8EAC7CD9}">
      <dsp:nvSpPr>
        <dsp:cNvPr id="0" name=""/>
        <dsp:cNvSpPr/>
      </dsp:nvSpPr>
      <dsp:spPr>
        <a:xfrm>
          <a:off x="746336" y="3763944"/>
          <a:ext cx="7892174" cy="10754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609" tIns="43180" rIns="43180" bIns="43180" numCol="1" spcCol="1270" anchor="t" anchorCtr="0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1" kern="1200" dirty="0" smtClean="0"/>
            <a:t>정지궤도 위성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35786 Km</a:t>
          </a:r>
          <a:endParaRPr lang="ko-KR" sz="1300" kern="120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방송 및 통신 위성</a:t>
          </a:r>
          <a:r>
            <a:rPr lang="en-US" altLang="ko-KR" sz="1300" kern="1200" dirty="0" smtClean="0"/>
            <a:t>, </a:t>
          </a:r>
          <a:r>
            <a:rPr lang="ko-KR" altLang="en-US" sz="1300" kern="1200" smtClean="0"/>
            <a:t>기상 관측 위성</a:t>
          </a:r>
          <a:endParaRPr lang="ko-KR" sz="1300" kern="1200" dirty="0"/>
        </a:p>
      </dsp:txBody>
      <dsp:txXfrm>
        <a:off x="746336" y="3763944"/>
        <a:ext cx="7892174" cy="1075412"/>
      </dsp:txXfrm>
    </dsp:sp>
    <dsp:sp modelId="{C2FDF056-E87A-4179-AA57-218477A3EE85}">
      <dsp:nvSpPr>
        <dsp:cNvPr id="0" name=""/>
        <dsp:cNvSpPr/>
      </dsp:nvSpPr>
      <dsp:spPr>
        <a:xfrm>
          <a:off x="74203" y="3629517"/>
          <a:ext cx="1344265" cy="13442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9C8AF-992A-4371-8D53-6023FB658751}">
      <dsp:nvSpPr>
        <dsp:cNvPr id="0" name=""/>
        <dsp:cNvSpPr/>
      </dsp:nvSpPr>
      <dsp:spPr>
        <a:xfrm>
          <a:off x="0" y="241476"/>
          <a:ext cx="8712714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203" tIns="270764" rIns="676203" bIns="92456" numCol="1" spcCol="1270" anchor="t" anchorCtr="0">
          <a:noAutofit/>
        </a:bodyPr>
        <a:lstStyle/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지상국과의 통신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S-Band : </a:t>
          </a:r>
          <a:r>
            <a:rPr lang="ko-KR" altLang="en-US" sz="1300" kern="1200" smtClean="0"/>
            <a:t>위성 명령</a:t>
          </a:r>
          <a:r>
            <a:rPr lang="en-US" altLang="ko-KR" sz="1300" kern="1200" dirty="0" smtClean="0"/>
            <a:t>, </a:t>
          </a:r>
          <a:r>
            <a:rPr lang="ko-KR" altLang="en-US" sz="1300" kern="1200" smtClean="0"/>
            <a:t>위성 데이터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X-Band : </a:t>
          </a:r>
          <a:r>
            <a:rPr lang="ko-KR" altLang="en-US" sz="1300" kern="1200" smtClean="0"/>
            <a:t>탑재체 데이터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HK task, PL task</a:t>
          </a:r>
          <a:endParaRPr lang="ko-KR" sz="1300" kern="1200" dirty="0"/>
        </a:p>
      </dsp:txBody>
      <dsp:txXfrm>
        <a:off x="0" y="241476"/>
        <a:ext cx="8712714" cy="1474200"/>
      </dsp:txXfrm>
    </dsp:sp>
    <dsp:sp modelId="{54E3B3DE-26FE-4952-A448-2103E2C17645}">
      <dsp:nvSpPr>
        <dsp:cNvPr id="0" name=""/>
        <dsp:cNvSpPr/>
      </dsp:nvSpPr>
      <dsp:spPr>
        <a:xfrm>
          <a:off x="435635" y="49596"/>
          <a:ext cx="60988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24" tIns="0" rIns="230524" bIns="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Communication Module</a:t>
          </a:r>
          <a:endParaRPr lang="ko-KR" sz="1300" kern="1200"/>
        </a:p>
      </dsp:txBody>
      <dsp:txXfrm>
        <a:off x="454369" y="68330"/>
        <a:ext cx="6061431" cy="346292"/>
      </dsp:txXfrm>
    </dsp:sp>
    <dsp:sp modelId="{7528A4AB-D42A-4E8C-A2ED-20ACF9F06B29}">
      <dsp:nvSpPr>
        <dsp:cNvPr id="0" name=""/>
        <dsp:cNvSpPr/>
      </dsp:nvSpPr>
      <dsp:spPr>
        <a:xfrm>
          <a:off x="0" y="1977756"/>
          <a:ext cx="8712714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203" tIns="270764" rIns="676203" bIns="92456" numCol="1" spcCol="1270" anchor="t" anchorCtr="0">
          <a:noAutofit/>
        </a:bodyPr>
        <a:lstStyle/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현재 자세 및 </a:t>
          </a:r>
          <a:r>
            <a:rPr lang="ko-KR" altLang="en-US" sz="1300" kern="1200" dirty="0" smtClean="0"/>
            <a:t>궤도 </a:t>
          </a:r>
          <a:r>
            <a:rPr lang="ko-KR" altLang="en-US" sz="1300" kern="1200" dirty="0" smtClean="0"/>
            <a:t>측정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자세 및 위치 변경을 위한 </a:t>
          </a:r>
          <a:r>
            <a:rPr lang="ko-KR" altLang="en-US" sz="1300" kern="1200" dirty="0" err="1" smtClean="0"/>
            <a:t>작동기</a:t>
          </a:r>
          <a:r>
            <a:rPr lang="ko-KR" altLang="en-US" sz="1300" kern="1200" dirty="0" smtClean="0"/>
            <a:t> 동작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FCS task</a:t>
          </a:r>
          <a:endParaRPr lang="ko-KR" sz="1300" kern="1200" dirty="0"/>
        </a:p>
      </dsp:txBody>
      <dsp:txXfrm>
        <a:off x="0" y="1977756"/>
        <a:ext cx="8712714" cy="1146600"/>
      </dsp:txXfrm>
    </dsp:sp>
    <dsp:sp modelId="{7F753CA1-AE79-49DF-92A7-F2AEB3938B07}">
      <dsp:nvSpPr>
        <dsp:cNvPr id="0" name=""/>
        <dsp:cNvSpPr/>
      </dsp:nvSpPr>
      <dsp:spPr>
        <a:xfrm>
          <a:off x="435635" y="1785876"/>
          <a:ext cx="60988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24" tIns="0" rIns="230524" bIns="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A/O Sensor/Actuators</a:t>
          </a:r>
          <a:endParaRPr lang="ko-KR" sz="1300" kern="1200" dirty="0"/>
        </a:p>
      </dsp:txBody>
      <dsp:txXfrm>
        <a:off x="454369" y="1804610"/>
        <a:ext cx="6061431" cy="346292"/>
      </dsp:txXfrm>
    </dsp:sp>
    <dsp:sp modelId="{F0343A3B-9C59-496E-839A-F90E89C1C855}">
      <dsp:nvSpPr>
        <dsp:cNvPr id="0" name=""/>
        <dsp:cNvSpPr/>
      </dsp:nvSpPr>
      <dsp:spPr>
        <a:xfrm>
          <a:off x="0" y="3386436"/>
          <a:ext cx="8712714" cy="83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203" tIns="270764" rIns="676203" bIns="92456" numCol="1" spcCol="1270" anchor="t" anchorCtr="0">
          <a:noAutofit/>
        </a:bodyPr>
        <a:lstStyle/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err="1" smtClean="0"/>
            <a:t>탑재체</a:t>
          </a:r>
          <a:r>
            <a:rPr lang="ko-KR" altLang="en-US" sz="1300" kern="1200" dirty="0" smtClean="0"/>
            <a:t> 제어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PL task</a:t>
          </a:r>
          <a:endParaRPr lang="ko-KR" sz="1300" kern="1200" dirty="0"/>
        </a:p>
      </dsp:txBody>
      <dsp:txXfrm>
        <a:off x="0" y="3386436"/>
        <a:ext cx="8712714" cy="839475"/>
      </dsp:txXfrm>
    </dsp:sp>
    <dsp:sp modelId="{FE09E4F6-6976-4E63-8C15-3B80EA1A22E7}">
      <dsp:nvSpPr>
        <dsp:cNvPr id="0" name=""/>
        <dsp:cNvSpPr/>
      </dsp:nvSpPr>
      <dsp:spPr>
        <a:xfrm>
          <a:off x="435635" y="3194556"/>
          <a:ext cx="60988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24" tIns="0" rIns="230524" bIns="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Payload</a:t>
          </a:r>
          <a:endParaRPr lang="ko-KR" sz="1300" kern="1200" dirty="0"/>
        </a:p>
      </dsp:txBody>
      <dsp:txXfrm>
        <a:off x="454369" y="3213290"/>
        <a:ext cx="6061431" cy="346292"/>
      </dsp:txXfrm>
    </dsp:sp>
    <dsp:sp modelId="{B83A0FD1-2C31-48A9-B9B6-89BB4FFDFCC2}">
      <dsp:nvSpPr>
        <dsp:cNvPr id="0" name=""/>
        <dsp:cNvSpPr/>
      </dsp:nvSpPr>
      <dsp:spPr>
        <a:xfrm>
          <a:off x="0" y="4487991"/>
          <a:ext cx="8712714" cy="83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203" tIns="270764" rIns="676203" bIns="92456" numCol="1" spcCol="1270" anchor="t" anchorCtr="0">
          <a:noAutofit/>
        </a:bodyPr>
        <a:lstStyle/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위성의 오류 상황 대처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 Operation Task</a:t>
          </a:r>
          <a:endParaRPr lang="ko-KR" sz="1300" kern="1200" dirty="0"/>
        </a:p>
      </dsp:txBody>
      <dsp:txXfrm>
        <a:off x="0" y="4487991"/>
        <a:ext cx="8712714" cy="839475"/>
      </dsp:txXfrm>
    </dsp:sp>
    <dsp:sp modelId="{A18D36B4-D38C-44CE-B1E3-BDA9CF3E5609}">
      <dsp:nvSpPr>
        <dsp:cNvPr id="0" name=""/>
        <dsp:cNvSpPr/>
      </dsp:nvSpPr>
      <dsp:spPr>
        <a:xfrm>
          <a:off x="435635" y="4296111"/>
          <a:ext cx="60988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24" tIns="0" rIns="230524" bIns="0" numCol="1" spcCol="1270" anchor="ctr" anchorCtr="0">
          <a:noAutofit/>
        </a:bodyPr>
        <a:lstStyle/>
        <a:p>
          <a:pPr lvl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FIDR</a:t>
          </a:r>
          <a:endParaRPr lang="ko-KR" sz="1300" kern="1200" dirty="0"/>
        </a:p>
      </dsp:txBody>
      <dsp:txXfrm>
        <a:off x="454369" y="4314845"/>
        <a:ext cx="6061431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1650E-8532-4550-8968-3BA6260D246C}">
      <dsp:nvSpPr>
        <dsp:cNvPr id="0" name=""/>
        <dsp:cNvSpPr/>
      </dsp:nvSpPr>
      <dsp:spPr>
        <a:xfrm>
          <a:off x="653453" y="0"/>
          <a:ext cx="7405806" cy="53770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10AB7-DED8-4701-BB2A-322A463FB2CA}">
      <dsp:nvSpPr>
        <dsp:cNvPr id="0" name=""/>
        <dsp:cNvSpPr/>
      </dsp:nvSpPr>
      <dsp:spPr>
        <a:xfrm>
          <a:off x="239" y="1613118"/>
          <a:ext cx="1661871" cy="2150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SM </a:t>
          </a:r>
          <a:r>
            <a:rPr lang="ko-KR" sz="1400" b="1" kern="1200" smtClean="0"/>
            <a:t>제작</a:t>
          </a:r>
          <a:r>
            <a:rPr lang="en-US" altLang="ko-KR" sz="1400" b="1" kern="1200" dirty="0" smtClean="0"/>
            <a:t> </a:t>
          </a:r>
        </a:p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(Structure </a:t>
          </a:r>
          <a:br>
            <a:rPr lang="en-US" sz="1400" b="1" kern="1200" dirty="0" smtClean="0"/>
          </a:br>
          <a:r>
            <a:rPr lang="en-US" sz="1400" b="1" kern="1200" dirty="0" smtClean="0"/>
            <a:t>Model)</a:t>
          </a:r>
          <a:endParaRPr lang="ko-KR" sz="1400" kern="120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Vibration Test</a:t>
          </a:r>
          <a:endParaRPr lang="ko-KR" sz="1100" kern="1200"/>
        </a:p>
      </dsp:txBody>
      <dsp:txXfrm>
        <a:off x="81365" y="1694244"/>
        <a:ext cx="1499619" cy="1988573"/>
      </dsp:txXfrm>
    </dsp:sp>
    <dsp:sp modelId="{137F7189-C150-414F-90B2-8AE6470F9C6B}">
      <dsp:nvSpPr>
        <dsp:cNvPr id="0" name=""/>
        <dsp:cNvSpPr/>
      </dsp:nvSpPr>
      <dsp:spPr>
        <a:xfrm>
          <a:off x="1762830" y="1613118"/>
          <a:ext cx="1661871" cy="2150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EM </a:t>
          </a:r>
          <a:r>
            <a:rPr lang="ko-KR" sz="1400" b="1" kern="1200" smtClean="0"/>
            <a:t>제작</a:t>
          </a:r>
          <a:r>
            <a:rPr lang="en-US" altLang="ko-KR" sz="1400" b="1" kern="1200" dirty="0" smtClean="0"/>
            <a:t> </a:t>
          </a:r>
        </a:p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(Engineering </a:t>
          </a:r>
          <a:br>
            <a:rPr lang="en-US" sz="1400" b="1" kern="1200" dirty="0" smtClean="0"/>
          </a:br>
          <a:r>
            <a:rPr lang="en-US" sz="1400" b="1" kern="1200" dirty="0" smtClean="0"/>
            <a:t>Model)</a:t>
          </a:r>
          <a:endParaRPr lang="ko-KR" sz="1400" kern="120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Thermal Cycling Test</a:t>
          </a:r>
          <a:endParaRPr lang="ko-KR" sz="1100" kern="1200"/>
        </a:p>
      </dsp:txBody>
      <dsp:txXfrm>
        <a:off x="1843956" y="1694244"/>
        <a:ext cx="1499619" cy="1988573"/>
      </dsp:txXfrm>
    </dsp:sp>
    <dsp:sp modelId="{D56F5E9E-BB9A-4A77-AFB1-09888AC6B5B3}">
      <dsp:nvSpPr>
        <dsp:cNvPr id="0" name=""/>
        <dsp:cNvSpPr/>
      </dsp:nvSpPr>
      <dsp:spPr>
        <a:xfrm>
          <a:off x="3525421" y="1613118"/>
          <a:ext cx="1661871" cy="2150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QM </a:t>
          </a:r>
          <a:r>
            <a:rPr lang="ko-KR" sz="1400" b="1" kern="1200" smtClean="0"/>
            <a:t>제작</a:t>
          </a:r>
          <a:r>
            <a:rPr lang="en-US" altLang="ko-KR" sz="1400" b="1" kern="1200" dirty="0" smtClean="0"/>
            <a:t> </a:t>
          </a:r>
        </a:p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(Qualification </a:t>
          </a:r>
          <a:br>
            <a:rPr lang="en-US" sz="1400" b="1" kern="1200" dirty="0" smtClean="0"/>
          </a:br>
          <a:r>
            <a:rPr lang="en-US" sz="1400" b="1" kern="1200" dirty="0" smtClean="0"/>
            <a:t>Model) </a:t>
          </a:r>
          <a:endParaRPr lang="ko-KR" sz="1400" kern="120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Thermal Cycling Test</a:t>
          </a:r>
          <a:endParaRPr lang="ko-KR" sz="1100" kern="120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Thermal Vacuumed Test</a:t>
          </a:r>
          <a:endParaRPr lang="ko-KR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Vibration Test</a:t>
          </a:r>
          <a:endParaRPr lang="ko-KR" altLang="en-US" sz="1100" kern="120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EMI/EMC Test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AIT</a:t>
          </a:r>
          <a:endParaRPr lang="ko-KR" altLang="en-US" sz="1100" kern="1200"/>
        </a:p>
      </dsp:txBody>
      <dsp:txXfrm>
        <a:off x="3606547" y="1694244"/>
        <a:ext cx="1499619" cy="1988573"/>
      </dsp:txXfrm>
    </dsp:sp>
    <dsp:sp modelId="{ACE53AFB-150E-496F-809C-D839CE5D2C19}">
      <dsp:nvSpPr>
        <dsp:cNvPr id="0" name=""/>
        <dsp:cNvSpPr/>
      </dsp:nvSpPr>
      <dsp:spPr>
        <a:xfrm>
          <a:off x="5288012" y="1613118"/>
          <a:ext cx="1661871" cy="2150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FM </a:t>
          </a:r>
          <a:r>
            <a:rPr lang="ko-KR" sz="1400" b="1" kern="1200" smtClean="0"/>
            <a:t>제작</a:t>
          </a:r>
          <a:r>
            <a:rPr lang="en-US" altLang="ko-KR" sz="1400" b="1" kern="1200" dirty="0" smtClean="0"/>
            <a:t> </a:t>
          </a:r>
        </a:p>
        <a:p>
          <a:pPr lvl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(Flight Model)</a:t>
          </a:r>
          <a:endParaRPr lang="ko-KR" sz="1400" kern="120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Thermal Cycling Test</a:t>
          </a:r>
          <a:endParaRPr lang="ko-KR" sz="1100" kern="1200" dirty="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Thermal Vacuumed Test</a:t>
          </a:r>
          <a:endParaRPr lang="ko-KR" sz="1100" kern="1200" dirty="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Vibration Test</a:t>
          </a:r>
          <a:endParaRPr lang="ko-KR" sz="1100" kern="1200" dirty="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EMI/EMC Test</a:t>
          </a:r>
          <a:endParaRPr lang="ko-KR" sz="1100" kern="1200" dirty="0"/>
        </a:p>
        <a:p>
          <a:pPr marL="57150" lvl="1" indent="-57150" algn="l" defTabSz="4889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AIT</a:t>
          </a:r>
          <a:endParaRPr lang="ko-KR" sz="1100" kern="1200" dirty="0"/>
        </a:p>
      </dsp:txBody>
      <dsp:txXfrm>
        <a:off x="5369138" y="1694244"/>
        <a:ext cx="1499619" cy="1988573"/>
      </dsp:txXfrm>
    </dsp:sp>
    <dsp:sp modelId="{77FD0A10-79C2-4D1A-81CE-19B0B980868A}">
      <dsp:nvSpPr>
        <dsp:cNvPr id="0" name=""/>
        <dsp:cNvSpPr/>
      </dsp:nvSpPr>
      <dsp:spPr>
        <a:xfrm>
          <a:off x="7050603" y="1613118"/>
          <a:ext cx="1661871" cy="2150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LEOP</a:t>
          </a:r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(Launch and Early Obit Phase)</a:t>
          </a:r>
          <a:endParaRPr lang="ko-KR" sz="1400" kern="1200"/>
        </a:p>
      </dsp:txBody>
      <dsp:txXfrm>
        <a:off x="7131729" y="1694244"/>
        <a:ext cx="1499619" cy="1988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78255-A63F-46AC-ACC4-C98EF3A5583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8725-44C9-47E8-B3BE-A74F2EAB9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8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 </a:t>
            </a:r>
            <a:r>
              <a:rPr lang="ko-KR" altLang="en-US" dirty="0" err="1" smtClean="0"/>
              <a:t>쎄트렉아이는</a:t>
            </a:r>
            <a:r>
              <a:rPr lang="ko-KR" altLang="en-US" dirty="0" smtClean="0"/>
              <a:t> 국내에서 유일하게 인공위성 시스템을 개발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수출하는 기업이며</a:t>
            </a:r>
            <a:r>
              <a:rPr lang="en-US" altLang="ko-KR" dirty="0" smtClean="0"/>
              <a:t>, 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월에 창업하여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 정도의 </a:t>
            </a:r>
            <a:r>
              <a:rPr lang="ko-KR" altLang="en-US" dirty="0" err="1" smtClean="0"/>
              <a:t>업력을</a:t>
            </a:r>
            <a:r>
              <a:rPr lang="ko-KR" altLang="en-US" dirty="0" smtClean="0"/>
              <a:t> 가지고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이상의 국내외 우주프로그램에 참여해 왔으며 위성 사업은 대개 정부 주도로 이루어지는 관계로 해외 정부기관과 다수의 사업을 추진해 왔습니다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위에서 보실 수 있듯이 해외매출이 높습니다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임직원은 </a:t>
            </a:r>
            <a:r>
              <a:rPr lang="en-US" altLang="ko-KR" dirty="0" smtClean="0"/>
              <a:t>192</a:t>
            </a:r>
            <a:r>
              <a:rPr lang="ko-KR" altLang="en-US" dirty="0" smtClean="0"/>
              <a:t>명 정도이며</a:t>
            </a:r>
            <a:r>
              <a:rPr lang="en-US" altLang="ko-KR" dirty="0" smtClean="0"/>
              <a:t>, 2008</a:t>
            </a:r>
            <a:r>
              <a:rPr lang="ko-KR" altLang="en-US" dirty="0" smtClean="0"/>
              <a:t>년에 코스닥에 상장한 기업입니다</a:t>
            </a:r>
            <a:r>
              <a:rPr lang="en-US" altLang="ko-KR" dirty="0" smtClean="0"/>
              <a:t>.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쎄트렉아이의</a:t>
            </a:r>
            <a:r>
              <a:rPr lang="ko-KR" altLang="en-US" dirty="0" smtClean="0"/>
              <a:t> 사업영역을 간단하게 소개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우리의 핵심사업은 위성 제조업이며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위성 본체부터 </a:t>
            </a:r>
            <a:r>
              <a:rPr lang="ko-KR" altLang="en-US" dirty="0" err="1" smtClean="0"/>
              <a:t>탑재체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지상체에</a:t>
            </a:r>
            <a:r>
              <a:rPr lang="ko-KR" altLang="en-US" dirty="0" smtClean="0"/>
              <a:t> 이르기까지 위성시스템을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핵심기술을 보유하고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위성에 어떤 </a:t>
            </a:r>
            <a:r>
              <a:rPr lang="ko-KR" altLang="en-US" dirty="0" err="1" smtClean="0"/>
              <a:t>탑재체를</a:t>
            </a:r>
            <a:r>
              <a:rPr lang="ko-KR" altLang="en-US" dirty="0" smtClean="0"/>
              <a:t> 싣게 되는지에 따라 위성의 역할이 달라지게 되는데요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우리회사는 전자광학 카메라에 집중하고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카메라를 실은 지구관측 위성이 정찰 목적으로 많이 활용되다 보니 군과 관련된 방위사업으로 우리회사의 포트폴리오가 확장되었다고 보시면 되겠습니다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우리회사에서 연구개발을 통해 취득한 기술과 자원을 가지고 </a:t>
            </a:r>
            <a:r>
              <a:rPr lang="ko-KR" altLang="en-US" dirty="0" err="1" smtClean="0"/>
              <a:t>위성영샹을</a:t>
            </a:r>
            <a:r>
              <a:rPr lang="ko-KR" altLang="en-US" dirty="0" smtClean="0"/>
              <a:t> 판매하는 </a:t>
            </a:r>
            <a:r>
              <a:rPr lang="en-US" altLang="ko-KR" dirty="0" smtClean="0"/>
              <a:t>SIIS,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방사선감시기를 판매하는 </a:t>
            </a:r>
            <a:r>
              <a:rPr lang="en-US" altLang="ko-KR" baseline="0" dirty="0" smtClean="0"/>
              <a:t>SI Detection</a:t>
            </a:r>
            <a:r>
              <a:rPr lang="ko-KR" altLang="en-US" baseline="0" dirty="0" smtClean="0"/>
              <a:t>이라는 두 개의 회사가 분사하였습니다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쎄트렉아이는</a:t>
            </a:r>
            <a:r>
              <a:rPr lang="ko-KR" altLang="en-US" baseline="0" dirty="0" smtClean="0"/>
              <a:t> 지속적으로 성장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발전하는 회사임을 말씀 드립니다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Total</a:t>
            </a:r>
            <a:r>
              <a:rPr lang="en-US" altLang="ko-KR" baseline="0" dirty="0" smtClean="0"/>
              <a:t> 7142</a:t>
            </a:r>
            <a:r>
              <a:rPr lang="ko-KR" altLang="en-US" baseline="0" smtClean="0"/>
              <a:t>개의 위성</a:t>
            </a:r>
            <a:endParaRPr lang="en-US" altLang="ko-KR" dirty="0" smtClean="0"/>
          </a:p>
          <a:p>
            <a:r>
              <a:rPr lang="ko-KR" altLang="en-US" smtClean="0"/>
              <a:t>위 </a:t>
            </a:r>
            <a:r>
              <a:rPr lang="en-US" altLang="ko-KR" dirty="0" smtClean="0"/>
              <a:t>link</a:t>
            </a:r>
            <a:r>
              <a:rPr lang="ko-KR" altLang="en-US" smtClean="0"/>
              <a:t>에 가면 다양한 데이터 베이스 및 그림 들을 볼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0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상반기에 </a:t>
            </a:r>
            <a:r>
              <a:rPr lang="ko-KR" altLang="en-US" dirty="0" err="1" smtClean="0"/>
              <a:t>상시채용이</a:t>
            </a:r>
            <a:r>
              <a:rPr lang="ko-KR" altLang="en-US" dirty="0" smtClean="0"/>
              <a:t> 진행되는데</a:t>
            </a:r>
            <a:r>
              <a:rPr lang="en-US" altLang="ko-KR" dirty="0" smtClean="0"/>
              <a:t>, SW</a:t>
            </a:r>
            <a:r>
              <a:rPr lang="ko-KR" altLang="en-US" dirty="0" smtClean="0"/>
              <a:t>개발 관련 직무가 있어 마지막으로 </a:t>
            </a:r>
            <a:r>
              <a:rPr lang="ko-KR" altLang="en-US" dirty="0" err="1" smtClean="0"/>
              <a:t>저희회사</a:t>
            </a:r>
            <a:r>
              <a:rPr lang="ko-KR" altLang="en-US" dirty="0" smtClean="0"/>
              <a:t> 상반기 </a:t>
            </a:r>
            <a:r>
              <a:rPr lang="ko-KR" altLang="en-US" dirty="0" err="1" smtClean="0"/>
              <a:t>상시채용에</a:t>
            </a:r>
            <a:r>
              <a:rPr lang="ko-KR" altLang="en-US" dirty="0" smtClean="0"/>
              <a:t> 대해 간단히 </a:t>
            </a:r>
            <a:r>
              <a:rPr lang="ko-KR" altLang="en-US" dirty="0" err="1" smtClean="0"/>
              <a:t>말씀드릴까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주간 입사지원서를 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이번 </a:t>
            </a:r>
            <a:r>
              <a:rPr lang="ko-KR" altLang="en-US" baseline="0" dirty="0" err="1" smtClean="0"/>
              <a:t>상시채용에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HW </a:t>
            </a:r>
            <a:r>
              <a:rPr lang="ko-KR" altLang="en-US" baseline="0" dirty="0" smtClean="0"/>
              <a:t>분야로는 위성 및 지상시험용 전기전자 </a:t>
            </a:r>
            <a:r>
              <a:rPr lang="en-US" altLang="ko-KR" baseline="0" dirty="0" smtClean="0"/>
              <a:t>HW </a:t>
            </a:r>
            <a:r>
              <a:rPr lang="ko-KR" altLang="en-US" baseline="0" dirty="0" smtClean="0"/>
              <a:t>개발 직무가 있으며</a:t>
            </a:r>
            <a:r>
              <a:rPr lang="en-US" altLang="ko-KR" baseline="0" dirty="0" smtClean="0"/>
              <a:t>, SW </a:t>
            </a:r>
            <a:r>
              <a:rPr lang="ko-KR" altLang="en-US" baseline="0" dirty="0" smtClean="0"/>
              <a:t>분야로는 위성 </a:t>
            </a:r>
            <a:r>
              <a:rPr lang="en-US" altLang="ko-KR" baseline="0" dirty="0" smtClean="0"/>
              <a:t>SW </a:t>
            </a:r>
            <a:r>
              <a:rPr lang="ko-KR" altLang="en-US" baseline="0" dirty="0" smtClean="0"/>
              <a:t>개발 및 위성 운영 지상국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개발 직무가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저희회사</a:t>
            </a:r>
            <a:r>
              <a:rPr lang="ko-KR" altLang="en-US" baseline="0" dirty="0" smtClean="0"/>
              <a:t> 채용 홈페이지 내 온라인 지원을 해주시면 </a:t>
            </a:r>
            <a:r>
              <a:rPr lang="ko-KR" altLang="en-US" baseline="0" dirty="0" err="1" smtClean="0"/>
              <a:t>되구요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전형은 서류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온라인 인성검사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면접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채용검진 순으로 진행됩니다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 자세한 정보는 </a:t>
            </a:r>
            <a:r>
              <a:rPr lang="ko-KR" altLang="en-US" baseline="0" dirty="0" err="1" smtClean="0"/>
              <a:t>쎄트렉아이</a:t>
            </a:r>
            <a:r>
              <a:rPr lang="ko-KR" altLang="en-US" baseline="0" dirty="0" smtClean="0"/>
              <a:t> 채용 홈페이지를 통해 확인하시면 되겠습니다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8725-44C9-47E8-B3BE-A74F2EAB9F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9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2" b="5398"/>
          <a:stretch/>
        </p:blipFill>
        <p:spPr bwMode="auto">
          <a:xfrm>
            <a:off x="1" y="875210"/>
            <a:ext cx="9144000" cy="599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3077216" y="4941168"/>
            <a:ext cx="3188769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92" b="1" baseline="0"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YYYY-MM-DD/ NAME</a:t>
            </a:r>
            <a:endParaRPr lang="ko-KR" altLang="en-US" dirty="0"/>
          </a:p>
        </p:txBody>
      </p:sp>
      <p:pic>
        <p:nvPicPr>
          <p:cNvPr id="7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61" y="247949"/>
            <a:ext cx="864895" cy="6862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3"/>
          <p:cNvSpPr>
            <a:spLocks noGrp="1"/>
          </p:cNvSpPr>
          <p:nvPr>
            <p:ph type="title" hasCustomPrompt="1"/>
          </p:nvPr>
        </p:nvSpPr>
        <p:spPr>
          <a:xfrm>
            <a:off x="4514323" y="2473846"/>
            <a:ext cx="4629677" cy="1317188"/>
          </a:xfrm>
          <a:prstGeom prst="rect">
            <a:avLst/>
          </a:prstGeom>
        </p:spPr>
        <p:txBody>
          <a:bodyPr lIns="36000" tIns="0" rIns="36000" bIns="0" anchor="t" anchorCtr="0">
            <a:normAutofit/>
          </a:bodyPr>
          <a:lstStyle>
            <a:lvl1pPr marL="0" marR="0" indent="0" algn="l" defTabSz="8440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5539" b="1" kern="1200" baseline="0" dirty="0">
                <a:gradFill>
                  <a:gsLst>
                    <a:gs pos="0">
                      <a:srgbClr val="0098F2"/>
                    </a:gs>
                    <a:gs pos="100000">
                      <a:srgbClr val="005CB8"/>
                    </a:gs>
                  </a:gsLst>
                  <a:lin ang="5400000" scaled="0"/>
                </a:gradFill>
                <a:effectLst>
                  <a:reflection blurRad="25400" stA="35000" endPos="30000" dir="5400000" sy="-100000" algn="bl" rotWithShape="0"/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507294" y="3525391"/>
            <a:ext cx="4627809" cy="86409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lang="ko-KR" altLang="en-US" sz="2400" b="1" kern="1200" baseline="0" dirty="0">
                <a:solidFill>
                  <a:srgbClr val="0000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프레젠테이션 타이틀 입력텍스트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6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 b="14584"/>
          <a:stretch/>
        </p:blipFill>
        <p:spPr bwMode="auto">
          <a:xfrm>
            <a:off x="517396" y="8449"/>
            <a:ext cx="8626604" cy="79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t="24049" r="775"/>
          <a:stretch/>
        </p:blipFill>
        <p:spPr bwMode="auto">
          <a:xfrm>
            <a:off x="-70337" y="1"/>
            <a:ext cx="7760410" cy="8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84169" y="187424"/>
            <a:ext cx="8076559" cy="498922"/>
          </a:xfrm>
          <a:prstGeom prst="rect">
            <a:avLst/>
          </a:prstGeom>
        </p:spPr>
        <p:txBody>
          <a:bodyPr lIns="0" tIns="0" rIns="36000" bIns="0"/>
          <a:lstStyle>
            <a:lvl1pPr algn="l">
              <a:defRPr sz="2585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Contents 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967" y="980878"/>
            <a:ext cx="8615514" cy="532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99390">
              <a:lnSpc>
                <a:spcPct val="100000"/>
              </a:lnSpc>
              <a:spcBef>
                <a:spcPts val="554"/>
              </a:spcBef>
              <a:buFontTx/>
              <a:buBlip>
                <a:blip r:embed="rId4"/>
              </a:buBlip>
              <a:defRPr kumimoji="0" lang="ko-KR" altLang="en-US" sz="1846" b="1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32316" indent="-149542">
              <a:lnSpc>
                <a:spcPct val="100000"/>
              </a:lnSpc>
              <a:spcBef>
                <a:spcPts val="369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77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84266" indent="-262530">
              <a:lnSpc>
                <a:spcPct val="100000"/>
              </a:lnSpc>
              <a:spcBef>
                <a:spcPts val="369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292" b="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96643" indent="-232621">
              <a:lnSpc>
                <a:spcPts val="1662"/>
              </a:lnSpc>
              <a:spcBef>
                <a:spcPts val="369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108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329264" indent="-199390">
              <a:spcBef>
                <a:spcPts val="369"/>
              </a:spcBef>
              <a:defRPr kumimoji="0" lang="ko-KR" altLang="en-US" sz="1108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3-1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3-2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3-3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3-4  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3-4-1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3-4-2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9" name="Picture 3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51" y="207447"/>
            <a:ext cx="547930" cy="4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0" y="802995"/>
            <a:ext cx="9144000" cy="0"/>
          </a:xfrm>
          <a:prstGeom prst="line">
            <a:avLst/>
          </a:prstGeom>
          <a:ln w="25400">
            <a:solidFill>
              <a:srgbClr val="2CA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8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6" y="0"/>
            <a:ext cx="9148431" cy="68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3116632"/>
            <a:ext cx="8229600" cy="2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ko-KR" altLang="en-US" sz="3692" b="1" kern="1200" baseline="0" dirty="0">
                <a:solidFill>
                  <a:srgbClr val="47516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Sub Title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7847" y="188640"/>
            <a:ext cx="7311102" cy="43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46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50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51" y="207447"/>
            <a:ext cx="547930" cy="4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84170" y="196850"/>
            <a:ext cx="8003262" cy="562422"/>
          </a:xfrm>
          <a:prstGeom prst="rect">
            <a:avLst/>
          </a:prstGeom>
        </p:spPr>
        <p:txBody>
          <a:bodyPr lIns="0" tIns="0" rIns="36000" bIns="0">
            <a:normAutofit/>
          </a:bodyPr>
          <a:lstStyle>
            <a:lvl1pPr algn="l">
              <a:defRPr sz="2585" b="1" baseline="0">
                <a:solidFill>
                  <a:srgbClr val="0082EF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> (title)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76967" y="980878"/>
            <a:ext cx="8712714" cy="5377063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0" indent="199390">
              <a:lnSpc>
                <a:spcPct val="100000"/>
              </a:lnSpc>
              <a:spcBef>
                <a:spcPts val="554"/>
              </a:spcBef>
              <a:buFontTx/>
              <a:buBlip>
                <a:blip r:embed="rId4"/>
              </a:buBlip>
              <a:defRPr kumimoji="0" lang="ko-KR" altLang="en-US" sz="1846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32316" indent="-149542">
              <a:lnSpc>
                <a:spcPct val="100000"/>
              </a:lnSpc>
              <a:spcBef>
                <a:spcPts val="369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77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84266" indent="-262530">
              <a:lnSpc>
                <a:spcPct val="100000"/>
              </a:lnSpc>
              <a:spcBef>
                <a:spcPts val="369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292" b="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96643" indent="-232621">
              <a:lnSpc>
                <a:spcPct val="100000"/>
              </a:lnSpc>
              <a:spcBef>
                <a:spcPts val="369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108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329264" indent="-199390">
              <a:lnSpc>
                <a:spcPct val="100000"/>
              </a:lnSpc>
              <a:spcBef>
                <a:spcPts val="369"/>
              </a:spcBef>
              <a:defRPr kumimoji="0" lang="ko-KR" altLang="en-US" sz="1108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rgbClr val="00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3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6" y="0"/>
            <a:ext cx="9148431" cy="68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61" y="247949"/>
            <a:ext cx="864895" cy="6862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14"/>
          <p:cNvSpPr txBox="1">
            <a:spLocks/>
          </p:cNvSpPr>
          <p:nvPr/>
        </p:nvSpPr>
        <p:spPr>
          <a:xfrm>
            <a:off x="2777339" y="3068960"/>
            <a:ext cx="3589322" cy="12961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lang="ko-KR" altLang="en-US" sz="1400" b="1" kern="1200" dirty="0">
                <a:solidFill>
                  <a:schemeClr val="bg1"/>
                </a:solidFill>
                <a:latin typeface="Goudy Old Style" pitchFamily="18" charset="0"/>
                <a:ea typeface="HY헤드라인M" pitchFamily="18" charset="-127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440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ko-KR" sz="6092" b="1" kern="1200" baseline="0" dirty="0" smtClean="0">
                <a:gradFill>
                  <a:gsLst>
                    <a:gs pos="0">
                      <a:srgbClr val="0098F2"/>
                    </a:gs>
                    <a:gs pos="100000">
                      <a:srgbClr val="005CB8"/>
                    </a:gs>
                  </a:gsLst>
                  <a:lin ang="5400000" scaled="0"/>
                </a:gradFill>
                <a:effectLst>
                  <a:reflection blurRad="25400" stA="35000" endPos="30000" dir="5400000" sy="-100000" algn="bl" rotWithShape="0"/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&amp; A</a:t>
            </a:r>
            <a:endParaRPr lang="en-US" altLang="en-US" sz="6092" b="1" kern="1200" baseline="0" dirty="0">
              <a:gradFill>
                <a:gsLst>
                  <a:gs pos="0">
                    <a:srgbClr val="0098F2"/>
                  </a:gs>
                  <a:gs pos="100000">
                    <a:srgbClr val="005CB8"/>
                  </a:gs>
                </a:gsLst>
                <a:lin ang="5400000" scaled="0"/>
              </a:gradFill>
              <a:effectLst>
                <a:reflection blurRad="25400" stA="35000" endPos="30000" dir="5400000" sy="-100000" algn="bl" rotWithShape="0"/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8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7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0B31BB6-8B94-4814-91AB-58B771F4E7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8"/>
          </p:nvPr>
        </p:nvSpPr>
        <p:spPr>
          <a:xfrm>
            <a:off x="323528" y="1124744"/>
            <a:ext cx="8424936" cy="2159000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500"/>
              </a:spcAft>
              <a:buFont typeface="Wingdings" pitchFamily="2" charset="2"/>
              <a:buChar char="v"/>
              <a:defRPr lang="ko-KR" altLang="en-US" sz="16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625475" indent="-285750">
              <a:buFont typeface="Wingdings" pitchFamily="2" charset="2"/>
              <a:buChar char="§"/>
              <a:defRPr lang="ko-KR" altLang="en-US" sz="14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2pPr>
            <a:lvl3pPr marL="890588" indent="-228600">
              <a:buFont typeface="Arial" pitchFamily="34" charset="0"/>
              <a:buChar char="•"/>
              <a:defRPr lang="ko-KR" altLang="en-US" sz="12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3pPr>
            <a:lvl4pPr marL="1171575" indent="-228600">
              <a:buFont typeface="Arial" pitchFamily="34" charset="0"/>
              <a:buChar char="▫"/>
              <a:defRPr lang="ko-KR" altLang="en-US" sz="11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368650" y="332656"/>
            <a:ext cx="432656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800" b="1" kern="1100" baseline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Rix모던고딕 B" pitchFamily="18" charset="-127"/>
                <a:cs typeface="Times New Roman" pitchFamily="18" charset="0"/>
              </a:defRPr>
            </a:lvl1pPr>
          </a:lstStyle>
          <a:p>
            <a:pPr marL="0" lvl="0"/>
            <a:r>
              <a:rPr lang="en-US" altLang="ko-KR" dirty="0" smtClean="0"/>
              <a:t>INSERT TITLE (</a:t>
            </a:r>
            <a:r>
              <a:rPr lang="ko-KR" altLang="en-US" dirty="0" smtClean="0"/>
              <a:t>제목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0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"/>
          <a:stretch/>
        </p:blipFill>
        <p:spPr bwMode="auto">
          <a:xfrm>
            <a:off x="0" y="0"/>
            <a:ext cx="9144000" cy="684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연결선 18"/>
          <p:cNvCxnSpPr/>
          <p:nvPr userDrawn="1"/>
        </p:nvCxnSpPr>
        <p:spPr bwMode="auto">
          <a:xfrm>
            <a:off x="360000" y="6405711"/>
            <a:ext cx="8424000" cy="0"/>
          </a:xfrm>
          <a:prstGeom prst="line">
            <a:avLst/>
          </a:prstGeom>
          <a:solidFill>
            <a:srgbClr val="FF504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4227512" y="6472838"/>
            <a:ext cx="688975" cy="28416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0F76A0E8-096E-443D-AA57-2E94A7039795}" type="slidenum">
              <a:rPr lang="ko-KR" altLang="en-US" b="1" smtClean="0">
                <a:solidFill>
                  <a:srgbClr val="333333"/>
                </a:solidFill>
                <a:latin typeface="MS UI Gothic" panose="020B0600070205080204" pitchFamily="34" charset="-128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ko-KR" altLang="en-US" b="1" dirty="0">
              <a:solidFill>
                <a:srgbClr val="333333"/>
              </a:solidFill>
              <a:latin typeface="MS UI Gothic" panose="020B0600070205080204" pitchFamily="34" charset="-128"/>
              <a:ea typeface="맑은 고딕" panose="020B0503020000020004" pitchFamily="50" charset="-127"/>
            </a:endParaRPr>
          </a:p>
        </p:txBody>
      </p:sp>
      <p:pic>
        <p:nvPicPr>
          <p:cNvPr id="21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49" y="6481101"/>
            <a:ext cx="393204" cy="28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65762" y="1650947"/>
            <a:ext cx="8448417" cy="4679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216000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kumimoji="0" lang="ko-KR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60000" indent="-162000">
              <a:lnSpc>
                <a:spcPct val="100000"/>
              </a:lnSpc>
              <a:spcBef>
                <a:spcPts val="400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49600" indent="-284400">
              <a:lnSpc>
                <a:spcPct val="100000"/>
              </a:lnSpc>
              <a:spcBef>
                <a:spcPts val="400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188000" indent="-252000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400"/>
              </a:spcBef>
              <a:defRPr kumimoji="0" lang="ko-KR" altLang="en-US" sz="1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3" y="1160177"/>
            <a:ext cx="475528" cy="3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평행 사변형 49"/>
          <p:cNvSpPr/>
          <p:nvPr userDrawn="1"/>
        </p:nvSpPr>
        <p:spPr>
          <a:xfrm>
            <a:off x="784647" y="1160177"/>
            <a:ext cx="8107833" cy="368055"/>
          </a:xfrm>
          <a:prstGeom prst="parallelogram">
            <a:avLst>
              <a:gd name="adj" fmla="val 33627"/>
            </a:avLst>
          </a:prstGeom>
          <a:gradFill>
            <a:gsLst>
              <a:gs pos="0">
                <a:srgbClr val="22A5FE"/>
              </a:gs>
              <a:gs pos="100000">
                <a:srgbClr val="018FEF"/>
              </a:gs>
              <a:gs pos="46000">
                <a:srgbClr val="019DE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dirty="0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963882" y="1193228"/>
            <a:ext cx="7712574" cy="30215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kumimoji="1" lang="ko-KR" altLang="en-US" sz="1800" b="1" baseline="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marL="342900" lvl="0" indent="-342900" algn="just" defTabSz="995363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ko-KR" altLang="en-US" dirty="0" smtClean="0"/>
              <a:t>텍스트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86011" y="977262"/>
            <a:ext cx="8757989" cy="0"/>
          </a:xfrm>
          <a:prstGeom prst="line">
            <a:avLst/>
          </a:prstGeom>
          <a:ln w="19050">
            <a:gradFill>
              <a:gsLst>
                <a:gs pos="0">
                  <a:srgbClr val="018FE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6" y="32592"/>
            <a:ext cx="1812232" cy="1032973"/>
          </a:xfrm>
          <a:prstGeom prst="rect">
            <a:avLst/>
          </a:prstGeom>
        </p:spPr>
      </p:pic>
      <p:sp>
        <p:nvSpPr>
          <p:cNvPr id="15" name="제목 13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7488832" cy="6494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ko-KR" altLang="en-US" sz="3000" b="1" kern="1200" dirty="0">
                <a:solidFill>
                  <a:srgbClr val="002D7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83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 b="14584"/>
          <a:stretch/>
        </p:blipFill>
        <p:spPr bwMode="auto">
          <a:xfrm>
            <a:off x="517396" y="8449"/>
            <a:ext cx="8626604" cy="79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t="24049" r="775"/>
          <a:stretch/>
        </p:blipFill>
        <p:spPr bwMode="auto">
          <a:xfrm>
            <a:off x="-70337" y="1"/>
            <a:ext cx="7760410" cy="8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84169" y="187424"/>
            <a:ext cx="8076559" cy="498922"/>
          </a:xfrm>
          <a:prstGeom prst="rect">
            <a:avLst/>
          </a:prstGeom>
        </p:spPr>
        <p:txBody>
          <a:bodyPr lIns="0" tIns="0" rIns="36000" bIns="0"/>
          <a:lstStyle>
            <a:lvl1pPr algn="l">
              <a:defRPr sz="2585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Contents 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967" y="980878"/>
            <a:ext cx="8615514" cy="532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99390">
              <a:lnSpc>
                <a:spcPct val="100000"/>
              </a:lnSpc>
              <a:spcBef>
                <a:spcPts val="554"/>
              </a:spcBef>
              <a:buFontTx/>
              <a:buBlip>
                <a:blip r:embed="rId4"/>
              </a:buBlip>
              <a:defRPr kumimoji="0" lang="ko-KR" altLang="en-US" sz="1846" b="1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32316" indent="-149542">
              <a:lnSpc>
                <a:spcPct val="100000"/>
              </a:lnSpc>
              <a:spcBef>
                <a:spcPts val="369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77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84266" indent="-262530">
              <a:lnSpc>
                <a:spcPct val="100000"/>
              </a:lnSpc>
              <a:spcBef>
                <a:spcPts val="369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292" b="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96643" indent="-232621">
              <a:lnSpc>
                <a:spcPts val="1662"/>
              </a:lnSpc>
              <a:spcBef>
                <a:spcPts val="369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108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329264" indent="-199390">
              <a:spcBef>
                <a:spcPts val="369"/>
              </a:spcBef>
              <a:defRPr kumimoji="0" lang="ko-KR" altLang="en-US" sz="1108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3-1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3-2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3-3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3-4  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3-4-1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3-4-2</a:t>
            </a:r>
          </a:p>
          <a:p>
            <a:pPr lvl="0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9" name="Picture 3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51" y="207447"/>
            <a:ext cx="547930" cy="4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0" y="802995"/>
            <a:ext cx="9144000" cy="0"/>
          </a:xfrm>
          <a:prstGeom prst="line">
            <a:avLst/>
          </a:prstGeom>
          <a:ln w="25400">
            <a:solidFill>
              <a:srgbClr val="2CA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6" y="0"/>
            <a:ext cx="9148431" cy="68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3116632"/>
            <a:ext cx="8229600" cy="2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ko-KR" altLang="en-US" sz="3692" b="1" kern="1200" baseline="0" dirty="0">
                <a:solidFill>
                  <a:srgbClr val="47516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Sub Title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7847" y="188640"/>
            <a:ext cx="7311102" cy="43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46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3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51" y="207447"/>
            <a:ext cx="547930" cy="4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84170" y="196850"/>
            <a:ext cx="8003262" cy="562422"/>
          </a:xfrm>
          <a:prstGeom prst="rect">
            <a:avLst/>
          </a:prstGeom>
        </p:spPr>
        <p:txBody>
          <a:bodyPr lIns="0" tIns="0" rIns="36000" bIns="0">
            <a:normAutofit/>
          </a:bodyPr>
          <a:lstStyle>
            <a:lvl1pPr algn="l">
              <a:defRPr sz="2585" b="1" baseline="0">
                <a:solidFill>
                  <a:srgbClr val="0082EF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> (title)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76967" y="980878"/>
            <a:ext cx="8712714" cy="5377063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0" indent="199390">
              <a:lnSpc>
                <a:spcPct val="100000"/>
              </a:lnSpc>
              <a:spcBef>
                <a:spcPts val="554"/>
              </a:spcBef>
              <a:buFontTx/>
              <a:buBlip>
                <a:blip r:embed="rId4"/>
              </a:buBlip>
              <a:defRPr kumimoji="0" lang="ko-KR" altLang="en-US" sz="1846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32316" indent="-149542">
              <a:lnSpc>
                <a:spcPct val="100000"/>
              </a:lnSpc>
              <a:spcBef>
                <a:spcPts val="369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77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84266" indent="-262530">
              <a:lnSpc>
                <a:spcPct val="100000"/>
              </a:lnSpc>
              <a:spcBef>
                <a:spcPts val="369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292" b="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96643" indent="-232621">
              <a:lnSpc>
                <a:spcPct val="100000"/>
              </a:lnSpc>
              <a:spcBef>
                <a:spcPts val="369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108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329264" indent="-199390">
              <a:lnSpc>
                <a:spcPct val="100000"/>
              </a:lnSpc>
              <a:spcBef>
                <a:spcPts val="369"/>
              </a:spcBef>
              <a:defRPr kumimoji="0" lang="ko-KR" altLang="en-US" sz="1108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rgbClr val="00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7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6" y="0"/>
            <a:ext cx="9148431" cy="686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61" y="247949"/>
            <a:ext cx="864895" cy="6862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14"/>
          <p:cNvSpPr txBox="1">
            <a:spLocks/>
          </p:cNvSpPr>
          <p:nvPr/>
        </p:nvSpPr>
        <p:spPr>
          <a:xfrm>
            <a:off x="2777339" y="3068960"/>
            <a:ext cx="3589322" cy="12961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lang="ko-KR" altLang="en-US" sz="1400" b="1" kern="1200" dirty="0">
                <a:solidFill>
                  <a:schemeClr val="bg1"/>
                </a:solidFill>
                <a:latin typeface="Goudy Old Style" pitchFamily="18" charset="0"/>
                <a:ea typeface="HY헤드라인M" pitchFamily="18" charset="-127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440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ko-KR" sz="6092" b="1" kern="1200" baseline="0" dirty="0" smtClean="0">
                <a:gradFill>
                  <a:gsLst>
                    <a:gs pos="0">
                      <a:srgbClr val="0098F2"/>
                    </a:gs>
                    <a:gs pos="100000">
                      <a:srgbClr val="005CB8"/>
                    </a:gs>
                  </a:gsLst>
                  <a:lin ang="5400000" scaled="0"/>
                </a:gradFill>
                <a:effectLst>
                  <a:reflection blurRad="25400" stA="35000" endPos="30000" dir="5400000" sy="-100000" algn="bl" rotWithShape="0"/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&amp; A</a:t>
            </a:r>
            <a:endParaRPr lang="en-US" altLang="en-US" sz="6092" b="1" kern="1200" baseline="0" dirty="0">
              <a:gradFill>
                <a:gsLst>
                  <a:gs pos="0">
                    <a:srgbClr val="0098F2"/>
                  </a:gs>
                  <a:gs pos="100000">
                    <a:srgbClr val="005CB8"/>
                  </a:gs>
                </a:gsLst>
                <a:lin ang="5400000" scaled="0"/>
              </a:gradFill>
              <a:effectLst>
                <a:reflection blurRad="25400" stA="35000" endPos="30000" dir="5400000" sy="-100000" algn="bl" rotWithShape="0"/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32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0B31BB6-8B94-4814-91AB-58B771F4E7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8"/>
          </p:nvPr>
        </p:nvSpPr>
        <p:spPr>
          <a:xfrm>
            <a:off x="323528" y="1124744"/>
            <a:ext cx="8424936" cy="2159000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500"/>
              </a:spcAft>
              <a:buFont typeface="Wingdings" pitchFamily="2" charset="2"/>
              <a:buChar char="v"/>
              <a:defRPr lang="ko-KR" altLang="en-US" sz="16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625475" indent="-285750">
              <a:buFont typeface="Wingdings" pitchFamily="2" charset="2"/>
              <a:buChar char="§"/>
              <a:defRPr lang="ko-KR" altLang="en-US" sz="14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2pPr>
            <a:lvl3pPr marL="890588" indent="-228600">
              <a:buFont typeface="Arial" pitchFamily="34" charset="0"/>
              <a:buChar char="•"/>
              <a:defRPr lang="ko-KR" altLang="en-US" sz="12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3pPr>
            <a:lvl4pPr marL="1171575" indent="-228600">
              <a:buFont typeface="Arial" pitchFamily="34" charset="0"/>
              <a:buChar char="▫"/>
              <a:defRPr lang="ko-KR" altLang="en-US" sz="1100" b="0" kern="1200" baseline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Rix모던고딕 M" pitchFamily="18" charset="-127"/>
                <a:cs typeface="Arial" pitchFamily="34" charset="0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368650" y="332656"/>
            <a:ext cx="432656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800" b="1" kern="1100" baseline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Rix모던고딕 B" pitchFamily="18" charset="-127"/>
                <a:cs typeface="Times New Roman" pitchFamily="18" charset="0"/>
              </a:defRPr>
            </a:lvl1pPr>
          </a:lstStyle>
          <a:p>
            <a:pPr marL="0" lvl="0"/>
            <a:r>
              <a:rPr lang="en-US" altLang="ko-KR" dirty="0" smtClean="0"/>
              <a:t>INSERT TITLE (</a:t>
            </a:r>
            <a:r>
              <a:rPr lang="ko-KR" altLang="en-US" dirty="0" smtClean="0"/>
              <a:t>제목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5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"/>
          <a:stretch/>
        </p:blipFill>
        <p:spPr bwMode="auto">
          <a:xfrm>
            <a:off x="0" y="0"/>
            <a:ext cx="9144000" cy="684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연결선 18"/>
          <p:cNvCxnSpPr/>
          <p:nvPr userDrawn="1"/>
        </p:nvCxnSpPr>
        <p:spPr bwMode="auto">
          <a:xfrm>
            <a:off x="360000" y="6405711"/>
            <a:ext cx="8424000" cy="0"/>
          </a:xfrm>
          <a:prstGeom prst="line">
            <a:avLst/>
          </a:prstGeom>
          <a:solidFill>
            <a:srgbClr val="FF504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4227512" y="6472838"/>
            <a:ext cx="688975" cy="28416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0F76A0E8-096E-443D-AA57-2E94A7039795}" type="slidenum">
              <a:rPr lang="ko-KR" altLang="en-US" b="1" smtClean="0">
                <a:solidFill>
                  <a:srgbClr val="333333"/>
                </a:solidFill>
                <a:latin typeface="MS UI Gothic" panose="020B0600070205080204" pitchFamily="34" charset="-128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ko-KR" altLang="en-US" b="1" dirty="0">
              <a:solidFill>
                <a:srgbClr val="333333"/>
              </a:solidFill>
              <a:latin typeface="MS UI Gothic" panose="020B0600070205080204" pitchFamily="34" charset="-128"/>
              <a:ea typeface="맑은 고딕" panose="020B0503020000020004" pitchFamily="50" charset="-127"/>
            </a:endParaRPr>
          </a:p>
        </p:txBody>
      </p:sp>
      <p:pic>
        <p:nvPicPr>
          <p:cNvPr id="21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49" y="6481101"/>
            <a:ext cx="393204" cy="28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65762" y="1650947"/>
            <a:ext cx="8448417" cy="4679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216000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kumimoji="0" lang="ko-KR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60000" indent="-162000">
              <a:lnSpc>
                <a:spcPct val="100000"/>
              </a:lnSpc>
              <a:spcBef>
                <a:spcPts val="400"/>
              </a:spcBef>
              <a:buClr>
                <a:srgbClr val="777777"/>
              </a:buClr>
              <a:buSzPct val="90000"/>
              <a:buFont typeface="Wingdings" panose="05000000000000000000" pitchFamily="2" charset="2"/>
              <a:buChar char="§"/>
              <a:defRPr kumimoji="0" lang="ko-KR" altLang="en-US" sz="1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49600" indent="-284400">
              <a:lnSpc>
                <a:spcPct val="100000"/>
              </a:lnSpc>
              <a:spcBef>
                <a:spcPts val="400"/>
              </a:spcBef>
              <a:buSzPct val="80000"/>
              <a:buFont typeface="맑은 고딕" panose="020B0503020000020004" pitchFamily="50" charset="-127"/>
              <a:buChar char="▷"/>
              <a:defRPr kumimoji="0"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188000" indent="-252000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u"/>
              <a:defRPr kumimoji="0" lang="ko-KR" altLang="en-US" sz="1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400"/>
              </a:spcBef>
              <a:defRPr kumimoji="0" lang="ko-KR" altLang="en-US" sz="1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3" y="1160177"/>
            <a:ext cx="475528" cy="3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평행 사변형 49"/>
          <p:cNvSpPr/>
          <p:nvPr userDrawn="1"/>
        </p:nvSpPr>
        <p:spPr>
          <a:xfrm>
            <a:off x="784647" y="1160177"/>
            <a:ext cx="8107833" cy="368055"/>
          </a:xfrm>
          <a:prstGeom prst="parallelogram">
            <a:avLst>
              <a:gd name="adj" fmla="val 33627"/>
            </a:avLst>
          </a:prstGeom>
          <a:gradFill>
            <a:gsLst>
              <a:gs pos="0">
                <a:srgbClr val="22A5FE"/>
              </a:gs>
              <a:gs pos="100000">
                <a:srgbClr val="018FEF"/>
              </a:gs>
              <a:gs pos="46000">
                <a:srgbClr val="019DE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dirty="0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963882" y="1193228"/>
            <a:ext cx="7712574" cy="30215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kumimoji="1" lang="ko-KR" altLang="en-US" sz="1800" b="1" baseline="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marL="342900" lvl="0" indent="-342900" algn="just" defTabSz="995363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ko-KR" altLang="en-US" dirty="0" smtClean="0"/>
              <a:t>텍스트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86011" y="977262"/>
            <a:ext cx="8757989" cy="0"/>
          </a:xfrm>
          <a:prstGeom prst="line">
            <a:avLst/>
          </a:prstGeom>
          <a:ln w="19050">
            <a:gradFill>
              <a:gsLst>
                <a:gs pos="0">
                  <a:srgbClr val="018FE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6" y="32592"/>
            <a:ext cx="1812232" cy="1032973"/>
          </a:xfrm>
          <a:prstGeom prst="rect">
            <a:avLst/>
          </a:prstGeom>
        </p:spPr>
      </p:pic>
      <p:sp>
        <p:nvSpPr>
          <p:cNvPr id="15" name="제목 13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7488832" cy="6494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ko-KR" altLang="en-US" sz="3000" b="1" kern="1200" dirty="0">
                <a:solidFill>
                  <a:srgbClr val="002D7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42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2" b="5398"/>
          <a:stretch/>
        </p:blipFill>
        <p:spPr bwMode="auto">
          <a:xfrm>
            <a:off x="1" y="875210"/>
            <a:ext cx="9144000" cy="599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3077216" y="4941168"/>
            <a:ext cx="3188769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92" b="1" baseline="0"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YYYY-MM-DD/ NAME</a:t>
            </a:r>
            <a:endParaRPr lang="ko-KR" altLang="en-US" dirty="0"/>
          </a:p>
        </p:txBody>
      </p:sp>
      <p:pic>
        <p:nvPicPr>
          <p:cNvPr id="7" name="Picture 2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61" y="247949"/>
            <a:ext cx="864895" cy="6862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3"/>
          <p:cNvSpPr>
            <a:spLocks noGrp="1"/>
          </p:cNvSpPr>
          <p:nvPr>
            <p:ph type="title" hasCustomPrompt="1"/>
          </p:nvPr>
        </p:nvSpPr>
        <p:spPr>
          <a:xfrm>
            <a:off x="4514323" y="2473846"/>
            <a:ext cx="4629677" cy="1317188"/>
          </a:xfrm>
          <a:prstGeom prst="rect">
            <a:avLst/>
          </a:prstGeom>
        </p:spPr>
        <p:txBody>
          <a:bodyPr lIns="36000" tIns="0" rIns="36000" bIns="0" anchor="t" anchorCtr="0">
            <a:normAutofit/>
          </a:bodyPr>
          <a:lstStyle>
            <a:lvl1pPr marL="0" marR="0" indent="0" algn="l" defTabSz="8440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5539" b="1" kern="1200" baseline="0" dirty="0">
                <a:gradFill>
                  <a:gsLst>
                    <a:gs pos="0">
                      <a:srgbClr val="0098F2"/>
                    </a:gs>
                    <a:gs pos="100000">
                      <a:srgbClr val="005CB8"/>
                    </a:gs>
                  </a:gsLst>
                  <a:lin ang="5400000" scaled="0"/>
                </a:gradFill>
                <a:effectLst>
                  <a:reflection blurRad="25400" stA="35000" endPos="30000" dir="5400000" sy="-100000" algn="bl" rotWithShape="0"/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507294" y="3525391"/>
            <a:ext cx="4627809" cy="86409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lang="ko-KR" altLang="en-US" sz="2400" b="1" kern="1200" baseline="0" dirty="0">
                <a:solidFill>
                  <a:srgbClr val="0000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프레젠테이션 타이틀 입력텍스트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/>
        </p:nvSpPr>
        <p:spPr>
          <a:xfrm>
            <a:off x="8389441" y="6556618"/>
            <a:ext cx="635977" cy="28416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fld id="{0F76A0E8-096E-443D-AA57-2E94A7039795}" type="slidenum">
              <a:rPr lang="ko-KR" altLang="en-US" sz="1108" smtClean="0">
                <a:solidFill>
                  <a:srgbClr val="333333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endParaRPr lang="ko-KR" altLang="en-US" sz="1108" dirty="0">
              <a:solidFill>
                <a:srgbClr val="333333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4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/>
        </p:nvSpPr>
        <p:spPr>
          <a:xfrm>
            <a:off x="8389441" y="6556618"/>
            <a:ext cx="635977" cy="28416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fld id="{0F76A0E8-096E-443D-AA57-2E94A7039795}" type="slidenum">
              <a:rPr lang="ko-KR" altLang="en-US" sz="1108" smtClean="0">
                <a:solidFill>
                  <a:srgbClr val="333333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endParaRPr lang="ko-KR" altLang="en-US" sz="1108" dirty="0">
              <a:solidFill>
                <a:srgbClr val="333333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51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4.png"/><Relationship Id="rId18" Type="http://schemas.microsoft.com/office/2007/relationships/hdphoto" Target="../media/hdphoto7.wdp"/><Relationship Id="rId26" Type="http://schemas.openxmlformats.org/officeDocument/2006/relationships/image" Target="../media/image33.jpeg"/><Relationship Id="rId3" Type="http://schemas.openxmlformats.org/officeDocument/2006/relationships/image" Target="../media/image18.jpeg"/><Relationship Id="rId21" Type="http://schemas.microsoft.com/office/2007/relationships/hdphoto" Target="../media/hdphoto8.wdp"/><Relationship Id="rId7" Type="http://schemas.openxmlformats.org/officeDocument/2006/relationships/image" Target="../media/image20.jpeg"/><Relationship Id="rId12" Type="http://schemas.microsoft.com/office/2007/relationships/hdphoto" Target="../media/hdphoto4.wdp"/><Relationship Id="rId17" Type="http://schemas.openxmlformats.org/officeDocument/2006/relationships/image" Target="../media/image26.jpe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23.png"/><Relationship Id="rId24" Type="http://schemas.openxmlformats.org/officeDocument/2006/relationships/image" Target="../media/image31.jpe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10" Type="http://schemas.microsoft.com/office/2007/relationships/hdphoto" Target="../media/hdphoto3.wdp"/><Relationship Id="rId19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microsoft.com/office/2007/relationships/hdphoto" Target="../media/hdphoto5.wdp"/><Relationship Id="rId22" Type="http://schemas.openxmlformats.org/officeDocument/2006/relationships/image" Target="../media/image29.jpeg"/><Relationship Id="rId27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2016-03-16</a:t>
            </a:r>
          </a:p>
          <a:p>
            <a:r>
              <a:rPr lang="ko-KR" altLang="en-US" dirty="0" smtClean="0"/>
              <a:t>박형식 선임 연구원</a:t>
            </a:r>
            <a:endParaRPr lang="en-US" altLang="ko-KR" dirty="0" smtClean="0"/>
          </a:p>
          <a:p>
            <a:r>
              <a:rPr lang="en-US" altLang="ko-KR" dirty="0" smtClean="0"/>
              <a:t>(hspark@satreci.com)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smtClean="0"/>
              <a:t>최신 컴퓨터 특강</a:t>
            </a:r>
            <a:endParaRPr lang="ko-KR" altLang="en-US" sz="4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인공위성 소프트웨어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 </a:t>
            </a:r>
            <a:r>
              <a:rPr lang="ko-KR" altLang="en-US" smtClean="0"/>
              <a:t>인공위성 </a:t>
            </a:r>
            <a:r>
              <a:rPr lang="en-US" altLang="ko-KR" dirty="0" smtClean="0"/>
              <a:t>Model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9" y="1484784"/>
            <a:ext cx="5616624" cy="4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 </a:t>
            </a:r>
            <a:r>
              <a:rPr lang="ko-KR" altLang="en-US" smtClean="0"/>
              <a:t>인공위성 </a:t>
            </a:r>
            <a:r>
              <a:rPr lang="en-US" altLang="ko-KR" dirty="0" smtClean="0"/>
              <a:t>Module Block Diagram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50269" cy="42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인공위성 </a:t>
            </a:r>
            <a:r>
              <a:rPr lang="en-US" altLang="ko-KR" dirty="0" smtClean="0"/>
              <a:t>SW Block diagram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2" y="1628800"/>
            <a:ext cx="8783384" cy="43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14037392"/>
              </p:ext>
            </p:extLst>
          </p:nvPr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 위성의 기능별 구성</a:t>
            </a:r>
            <a:r>
              <a:rPr lang="en-US" altLang="ko-KR" dirty="0"/>
              <a:t> </a:t>
            </a:r>
            <a:r>
              <a:rPr lang="ko-KR" altLang="en-US" smtClean="0"/>
              <a:t>및 역할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73951713"/>
              </p:ext>
            </p:extLst>
          </p:nvPr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위성의 기능별 구성</a:t>
            </a:r>
            <a:r>
              <a:rPr lang="en-US" altLang="ko-KR" dirty="0"/>
              <a:t> </a:t>
            </a:r>
            <a:r>
              <a:rPr lang="ko-KR" altLang="en-US"/>
              <a:t>및 </a:t>
            </a:r>
            <a:r>
              <a:rPr lang="ko-KR" altLang="en-US" smtClean="0"/>
              <a:t>역할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 위성 개발 과정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 별 위성 모델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64911715"/>
              </p:ext>
            </p:extLst>
          </p:nvPr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5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Thermal Cycling Test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63" y="980878"/>
            <a:ext cx="8326322" cy="538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9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AIT (Assembly Integration Test)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8" y="974330"/>
            <a:ext cx="5553312" cy="53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위성 </a:t>
            </a:r>
            <a:r>
              <a:rPr lang="en-US" altLang="ko-KR" dirty="0" smtClean="0"/>
              <a:t>SW </a:t>
            </a:r>
            <a:r>
              <a:rPr lang="ko-KR" altLang="en-US" smtClean="0"/>
              <a:t>팀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회사 소개</a:t>
            </a:r>
            <a:endParaRPr lang="en-US" altLang="ko-KR" dirty="0" smtClean="0"/>
          </a:p>
          <a:p>
            <a:r>
              <a:rPr lang="ko-KR" altLang="en-US" dirty="0" smtClean="0"/>
              <a:t>인공위성 분류 및 최근 동향</a:t>
            </a:r>
            <a:endParaRPr lang="en-US" altLang="ko-KR" dirty="0" smtClean="0"/>
          </a:p>
          <a:p>
            <a:r>
              <a:rPr lang="en-US" altLang="ko-KR" dirty="0" smtClean="0"/>
              <a:t>SI Satellite </a:t>
            </a:r>
            <a:r>
              <a:rPr lang="ko-KR" altLang="en-US" smtClean="0"/>
              <a:t>의 구성</a:t>
            </a:r>
            <a:endParaRPr lang="en-US" altLang="ko-KR" dirty="0" smtClean="0"/>
          </a:p>
          <a:p>
            <a:r>
              <a:rPr lang="en-US" altLang="ko-KR" dirty="0" smtClean="0"/>
              <a:t>SI Satellite </a:t>
            </a:r>
            <a:r>
              <a:rPr lang="ko-KR" altLang="en-US" smtClean="0"/>
              <a:t>개발 과정</a:t>
            </a:r>
            <a:endParaRPr lang="en-US" altLang="ko-KR" dirty="0" smtClean="0"/>
          </a:p>
          <a:p>
            <a:r>
              <a:rPr lang="ko-KR" altLang="en-US" dirty="0" smtClean="0"/>
              <a:t>위성 소프트웨어 팀 소개</a:t>
            </a:r>
            <a:endParaRPr lang="en-US" altLang="ko-KR" dirty="0" smtClean="0"/>
          </a:p>
          <a:p>
            <a:r>
              <a:rPr lang="ko-KR" altLang="en-US" dirty="0" smtClean="0"/>
              <a:t>질의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9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위성 </a:t>
            </a:r>
            <a:r>
              <a:rPr lang="en-US" altLang="ko-KR" dirty="0" smtClean="0"/>
              <a:t>SW</a:t>
            </a:r>
            <a:r>
              <a:rPr lang="ko-KR" altLang="en-US" smtClean="0"/>
              <a:t>팀 구성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3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팀내</a:t>
            </a:r>
            <a:r>
              <a:rPr lang="ko-KR" altLang="en-US" dirty="0" smtClean="0"/>
              <a:t> 업무 진행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0" y="980878"/>
            <a:ext cx="8688238" cy="511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상반기 상시 채용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쎄트렉아이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상반기 </a:t>
            </a:r>
            <a:r>
              <a:rPr lang="ko-KR" altLang="en-US" dirty="0" err="1" smtClean="0"/>
              <a:t>상시채용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모집기간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14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~2016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/ 4</a:t>
            </a:r>
            <a:r>
              <a:rPr lang="ko-KR" altLang="en-US" sz="1800" dirty="0" smtClean="0"/>
              <a:t>주</a:t>
            </a:r>
            <a:endParaRPr lang="en-US" altLang="ko-KR" sz="1800" dirty="0" smtClean="0"/>
          </a:p>
          <a:p>
            <a:pPr marL="198000" lvl="1" indent="0">
              <a:buNone/>
            </a:pPr>
            <a:endParaRPr lang="en-US" altLang="ko-KR" sz="1800" dirty="0" smtClean="0"/>
          </a:p>
          <a:p>
            <a:r>
              <a:rPr lang="ko-KR" altLang="en-US" dirty="0" smtClean="0"/>
              <a:t>모집분야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HW </a:t>
            </a:r>
            <a:r>
              <a:rPr lang="ko-KR" altLang="en-US" sz="1600" dirty="0" smtClean="0"/>
              <a:t>분야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위성 및 지상시험용 전기전자 </a:t>
            </a:r>
            <a:r>
              <a:rPr lang="en-US" altLang="ko-KR" sz="1600" b="0" dirty="0" smtClean="0"/>
              <a:t>HW </a:t>
            </a:r>
            <a:r>
              <a:rPr lang="ko-KR" altLang="en-US" sz="1600" b="0" dirty="0" smtClean="0"/>
              <a:t>개발 직무</a:t>
            </a:r>
            <a:endParaRPr lang="en-US" altLang="ko-KR" sz="1600" b="0" dirty="0" smtClean="0"/>
          </a:p>
          <a:p>
            <a:pPr lvl="1"/>
            <a:r>
              <a:rPr lang="en-US" altLang="ko-KR" sz="1600" dirty="0" smtClean="0"/>
              <a:t>SW  </a:t>
            </a:r>
            <a:r>
              <a:rPr lang="ko-KR" altLang="en-US" sz="1600" dirty="0" smtClean="0"/>
              <a:t>분야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위성 </a:t>
            </a:r>
            <a:r>
              <a:rPr lang="en-US" altLang="ko-KR" sz="1600" b="0" dirty="0" smtClean="0"/>
              <a:t>SW </a:t>
            </a:r>
            <a:r>
              <a:rPr lang="ko-KR" altLang="en-US" sz="1600" b="0" dirty="0" smtClean="0"/>
              <a:t>개발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직무</a:t>
            </a:r>
            <a:endParaRPr lang="en-US" altLang="ko-KR" sz="1600" b="0" dirty="0" smtClean="0"/>
          </a:p>
          <a:p>
            <a:pPr marL="198000" lvl="1" indent="0">
              <a:buNone/>
            </a:pPr>
            <a:r>
              <a:rPr lang="en-US" altLang="ko-KR" sz="1600" b="0" dirty="0" smtClean="0"/>
              <a:t>                - </a:t>
            </a:r>
            <a:r>
              <a:rPr lang="ko-KR" altLang="en-US" sz="1600" b="0" dirty="0" smtClean="0"/>
              <a:t>위성 운영 및 영상 수신처리 지상국 </a:t>
            </a:r>
            <a:r>
              <a:rPr lang="en-US" altLang="ko-KR" sz="1600" b="0" dirty="0" smtClean="0"/>
              <a:t>SW </a:t>
            </a:r>
            <a:r>
              <a:rPr lang="ko-KR" altLang="en-US" sz="1600" b="0" dirty="0" smtClean="0"/>
              <a:t>개발 직무</a:t>
            </a:r>
            <a:endParaRPr lang="en-US" altLang="ko-KR" sz="1600" b="0" dirty="0"/>
          </a:p>
          <a:p>
            <a:pPr lvl="1"/>
            <a:endParaRPr lang="en-US" altLang="ko-KR" dirty="0" smtClean="0"/>
          </a:p>
          <a:p>
            <a:pPr marL="0" lvl="1" indent="216000">
              <a:spcBef>
                <a:spcPts val="600"/>
              </a:spcBef>
              <a:buBlip>
                <a:blip r:embed="rId3"/>
              </a:buBlip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지원 방법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ko-KR" sz="1800" dirty="0" smtClean="0"/>
              <a:t>서류접수</a:t>
            </a:r>
            <a:endParaRPr lang="ko-KR" altLang="ko-KR" sz="1800" dirty="0"/>
          </a:p>
          <a:p>
            <a:pPr lvl="2"/>
            <a:r>
              <a:rPr lang="ko-KR" altLang="ko-KR" sz="1800" dirty="0">
                <a:solidFill>
                  <a:srgbClr val="FF0000"/>
                </a:solidFill>
              </a:rPr>
              <a:t>당사 채용 홈페이지 내 해당공고 </a:t>
            </a:r>
            <a:r>
              <a:rPr lang="en-US" altLang="ko-KR" sz="1800" dirty="0">
                <a:solidFill>
                  <a:srgbClr val="FF0000"/>
                </a:solidFill>
              </a:rPr>
              <a:t>On-line </a:t>
            </a:r>
            <a:r>
              <a:rPr lang="ko-KR" altLang="ko-KR" sz="1800" dirty="0" smtClean="0">
                <a:solidFill>
                  <a:srgbClr val="FF0000"/>
                </a:solidFill>
              </a:rPr>
              <a:t>지원</a:t>
            </a:r>
            <a:endParaRPr lang="ko-KR" altLang="ko-KR" sz="1800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전형절차</a:t>
            </a:r>
            <a:endParaRPr lang="en-US" altLang="ko-KR" dirty="0" smtClean="0"/>
          </a:p>
          <a:p>
            <a:pPr lvl="1"/>
            <a:r>
              <a:rPr lang="ko-KR" altLang="en-US" sz="1800" b="0" dirty="0"/>
              <a:t>서류접수 </a:t>
            </a:r>
            <a:r>
              <a:rPr lang="en-US" altLang="ko-KR" sz="1800" b="0" dirty="0"/>
              <a:t>-&gt; on-line </a:t>
            </a:r>
            <a:r>
              <a:rPr lang="ko-KR" altLang="en-US" sz="1800" b="0" dirty="0"/>
              <a:t>인성검사 </a:t>
            </a:r>
            <a:r>
              <a:rPr lang="en-US" altLang="ko-KR" sz="1800" b="0" dirty="0"/>
              <a:t>-&gt; 1,2</a:t>
            </a:r>
            <a:r>
              <a:rPr lang="ko-KR" altLang="en-US" sz="1800" b="0" dirty="0"/>
              <a:t>차 면접 </a:t>
            </a:r>
            <a:r>
              <a:rPr lang="en-US" altLang="ko-KR" sz="1800" b="0" dirty="0"/>
              <a:t>-&gt; </a:t>
            </a:r>
            <a:r>
              <a:rPr lang="ko-KR" altLang="en-US" sz="1800" b="0" dirty="0"/>
              <a:t>채용검진 </a:t>
            </a:r>
            <a:r>
              <a:rPr lang="en-US" altLang="ko-KR" sz="1800" b="0" dirty="0"/>
              <a:t>-&gt; </a:t>
            </a:r>
            <a:r>
              <a:rPr lang="ko-KR" altLang="en-US" sz="1800" b="0" dirty="0"/>
              <a:t>입사</a:t>
            </a:r>
            <a:endParaRPr lang="en-US" altLang="ko-KR" sz="1800" b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431925" y="1193800"/>
            <a:ext cx="7712075" cy="301625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상반기 </a:t>
            </a:r>
            <a:r>
              <a:rPr lang="ko-KR" altLang="en-US" dirty="0" err="1" smtClean="0"/>
              <a:t>상시채용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6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latin typeface="+mn-ea"/>
              </a:rPr>
              <a:t>쎄트렉아이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smtClean="0">
                <a:latin typeface="+mn-ea"/>
              </a:rPr>
              <a:t>개요</a:t>
            </a:r>
            <a:endParaRPr lang="ko-KR" altLang="en-US"/>
          </a:p>
        </p:txBody>
      </p:sp>
      <p:sp>
        <p:nvSpPr>
          <p:cNvPr id="5" name="AutoShape 703"/>
          <p:cNvSpPr>
            <a:spLocks noChangeArrowheads="1"/>
          </p:cNvSpPr>
          <p:nvPr/>
        </p:nvSpPr>
        <p:spPr bwMode="auto">
          <a:xfrm>
            <a:off x="395536" y="3789040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2008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월 코스닥 상장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700"/>
          <p:cNvSpPr>
            <a:spLocks noChangeArrowheads="1"/>
          </p:cNvSpPr>
          <p:nvPr/>
        </p:nvSpPr>
        <p:spPr bwMode="auto">
          <a:xfrm>
            <a:off x="402981" y="1628800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국내유일의 위성 시스템 개발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수출 기업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701"/>
          <p:cNvSpPr>
            <a:spLocks noChangeArrowheads="1"/>
          </p:cNvSpPr>
          <p:nvPr/>
        </p:nvSpPr>
        <p:spPr bwMode="auto">
          <a:xfrm>
            <a:off x="395536" y="2060848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개 이상의 국내외 우주프로그램 참여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02"/>
          <p:cNvSpPr>
            <a:spLocks noChangeArrowheads="1"/>
          </p:cNvSpPr>
          <p:nvPr/>
        </p:nvSpPr>
        <p:spPr bwMode="auto">
          <a:xfrm>
            <a:off x="395536" y="2492896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indent="-357188">
              <a:spcAft>
                <a:spcPts val="600"/>
              </a:spcAft>
            </a:pP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누적 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수주액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: 2,631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억원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해외 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수주액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: 1,674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억원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, 64%)</a:t>
            </a:r>
          </a:p>
        </p:txBody>
      </p:sp>
      <p:sp>
        <p:nvSpPr>
          <p:cNvPr id="10" name="AutoShape 703"/>
          <p:cNvSpPr>
            <a:spLocks noChangeArrowheads="1"/>
          </p:cNvSpPr>
          <p:nvPr/>
        </p:nvSpPr>
        <p:spPr bwMode="auto">
          <a:xfrm>
            <a:off x="402981" y="3356992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전임직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직원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: 192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명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700"/>
          <p:cNvSpPr>
            <a:spLocks noChangeArrowheads="1"/>
          </p:cNvSpPr>
          <p:nvPr/>
        </p:nvSpPr>
        <p:spPr bwMode="auto">
          <a:xfrm>
            <a:off x="395536" y="1196752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1999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월 창업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03"/>
          <p:cNvSpPr>
            <a:spLocks noChangeArrowheads="1"/>
          </p:cNvSpPr>
          <p:nvPr/>
        </p:nvSpPr>
        <p:spPr bwMode="auto">
          <a:xfrm>
            <a:off x="395536" y="4221088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Font typeface="굴림" charset="-127"/>
              <a:buNone/>
            </a:pP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아리랑 위성영상 전세계 독점판매 사업자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4992501"/>
            <a:ext cx="8674389" cy="1260805"/>
            <a:chOff x="251520" y="4992501"/>
            <a:chExt cx="8674389" cy="1260805"/>
          </a:xfrm>
        </p:grpSpPr>
        <p:pic>
          <p:nvPicPr>
            <p:cNvPr id="18" name="그림 4" descr="위성조립.jpg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992501"/>
              <a:ext cx="1772247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2" descr="P5.JPG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468" y="4993306"/>
              <a:ext cx="177256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1" descr="P4.JPG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767" y="4993306"/>
              <a:ext cx="1772247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3" descr="P2.JPG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014" y="4992501"/>
              <a:ext cx="1771454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 descr="H:\20100821 - 주말일\IMG_7045.jpg"/>
            <p:cNvPicPr>
              <a:picLocks noChangeAspect="1" noChangeArrowheads="1"/>
            </p:cNvPicPr>
            <p:nvPr/>
          </p:nvPicPr>
          <p:blipFill rotWithShape="1">
            <a:blip r:embed="rId7" cstate="screen"/>
            <a:srcRect/>
            <a:stretch/>
          </p:blipFill>
          <p:spPr bwMode="auto">
            <a:xfrm>
              <a:off x="7340037" y="4993306"/>
              <a:ext cx="1585872" cy="12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" name="Picture 2" descr="D:\사업아이템\우주사업_해외\아랍에미레이트 DS-2\481593_519080118115703_1540093633_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9954" y="1340769"/>
            <a:ext cx="2574534" cy="324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702"/>
          <p:cNvSpPr>
            <a:spLocks noChangeArrowheads="1"/>
          </p:cNvSpPr>
          <p:nvPr/>
        </p:nvSpPr>
        <p:spPr bwMode="auto">
          <a:xfrm>
            <a:off x="402981" y="2924944"/>
            <a:ext cx="5825203" cy="388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34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indent="-357188">
              <a:spcAft>
                <a:spcPts val="600"/>
              </a:spcAft>
            </a:pP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매출규모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(2015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년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: 305</a:t>
            </a:r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억원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해외매출액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51%)</a:t>
            </a:r>
          </a:p>
        </p:txBody>
      </p:sp>
    </p:spTree>
    <p:extLst>
      <p:ext uri="{BB962C8B-B14F-4D97-AF65-F5344CB8AC3E}">
        <p14:creationId xmlns:p14="http://schemas.microsoft.com/office/powerpoint/2010/main" val="1712014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</a:rPr>
              <a:t>사업 </a:t>
            </a:r>
            <a:r>
              <a:rPr lang="ko-KR" altLang="en-US" sz="2800" dirty="0" smtClean="0">
                <a:latin typeface="+mn-ea"/>
              </a:rPr>
              <a:t>포트폴리오</a:t>
            </a:r>
            <a:endParaRPr lang="ko-KR" altLang="en-US" dirty="0"/>
          </a:p>
        </p:txBody>
      </p:sp>
      <p:grpSp>
        <p:nvGrpSpPr>
          <p:cNvPr id="3" name="그룹 7"/>
          <p:cNvGrpSpPr/>
          <p:nvPr/>
        </p:nvGrpSpPr>
        <p:grpSpPr>
          <a:xfrm>
            <a:off x="6808756" y="1196752"/>
            <a:ext cx="1944216" cy="4418956"/>
            <a:chOff x="4687880" y="1484784"/>
            <a:chExt cx="1944216" cy="441895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687880" y="1484784"/>
              <a:ext cx="1944216" cy="360040"/>
            </a:xfrm>
            <a:prstGeom prst="roundRect">
              <a:avLst/>
            </a:prstGeom>
            <a:solidFill>
              <a:srgbClr val="9B2F7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HY울릉도M" pitchFamily="18" charset="-127"/>
                  <a:ea typeface="HY울릉도M" pitchFamily="18" charset="-127"/>
                  <a:cs typeface="Arial" pitchFamily="34" charset="0"/>
                </a:rPr>
                <a:t>방사선감시사업</a:t>
              </a:r>
              <a:endParaRPr lang="ko-KR" altLang="en-US" sz="1600" b="1" dirty="0">
                <a:latin typeface="HY울릉도M" pitchFamily="18" charset="-127"/>
                <a:ea typeface="HY울릉도M" pitchFamily="18" charset="-127"/>
                <a:cs typeface="Arial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87880" y="2015308"/>
              <a:ext cx="1944216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EFRD </a:t>
              </a:r>
              <a:r>
                <a:rPr lang="en-US" altLang="ko-KR" sz="14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3300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87880" y="3904920"/>
              <a:ext cx="1944216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EFRD </a:t>
              </a:r>
              <a:r>
                <a:rPr lang="en-US" altLang="ko-KR" sz="14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Metro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87880" y="2015308"/>
              <a:ext cx="1944216" cy="3888432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6" descr="http://i2.media.daumcdn.net/photo-media/200909/21/dt/20090921182013225.jpe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912" y="2350548"/>
              <a:ext cx="1368151" cy="1498452"/>
            </a:xfrm>
            <a:prstGeom prst="rect">
              <a:avLst/>
            </a:prstGeom>
            <a:noFill/>
          </p:spPr>
        </p:pic>
        <p:pic>
          <p:nvPicPr>
            <p:cNvPr id="14" name="Picture 4" descr="https://www.satreci.com/alditor/temp/a110908upeAluHw179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912" y="4250892"/>
              <a:ext cx="135913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14"/>
          <p:cNvGrpSpPr/>
          <p:nvPr/>
        </p:nvGrpSpPr>
        <p:grpSpPr>
          <a:xfrm>
            <a:off x="4716016" y="1196752"/>
            <a:ext cx="1944216" cy="4418956"/>
            <a:chOff x="6732240" y="1484784"/>
            <a:chExt cx="1944216" cy="44189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732240" y="1484784"/>
              <a:ext cx="1929678" cy="360040"/>
            </a:xfrm>
            <a:prstGeom prst="roundRect">
              <a:avLst/>
            </a:prstGeom>
            <a:solidFill>
              <a:srgbClr val="9B2F7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100" dirty="0" smtClean="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cs typeface="Arial" pitchFamily="34" charset="0"/>
                </a:rPr>
                <a:t>위성영상서비스사업</a:t>
              </a:r>
              <a:endParaRPr lang="ko-KR" altLang="en-US" sz="1600" b="1" spc="-1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32240" y="2015308"/>
              <a:ext cx="1944216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위성영상 판매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32240" y="3904920"/>
              <a:ext cx="1944216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rial" pitchFamily="34" charset="0"/>
                </a:rPr>
                <a:t>부가 서비스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32240" y="2015308"/>
              <a:ext cx="1944216" cy="3888432"/>
            </a:xfrm>
            <a:prstGeom prst="rect">
              <a:avLst/>
            </a:prstGeom>
            <a:noFill/>
            <a:ln w="9525">
              <a:solidFill>
                <a:srgbClr val="9B2F7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그림 19" descr="두바이_팜자메이라_20100315.jpg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870" b="2367"/>
            <a:stretch/>
          </p:blipFill>
          <p:spPr>
            <a:xfrm>
              <a:off x="6804248" y="2378684"/>
              <a:ext cx="1814894" cy="1470316"/>
            </a:xfrm>
            <a:prstGeom prst="rect">
              <a:avLst/>
            </a:prstGeom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294764"/>
              <a:ext cx="1814894" cy="15015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grpSp>
        <p:nvGrpSpPr>
          <p:cNvPr id="6" name="그룹 21"/>
          <p:cNvGrpSpPr/>
          <p:nvPr/>
        </p:nvGrpSpPr>
        <p:grpSpPr>
          <a:xfrm>
            <a:off x="511416" y="1196752"/>
            <a:ext cx="1944216" cy="4418956"/>
            <a:chOff x="511416" y="1484784"/>
            <a:chExt cx="1944216" cy="441895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26780" y="1484784"/>
              <a:ext cx="1928852" cy="36004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cs typeface="Arial" pitchFamily="34" charset="0"/>
                </a:rPr>
                <a:t>위성제조업</a:t>
              </a:r>
              <a:endParaRPr lang="ko-KR" altLang="en-US" sz="1600" dirty="0">
                <a:latin typeface="HY울릉도M" pitchFamily="18" charset="-127"/>
                <a:ea typeface="HY울릉도M" pitchFamily="18" charset="-127"/>
                <a:cs typeface="Arial" pitchFamily="34" charset="0"/>
              </a:endParaRPr>
            </a:p>
          </p:txBody>
        </p:sp>
        <p:pic>
          <p:nvPicPr>
            <p:cNvPr id="24" name="Picture 12" descr="http://www.satreci.com/alditor/temp/a110908upnfoaw3608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67" y="2398500"/>
              <a:ext cx="1008112" cy="832523"/>
            </a:xfrm>
            <a:prstGeom prst="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25" name="Picture 6" descr="http://www.satreci.com/alditor/temp/a110908upDJGJG2257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11928" y="2398302"/>
              <a:ext cx="796494" cy="830957"/>
            </a:xfrm>
            <a:prstGeom prst="rect">
              <a:avLst/>
            </a:prstGeom>
            <a:noFill/>
          </p:spPr>
        </p:pic>
        <p:pic>
          <p:nvPicPr>
            <p:cNvPr id="26" name="Picture 52" descr="sgsgw2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04" y="5056706"/>
              <a:ext cx="707811" cy="713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6" descr="http://www.satreci.com/alditor/temp/a110908upY9aFuN447.png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265" y="3753710"/>
              <a:ext cx="905732" cy="750105"/>
            </a:xfrm>
            <a:prstGeom prst="rect">
              <a:avLst/>
            </a:prstGeom>
            <a:noFill/>
          </p:spPr>
        </p:pic>
        <p:pic>
          <p:nvPicPr>
            <p:cNvPr id="28" name="Picture 20" descr="MAC_QM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04" y="3740868"/>
              <a:ext cx="897038" cy="764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그룹 28"/>
            <p:cNvGrpSpPr/>
            <p:nvPr/>
          </p:nvGrpSpPr>
          <p:grpSpPr>
            <a:xfrm>
              <a:off x="1317351" y="5066795"/>
              <a:ext cx="1088426" cy="697996"/>
              <a:chOff x="1317351" y="5613055"/>
              <a:chExt cx="1088426" cy="697996"/>
            </a:xfrm>
          </p:grpSpPr>
          <p:pic>
            <p:nvPicPr>
              <p:cNvPr id="34" name="Picture 6"/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351" y="5613055"/>
                <a:ext cx="854924" cy="697996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8207" y="5675094"/>
                <a:ext cx="627570" cy="437739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511416" y="2015308"/>
              <a:ext cx="1944216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위성 </a:t>
              </a:r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본체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1416" y="3329646"/>
              <a:ext cx="1944216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탑재체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1416" y="4631979"/>
              <a:ext cx="1944216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지상체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1416" y="2015308"/>
              <a:ext cx="1944216" cy="3888432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그룹 35"/>
          <p:cNvGrpSpPr/>
          <p:nvPr/>
        </p:nvGrpSpPr>
        <p:grpSpPr>
          <a:xfrm>
            <a:off x="2599648" y="1196752"/>
            <a:ext cx="1944216" cy="4418956"/>
            <a:chOff x="2599648" y="1484784"/>
            <a:chExt cx="1944216" cy="44189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599648" y="1484784"/>
              <a:ext cx="1944216" cy="36004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cs typeface="Arial" pitchFamily="34" charset="0"/>
                </a:rPr>
                <a:t>방위사업</a:t>
              </a:r>
              <a:endParaRPr lang="ko-KR" altLang="en-US" sz="1600" dirty="0">
                <a:latin typeface="HY울릉도M" pitchFamily="18" charset="-127"/>
                <a:ea typeface="HY울릉도M" pitchFamily="18" charset="-127"/>
                <a:cs typeface="Arial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99648" y="2015308"/>
              <a:ext cx="1944216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이동형 </a:t>
              </a:r>
              <a:r>
                <a:rPr lang="ko-KR" alt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지상체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99648" y="3329646"/>
              <a:ext cx="1944216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무인기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지상체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99648" y="4631979"/>
              <a:ext cx="1944216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국방위성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1" name="Picture 4" descr="http://www.satreci.com/alditor/temp/a110908upYPoVoE293.jpg"/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784" y="2359069"/>
              <a:ext cx="1296144" cy="908180"/>
            </a:xfrm>
            <a:prstGeom prst="rect">
              <a:avLst/>
            </a:prstGeom>
            <a:noFill/>
          </p:spPr>
        </p:pic>
        <p:pic>
          <p:nvPicPr>
            <p:cNvPr id="42" name="Picture 18" descr="http://satreci.com/alditor/temp/a120702upsqlsmD753.png"/>
            <p:cNvPicPr>
              <a:picLocks noChangeAspect="1" noChangeArrowheads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3888" y="3684355"/>
              <a:ext cx="1224136" cy="876510"/>
            </a:xfrm>
            <a:prstGeom prst="rect">
              <a:avLst/>
            </a:prstGeom>
            <a:noFill/>
          </p:spPr>
        </p:pic>
        <p:pic>
          <p:nvPicPr>
            <p:cNvPr id="43" name="Picture 30" descr="24p_1"/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92" y="4942394"/>
              <a:ext cx="1157837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2599648" y="2015308"/>
              <a:ext cx="1944216" cy="3888432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타원형 설명선 44"/>
          <p:cNvSpPr/>
          <p:nvPr/>
        </p:nvSpPr>
        <p:spPr>
          <a:xfrm>
            <a:off x="2592190" y="5805264"/>
            <a:ext cx="1944216" cy="648072"/>
          </a:xfrm>
          <a:prstGeom prst="wedgeEllipseCallout">
            <a:avLst>
              <a:gd name="adj1" fmla="val -48498"/>
              <a:gd name="adj2" fmla="val -7818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dirty="0" smtClean="0"/>
              <a:t>인접영역으로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사업 확대</a:t>
            </a:r>
            <a:endParaRPr lang="ko-KR" altLang="en-US" sz="1400" dirty="0"/>
          </a:p>
        </p:txBody>
      </p:sp>
      <p:sp>
        <p:nvSpPr>
          <p:cNvPr id="46" name="타원형 설명선 45"/>
          <p:cNvSpPr/>
          <p:nvPr/>
        </p:nvSpPr>
        <p:spPr>
          <a:xfrm>
            <a:off x="6804248" y="5805805"/>
            <a:ext cx="1944216" cy="648072"/>
          </a:xfrm>
          <a:prstGeom prst="wedgeEllipseCallout">
            <a:avLst>
              <a:gd name="adj1" fmla="val -48498"/>
              <a:gd name="adj2" fmla="val -7818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dirty="0" smtClean="0"/>
              <a:t>파생기술 기반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신규 사업아이템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개발</a:t>
            </a:r>
            <a:endParaRPr lang="ko-KR" altLang="en-US" sz="1400" dirty="0"/>
          </a:p>
        </p:txBody>
      </p:sp>
      <p:sp>
        <p:nvSpPr>
          <p:cNvPr id="47" name="타원형 설명선 46"/>
          <p:cNvSpPr/>
          <p:nvPr/>
        </p:nvSpPr>
        <p:spPr>
          <a:xfrm>
            <a:off x="4715522" y="5796129"/>
            <a:ext cx="1944216" cy="648072"/>
          </a:xfrm>
          <a:prstGeom prst="wedgeEllipseCallout">
            <a:avLst>
              <a:gd name="adj1" fmla="val -48498"/>
              <a:gd name="adj2" fmla="val -7818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dirty="0" smtClean="0"/>
              <a:t>Value Chain</a:t>
            </a:r>
            <a:r>
              <a:rPr lang="ko-KR" altLang="en-US" sz="1400" dirty="0" smtClean="0"/>
              <a:t> 상의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수직통</a:t>
            </a:r>
            <a:r>
              <a:rPr lang="ko-KR" altLang="en-US" sz="1400" dirty="0"/>
              <a:t>합</a:t>
            </a:r>
          </a:p>
        </p:txBody>
      </p:sp>
      <p:sp>
        <p:nvSpPr>
          <p:cNvPr id="48" name="타원형 설명선 47"/>
          <p:cNvSpPr/>
          <p:nvPr/>
        </p:nvSpPr>
        <p:spPr>
          <a:xfrm>
            <a:off x="483534" y="5805805"/>
            <a:ext cx="1944216" cy="648072"/>
          </a:xfrm>
          <a:prstGeom prst="wedgeEllipseCallout">
            <a:avLst>
              <a:gd name="adj1" fmla="val -48498"/>
              <a:gd name="adj2" fmla="val -7818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dirty="0" smtClean="0"/>
              <a:t>핵심사</a:t>
            </a:r>
            <a:r>
              <a:rPr lang="ko-KR" altLang="en-US" sz="1400" dirty="0"/>
              <a:t>업</a:t>
            </a:r>
          </a:p>
        </p:txBody>
      </p:sp>
      <p:pic>
        <p:nvPicPr>
          <p:cNvPr id="49" name="그림 48" descr="SIIS_title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44008" y="764704"/>
            <a:ext cx="922757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그림 49" descr="SID-영문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164288" y="836712"/>
            <a:ext cx="1327795" cy="34584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44488" y="980728"/>
            <a:ext cx="4299520" cy="4752528"/>
          </a:xfrm>
          <a:prstGeom prst="roundRect">
            <a:avLst>
              <a:gd name="adj" fmla="val 5874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3" descr="C:\Users\Administrator\Desktop\Work_c드라이브\1025_logo\쎄트렉아이_logo파일_배포용(전사)\쎄트렉아이_SI_small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9419" y="832321"/>
            <a:ext cx="594389" cy="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606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인공위성 분류 및 최근 동향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목적에 따른 분류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879054483"/>
              </p:ext>
            </p:extLst>
          </p:nvPr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8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궤도에 따른 분류</a:t>
            </a:r>
            <a:endParaRPr lang="ko-KR" altLang="en-US" dirty="0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186421484"/>
              </p:ext>
            </p:extLst>
          </p:nvPr>
        </p:nvGraphicFramePr>
        <p:xfrm>
          <a:off x="276967" y="980878"/>
          <a:ext cx="8712714" cy="537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현재까지 발사 된 위성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A Collection of </a:t>
            </a:r>
            <a:r>
              <a:rPr lang="en-US" altLang="ko-KR" dirty="0"/>
              <a:t>Satellite Database(http://satellitedebris.net</a:t>
            </a:r>
            <a:r>
              <a:rPr lang="en-US" altLang="ko-KR" dirty="0" smtClean="0"/>
              <a:t>/)</a:t>
            </a:r>
            <a:endParaRPr lang="ko-KR" altLang="en-US" dirty="0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7750984"/>
              </p:ext>
            </p:extLst>
          </p:nvPr>
        </p:nvGraphicFramePr>
        <p:xfrm>
          <a:off x="637565" y="965618"/>
          <a:ext cx="7966883" cy="447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00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 </a:t>
            </a:r>
            <a:r>
              <a:rPr lang="ko-KR" altLang="en-US" smtClean="0"/>
              <a:t>인공 위성의 구성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발표자료템플릿">
  <a:themeElements>
    <a:clrScheme name="쎄트렉아이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82CF"/>
      </a:accent1>
      <a:accent2>
        <a:srgbClr val="FF5050"/>
      </a:accent2>
      <a:accent3>
        <a:srgbClr val="36C8A9"/>
      </a:accent3>
      <a:accent4>
        <a:srgbClr val="FFC000"/>
      </a:accent4>
      <a:accent5>
        <a:srgbClr val="FC7E4D"/>
      </a:accent5>
      <a:accent6>
        <a:srgbClr val="70D788"/>
      </a:accent6>
      <a:hlink>
        <a:srgbClr val="0563C1"/>
      </a:hlink>
      <a:folHlink>
        <a:srgbClr val="7373A9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발표자료템플릿" id="{0BD4874D-1524-4D11-82BD-934E4BA84E60}" vid="{33EC30BD-CCDE-49DB-9025-BB12A5598879}"/>
    </a:ext>
  </a:extLst>
</a:theme>
</file>

<file path=ppt/theme/theme2.xml><?xml version="1.0" encoding="utf-8"?>
<a:theme xmlns:a="http://schemas.openxmlformats.org/drawingml/2006/main" name="3_발표자료템플릿">
  <a:themeElements>
    <a:clrScheme name="쎄트렉아이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82CF"/>
      </a:accent1>
      <a:accent2>
        <a:srgbClr val="FF5050"/>
      </a:accent2>
      <a:accent3>
        <a:srgbClr val="36C8A9"/>
      </a:accent3>
      <a:accent4>
        <a:srgbClr val="FFC000"/>
      </a:accent4>
      <a:accent5>
        <a:srgbClr val="FC7E4D"/>
      </a:accent5>
      <a:accent6>
        <a:srgbClr val="70D788"/>
      </a:accent6>
      <a:hlink>
        <a:srgbClr val="0563C1"/>
      </a:hlink>
      <a:folHlink>
        <a:srgbClr val="7373A9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발표자료템플릿" id="{0BD4874D-1524-4D11-82BD-934E4BA84E60}" vid="{33EC30BD-CCDE-49DB-9025-BB12A559887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02_발표자료템플릿</Template>
  <TotalTime>981</TotalTime>
  <Words>821</Words>
  <Application>Microsoft Office PowerPoint</Application>
  <PresentationFormat>화면 슬라이드 쇼(4:3)</PresentationFormat>
  <Paragraphs>198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HY울릉도M</vt:lpstr>
      <vt:lpstr>MS UI Gothic</vt:lpstr>
      <vt:lpstr>Rix모던고딕 B</vt:lpstr>
      <vt:lpstr>Rix모던고딕 M</vt:lpstr>
      <vt:lpstr>굴림</vt:lpstr>
      <vt:lpstr>맑은 고딕</vt:lpstr>
      <vt:lpstr>Arial</vt:lpstr>
      <vt:lpstr>Times New Roman</vt:lpstr>
      <vt:lpstr>Wingdings</vt:lpstr>
      <vt:lpstr>02_발표자료템플릿</vt:lpstr>
      <vt:lpstr>3_발표자료템플릿</vt:lpstr>
      <vt:lpstr>최신 컴퓨터 특강</vt:lpstr>
      <vt:lpstr>Contents</vt:lpstr>
      <vt:lpstr>쎄트렉아이 개요</vt:lpstr>
      <vt:lpstr>사업 포트폴리오</vt:lpstr>
      <vt:lpstr>인공위성 분류 및 최근 동향</vt:lpstr>
      <vt:lpstr>목적에 따른 분류</vt:lpstr>
      <vt:lpstr>궤도에 따른 분류</vt:lpstr>
      <vt:lpstr>현재까지 발사 된 위성</vt:lpstr>
      <vt:lpstr>SI 인공 위성의 구성</vt:lpstr>
      <vt:lpstr>SI 인공위성 Model</vt:lpstr>
      <vt:lpstr>SI 인공위성 Module Block Diagram</vt:lpstr>
      <vt:lpstr>인공위성 SW Block diagram</vt:lpstr>
      <vt:lpstr>인공 위성의 기능별 구성 및 역할 (1/2)</vt:lpstr>
      <vt:lpstr>인공 위성의 기능별 구성 및 역할 (2/2)</vt:lpstr>
      <vt:lpstr>인공 위성 개발 과정</vt:lpstr>
      <vt:lpstr>개발 단계 별 위성 모델</vt:lpstr>
      <vt:lpstr>Thermal Cycling Test</vt:lpstr>
      <vt:lpstr>AIT (Assembly Integration Test)</vt:lpstr>
      <vt:lpstr>위성 SW 팀 소개</vt:lpstr>
      <vt:lpstr>위성 SW팀 구성</vt:lpstr>
      <vt:lpstr>팀내 업무 진행</vt:lpstr>
      <vt:lpstr>상반기 상시 채용</vt:lpstr>
      <vt:lpstr>쎄트렉아이 2016년 상반기 상시채용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Hyoungsic Park</cp:lastModifiedBy>
  <cp:revision>42</cp:revision>
  <dcterms:created xsi:type="dcterms:W3CDTF">2016-03-11T07:50:08Z</dcterms:created>
  <dcterms:modified xsi:type="dcterms:W3CDTF">2016-03-14T05:43:55Z</dcterms:modified>
</cp:coreProperties>
</file>