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A416-AFF6-400C-B577-BC39F74FF0B8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D55E-23CB-46E0-BF66-895E1F427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085812" y="1957387"/>
            <a:ext cx="2388870" cy="1590987"/>
            <a:chOff x="1085812" y="1957387"/>
            <a:chExt cx="2388870" cy="15909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12" y="1957387"/>
              <a:ext cx="2388870" cy="1590987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1579018" y="2670048"/>
              <a:ext cx="1158240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Sensor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41496" y="1957387"/>
            <a:ext cx="2330538" cy="1668780"/>
            <a:chOff x="4341496" y="1957387"/>
            <a:chExt cx="2330538" cy="16687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496" y="1957387"/>
              <a:ext cx="2330538" cy="166878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920616" y="2667787"/>
              <a:ext cx="1158240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Arduino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11287" y="1649885"/>
            <a:ext cx="2314247" cy="2205990"/>
            <a:chOff x="8855392" y="1649885"/>
            <a:chExt cx="2103861" cy="220599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392" y="1649885"/>
              <a:ext cx="2103861" cy="2205990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9316010" y="2679979"/>
              <a:ext cx="1158240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Sever</a:t>
              </a:r>
              <a:endParaRPr lang="ko-KR" altLang="en-US" dirty="0"/>
            </a:p>
          </p:txBody>
        </p:sp>
      </p:grp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 flipV="1">
            <a:off x="2737258" y="2881147"/>
            <a:ext cx="2183358" cy="22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6078856" y="2881147"/>
            <a:ext cx="2739111" cy="121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27409" y="5087137"/>
            <a:ext cx="3348111" cy="96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Socket(</a:t>
            </a:r>
            <a:r>
              <a:rPr lang="en-US" altLang="ko-KR" dirty="0" err="1" smtClean="0"/>
              <a:t>Epoll</a:t>
            </a:r>
            <a:r>
              <a:rPr lang="en-US" altLang="ko-KR" dirty="0" smtClean="0"/>
              <a:t> communication)  send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7" idx="0"/>
          </p:cNvCxnSpPr>
          <p:nvPr/>
        </p:nvCxnSpPr>
        <p:spPr>
          <a:xfrm>
            <a:off x="7573863" y="2893339"/>
            <a:ext cx="627602" cy="2193798"/>
          </a:xfrm>
          <a:prstGeom prst="lin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2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</dc:creator>
  <cp:lastModifiedBy>박민수</cp:lastModifiedBy>
  <cp:revision>2</cp:revision>
  <dcterms:created xsi:type="dcterms:W3CDTF">2015-10-12T10:28:03Z</dcterms:created>
  <dcterms:modified xsi:type="dcterms:W3CDTF">2015-10-12T10:30:08Z</dcterms:modified>
</cp:coreProperties>
</file>