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4" r:id="rId3"/>
    <p:sldId id="265" r:id="rId4"/>
    <p:sldId id="259" r:id="rId5"/>
    <p:sldId id="263" r:id="rId6"/>
    <p:sldId id="260" r:id="rId7"/>
    <p:sldId id="268" r:id="rId8"/>
    <p:sldId id="267" r:id="rId9"/>
    <p:sldId id="257" r:id="rId10"/>
    <p:sldId id="262" r:id="rId11"/>
    <p:sldId id="258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5343-3824-4A49-B3C3-98C1D22C31AA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A1D6D-0EF4-40C0-B500-B67BDCE0D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7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A1D6D-0EF4-40C0-B500-B67BDCE0D9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80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31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84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3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25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01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92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7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83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0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19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007F-9A99-4393-9329-096CA69434B0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2371-AB26-4393-8CB0-68ADD0357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40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影像處理導論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第一次作</a:t>
            </a:r>
            <a:r>
              <a:rPr lang="zh-TW" altLang="en-US" dirty="0"/>
              <a:t>業</a:t>
            </a:r>
          </a:p>
        </p:txBody>
      </p:sp>
    </p:spTree>
    <p:extLst>
      <p:ext uri="{BB962C8B-B14F-4D97-AF65-F5344CB8AC3E}">
        <p14:creationId xmlns:p14="http://schemas.microsoft.com/office/powerpoint/2010/main" val="132468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581" y="1052736"/>
            <a:ext cx="8435280" cy="5805264"/>
          </a:xfrm>
        </p:spPr>
        <p:txBody>
          <a:bodyPr/>
          <a:lstStyle/>
          <a:p>
            <a:r>
              <a:rPr lang="zh-TW" altLang="en-US" dirty="0"/>
              <a:t>設計一個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sz="2400" dirty="0" smtClean="0"/>
              <a:t> </a:t>
            </a:r>
            <a:r>
              <a:rPr lang="en-US" altLang="zh-TW" sz="2400" dirty="0"/>
              <a:t>function </a:t>
            </a:r>
            <a:r>
              <a:rPr lang="en-US" altLang="zh-TW" sz="2400" dirty="0" err="1" smtClean="0"/>
              <a:t>bigMatrix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 smtClean="0"/>
              <a:t>copyElement</a:t>
            </a:r>
            <a:r>
              <a:rPr lang="en-US" altLang="zh-TW" sz="2400" dirty="0" smtClean="0"/>
              <a:t>(matrix</a:t>
            </a:r>
            <a:r>
              <a:rPr lang="en-US" altLang="zh-TW" sz="2400" dirty="0"/>
              <a:t>, p, q)</a:t>
            </a:r>
          </a:p>
          <a:p>
            <a:pPr lvl="2"/>
            <a:r>
              <a:rPr lang="zh-TW" altLang="en-US" dirty="0" smtClean="0"/>
              <a:t>功</a:t>
            </a:r>
            <a:r>
              <a:rPr lang="zh-TW" altLang="en-US" dirty="0"/>
              <a:t>能：其中 </a:t>
            </a:r>
            <a:r>
              <a:rPr lang="en-US" altLang="zh-TW" dirty="0"/>
              <a:t>matrix </a:t>
            </a:r>
            <a:r>
              <a:rPr lang="zh-TW" altLang="en-US" dirty="0"/>
              <a:t>是一個輸入矩陣，</a:t>
            </a:r>
            <a:r>
              <a:rPr lang="en-US" altLang="zh-TW" dirty="0"/>
              <a:t>p </a:t>
            </a:r>
            <a:r>
              <a:rPr lang="zh-TW" altLang="en-US" dirty="0"/>
              <a:t>和 </a:t>
            </a:r>
            <a:r>
              <a:rPr lang="en-US" altLang="zh-TW" dirty="0"/>
              <a:t>q </a:t>
            </a:r>
            <a:r>
              <a:rPr lang="zh-TW" altLang="en-US" dirty="0"/>
              <a:t>是正整數，函數 </a:t>
            </a:r>
            <a:r>
              <a:rPr lang="en-US" altLang="zh-TW" dirty="0" err="1"/>
              <a:t>copyElement</a:t>
            </a:r>
            <a:r>
              <a:rPr lang="en-US" altLang="zh-TW" dirty="0"/>
              <a:t> </a:t>
            </a:r>
            <a:r>
              <a:rPr lang="zh-TW" altLang="en-US" dirty="0"/>
              <a:t>的作用是將 </a:t>
            </a:r>
            <a:r>
              <a:rPr lang="en-US" altLang="zh-TW" dirty="0"/>
              <a:t>matrix </a:t>
            </a:r>
            <a:r>
              <a:rPr lang="zh-TW" altLang="en-US" dirty="0"/>
              <a:t>的每一個元素複製成 </a:t>
            </a:r>
            <a:r>
              <a:rPr lang="en-US" altLang="zh-TW" dirty="0"/>
              <a:t>p x q </a:t>
            </a:r>
            <a:r>
              <a:rPr lang="zh-TW" altLang="en-US" dirty="0"/>
              <a:t>的矩陣後，再合成一個大矩陣 </a:t>
            </a:r>
            <a:r>
              <a:rPr lang="en-US" altLang="zh-TW" dirty="0" err="1"/>
              <a:t>bigMatrix</a:t>
            </a:r>
            <a:r>
              <a:rPr lang="zh-TW" altLang="en-US" dirty="0"/>
              <a:t>，其列數為 </a:t>
            </a:r>
            <a:r>
              <a:rPr lang="en-US" altLang="zh-TW" dirty="0"/>
              <a:t>p*size(matrix,1)</a:t>
            </a:r>
            <a:r>
              <a:rPr lang="zh-TW" altLang="en-US" dirty="0"/>
              <a:t>，行數為 </a:t>
            </a:r>
            <a:r>
              <a:rPr lang="en-US" altLang="zh-TW" dirty="0"/>
              <a:t>q*size(matrix,2</a:t>
            </a:r>
            <a:r>
              <a:rPr lang="en-US" altLang="zh-TW" dirty="0" smtClean="0"/>
              <a:t>)</a:t>
            </a:r>
          </a:p>
          <a:p>
            <a:pPr marL="0" lvl="2"/>
            <a:r>
              <a:rPr lang="en-US" altLang="zh-TW" sz="2800" dirty="0" smtClean="0"/>
              <a:t>Ex:</a:t>
            </a:r>
            <a:r>
              <a:rPr lang="zh-TW" altLang="en-US" sz="2800" dirty="0" smtClean="0"/>
              <a:t>當 </a:t>
            </a:r>
            <a:r>
              <a:rPr lang="en-US" altLang="zh-TW" sz="2800" dirty="0"/>
              <a:t>a = [1 2; 3 4] </a:t>
            </a:r>
            <a:r>
              <a:rPr lang="zh-TW" altLang="en-US" sz="2800" dirty="0"/>
              <a:t>時，</a:t>
            </a:r>
            <a:r>
              <a:rPr lang="en-US" altLang="zh-TW" sz="2800" dirty="0" err="1"/>
              <a:t>copyElement</a:t>
            </a:r>
            <a:r>
              <a:rPr lang="en-US" altLang="zh-TW" sz="2800" dirty="0"/>
              <a:t>(a, 2, 5) </a:t>
            </a:r>
            <a:r>
              <a:rPr lang="zh-TW" altLang="en-US" sz="2800" dirty="0"/>
              <a:t>所產生</a:t>
            </a:r>
            <a:r>
              <a:rPr lang="zh-TW" altLang="en-US" sz="2800" dirty="0" smtClean="0"/>
              <a:t>的  </a:t>
            </a:r>
            <a:endParaRPr lang="en-US" altLang="zh-TW" sz="2800" dirty="0" smtClean="0"/>
          </a:p>
          <a:p>
            <a:pPr marL="0" lvl="2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  </a:t>
            </a:r>
            <a:r>
              <a:rPr lang="zh-TW" altLang="en-US" sz="2800" dirty="0" smtClean="0"/>
              <a:t>輸出</a:t>
            </a:r>
            <a:r>
              <a:rPr lang="zh-TW" altLang="en-US" sz="2800" dirty="0"/>
              <a:t>矩陣是：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60581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Homework 1-2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725144"/>
            <a:ext cx="383617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Homework 1-3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430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設計一個函數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function result </a:t>
            </a:r>
            <a:r>
              <a:rPr lang="en-US" altLang="zh-TW" dirty="0"/>
              <a:t>= fact(x)</a:t>
            </a:r>
          </a:p>
          <a:p>
            <a:pPr lvl="2"/>
            <a:r>
              <a:rPr lang="zh-TW" altLang="en-US" dirty="0" smtClean="0"/>
              <a:t>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找出輸入矩陣</a:t>
            </a:r>
            <a:r>
              <a:rPr lang="en-US" altLang="zh-TW" dirty="0" smtClean="0"/>
              <a:t>x</a:t>
            </a:r>
            <a:r>
              <a:rPr lang="zh-TW" altLang="en-US" dirty="0" smtClean="0"/>
              <a:t>中</a:t>
            </a:r>
            <a:r>
              <a:rPr lang="zh-TW" altLang="en-US" dirty="0"/>
              <a:t>所有質數並存成一個</a:t>
            </a:r>
            <a:r>
              <a:rPr lang="zh-TW" altLang="en-US" dirty="0" smtClean="0"/>
              <a:t>一維矩</a:t>
            </a:r>
            <a:r>
              <a:rPr lang="en-US" altLang="zh-TW" dirty="0" smtClean="0"/>
              <a:t>	</a:t>
            </a:r>
            <a:r>
              <a:rPr lang="zh-TW" altLang="en-US" dirty="0" smtClean="0"/>
              <a:t>陣回傳</a:t>
            </a:r>
            <a:endParaRPr lang="en-US" altLang="zh-TW" dirty="0"/>
          </a:p>
          <a:p>
            <a:pPr lvl="2"/>
            <a:r>
              <a:rPr lang="zh-TW" altLang="en-US" dirty="0" smtClean="0"/>
              <a:t>特別要求</a:t>
            </a:r>
            <a:r>
              <a:rPr lang="en-US" altLang="zh-TW" dirty="0" smtClean="0"/>
              <a:t>:</a:t>
            </a:r>
            <a:r>
              <a:rPr lang="zh-TW" altLang="en-US" dirty="0" smtClean="0"/>
              <a:t>此功能需使用迴圈進行處理</a:t>
            </a:r>
            <a:endParaRPr lang="en-US" altLang="zh-TW" dirty="0" smtClean="0"/>
          </a:p>
          <a:p>
            <a:pPr marL="0" lvl="2"/>
            <a:r>
              <a:rPr lang="en-US" altLang="zh-TW" sz="2800" dirty="0" smtClean="0"/>
              <a:t>Ex:</a:t>
            </a:r>
            <a:r>
              <a:rPr lang="zh-TW" altLang="en-US" sz="2800" dirty="0"/>
              <a:t>當 </a:t>
            </a:r>
            <a:r>
              <a:rPr lang="en-US" altLang="zh-TW" sz="2800" dirty="0"/>
              <a:t>a = [1 2; 3 4] </a:t>
            </a:r>
            <a:r>
              <a:rPr lang="zh-TW" altLang="en-US" sz="2800" dirty="0"/>
              <a:t>時</a:t>
            </a:r>
            <a:r>
              <a:rPr lang="zh-TW" altLang="en-US" sz="2800" dirty="0" smtClean="0"/>
              <a:t>，</a:t>
            </a:r>
            <a:r>
              <a:rPr lang="en-US" altLang="zh-TW" sz="2800" dirty="0"/>
              <a:t>fact </a:t>
            </a:r>
            <a:r>
              <a:rPr lang="en-US" altLang="zh-TW" sz="2800" dirty="0" smtClean="0"/>
              <a:t>(a) </a:t>
            </a:r>
            <a:r>
              <a:rPr lang="zh-TW" altLang="en-US" sz="2800" dirty="0"/>
              <a:t>所</a:t>
            </a:r>
            <a:r>
              <a:rPr lang="zh-TW" altLang="en-US" sz="2800" dirty="0" smtClean="0"/>
              <a:t>產生    </a:t>
            </a:r>
            <a:endParaRPr lang="en-US" altLang="zh-TW" sz="2800" dirty="0" smtClean="0"/>
          </a:p>
          <a:p>
            <a:pPr marL="0" lvl="2" indent="0">
              <a:buNone/>
            </a:pPr>
            <a:r>
              <a:rPr lang="en-US" altLang="zh-TW" sz="2800" dirty="0" smtClean="0"/>
              <a:t>        </a:t>
            </a:r>
            <a:r>
              <a:rPr lang="zh-TW" altLang="en-US" sz="2800" dirty="0" smtClean="0"/>
              <a:t>的輸出</a:t>
            </a:r>
            <a:r>
              <a:rPr lang="zh-TW" altLang="en-US" sz="2800" dirty="0"/>
              <a:t>矩陣是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[2 3]</a:t>
            </a:r>
            <a:endParaRPr lang="zh-TW" altLang="en-US" sz="2800" dirty="0"/>
          </a:p>
          <a:p>
            <a:pPr marL="0" lvl="2"/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8504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4894" y="1145177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ones(</a:t>
            </a:r>
            <a:r>
              <a:rPr lang="en-US" altLang="zh-TW" dirty="0" err="1" smtClean="0"/>
              <a:t>m,n</a:t>
            </a:r>
            <a:r>
              <a:rPr lang="en-US" altLang="zh-TW" dirty="0" smtClean="0"/>
              <a:t>):</a:t>
            </a:r>
            <a:r>
              <a:rPr lang="zh-TW" altLang="en-US" sz="2400" dirty="0" smtClean="0"/>
              <a:t>產生</a:t>
            </a:r>
            <a:r>
              <a:rPr lang="zh-TW" altLang="en-US" sz="2400" dirty="0"/>
              <a:t>維度為 </a:t>
            </a:r>
            <a:r>
              <a:rPr lang="en-US" altLang="zh-TW" sz="2400" dirty="0" err="1"/>
              <a:t>m×n</a:t>
            </a:r>
            <a:r>
              <a:rPr lang="en-US" altLang="zh-TW" sz="2400" dirty="0"/>
              <a:t> </a:t>
            </a:r>
            <a:r>
              <a:rPr lang="zh-TW" altLang="en-US" sz="2400" dirty="0"/>
              <a:t>，構成元素全為 </a:t>
            </a:r>
            <a:r>
              <a:rPr lang="en-US" altLang="zh-TW" sz="2400" dirty="0"/>
              <a:t>1 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矩陣</a:t>
            </a:r>
            <a:endParaRPr lang="en-US" altLang="zh-TW" sz="2400" dirty="0" smtClean="0"/>
          </a:p>
          <a:p>
            <a:r>
              <a:rPr lang="en-US" altLang="zh-TW" sz="2800" dirty="0" smtClean="0"/>
              <a:t>Ex:</a:t>
            </a:r>
            <a:r>
              <a:rPr lang="en-US" altLang="zh-TW" sz="2800" dirty="0"/>
              <a:t> </a:t>
            </a:r>
            <a:r>
              <a:rPr lang="en-US" altLang="zh-TW" sz="2400" dirty="0" smtClean="0"/>
              <a:t>ones(3,4)=</a:t>
            </a:r>
          </a:p>
          <a:p>
            <a:endParaRPr lang="en-US" altLang="zh-TW" sz="2800" dirty="0" smtClean="0"/>
          </a:p>
          <a:p>
            <a:r>
              <a:rPr lang="en-US" altLang="zh-TW" dirty="0" smtClean="0"/>
              <a:t>zero(</a:t>
            </a:r>
            <a:r>
              <a:rPr lang="en-US" altLang="zh-TW" dirty="0" err="1" smtClean="0"/>
              <a:t>m,n</a:t>
            </a:r>
            <a:r>
              <a:rPr lang="en-US" altLang="zh-TW" dirty="0" smtClean="0"/>
              <a:t>): </a:t>
            </a:r>
            <a:r>
              <a:rPr lang="zh-TW" altLang="en-US" sz="2400" dirty="0" smtClean="0"/>
              <a:t>產生</a:t>
            </a:r>
            <a:r>
              <a:rPr lang="zh-TW" altLang="en-US" sz="2400" dirty="0"/>
              <a:t>維度為 </a:t>
            </a:r>
            <a:r>
              <a:rPr lang="en-US" altLang="zh-TW" sz="2400" dirty="0" err="1"/>
              <a:t>m×n</a:t>
            </a:r>
            <a:r>
              <a:rPr lang="en-US" altLang="zh-TW" sz="2400" dirty="0"/>
              <a:t> </a:t>
            </a:r>
            <a:r>
              <a:rPr lang="zh-TW" altLang="en-US" sz="2400" dirty="0"/>
              <a:t>，構成元素全為 </a:t>
            </a:r>
            <a:r>
              <a:rPr lang="en-US" altLang="zh-TW" sz="2400" dirty="0"/>
              <a:t>0 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矩陣</a:t>
            </a:r>
            <a:endParaRPr lang="en-US" altLang="zh-TW" sz="2400" dirty="0" smtClean="0"/>
          </a:p>
          <a:p>
            <a:r>
              <a:rPr lang="en-US" altLang="zh-TW" sz="2800" dirty="0" smtClean="0"/>
              <a:t>Ex: </a:t>
            </a:r>
            <a:r>
              <a:rPr lang="en-US" altLang="zh-TW" sz="2400" dirty="0" smtClean="0"/>
              <a:t>zero(3,4)=</a:t>
            </a:r>
            <a:endParaRPr lang="en-US" altLang="zh-TW" sz="2400" dirty="0"/>
          </a:p>
          <a:p>
            <a:endParaRPr lang="zh-TW" altLang="en-US" sz="2400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補充說明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411760" y="1772816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         1     1     1     1</a:t>
            </a:r>
            <a:endParaRPr lang="en-US" altLang="zh-TW" dirty="0"/>
          </a:p>
          <a:p>
            <a:r>
              <a:rPr lang="en-US" altLang="zh-TW" dirty="0"/>
              <a:t>           </a:t>
            </a:r>
            <a:r>
              <a:rPr lang="en-US" altLang="zh-TW" dirty="0" smtClean="0"/>
              <a:t>1     1     1     1</a:t>
            </a:r>
            <a:endParaRPr lang="en-US" altLang="zh-TW" dirty="0"/>
          </a:p>
          <a:p>
            <a:r>
              <a:rPr lang="en-US" altLang="zh-TW" dirty="0"/>
              <a:t>           </a:t>
            </a:r>
            <a:r>
              <a:rPr lang="en-US" altLang="zh-TW" dirty="0" smtClean="0"/>
              <a:t>1     1     1     1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12544" y="3377481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         0     0     0     0</a:t>
            </a:r>
            <a:endParaRPr lang="en-US" altLang="zh-TW" dirty="0"/>
          </a:p>
          <a:p>
            <a:r>
              <a:rPr lang="en-US" altLang="zh-TW" dirty="0"/>
              <a:t>           </a:t>
            </a:r>
            <a:r>
              <a:rPr lang="en-US" altLang="zh-TW" dirty="0" smtClean="0"/>
              <a:t>0     0     0     0</a:t>
            </a:r>
            <a:endParaRPr lang="en-US" altLang="zh-TW" dirty="0"/>
          </a:p>
          <a:p>
            <a:r>
              <a:rPr lang="en-US" altLang="zh-TW" dirty="0"/>
              <a:t>           </a:t>
            </a:r>
            <a:r>
              <a:rPr lang="en-US" altLang="zh-TW" dirty="0" smtClean="0"/>
              <a:t>0     0     0     0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27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0364" y="1143000"/>
            <a:ext cx="8363272" cy="5454352"/>
          </a:xfrm>
        </p:spPr>
        <p:txBody>
          <a:bodyPr/>
          <a:lstStyle/>
          <a:p>
            <a:r>
              <a:rPr lang="en-US" altLang="zh-TW" dirty="0" smtClean="0"/>
              <a:t>reshape(</a:t>
            </a:r>
            <a:r>
              <a:rPr lang="en-US" altLang="zh-TW" dirty="0" err="1" smtClean="0"/>
              <a:t>x,m,n</a:t>
            </a:r>
            <a:r>
              <a:rPr lang="en-US" altLang="zh-TW" dirty="0" smtClean="0"/>
              <a:t>): </a:t>
            </a:r>
            <a:r>
              <a:rPr lang="zh-TW" altLang="en-US" sz="2800" dirty="0" smtClean="0"/>
              <a:t>改變指定矩陣的形狀，但元素各數不變</a:t>
            </a:r>
            <a:endParaRPr lang="en-US" altLang="zh-TW" sz="2800" dirty="0" smtClean="0"/>
          </a:p>
          <a:p>
            <a:r>
              <a:rPr lang="en-US" altLang="zh-TW" sz="2800" dirty="0" smtClean="0"/>
              <a:t>X</a:t>
            </a:r>
            <a:r>
              <a:rPr lang="zh-TW" altLang="en-US" sz="2800" dirty="0" smtClean="0"/>
              <a:t>是輸入矩陣，</a:t>
            </a:r>
            <a:r>
              <a:rPr lang="en-US" altLang="zh-TW" sz="2800" dirty="0" smtClean="0"/>
              <a:t>m</a:t>
            </a:r>
            <a:r>
              <a:rPr lang="zh-TW" altLang="en-US" sz="2800" dirty="0" smtClean="0"/>
              <a:t>是改變後新矩陣的列，</a:t>
            </a:r>
            <a:r>
              <a:rPr lang="en-US" altLang="zh-TW" sz="2800" dirty="0" smtClean="0"/>
              <a:t>n</a:t>
            </a:r>
            <a:r>
              <a:rPr lang="zh-TW" altLang="en-US" sz="2800" dirty="0"/>
              <a:t>是</a:t>
            </a:r>
            <a:r>
              <a:rPr lang="zh-TW" altLang="en-US" sz="2800" dirty="0" smtClean="0"/>
              <a:t>新矩陣的行</a:t>
            </a:r>
            <a:endParaRPr lang="en-US" altLang="zh-TW" sz="2800" dirty="0" smtClean="0"/>
          </a:p>
          <a:p>
            <a:r>
              <a:rPr lang="zh-TW" altLang="en-US" sz="2800" dirty="0" smtClean="0"/>
              <a:t>逐行讀取數字到指定列數</a:t>
            </a:r>
            <a:r>
              <a:rPr lang="en-US" altLang="zh-TW" sz="2800" dirty="0" smtClean="0"/>
              <a:t>m</a:t>
            </a:r>
            <a:r>
              <a:rPr lang="zh-TW" altLang="en-US" sz="2800" dirty="0" smtClean="0"/>
              <a:t>就會形成一行，最後產生</a:t>
            </a:r>
            <a:r>
              <a:rPr lang="en-US" altLang="zh-TW" sz="2800" dirty="0" smtClean="0"/>
              <a:t>n</a:t>
            </a:r>
            <a:r>
              <a:rPr lang="zh-TW" altLang="en-US" sz="2800" dirty="0" smtClean="0"/>
              <a:t>行</a:t>
            </a:r>
            <a:endParaRPr lang="en-US" altLang="zh-TW" sz="2800" dirty="0" smtClean="0"/>
          </a:p>
          <a:p>
            <a:r>
              <a:rPr lang="en-US" altLang="zh-TW" sz="2800" dirty="0" smtClean="0"/>
              <a:t>Ex:</a:t>
            </a:r>
          </a:p>
          <a:p>
            <a:pPr marL="0" indent="0">
              <a:buNone/>
            </a:pP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smtClean="0"/>
              <a:t>reshape(a,3,2)=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補充說明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87687" y="439873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a= 1 2 3 4 5 6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47864" y="4725143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         1     4 2     5 3     6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11960" y="3939152"/>
            <a:ext cx="37444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000" dirty="0"/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TW" sz="2400" dirty="0" smtClean="0"/>
              <a:t>reshape(b,3,2)=</a:t>
            </a:r>
            <a:endParaRPr lang="en-US" altLang="zh-TW" sz="2400" dirty="0"/>
          </a:p>
          <a:p>
            <a:pPr lvl="1"/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47555" y="4121734"/>
            <a:ext cx="1329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 smtClean="0"/>
              <a:t>b =</a:t>
            </a:r>
            <a:endParaRPr lang="pt-BR" altLang="zh-TW" dirty="0"/>
          </a:p>
          <a:p>
            <a:r>
              <a:rPr lang="pt-BR" altLang="zh-TW" dirty="0"/>
              <a:t>     1     2     3</a:t>
            </a:r>
          </a:p>
          <a:p>
            <a:r>
              <a:rPr lang="pt-BR" altLang="zh-TW" dirty="0"/>
              <a:t>     4     5     6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55233" y="4725144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         1     5 4     3 2     6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3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補充說明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43000"/>
            <a:ext cx="8229600" cy="55263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size()</a:t>
            </a:r>
            <a:r>
              <a:rPr lang="zh-TW" altLang="en-US" dirty="0" smtClean="0"/>
              <a:t>可計算矩陣的大小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Ex:</a:t>
            </a:r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size(A):</a:t>
            </a:r>
            <a:r>
              <a:rPr lang="zh-TW" altLang="en-US" dirty="0" smtClean="0"/>
              <a:t>取得矩陣的列數與行數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/>
              <a:t>size(A)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= 3  4</a:t>
            </a:r>
          </a:p>
          <a:p>
            <a:pPr lvl="1"/>
            <a:r>
              <a:rPr lang="en-US" altLang="zh-TW" dirty="0" smtClean="0"/>
              <a:t>size(A,1):</a:t>
            </a:r>
            <a:r>
              <a:rPr lang="zh-TW" altLang="en-US" dirty="0"/>
              <a:t>取得矩陣的列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/>
              <a:t>size(A,1) </a:t>
            </a:r>
            <a:r>
              <a:rPr lang="zh-TW" altLang="en-US" dirty="0"/>
              <a:t>，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=3</a:t>
            </a:r>
          </a:p>
          <a:p>
            <a:pPr lvl="1"/>
            <a:r>
              <a:rPr lang="en-US" altLang="zh-TW" dirty="0" smtClean="0"/>
              <a:t>size(A,2):</a:t>
            </a:r>
            <a:r>
              <a:rPr lang="zh-TW" altLang="en-US" dirty="0"/>
              <a:t>取得矩陣</a:t>
            </a:r>
            <a:r>
              <a:rPr lang="zh-TW" altLang="en-US" dirty="0" smtClean="0"/>
              <a:t>的</a:t>
            </a:r>
            <a:r>
              <a:rPr lang="zh-TW" altLang="en-US" dirty="0"/>
              <a:t>行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/>
              <a:t>size(A,1) </a:t>
            </a:r>
            <a:r>
              <a:rPr lang="zh-TW" altLang="en-US" dirty="0"/>
              <a:t>，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=4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5736" y="191683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A =	</a:t>
            </a:r>
          </a:p>
          <a:p>
            <a:r>
              <a:rPr lang="en-US" altLang="zh-TW" dirty="0"/>
              <a:t>           1     2     3     4</a:t>
            </a:r>
          </a:p>
          <a:p>
            <a:r>
              <a:rPr lang="en-US" altLang="zh-TW" dirty="0"/>
              <a:t>           5     6     5     8</a:t>
            </a:r>
          </a:p>
          <a:p>
            <a:r>
              <a:rPr lang="en-US" altLang="zh-TW" dirty="0"/>
              <a:t>           9    10    11    12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65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補充說明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43000"/>
            <a:ext cx="8229600" cy="55263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Length()</a:t>
            </a:r>
            <a:r>
              <a:rPr lang="zh-TW" altLang="en-US" dirty="0" smtClean="0"/>
              <a:t>可計算一維矩陣的長度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Length(B)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=3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35696" y="19168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</a:t>
            </a:r>
            <a:r>
              <a:rPr lang="en-US" altLang="zh-TW" dirty="0"/>
              <a:t>=	</a:t>
            </a:r>
          </a:p>
          <a:p>
            <a:r>
              <a:rPr lang="en-US" altLang="zh-TW" dirty="0"/>
              <a:t>           1     2     3    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5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401" y="1143000"/>
            <a:ext cx="8229600" cy="4525963"/>
          </a:xfrm>
        </p:spPr>
        <p:txBody>
          <a:bodyPr/>
          <a:lstStyle/>
          <a:p>
            <a:r>
              <a:rPr lang="en-US" altLang="zh-TW" dirty="0" err="1" smtClean="0"/>
              <a:t>clc</a:t>
            </a:r>
            <a:r>
              <a:rPr lang="en-US" altLang="zh-TW" dirty="0" smtClean="0"/>
              <a:t>: </a:t>
            </a:r>
            <a:r>
              <a:rPr lang="zh-TW" altLang="en-US" dirty="0" smtClean="0"/>
              <a:t>清除</a:t>
            </a:r>
            <a:r>
              <a:rPr lang="en-US" altLang="zh-TW" dirty="0" smtClean="0"/>
              <a:t>command window</a:t>
            </a:r>
            <a:r>
              <a:rPr lang="zh-TW" altLang="en-US" dirty="0" smtClean="0"/>
              <a:t>內的內容</a:t>
            </a:r>
            <a:endParaRPr lang="en-US" altLang="zh-TW" dirty="0" smtClean="0"/>
          </a:p>
          <a:p>
            <a:r>
              <a:rPr lang="en-US" altLang="zh-TW" dirty="0" smtClean="0"/>
              <a:t>clear:</a:t>
            </a:r>
            <a:r>
              <a:rPr lang="zh-TW" altLang="en-US" dirty="0" smtClean="0"/>
              <a:t>清除</a:t>
            </a:r>
            <a:r>
              <a:rPr lang="en-US" altLang="zh-TW" dirty="0" smtClean="0"/>
              <a:t>workspace</a:t>
            </a:r>
            <a:r>
              <a:rPr lang="zh-TW" altLang="en-US" dirty="0" smtClean="0"/>
              <a:t>中所有存放的變數</a:t>
            </a:r>
            <a:endParaRPr lang="en-US" altLang="zh-TW" dirty="0" smtClean="0"/>
          </a:p>
          <a:p>
            <a:r>
              <a:rPr lang="en-US" altLang="zh-TW" dirty="0" smtClean="0"/>
              <a:t>help:</a:t>
            </a:r>
            <a:r>
              <a:rPr lang="zh-TW" altLang="en-US" dirty="0" smtClean="0"/>
              <a:t>可查詢函數的使用方式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sum</a:t>
            </a:r>
            <a:r>
              <a:rPr lang="zh-TW" altLang="en-US" dirty="0" smtClean="0"/>
              <a:t>的功能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補充說明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405981"/>
            <a:ext cx="482453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 dirty="0"/>
              <a:t>補充說明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430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迴圈使用範例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將一維矩陣</a:t>
            </a:r>
            <a:r>
              <a:rPr lang="en-US" altLang="zh-TW" dirty="0" smtClean="0"/>
              <a:t>x</a:t>
            </a:r>
            <a:r>
              <a:rPr lang="zh-TW" altLang="en-US" dirty="0" smtClean="0"/>
              <a:t>每個元素值加上迴圈計數值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6194" y="2492896"/>
            <a:ext cx="7051612" cy="26776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[3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9]</a:t>
            </a:r>
            <a:r>
              <a:rPr lang="en-US" altLang="zh-TW" sz="2400" dirty="0"/>
              <a:t>		</a:t>
            </a:r>
            <a:r>
              <a:rPr lang="en-US" altLang="zh-TW" sz="2400" dirty="0" smtClean="0"/>
              <a:t>% x </a:t>
            </a:r>
            <a:r>
              <a:rPr lang="zh-TW" altLang="en-US" sz="2400" dirty="0" smtClean="0"/>
              <a:t>是一個 </a:t>
            </a:r>
            <a:r>
              <a:rPr lang="en-US" altLang="zh-TW" sz="2400" dirty="0" smtClean="0"/>
              <a:t>1×4</a:t>
            </a:r>
            <a:r>
              <a:rPr lang="zh-TW" altLang="en-US" sz="2400" dirty="0" smtClean="0"/>
              <a:t>大小的一維矩陣 </a:t>
            </a:r>
            <a:endParaRPr lang="zh-TW" altLang="en-US" sz="2400" dirty="0"/>
          </a:p>
          <a:p>
            <a:r>
              <a:rPr lang="en-US" altLang="zh-TW" sz="2400" dirty="0" smtClean="0"/>
              <a:t>for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</a:t>
            </a:r>
            <a:r>
              <a:rPr lang="en-US" altLang="zh-TW" sz="2400" dirty="0" smtClean="0"/>
              <a:t>1:length(x)</a:t>
            </a:r>
          </a:p>
          <a:p>
            <a:r>
              <a:rPr lang="en-US" altLang="zh-TW" sz="2400" dirty="0" smtClean="0"/>
              <a:t>      x(</a:t>
            </a:r>
            <a:r>
              <a:rPr lang="en-US" altLang="zh-TW" sz="2400" dirty="0" err="1" smtClean="0"/>
              <a:t>i</a:t>
            </a:r>
            <a:r>
              <a:rPr lang="en-US" altLang="zh-TW" sz="2400" dirty="0"/>
              <a:t>) = x(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+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;</a:t>
            </a:r>
            <a:endParaRPr lang="en-US" altLang="zh-TW" sz="2400" dirty="0"/>
          </a:p>
          <a:p>
            <a:r>
              <a:rPr lang="en-US" altLang="zh-TW" sz="2400" dirty="0" smtClean="0"/>
              <a:t>end</a:t>
            </a:r>
            <a:endParaRPr lang="en-US" altLang="zh-TW" sz="2400" dirty="0"/>
          </a:p>
          <a:p>
            <a:r>
              <a:rPr lang="en-US" altLang="zh-TW" sz="2400" dirty="0" smtClean="0"/>
              <a:t>x</a:t>
            </a:r>
            <a:r>
              <a:rPr lang="en-US" altLang="zh-TW" sz="2400" dirty="0"/>
              <a:t>					% </a:t>
            </a:r>
            <a:r>
              <a:rPr lang="zh-TW" altLang="en-US" sz="2400" dirty="0"/>
              <a:t>顯示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 smtClean="0"/>
              <a:t>x </a:t>
            </a:r>
            <a:r>
              <a:rPr lang="en-US" altLang="zh-TW" sz="2400" dirty="0"/>
              <a:t>=</a:t>
            </a:r>
          </a:p>
          <a:p>
            <a:r>
              <a:rPr lang="en-US" altLang="zh-TW" sz="2400" dirty="0" smtClean="0"/>
              <a:t>       4  7  9  13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4848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099"/>
            <a:ext cx="8229600" cy="1143000"/>
          </a:xfrm>
        </p:spPr>
        <p:txBody>
          <a:bodyPr/>
          <a:lstStyle/>
          <a:p>
            <a:r>
              <a:rPr lang="zh-TW" altLang="en-US" dirty="0"/>
              <a:t>補充說明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51099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迴圈使用範例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產生</a:t>
            </a:r>
            <a:r>
              <a:rPr lang="en-US" altLang="zh-TW" dirty="0"/>
              <a:t>1×6 </a:t>
            </a:r>
            <a:r>
              <a:rPr lang="zh-TW" altLang="en-US" dirty="0"/>
              <a:t>大小調和數列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39552" y="2420888"/>
            <a:ext cx="8270576" cy="3360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x = zeros(1,6</a:t>
            </a:r>
            <a:r>
              <a:rPr lang="en-US" altLang="zh-TW" sz="2400" dirty="0" smtClean="0"/>
              <a:t>);                          % </a:t>
            </a:r>
            <a:r>
              <a:rPr lang="zh-TW" altLang="en-US" sz="2400" dirty="0"/>
              <a:t>變數 </a:t>
            </a:r>
            <a:r>
              <a:rPr lang="en-US" altLang="zh-TW" sz="2400" dirty="0"/>
              <a:t>x </a:t>
            </a:r>
            <a:r>
              <a:rPr lang="zh-TW" altLang="en-US" sz="2400" dirty="0"/>
              <a:t>是一個 </a:t>
            </a:r>
            <a:r>
              <a:rPr lang="en-US" altLang="zh-TW" sz="2400" dirty="0"/>
              <a:t>1×6 </a:t>
            </a:r>
            <a:r>
              <a:rPr lang="zh-TW" altLang="en-US" sz="2400" dirty="0"/>
              <a:t>大小的零矩陣 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1;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while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&lt;=6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    x(</a:t>
            </a:r>
            <a:r>
              <a:rPr lang="en-US" altLang="zh-TW" sz="2400" dirty="0" err="1" smtClean="0"/>
              <a:t>i</a:t>
            </a:r>
            <a:r>
              <a:rPr lang="en-US" altLang="zh-TW" sz="2400" dirty="0"/>
              <a:t>) = 1/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i+1;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end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x</a:t>
            </a:r>
            <a:r>
              <a:rPr lang="en-US" altLang="zh-TW" sz="2400" dirty="0"/>
              <a:t>			% </a:t>
            </a:r>
            <a:r>
              <a:rPr lang="zh-TW" altLang="en-US" sz="2400" dirty="0"/>
              <a:t>顯示 </a:t>
            </a:r>
            <a:r>
              <a:rPr lang="en-US" altLang="zh-TW" sz="2400" dirty="0"/>
              <a:t>x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x </a:t>
            </a:r>
            <a:r>
              <a:rPr lang="en-US" altLang="zh-TW" sz="2400" dirty="0"/>
              <a:t>=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       1.0000    </a:t>
            </a:r>
            <a:r>
              <a:rPr lang="en-US" altLang="zh-TW" sz="2400" dirty="0"/>
              <a:t>0.5000    0.3333    0.2500    0.2000    0.1667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85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Homework 1-1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randn</a:t>
            </a:r>
            <a:r>
              <a:rPr lang="en-US" altLang="zh-TW" dirty="0" smtClean="0"/>
              <a:t> function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10</a:t>
            </a:r>
            <a:r>
              <a:rPr lang="zh-TW" altLang="en-US" dirty="0" smtClean="0"/>
              <a:t>*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的矩陣</a:t>
            </a:r>
            <a:r>
              <a:rPr lang="en-US" altLang="zh-TW" dirty="0" smtClean="0"/>
              <a:t>A</a:t>
            </a:r>
          </a:p>
          <a:p>
            <a:r>
              <a:rPr lang="zh-TW" altLang="en-US" dirty="0"/>
              <a:t> 將矩陣</a:t>
            </a:r>
            <a:r>
              <a:rPr lang="en-US" altLang="zh-TW" dirty="0"/>
              <a:t>A</a:t>
            </a:r>
            <a:r>
              <a:rPr lang="zh-TW" altLang="en-US" dirty="0"/>
              <a:t>進行以下計算產生矩陣</a:t>
            </a:r>
            <a:r>
              <a:rPr lang="en-US" altLang="zh-TW" dirty="0"/>
              <a:t>B</a:t>
            </a:r>
          </a:p>
          <a:p>
            <a:pPr lvl="1"/>
            <a:r>
              <a:rPr lang="zh-TW" altLang="en-US" dirty="0"/>
              <a:t>將介於</a:t>
            </a:r>
            <a:r>
              <a:rPr lang="en-US" altLang="zh-TW" dirty="0"/>
              <a:t>0.8</a:t>
            </a:r>
            <a:r>
              <a:rPr lang="zh-TW" altLang="en-US" dirty="0"/>
              <a:t>到</a:t>
            </a:r>
            <a:r>
              <a:rPr lang="en-US" altLang="zh-TW" dirty="0"/>
              <a:t>1</a:t>
            </a:r>
            <a:r>
              <a:rPr lang="zh-TW" altLang="en-US" dirty="0"/>
              <a:t>的值乘上</a:t>
            </a:r>
            <a:r>
              <a:rPr lang="en-US" altLang="zh-TW" dirty="0"/>
              <a:t>-1</a:t>
            </a:r>
          </a:p>
          <a:p>
            <a:pPr lvl="1"/>
            <a:r>
              <a:rPr lang="zh-TW" altLang="en-US" dirty="0"/>
              <a:t>將介於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0.2</a:t>
            </a:r>
            <a:r>
              <a:rPr lang="zh-TW" altLang="en-US" dirty="0"/>
              <a:t>的值加上</a:t>
            </a:r>
            <a:r>
              <a:rPr lang="en-US" altLang="zh-TW" dirty="0"/>
              <a:t>1</a:t>
            </a:r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有提供存取得指定範圍大小元素的方法，請試著找出此方法完成此題目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30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542</Words>
  <Application>Microsoft Office PowerPoint</Application>
  <PresentationFormat>如螢幕大小 (4:3)</PresentationFormat>
  <Paragraphs>103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Wingdings</vt:lpstr>
      <vt:lpstr>Office 佈景主題</vt:lpstr>
      <vt:lpstr>影像處理導論 第一次作業</vt:lpstr>
      <vt:lpstr>補充說明</vt:lpstr>
      <vt:lpstr>補充說明</vt:lpstr>
      <vt:lpstr>補充說明</vt:lpstr>
      <vt:lpstr>補充說明</vt:lpstr>
      <vt:lpstr>補充說明</vt:lpstr>
      <vt:lpstr>補充說明</vt:lpstr>
      <vt:lpstr>補充說明</vt:lpstr>
      <vt:lpstr>Homework 1-1</vt:lpstr>
      <vt:lpstr>Homework 1-2</vt:lpstr>
      <vt:lpstr>Homework 1-3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1-1</dc:title>
  <dc:creator>jinde</dc:creator>
  <cp:lastModifiedBy>user</cp:lastModifiedBy>
  <cp:revision>28</cp:revision>
  <dcterms:created xsi:type="dcterms:W3CDTF">2016-09-20T11:08:52Z</dcterms:created>
  <dcterms:modified xsi:type="dcterms:W3CDTF">2017-10-03T16:33:57Z</dcterms:modified>
</cp:coreProperties>
</file>