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A7FB76-BC64-491A-A0C5-E645C64F30A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7FB76-BC64-491A-A0C5-E645C64F30A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0F50D2-0422-4F8A-8915-20414E0FE89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A7FB76-BC64-491A-A0C5-E645C64F30A8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Superstore Sales Dashboard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BY- </a:t>
            </a:r>
            <a:r>
              <a:rPr lang="en-IN" altLang="en-US" sz="2800" dirty="0">
                <a:latin typeface="Arial Black" panose="020B0A04020102020204" pitchFamily="34" charset="0"/>
              </a:rPr>
              <a:t>MIHIR SONAR</a:t>
            </a:r>
            <a:endParaRPr lang="en-IN" altLang="en-US" sz="2800" dirty="0">
              <a:latin typeface="Arial Black" panose="020B0A040201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445760" y="47701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5" y="332509"/>
            <a:ext cx="10661071" cy="58604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2155" y="1589808"/>
            <a:ext cx="851015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>
                <a:latin typeface="Arial Black" panose="020B0A04020102020204" pitchFamily="34" charset="0"/>
              </a:rPr>
              <a:t>📊 Sales Dashboard – Insights:</a:t>
            </a:r>
            <a:endParaRPr lang="en-US" sz="3200" b="1" dirty="0">
              <a:latin typeface="Arial Black" panose="020B0A04020102020204" pitchFamily="34" charset="0"/>
            </a:endParaRPr>
          </a:p>
          <a:p>
            <a:pPr>
              <a:buNone/>
            </a:pPr>
            <a:endParaRPr lang="en-US" sz="32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 Black" panose="020B0A04020102020204" pitchFamily="34" charset="0"/>
              </a:rPr>
              <a:t>Technology is the highest revenue-generating category, contributing significantly to overall sales.</a:t>
            </a:r>
            <a:endParaRPr lang="en-US" sz="20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 Black" panose="020B0A04020102020204" pitchFamily="34" charset="0"/>
              </a:rPr>
              <a:t>The West region leads in total sales, indicating strong market performance in that area.</a:t>
            </a:r>
            <a:endParaRPr lang="en-US" sz="20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 Black" panose="020B0A04020102020204" pitchFamily="34" charset="0"/>
              </a:rPr>
              <a:t>Sales show a noticeable peak in December, suggesting seasonal spikes during year-end.</a:t>
            </a:r>
            <a:endParaRPr lang="en-US" sz="20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endParaRPr lang="en-US" sz="2000" b="1" dirty="0">
              <a:latin typeface="Arial Black" panose="020B0A040201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 Black" panose="020B0A04020102020204" pitchFamily="34" charset="0"/>
              </a:rPr>
              <a:t>The South region consistently reports the lowest sales and could benefit from targeted marketing strategies.</a:t>
            </a:r>
            <a:endParaRPr lang="en-US" sz="2000" b="1" dirty="0">
              <a:latin typeface="Arial Black" panose="020B0A040201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85901" y="904009"/>
            <a:ext cx="94141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latin typeface="Arial Black" panose="020B0A04020102020204" pitchFamily="34" charset="0"/>
              </a:rPr>
              <a:t>Thank you for viewing my Sales Dashboard!</a:t>
            </a:r>
            <a:endParaRPr lang="en-US" sz="3600" b="1">
              <a:latin typeface="Arial Black" panose="020B0A04020102020204" pitchFamily="34" charset="0"/>
            </a:endParaRPr>
          </a:p>
          <a:p>
            <a:pPr algn="ctr"/>
            <a:endParaRPr lang="en-US" sz="3600" b="1">
              <a:latin typeface="Arial Black" panose="020B0A04020102020204" pitchFamily="34" charset="0"/>
            </a:endParaRPr>
          </a:p>
          <a:p>
            <a:pPr algn="ctr"/>
            <a:r>
              <a:rPr lang="en-US" sz="3600" b="1">
                <a:latin typeface="Arial Black" panose="020B0A04020102020204" pitchFamily="34" charset="0"/>
              </a:rPr>
              <a:t>I hope this presentation provided clear insights into the sales performance across regions, categories, and time.</a:t>
            </a:r>
            <a:endParaRPr lang="en-US" sz="3600" b="1">
              <a:latin typeface="Arial Black" panose="020B0A04020102020204" pitchFamily="34" charset="0"/>
            </a:endParaRPr>
          </a:p>
          <a:p>
            <a:pPr algn="ctr"/>
            <a:endParaRPr lang="en-US" sz="3600" b="1">
              <a:latin typeface="Arial Black" panose="020B0A04020102020204" pitchFamily="34" charset="0"/>
            </a:endParaRPr>
          </a:p>
          <a:p>
            <a:pPr algn="ctr"/>
            <a:r>
              <a:rPr lang="en-US" sz="3600" b="1">
                <a:latin typeface="Arial Black" panose="020B0A04020102020204" pitchFamily="34" charset="0"/>
              </a:rPr>
              <a:t>Looking forward to your feedback!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638</Words>
  <Application>WPS Slides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Arial Black</vt:lpstr>
      <vt:lpstr>Calibri Light</vt:lpstr>
      <vt:lpstr>Microsoft YaHei</vt:lpstr>
      <vt:lpstr>Arial Unicode MS</vt:lpstr>
      <vt:lpstr>Retrospect</vt:lpstr>
      <vt:lpstr>Superstore Sales Dashboard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surbhisuro01@gmail.com</dc:creator>
  <cp:lastModifiedBy>Mihir Sonar</cp:lastModifiedBy>
  <cp:revision>2</cp:revision>
  <dcterms:created xsi:type="dcterms:W3CDTF">2025-04-18T12:06:00Z</dcterms:created>
  <dcterms:modified xsi:type="dcterms:W3CDTF">2025-04-20T06:25:59Z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BB9FE4B17DA84FCAAC0817FDB6D5A18D_12</vt:lpwstr>
  </property>
  <property fmtid="{D5CDD505-2E9C-101B-9397-08002B2CF9AE}" pid="3" name="KSOProductBuildVer">
    <vt:lpwstr>1033-12.2.0.20795</vt:lpwstr>
  </property>
</Properties>
</file>