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6FD63-B34D-C570-8067-B00A7609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4F69C-A56A-4C5C-5FB4-9CC05E3CE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F2E36-E13A-8F1C-401B-1235AF39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E715A-5CC8-2D66-A3E7-56BAD435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679F1-6E50-5F38-6C78-64BC073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FCC68-42A4-33E8-3F29-9775F71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8B197-D6B4-7CCB-3B4D-DFB5647D4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30E97-4A3A-B455-1D6C-A99968ED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3BE2F-A21B-3BF4-B25B-1516A6AC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0FA72-2482-8334-F8D6-4EFFD93A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ED131D-2FF6-F0EA-4E07-A8CF7C94C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F30E4-555D-F14D-80C2-B314987C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6596E-568E-BB32-0F18-38B0596D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B8480-DEB2-B3E5-F602-0C600356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AC806-637F-3E2F-F823-0F96A5B8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574C6-EA09-9F10-6BFD-686FD1D2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D1138-1941-20C8-8FB4-6F8328B5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0F752-D7E8-C43D-1A29-C9A0F67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50195-5D4C-199A-E252-B0E63783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998F6-98D9-073C-9A2D-4A279448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990C1-E688-FCC7-2D75-16D134C7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35014-DD9A-8ED8-4273-53BB1F80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F06CE-BA62-67DC-9214-22CEFF32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EABC5-75E1-655B-2E82-46B8A75A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02290-36BF-0459-F600-29CCE1D3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CE950-CF79-BBD7-897A-916C96DF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76EB-D4E6-6FEB-8796-A6F580358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80193-5B10-13D9-EDE6-C83AD3A6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4FF0A-459A-653C-3272-914E5E27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396F3-ED37-0632-7F2F-A99CD92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9BA1A-B9E8-03E1-C074-50D588EE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6D49-4974-32D7-7516-2C25C93E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E0FB6-FCE0-3492-F734-35063DA2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BF301-0640-201C-3AC4-350BFEA3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56916-ACF4-B4E3-11D2-4E5D48F21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96FCE-2DAE-8E00-85AC-2E46DD09F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AC80D3-58AF-24DE-5C4C-4302E531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1039DC-DE26-FCD7-FC2C-F3696334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5D849F-C2D3-9D63-46C0-99317C7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4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B520-5CE3-A70E-F2D0-C620E343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27D02-B558-6991-D5BF-671CBEF1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D86CD0-9B84-3235-5D63-0E63EC14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36BE2-EE9F-FCE1-4CC4-5E553615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9FFA68-5637-C852-FD29-B3460784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7EBB6-3D69-1263-DB73-72D2EA14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B419B-39DB-F351-C9F5-BEFF9BDE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6FDBF-8E43-D1B1-A5E8-BC3255E3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B64A-7D0B-BFCC-EF90-8B8C99EB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DCFA-9CD6-5828-5F35-834B93BD8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88137-86A4-F1E3-94C2-78948E53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A8B6B-B188-598A-346C-9A3F969E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76C20-CC81-79C5-9DF3-7373EEEA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3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86E35-A70B-C63D-BC5D-5715E941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99507-3B87-704D-1F49-9605D809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C1841-CD25-B1A7-5163-252782332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50729-BBE1-39D0-AE18-F3F37DAE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253AE-06BF-F6C5-FBFD-E57D73D6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31611-FFA5-4F29-45C9-B1A4F94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4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09793-2EC6-81AA-A2DB-54C1EDF2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70184-882D-977A-F3B9-90ABCE5A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92941-A891-C4E3-509E-E5E4C80CC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C481-F8B1-4226-861D-711A0DF6B80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0E8C7-C4AE-2436-8A92-A152027FE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32D45-4C4C-82E9-740A-CD825DB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801679-C34A-EE06-22CE-8ACED90E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83"/>
            <a:ext cx="3189420" cy="567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BA543-D49C-09AB-ACC2-A4FE14235140}"/>
              </a:ext>
            </a:extLst>
          </p:cNvPr>
          <p:cNvSpPr txBox="1"/>
          <p:nvPr/>
        </p:nvSpPr>
        <p:spPr>
          <a:xfrm>
            <a:off x="429371" y="5855085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시작화면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34CC13-E819-626E-495C-84147A04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91" y="198783"/>
            <a:ext cx="3189420" cy="567008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EB15194-7D6D-56E6-1195-8BE53A10C214}"/>
              </a:ext>
            </a:extLst>
          </p:cNvPr>
          <p:cNvSpPr/>
          <p:nvPr/>
        </p:nvSpPr>
        <p:spPr>
          <a:xfrm>
            <a:off x="4454151" y="2220402"/>
            <a:ext cx="1518699" cy="141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입맛 알아보기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60765-4B47-44CE-F3A2-ED8D075461BE}"/>
              </a:ext>
            </a:extLst>
          </p:cNvPr>
          <p:cNvSpPr txBox="1"/>
          <p:nvPr/>
        </p:nvSpPr>
        <p:spPr>
          <a:xfrm>
            <a:off x="3897465" y="5868863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시작화면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E004CF-6CA7-A887-1EB2-EF3223DAB56F}"/>
              </a:ext>
            </a:extLst>
          </p:cNvPr>
          <p:cNvSpPr/>
          <p:nvPr/>
        </p:nvSpPr>
        <p:spPr>
          <a:xfrm>
            <a:off x="660669" y="1772147"/>
            <a:ext cx="1693628" cy="231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 이름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 err="1"/>
              <a:t>서브웨이</a:t>
            </a:r>
            <a:r>
              <a:rPr lang="ko-KR" altLang="en-US" dirty="0"/>
              <a:t> 로고</a:t>
            </a:r>
            <a:endParaRPr lang="en-US" altLang="ko-KR" dirty="0"/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ko-KR" altLang="en-US" dirty="0"/>
              <a:t>샌드위치 사진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94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605341-0FC5-D321-1E88-C829816E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2" y="222637"/>
            <a:ext cx="3189420" cy="567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52292-0ED4-EE49-7482-62E17EE65D71}"/>
              </a:ext>
            </a:extLst>
          </p:cNvPr>
          <p:cNvSpPr txBox="1"/>
          <p:nvPr/>
        </p:nvSpPr>
        <p:spPr>
          <a:xfrm>
            <a:off x="6596" y="5655585"/>
            <a:ext cx="32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사용자의 취향 </a:t>
            </a:r>
            <a:r>
              <a:rPr lang="ko-KR" altLang="en-US" dirty="0" err="1"/>
              <a:t>입력받기</a:t>
            </a:r>
            <a:r>
              <a:rPr lang="en-US" altLang="ko-KR" dirty="0"/>
              <a:t>(1) : </a:t>
            </a:r>
          </a:p>
          <a:p>
            <a:r>
              <a:rPr lang="en-US" altLang="ko-KR" dirty="0"/>
              <a:t>    “</a:t>
            </a:r>
            <a:r>
              <a:rPr lang="ko-KR" altLang="en-US" dirty="0"/>
              <a:t>선호하는 식재료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C4D4AD-4404-B1D3-586F-EC7654AB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82" y="156920"/>
            <a:ext cx="3189420" cy="56700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34CC13-E819-626E-495C-84147A04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34" y="195081"/>
            <a:ext cx="3189420" cy="5670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C457B8-074B-4FC4-4B56-E7A92065E164}"/>
              </a:ext>
            </a:extLst>
          </p:cNvPr>
          <p:cNvSpPr txBox="1"/>
          <p:nvPr/>
        </p:nvSpPr>
        <p:spPr>
          <a:xfrm>
            <a:off x="3960797" y="5657370"/>
            <a:ext cx="32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사용자의 취향 </a:t>
            </a:r>
            <a:r>
              <a:rPr lang="ko-KR" altLang="en-US" dirty="0" err="1"/>
              <a:t>입력받기</a:t>
            </a:r>
            <a:r>
              <a:rPr lang="en-US" altLang="ko-KR" dirty="0"/>
              <a:t>(2) : </a:t>
            </a:r>
          </a:p>
          <a:p>
            <a:r>
              <a:rPr lang="en-US" altLang="ko-KR" dirty="0"/>
              <a:t>    “</a:t>
            </a:r>
            <a:r>
              <a:rPr lang="ko-KR" altLang="en-US" dirty="0"/>
              <a:t>선호하는 맛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4A64D-4F63-0D3F-71A8-35C00A269F71}"/>
              </a:ext>
            </a:extLst>
          </p:cNvPr>
          <p:cNvSpPr txBox="1"/>
          <p:nvPr/>
        </p:nvSpPr>
        <p:spPr>
          <a:xfrm>
            <a:off x="8363928" y="5858272"/>
            <a:ext cx="227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추천조합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04773-5CE6-3A79-8901-48A982A52336}"/>
              </a:ext>
            </a:extLst>
          </p:cNvPr>
          <p:cNvSpPr/>
          <p:nvPr/>
        </p:nvSpPr>
        <p:spPr>
          <a:xfrm>
            <a:off x="594694" y="1143994"/>
            <a:ext cx="2220416" cy="35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최고 선호 식재료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A8D81E-B447-CC2B-6EDA-A48A225E3BAE}"/>
              </a:ext>
            </a:extLst>
          </p:cNvPr>
          <p:cNvSpPr/>
          <p:nvPr/>
        </p:nvSpPr>
        <p:spPr>
          <a:xfrm>
            <a:off x="4219347" y="1129415"/>
            <a:ext cx="2220416" cy="35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최고 선호 맛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B54A5C09-BECD-9B2A-8B54-497F9875A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3564"/>
              </p:ext>
            </p:extLst>
          </p:nvPr>
        </p:nvGraphicFramePr>
        <p:xfrm>
          <a:off x="705072" y="1550758"/>
          <a:ext cx="1999660" cy="35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59">
                  <a:extLst>
                    <a:ext uri="{9D8B030D-6E8A-4147-A177-3AD203B41FA5}">
                      <a16:colId xmlns:a16="http://schemas.microsoft.com/office/drawing/2014/main" val="270954630"/>
                    </a:ext>
                  </a:extLst>
                </a:gridCol>
                <a:gridCol w="1534601">
                  <a:extLst>
                    <a:ext uri="{9D8B030D-6E8A-4147-A177-3AD203B41FA5}">
                      <a16:colId xmlns:a16="http://schemas.microsoft.com/office/drawing/2014/main" val="135229294"/>
                    </a:ext>
                  </a:extLst>
                </a:gridCol>
              </a:tblGrid>
              <a:tr h="3723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라디오버튼형식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46531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해산물</a:t>
                      </a:r>
                      <a:r>
                        <a:rPr lang="en-US" altLang="ko-KR" dirty="0"/>
                        <a:t>(Sea)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87935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소고기</a:t>
                      </a:r>
                      <a:r>
                        <a:rPr lang="en-US" altLang="ko-KR" dirty="0"/>
                        <a:t>(Beef)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384115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닭고기</a:t>
                      </a:r>
                      <a:r>
                        <a:rPr lang="en-US" altLang="ko-KR" dirty="0"/>
                        <a:t>(chicken)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25160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Pork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3756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Egg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96344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1434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Meat-free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5258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69D7544A-1F7D-BBBE-48FF-8A9B0A9A7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30255"/>
              </p:ext>
            </p:extLst>
          </p:nvPr>
        </p:nvGraphicFramePr>
        <p:xfrm>
          <a:off x="4277058" y="1794268"/>
          <a:ext cx="210499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">
                  <a:extLst>
                    <a:ext uri="{9D8B030D-6E8A-4147-A177-3AD203B41FA5}">
                      <a16:colId xmlns:a16="http://schemas.microsoft.com/office/drawing/2014/main" val="1366941298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3390677004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8006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Spicy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09030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Savory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0396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sweet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36554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Juicy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6690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Creamy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16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Tender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9340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C2A2B9-6906-E422-81DA-4AC223C11E5B}"/>
              </a:ext>
            </a:extLst>
          </p:cNvPr>
          <p:cNvSpPr/>
          <p:nvPr/>
        </p:nvSpPr>
        <p:spPr>
          <a:xfrm>
            <a:off x="8446796" y="1129415"/>
            <a:ext cx="1973558" cy="42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조합</a:t>
            </a: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A846559D-0FE4-DD52-908E-E02F2F8D3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52218"/>
              </p:ext>
            </p:extLst>
          </p:nvPr>
        </p:nvGraphicFramePr>
        <p:xfrm>
          <a:off x="8492851" y="1992589"/>
          <a:ext cx="192750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10">
                  <a:extLst>
                    <a:ext uri="{9D8B030D-6E8A-4147-A177-3AD203B41FA5}">
                      <a16:colId xmlns:a16="http://schemas.microsoft.com/office/drawing/2014/main" val="1902642851"/>
                    </a:ext>
                  </a:extLst>
                </a:gridCol>
                <a:gridCol w="1498294">
                  <a:extLst>
                    <a:ext uri="{9D8B030D-6E8A-4147-A177-3AD203B41FA5}">
                      <a16:colId xmlns:a16="http://schemas.microsoft.com/office/drawing/2014/main" val="4010443935"/>
                    </a:ext>
                  </a:extLst>
                </a:gridCol>
              </a:tblGrid>
              <a:tr h="8799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47570"/>
                  </a:ext>
                </a:extLst>
              </a:tr>
              <a:tr h="8799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8030"/>
                  </a:ext>
                </a:extLst>
              </a:tr>
              <a:tr h="8799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1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M.Y.</dc:creator>
  <cp:lastModifiedBy>Lee M.Y.</cp:lastModifiedBy>
  <cp:revision>8</cp:revision>
  <dcterms:created xsi:type="dcterms:W3CDTF">2022-10-19T02:31:15Z</dcterms:created>
  <dcterms:modified xsi:type="dcterms:W3CDTF">2022-10-19T02:49:33Z</dcterms:modified>
</cp:coreProperties>
</file>