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6FD63-B34D-C570-8067-B00A7609E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94F69C-A56A-4C5C-5FB4-9CC05E3CE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0F2E36-E13A-8F1C-401B-1235AF396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C481-F8B1-4226-861D-711A0DF6B804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FE715A-5CC8-2D66-A3E7-56BAD435D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2679F1-6E50-5F38-6C78-64BC0738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5C61-BD61-48A8-8048-A220FE76F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68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FCC68-42A4-33E8-3F29-9775F7126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28B197-D6B4-7CCB-3B4D-DFB5647D4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230E97-4A3A-B455-1D6C-A99968ED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C481-F8B1-4226-861D-711A0DF6B804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13BE2F-A21B-3BF4-B25B-1516A6AC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0FA72-2482-8334-F8D6-4EFFD93AA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5C61-BD61-48A8-8048-A220FE76F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38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ED131D-2FF6-F0EA-4E07-A8CF7C94C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8F30E4-555D-F14D-80C2-B314987C4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F6596E-568E-BB32-0F18-38B0596D0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C481-F8B1-4226-861D-711A0DF6B804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8B8480-DEB2-B3E5-F602-0C6003562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AC806-637F-3E2F-F823-0F96A5B8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5C61-BD61-48A8-8048-A220FE76F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82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4574C6-EA09-9F10-6BFD-686FD1D25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D1138-1941-20C8-8FB4-6F8328B58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A0F752-D7E8-C43D-1A29-C9A0F6711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C481-F8B1-4226-861D-711A0DF6B804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350195-5D4C-199A-E252-B0E637836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998F6-98D9-073C-9A2D-4A279448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5C61-BD61-48A8-8048-A220FE76F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6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990C1-E688-FCC7-2D75-16D134C71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035014-DD9A-8ED8-4273-53BB1F80A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9F06CE-BA62-67DC-9214-22CEFF32C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C481-F8B1-4226-861D-711A0DF6B804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FEABC5-75E1-655B-2E82-46B8A75A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D02290-36BF-0459-F600-29CCE1D31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5C61-BD61-48A8-8048-A220FE76F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766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CE950-CF79-BBD7-897A-916C96DF1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F276EB-D4E6-6FEB-8796-A6F5803580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580193-5B10-13D9-EDE6-C83AD3A69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34FF0A-459A-653C-3272-914E5E27F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C481-F8B1-4226-861D-711A0DF6B804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F396F3-ED37-0632-7F2F-A99CD927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89BA1A-B9E8-03E1-C074-50D588EE5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5C61-BD61-48A8-8048-A220FE76F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09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D6D49-4974-32D7-7516-2C25C93EF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2E0FB6-FCE0-3492-F734-35063DA2C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7BF301-0640-201C-3AC4-350BFEA3A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F56916-ACF4-B4E3-11D2-4E5D48F21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296FCE-2DAE-8E00-85AC-2E46DD09F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AC80D3-58AF-24DE-5C4C-4302E531F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C481-F8B1-4226-861D-711A0DF6B804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1039DC-DE26-FCD7-FC2C-F3696334E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5D849F-C2D3-9D63-46C0-99317C7F1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5C61-BD61-48A8-8048-A220FE76F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945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DB520-5CE3-A70E-F2D0-C620E3437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D27D02-B558-6991-D5BF-671CBEF1D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C481-F8B1-4226-861D-711A0DF6B804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D86CD0-9B84-3235-5D63-0E63EC143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736BE2-EE9F-FCE1-4CC4-5E553615C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5C61-BD61-48A8-8048-A220FE76F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13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9FFA68-5637-C852-FD29-B3460784E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C481-F8B1-4226-861D-711A0DF6B804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B7EBB6-3D69-1263-DB73-72D2EA14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FB419B-39DB-F351-C9F5-BEFF9BDE7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5C61-BD61-48A8-8048-A220FE76F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708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6FDBF-8E43-D1B1-A5E8-BC3255E3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4B64A-7D0B-BFCC-EF90-8B8C99EBE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06DCFA-9CD6-5828-5F35-834B93BD8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E88137-86A4-F1E3-94C2-78948E53C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C481-F8B1-4226-861D-711A0DF6B804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FA8B6B-B188-598A-346C-9A3F969E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076C20-CC81-79C5-9DF3-7373EEEAE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5C61-BD61-48A8-8048-A220FE76F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03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86E35-A70B-C63D-BC5D-5715E9416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599507-3B87-704D-1F49-9605D8097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5C1841-CD25-B1A7-5163-252782332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850729-BBE1-39D0-AE18-F3F37DAE2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C481-F8B1-4226-861D-711A0DF6B804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B253AE-06BF-F6C5-FBFD-E57D73D60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031611-FFA5-4F29-45C9-B1A4F94C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5C61-BD61-48A8-8048-A220FE76F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64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909793-2EC6-81AA-A2DB-54C1EDF2A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B70184-882D-977A-F3B9-90ABCE5A0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892941-A891-C4E3-509E-E5E4C80CC7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DC481-F8B1-4226-861D-711A0DF6B804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50E8C7-C4AE-2436-8A92-A152027FE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232D45-4C4C-82E9-740A-CD825DBA1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65C61-BD61-48A8-8048-A220FE76F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948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E801679-C34A-EE06-22CE-8ACED90E6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83"/>
            <a:ext cx="3189420" cy="56700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ABA543-D49C-09AB-ACC2-A4FE14235140}"/>
              </a:ext>
            </a:extLst>
          </p:cNvPr>
          <p:cNvSpPr txBox="1"/>
          <p:nvPr/>
        </p:nvSpPr>
        <p:spPr>
          <a:xfrm>
            <a:off x="429371" y="5855085"/>
            <a:ext cx="206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 </a:t>
            </a:r>
            <a:r>
              <a:rPr lang="ko-KR" altLang="en-US" dirty="0"/>
              <a:t>시작화면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734CC13-E819-626E-495C-84147A04A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791" y="198783"/>
            <a:ext cx="3189420" cy="5670080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2EB15194-7D6D-56E6-1195-8BE53A10C214}"/>
              </a:ext>
            </a:extLst>
          </p:cNvPr>
          <p:cNvSpPr/>
          <p:nvPr/>
        </p:nvSpPr>
        <p:spPr>
          <a:xfrm>
            <a:off x="4454151" y="2220402"/>
            <a:ext cx="1518699" cy="1415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입맛 알아보기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060765-4B47-44CE-F3A2-ED8D075461BE}"/>
              </a:ext>
            </a:extLst>
          </p:cNvPr>
          <p:cNvSpPr txBox="1"/>
          <p:nvPr/>
        </p:nvSpPr>
        <p:spPr>
          <a:xfrm>
            <a:off x="3897465" y="5868863"/>
            <a:ext cx="206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시작화면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E004CF-6CA7-A887-1EB2-EF3223DAB56F}"/>
              </a:ext>
            </a:extLst>
          </p:cNvPr>
          <p:cNvSpPr/>
          <p:nvPr/>
        </p:nvSpPr>
        <p:spPr>
          <a:xfrm>
            <a:off x="660669" y="1772147"/>
            <a:ext cx="1693628" cy="2311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앱 이름</a:t>
            </a:r>
            <a:endParaRPr lang="en-US" altLang="ko-KR" dirty="0"/>
          </a:p>
          <a:p>
            <a:pPr algn="ctr"/>
            <a:r>
              <a:rPr lang="en-US" altLang="ko-KR" dirty="0"/>
              <a:t>+</a:t>
            </a:r>
          </a:p>
          <a:p>
            <a:pPr algn="ctr"/>
            <a:r>
              <a:rPr lang="ko-KR" altLang="en-US" dirty="0" err="1"/>
              <a:t>서브웨이</a:t>
            </a:r>
            <a:r>
              <a:rPr lang="ko-KR" altLang="en-US" dirty="0"/>
              <a:t> 로고</a:t>
            </a:r>
            <a:endParaRPr lang="en-US" altLang="ko-KR" dirty="0"/>
          </a:p>
          <a:p>
            <a:pPr algn="ctr"/>
            <a:r>
              <a:rPr lang="en-US" altLang="ko-KR" dirty="0"/>
              <a:t>Or</a:t>
            </a:r>
          </a:p>
          <a:p>
            <a:pPr algn="ctr"/>
            <a:r>
              <a:rPr lang="ko-KR" altLang="en-US" dirty="0"/>
              <a:t>샌드위치 사진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946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5605341-0FC5-D321-1E88-C829816EF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62" y="222637"/>
            <a:ext cx="3189420" cy="56700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952292-0ED4-EE49-7482-62E17EE65D71}"/>
              </a:ext>
            </a:extLst>
          </p:cNvPr>
          <p:cNvSpPr txBox="1"/>
          <p:nvPr/>
        </p:nvSpPr>
        <p:spPr>
          <a:xfrm>
            <a:off x="6596" y="5655585"/>
            <a:ext cx="3269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사용자의 취향 알기</a:t>
            </a:r>
            <a:r>
              <a:rPr lang="en-US" altLang="ko-KR" dirty="0"/>
              <a:t>(1) : </a:t>
            </a:r>
          </a:p>
          <a:p>
            <a:r>
              <a:rPr lang="en-US" altLang="ko-KR" dirty="0"/>
              <a:t>    “</a:t>
            </a:r>
            <a:r>
              <a:rPr lang="ko-KR" altLang="en-US" dirty="0"/>
              <a:t>선호하는 식재료</a:t>
            </a:r>
            <a:r>
              <a:rPr lang="en-US" altLang="ko-KR" dirty="0"/>
              <a:t>＂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AC4D4AD-4404-B1D3-586F-EC7654AB2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850" y="210188"/>
            <a:ext cx="3189420" cy="56700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734CC13-E819-626E-495C-84147A04A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134" y="195081"/>
            <a:ext cx="3189420" cy="56700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C457B8-074B-4FC4-4B56-E7A92065E164}"/>
              </a:ext>
            </a:extLst>
          </p:cNvPr>
          <p:cNvSpPr txBox="1"/>
          <p:nvPr/>
        </p:nvSpPr>
        <p:spPr>
          <a:xfrm>
            <a:off x="3179565" y="5710638"/>
            <a:ext cx="3269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사용자의 취향 알기</a:t>
            </a:r>
            <a:r>
              <a:rPr lang="en-US" altLang="ko-KR" dirty="0"/>
              <a:t>(2) : </a:t>
            </a:r>
          </a:p>
          <a:p>
            <a:r>
              <a:rPr lang="en-US" altLang="ko-KR" dirty="0"/>
              <a:t>    “</a:t>
            </a:r>
            <a:r>
              <a:rPr lang="ko-KR" altLang="en-US" dirty="0"/>
              <a:t>선호하는 맛</a:t>
            </a:r>
            <a:r>
              <a:rPr lang="en-US" altLang="ko-KR" dirty="0"/>
              <a:t>＂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74A64D-4F63-0D3F-71A8-35C00A269F71}"/>
              </a:ext>
            </a:extLst>
          </p:cNvPr>
          <p:cNvSpPr txBox="1"/>
          <p:nvPr/>
        </p:nvSpPr>
        <p:spPr>
          <a:xfrm>
            <a:off x="8363928" y="5858272"/>
            <a:ext cx="2278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최종</a:t>
            </a:r>
            <a:r>
              <a:rPr lang="en-US" altLang="ko-KR" dirty="0"/>
              <a:t> </a:t>
            </a:r>
            <a:r>
              <a:rPr lang="ko-KR" altLang="en-US" dirty="0"/>
              <a:t>추천조합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804773-5CE6-3A79-8901-48A982A52336}"/>
              </a:ext>
            </a:extLst>
          </p:cNvPr>
          <p:cNvSpPr/>
          <p:nvPr/>
        </p:nvSpPr>
        <p:spPr>
          <a:xfrm>
            <a:off x="594694" y="1143994"/>
            <a:ext cx="2220416" cy="358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최고 선호 식재료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7A8D81E-B447-CC2B-6EDA-A48A225E3BAE}"/>
              </a:ext>
            </a:extLst>
          </p:cNvPr>
          <p:cNvSpPr/>
          <p:nvPr/>
        </p:nvSpPr>
        <p:spPr>
          <a:xfrm>
            <a:off x="3438115" y="1182683"/>
            <a:ext cx="2220416" cy="358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최고 선호 맛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B54A5C09-BECD-9B2A-8B54-497F9875A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730197"/>
              </p:ext>
            </p:extLst>
          </p:nvPr>
        </p:nvGraphicFramePr>
        <p:xfrm>
          <a:off x="705072" y="1550758"/>
          <a:ext cx="1999660" cy="3255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059">
                  <a:extLst>
                    <a:ext uri="{9D8B030D-6E8A-4147-A177-3AD203B41FA5}">
                      <a16:colId xmlns:a16="http://schemas.microsoft.com/office/drawing/2014/main" val="270954630"/>
                    </a:ext>
                  </a:extLst>
                </a:gridCol>
                <a:gridCol w="1534601">
                  <a:extLst>
                    <a:ext uri="{9D8B030D-6E8A-4147-A177-3AD203B41FA5}">
                      <a16:colId xmlns:a16="http://schemas.microsoft.com/office/drawing/2014/main" val="135229294"/>
                    </a:ext>
                  </a:extLst>
                </a:gridCol>
              </a:tblGrid>
              <a:tr h="37239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646531"/>
                  </a:ext>
                </a:extLst>
              </a:tr>
              <a:tr h="3739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해산물</a:t>
                      </a:r>
                      <a:r>
                        <a:rPr lang="en-US" altLang="ko-KR" dirty="0"/>
                        <a:t>(Sea)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487935"/>
                  </a:ext>
                </a:extLst>
              </a:tr>
              <a:tr h="3739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소고기</a:t>
                      </a:r>
                      <a:r>
                        <a:rPr lang="en-US" altLang="ko-KR" dirty="0"/>
                        <a:t>(Beef)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384115"/>
                  </a:ext>
                </a:extLst>
              </a:tr>
              <a:tr h="3739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닭고기</a:t>
                      </a:r>
                      <a:r>
                        <a:rPr lang="en-US" altLang="ko-KR" dirty="0"/>
                        <a:t>(chicken)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525160"/>
                  </a:ext>
                </a:extLst>
              </a:tr>
              <a:tr h="3739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Pork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03756"/>
                  </a:ext>
                </a:extLst>
              </a:tr>
              <a:tr h="3739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Egg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896344"/>
                  </a:ext>
                </a:extLst>
              </a:tr>
              <a:tr h="3739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Ham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221434"/>
                  </a:ext>
                </a:extLst>
              </a:tr>
              <a:tr h="3739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Meat-free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95258"/>
                  </a:ext>
                </a:extLst>
              </a:tr>
            </a:tbl>
          </a:graphicData>
        </a:graphic>
      </p:graphicFrame>
      <p:graphicFrame>
        <p:nvGraphicFramePr>
          <p:cNvPr id="23" name="표 23">
            <a:extLst>
              <a:ext uri="{FF2B5EF4-FFF2-40B4-BE49-F238E27FC236}">
                <a16:creationId xmlns:a16="http://schemas.microsoft.com/office/drawing/2014/main" id="{69D7544A-1F7D-BBBE-48FF-8A9B0A9A7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170360"/>
              </p:ext>
            </p:extLst>
          </p:nvPr>
        </p:nvGraphicFramePr>
        <p:xfrm>
          <a:off x="3495826" y="1847536"/>
          <a:ext cx="2104994" cy="2709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381">
                  <a:extLst>
                    <a:ext uri="{9D8B030D-6E8A-4147-A177-3AD203B41FA5}">
                      <a16:colId xmlns:a16="http://schemas.microsoft.com/office/drawing/2014/main" val="1366941298"/>
                    </a:ext>
                  </a:extLst>
                </a:gridCol>
                <a:gridCol w="1624613">
                  <a:extLst>
                    <a:ext uri="{9D8B030D-6E8A-4147-A177-3AD203B41FA5}">
                      <a16:colId xmlns:a16="http://schemas.microsoft.com/office/drawing/2014/main" val="3390677004"/>
                    </a:ext>
                  </a:extLst>
                </a:gridCol>
              </a:tblGrid>
              <a:tr h="3870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880062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Spicy(</a:t>
                      </a:r>
                      <a:r>
                        <a:rPr lang="ko-KR" altLang="en-US" dirty="0"/>
                        <a:t>매운맛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109030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Savory(</a:t>
                      </a:r>
                      <a:r>
                        <a:rPr lang="ko-KR" altLang="en-US" dirty="0"/>
                        <a:t>짠맛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303961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Sweet(</a:t>
                      </a:r>
                      <a:r>
                        <a:rPr lang="ko-KR" altLang="en-US" dirty="0"/>
                        <a:t>단맛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436554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Juicy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56690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Creamy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264169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Tender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093401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5CC2A2B9-6906-E422-81DA-4AC223C11E5B}"/>
              </a:ext>
            </a:extLst>
          </p:cNvPr>
          <p:cNvSpPr/>
          <p:nvPr/>
        </p:nvSpPr>
        <p:spPr>
          <a:xfrm>
            <a:off x="8446796" y="1129415"/>
            <a:ext cx="1973558" cy="421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추천 조합</a:t>
            </a:r>
          </a:p>
        </p:txBody>
      </p:sp>
      <p:graphicFrame>
        <p:nvGraphicFramePr>
          <p:cNvPr id="25" name="표 25">
            <a:extLst>
              <a:ext uri="{FF2B5EF4-FFF2-40B4-BE49-F238E27FC236}">
                <a16:creationId xmlns:a16="http://schemas.microsoft.com/office/drawing/2014/main" id="{A846559D-0FE4-DD52-908E-E02F2F8D3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257287"/>
              </p:ext>
            </p:extLst>
          </p:nvPr>
        </p:nvGraphicFramePr>
        <p:xfrm>
          <a:off x="8492851" y="1992589"/>
          <a:ext cx="1927504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10">
                  <a:extLst>
                    <a:ext uri="{9D8B030D-6E8A-4147-A177-3AD203B41FA5}">
                      <a16:colId xmlns:a16="http://schemas.microsoft.com/office/drawing/2014/main" val="1902642851"/>
                    </a:ext>
                  </a:extLst>
                </a:gridCol>
                <a:gridCol w="1498294">
                  <a:extLst>
                    <a:ext uri="{9D8B030D-6E8A-4147-A177-3AD203B41FA5}">
                      <a16:colId xmlns:a16="http://schemas.microsoft.com/office/drawing/2014/main" val="4010443935"/>
                    </a:ext>
                  </a:extLst>
                </a:gridCol>
              </a:tblGrid>
              <a:tr h="8799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추천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주재료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소스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547570"/>
                  </a:ext>
                </a:extLst>
              </a:tr>
              <a:tr h="8799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추천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주재료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소스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398030"/>
                  </a:ext>
                </a:extLst>
              </a:tr>
              <a:tr h="8799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추천</a:t>
                      </a: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주재료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소스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647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911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1A086B40-087D-9D09-56F4-FF70CBB48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29" y="578866"/>
            <a:ext cx="8094088" cy="3481070"/>
          </a:xfrm>
          <a:prstGeom prst="rect">
            <a:avLst/>
          </a:prstGeom>
          <a:noFill/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CCC0CF7-AFDF-04D6-ED8D-938E4F8F6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984" y="578865"/>
            <a:ext cx="1418114" cy="2725230"/>
          </a:xfrm>
          <a:prstGeom prst="rect">
            <a:avLst/>
          </a:prstGeom>
          <a:noFill/>
        </p:spPr>
      </p:pic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B5DB7C17-B67F-E8CC-260C-8C384E5571D4}"/>
              </a:ext>
            </a:extLst>
          </p:cNvPr>
          <p:cNvSpPr/>
          <p:nvPr/>
        </p:nvSpPr>
        <p:spPr>
          <a:xfrm>
            <a:off x="8579613" y="1546391"/>
            <a:ext cx="436371" cy="7901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3D25531-58BE-C6E5-58BC-218EE6CEF1F4}"/>
              </a:ext>
            </a:extLst>
          </p:cNvPr>
          <p:cNvSpPr/>
          <p:nvPr/>
        </p:nvSpPr>
        <p:spPr>
          <a:xfrm>
            <a:off x="9094105" y="3392424"/>
            <a:ext cx="1261872" cy="6309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최종 화면</a:t>
            </a:r>
          </a:p>
        </p:txBody>
      </p:sp>
    </p:spTree>
    <p:extLst>
      <p:ext uri="{BB962C8B-B14F-4D97-AF65-F5344CB8AC3E}">
        <p14:creationId xmlns:p14="http://schemas.microsoft.com/office/powerpoint/2010/main" val="4051911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117</Words>
  <Application>Microsoft Office PowerPoint</Application>
  <PresentationFormat>와이드스크린</PresentationFormat>
  <Paragraphs>36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M.Y.</dc:creator>
  <cp:lastModifiedBy>Lee M.Y.</cp:lastModifiedBy>
  <cp:revision>22</cp:revision>
  <dcterms:created xsi:type="dcterms:W3CDTF">2022-10-19T02:31:15Z</dcterms:created>
  <dcterms:modified xsi:type="dcterms:W3CDTF">2022-10-27T08:30:26Z</dcterms:modified>
</cp:coreProperties>
</file>