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dccb6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edccb6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e76f43b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e76f43b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e76f43b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e76f43b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edccb6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edccb6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081363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081363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edccb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edccb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e76f43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e76f43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76f43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e76f43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76f43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e76f43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edccb6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edccb6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Social network is a network where the things are people and interconnections are social interactions. like in Facebook if 2 people are friends, we can call social interconnection.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e76f43b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e76f43b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dccb6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edccb6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3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5"/>
            <a:ext cx="57480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Rebecca Ruppel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/>
              <a:t>Bhavya Medishetty &amp; Maha Siam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March 23, 2017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Women In Data Science </a:t>
            </a:r>
            <a:r>
              <a:rPr i="1" lang="en"/>
              <a:t>Meetup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Network : Undirected network</a:t>
            </a:r>
            <a:endParaRPr/>
          </a:p>
        </p:txBody>
      </p:sp>
      <p:pic>
        <p:nvPicPr>
          <p:cNvPr descr="undirected network.png"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722225"/>
            <a:ext cx="3549600" cy="3350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wler_FB_AbileneNetwork.jpeg"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00" y="1265050"/>
            <a:ext cx="4960150" cy="3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0" y="619050"/>
            <a:ext cx="84435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Facebook's network: Individuals are nodes, edges are drawn between individuals who are FB friends with one another.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Network Analysis : What for?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83175" y="845550"/>
            <a:ext cx="8382900" cy="4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u="sng"/>
              <a:t>Businesses</a:t>
            </a:r>
            <a:r>
              <a:rPr lang="en" sz="1800"/>
              <a:t> use SNA to analyze and improve communication flow in their organization, or with their networks or partners and customers.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u="sng"/>
              <a:t>Marketing</a:t>
            </a:r>
            <a:r>
              <a:rPr lang="en" sz="1800"/>
              <a:t>. Social Networks are the most important way to obtain valuable information in marketing, like communities, or influencers.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u="sng"/>
              <a:t>Crime detection</a:t>
            </a:r>
            <a:r>
              <a:rPr lang="en" sz="1800"/>
              <a:t>. Law enforcement agencies(and the army) use SNA to identify criminal and terrorist networks from traces of communication that they collect; and then identify key players in these networks.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u="sng"/>
              <a:t>Relationships and reputation</a:t>
            </a:r>
            <a:r>
              <a:rPr lang="en" sz="1800"/>
              <a:t>.Social Network sites like Facebook use basic elements of SNA to identify and recommend potential friends based on friends-of-friends.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NetworkX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71900" y="1919075"/>
            <a:ext cx="82221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NetworkX is a Python language software package for the creation, manipulation, and study of the structure, dynamics, and functions of complex networks.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NetworkX you can: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and store networks in standard and nonstandard data formats,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many types of random and classic networks,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network structure,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network models,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new network algorithms,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networks, and much more.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https://github.com/ericmjl/Network-Analysis-Made-Simple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YouTube video from Rob Chew, Peter Baumgartner | Network Analysis Tutorial with NetworkX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Sarah Guido, Celia La - Twitter Network Analysis with NetworkX - PyCon 2015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Social Network Analysis by Giorgos Cheliotis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 and background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Graphs in NetworkX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ata loading and visualization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Centrality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liques, triangles and triadic closure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Community detection and statistical inference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Network?</a:t>
            </a:r>
            <a:endParaRPr sz="30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43200" y="2155050"/>
            <a:ext cx="39999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collection of points joined by lines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43200" y="1722925"/>
            <a:ext cx="675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pattern of interconnection among a set of things.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6150" y="3585175"/>
            <a:ext cx="46647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4663700" y="3204275"/>
            <a:ext cx="43887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can be thought of as 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 complicated data structure,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 complex system,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 way of exploring data.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network analysis1.png"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01" y="2659375"/>
            <a:ext cx="3439751" cy="21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 of network theory</a:t>
            </a:r>
            <a:endParaRPr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400500" y="928550"/>
            <a:ext cx="82221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Networks, a.k.a. graphs, are an immensely useful modeling tool to model complex relational problems.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Networks are comprised of two main entities: Nodes and Edges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Nodes: commonly represented as circles. In the academic literature, nodes are also known as "vertices".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Node/vertex: the entity of analysis which has a relationship.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Node is used in the network context.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Vertex is used in the graph theory context.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Both terms are often used interchangeably.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997825" y="3249950"/>
            <a:ext cx="253800" cy="24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8250" y="1854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 of network theory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00500" y="727750"/>
            <a:ext cx="8222100" cy="4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Link/edge/relationship: the connections between the nodes.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Edges: commonly represented as lines between circles.Edges denote relationships between the nodes.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Attributes: Both nodes and edges can store attributes, which contain additional data about that object.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Weight: a common attribute of edges use to indicate strength or value of a relationship.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Degree: number of edges or connections a node has.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4132225" y="2066250"/>
            <a:ext cx="106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17"/>
          <p:cNvGrpSpPr/>
          <p:nvPr/>
        </p:nvGrpSpPr>
        <p:grpSpPr>
          <a:xfrm>
            <a:off x="1903175" y="3594725"/>
            <a:ext cx="1896600" cy="246150"/>
            <a:chOff x="4082800" y="4032675"/>
            <a:chExt cx="1896600" cy="246150"/>
          </a:xfrm>
        </p:grpSpPr>
        <p:sp>
          <p:nvSpPr>
            <p:cNvPr id="100" name="Google Shape;100;p17"/>
            <p:cNvSpPr/>
            <p:nvPr/>
          </p:nvSpPr>
          <p:spPr>
            <a:xfrm>
              <a:off x="4904200" y="403267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082800" y="403267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Google Shape;102;p17"/>
            <p:cNvCxnSpPr/>
            <p:nvPr/>
          </p:nvCxnSpPr>
          <p:spPr>
            <a:xfrm>
              <a:off x="4336600" y="4153425"/>
              <a:ext cx="567600" cy="93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7"/>
            <p:cNvSpPr/>
            <p:nvPr/>
          </p:nvSpPr>
          <p:spPr>
            <a:xfrm>
              <a:off x="5725600" y="403732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7"/>
            <p:cNvCxnSpPr/>
            <p:nvPr/>
          </p:nvCxnSpPr>
          <p:spPr>
            <a:xfrm>
              <a:off x="5158000" y="4158075"/>
              <a:ext cx="567600" cy="9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" name="Google Shape;105;p17"/>
          <p:cNvGrpSpPr/>
          <p:nvPr/>
        </p:nvGrpSpPr>
        <p:grpSpPr>
          <a:xfrm>
            <a:off x="5913700" y="3973375"/>
            <a:ext cx="1077007" cy="433500"/>
            <a:chOff x="4227850" y="4452075"/>
            <a:chExt cx="1077007" cy="433500"/>
          </a:xfrm>
        </p:grpSpPr>
        <p:cxnSp>
          <p:nvCxnSpPr>
            <p:cNvPr id="106" name="Google Shape;106;p17"/>
            <p:cNvCxnSpPr/>
            <p:nvPr/>
          </p:nvCxnSpPr>
          <p:spPr>
            <a:xfrm rot="10800000">
              <a:off x="4227850" y="4452075"/>
              <a:ext cx="315600" cy="309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4445100" y="464407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7"/>
            <p:cNvCxnSpPr/>
            <p:nvPr/>
          </p:nvCxnSpPr>
          <p:spPr>
            <a:xfrm flipH="1" rot="10800000">
              <a:off x="4656557" y="4481317"/>
              <a:ext cx="320100" cy="238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 flipH="1" rot="10800000">
              <a:off x="4656557" y="4775042"/>
              <a:ext cx="648300" cy="21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67600" y="423425"/>
            <a:ext cx="31398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Node/Vertex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Edge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Directed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Connectivity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Path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Weight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Degree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421000" y="785150"/>
            <a:ext cx="253800" cy="24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>
            <a:off x="4040550" y="1485725"/>
            <a:ext cx="106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082800" y="2162200"/>
            <a:ext cx="1026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4082800" y="2761525"/>
            <a:ext cx="253800" cy="24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256100" y="2761525"/>
            <a:ext cx="253800" cy="24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4336600" y="2882275"/>
            <a:ext cx="91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/>
          <p:nvPr/>
        </p:nvSpPr>
        <p:spPr>
          <a:xfrm>
            <a:off x="4082800" y="3397100"/>
            <a:ext cx="253800" cy="24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904200" y="3397100"/>
            <a:ext cx="253800" cy="24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>
            <a:off x="4336600" y="3517850"/>
            <a:ext cx="567600" cy="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>
            <a:off x="5725600" y="3401750"/>
            <a:ext cx="253800" cy="24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5158000" y="3522500"/>
            <a:ext cx="567600" cy="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" name="Google Shape;127;p18"/>
          <p:cNvGrpSpPr/>
          <p:nvPr/>
        </p:nvGrpSpPr>
        <p:grpSpPr>
          <a:xfrm>
            <a:off x="4082800" y="4032675"/>
            <a:ext cx="1896600" cy="246150"/>
            <a:chOff x="4082800" y="4032675"/>
            <a:chExt cx="1896600" cy="246150"/>
          </a:xfrm>
        </p:grpSpPr>
        <p:sp>
          <p:nvSpPr>
            <p:cNvPr id="128" name="Google Shape;128;p18"/>
            <p:cNvSpPr/>
            <p:nvPr/>
          </p:nvSpPr>
          <p:spPr>
            <a:xfrm>
              <a:off x="4904200" y="403267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082800" y="403267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8"/>
            <p:cNvCxnSpPr/>
            <p:nvPr/>
          </p:nvCxnSpPr>
          <p:spPr>
            <a:xfrm>
              <a:off x="4336600" y="4153425"/>
              <a:ext cx="567600" cy="93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18"/>
            <p:cNvSpPr/>
            <p:nvPr/>
          </p:nvSpPr>
          <p:spPr>
            <a:xfrm>
              <a:off x="5725600" y="403732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>
              <a:off x="5158000" y="4158075"/>
              <a:ext cx="567600" cy="9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18"/>
          <p:cNvGrpSpPr/>
          <p:nvPr/>
        </p:nvGrpSpPr>
        <p:grpSpPr>
          <a:xfrm>
            <a:off x="4227850" y="4452075"/>
            <a:ext cx="1077007" cy="433500"/>
            <a:chOff x="4227850" y="4452075"/>
            <a:chExt cx="1077007" cy="433500"/>
          </a:xfrm>
        </p:grpSpPr>
        <p:cxnSp>
          <p:nvCxnSpPr>
            <p:cNvPr id="134" name="Google Shape;134;p18"/>
            <p:cNvCxnSpPr/>
            <p:nvPr/>
          </p:nvCxnSpPr>
          <p:spPr>
            <a:xfrm rot="10800000">
              <a:off x="4227850" y="4452075"/>
              <a:ext cx="315600" cy="3090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8"/>
            <p:cNvSpPr/>
            <p:nvPr/>
          </p:nvSpPr>
          <p:spPr>
            <a:xfrm>
              <a:off x="4445100" y="4644075"/>
              <a:ext cx="253800" cy="2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8"/>
            <p:cNvCxnSpPr/>
            <p:nvPr/>
          </p:nvCxnSpPr>
          <p:spPr>
            <a:xfrm flipH="1" rot="10800000">
              <a:off x="4656557" y="4481317"/>
              <a:ext cx="320100" cy="238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 flipH="1" rot="10800000">
              <a:off x="4656557" y="4775042"/>
              <a:ext cx="648300" cy="21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Social Network and Social Network Analysis?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502950" y="1049075"/>
            <a:ext cx="81381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Network: a network where the “things” are people and “interconnections” are social interactions.</a:t>
            </a:r>
            <a:endParaRPr sz="2400"/>
          </a:p>
        </p:txBody>
      </p:sp>
      <p:sp>
        <p:nvSpPr>
          <p:cNvPr id="144" name="Google Shape;144;p19"/>
          <p:cNvSpPr txBox="1"/>
          <p:nvPr/>
        </p:nvSpPr>
        <p:spPr>
          <a:xfrm>
            <a:off x="529625" y="2780525"/>
            <a:ext cx="75471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Network Analysis (SNA): the application of graph and network theory to investigate social structures.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8250" y="1371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basics of network theory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20"/>
          <p:cNvSpPr txBox="1"/>
          <p:nvPr/>
        </p:nvSpPr>
        <p:spPr>
          <a:xfrm>
            <a:off x="243900" y="739825"/>
            <a:ext cx="85353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a network, if two nodes are joined together by an edge, then they are neighbors of one another.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43900" y="1589875"/>
            <a:ext cx="27876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Type of network 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079625" y="2147250"/>
            <a:ext cx="20880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➔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directed </a:t>
            </a:r>
            <a:endParaRPr sz="2400"/>
          </a:p>
        </p:txBody>
      </p:sp>
      <p:sp>
        <p:nvSpPr>
          <p:cNvPr id="153" name="Google Shape;153;p20"/>
          <p:cNvSpPr txBox="1"/>
          <p:nvPr/>
        </p:nvSpPr>
        <p:spPr>
          <a:xfrm>
            <a:off x="1079625" y="2647025"/>
            <a:ext cx="2149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➔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undirected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-Routes.png"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775" y="1282375"/>
            <a:ext cx="5197076" cy="36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63075" y="730087"/>
            <a:ext cx="8924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Air traffic network: Airports are nodes, flights between airports are the edges.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Network : Directed Network </a:t>
            </a:r>
            <a:endParaRPr/>
          </a:p>
        </p:txBody>
      </p:sp>
      <p:pic>
        <p:nvPicPr>
          <p:cNvPr descr="directed graph.png"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75" y="1557375"/>
            <a:ext cx="3546851" cy="32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