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E2EEC-F02C-45B6-BABA-926D6A0C1BA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75D1EE-9D9B-43CF-BCB9-4CFF519628D4}">
      <dgm:prSet/>
      <dgm:spPr/>
      <dgm:t>
        <a:bodyPr/>
        <a:lstStyle/>
        <a:p>
          <a:r>
            <a:rPr lang="en-US" dirty="0"/>
            <a:t>1. </a:t>
          </a:r>
          <a:r>
            <a:rPr lang="ko-KR" dirty="0" err="1"/>
            <a:t>마이크로서비스</a:t>
          </a:r>
          <a:r>
            <a:rPr lang="ko-KR" dirty="0"/>
            <a:t> 개요</a:t>
          </a:r>
          <a:endParaRPr lang="en-US" dirty="0"/>
        </a:p>
      </dgm:t>
    </dgm:pt>
    <dgm:pt modelId="{8DBAE310-FF03-4085-BCC2-2E513BBA7279}" type="parTrans" cxnId="{95A0D65E-E7B7-43B4-BA6C-201408242684}">
      <dgm:prSet/>
      <dgm:spPr/>
      <dgm:t>
        <a:bodyPr/>
        <a:lstStyle/>
        <a:p>
          <a:endParaRPr lang="en-US"/>
        </a:p>
      </dgm:t>
    </dgm:pt>
    <dgm:pt modelId="{824A37D1-4220-474F-8888-9505A4B9F5FD}" type="sibTrans" cxnId="{95A0D65E-E7B7-43B4-BA6C-201408242684}">
      <dgm:prSet/>
      <dgm:spPr/>
      <dgm:t>
        <a:bodyPr/>
        <a:lstStyle/>
        <a:p>
          <a:endParaRPr lang="en-US"/>
        </a:p>
      </dgm:t>
    </dgm:pt>
    <dgm:pt modelId="{AA59D5B9-A574-4AD5-9697-EF83BC85CF76}">
      <dgm:prSet/>
      <dgm:spPr/>
      <dgm:t>
        <a:bodyPr/>
        <a:lstStyle/>
        <a:p>
          <a:r>
            <a:rPr lang="en-US"/>
            <a:t>2. </a:t>
          </a:r>
          <a:r>
            <a:rPr lang="ko-KR"/>
            <a:t>마이크로서비스 아키텍처 패턴</a:t>
          </a:r>
          <a:endParaRPr lang="en-US"/>
        </a:p>
      </dgm:t>
    </dgm:pt>
    <dgm:pt modelId="{018985A6-83E3-411B-971E-AB551543DD8B}" type="parTrans" cxnId="{327BE24A-DC5E-43D3-A907-66D119C68356}">
      <dgm:prSet/>
      <dgm:spPr/>
      <dgm:t>
        <a:bodyPr/>
        <a:lstStyle/>
        <a:p>
          <a:endParaRPr lang="en-US"/>
        </a:p>
      </dgm:t>
    </dgm:pt>
    <dgm:pt modelId="{11C8E3AD-920D-47DA-8A0D-DDCF726510E2}" type="sibTrans" cxnId="{327BE24A-DC5E-43D3-A907-66D119C68356}">
      <dgm:prSet/>
      <dgm:spPr/>
      <dgm:t>
        <a:bodyPr/>
        <a:lstStyle/>
        <a:p>
          <a:endParaRPr lang="en-US"/>
        </a:p>
      </dgm:t>
    </dgm:pt>
    <dgm:pt modelId="{B3CC81D7-5CFE-4129-BD3C-619544175F2B}" type="pres">
      <dgm:prSet presAssocID="{416E2EEC-F02C-45B6-BABA-926D6A0C1B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EB4B64-A6C5-425C-A714-5F68BE177E14}" type="pres">
      <dgm:prSet presAssocID="{AF75D1EE-9D9B-43CF-BCB9-4CFF519628D4}" presName="root" presStyleCnt="0"/>
      <dgm:spPr/>
    </dgm:pt>
    <dgm:pt modelId="{67AD09CC-4AB5-4BA4-A370-84E73053DD1B}" type="pres">
      <dgm:prSet presAssocID="{AF75D1EE-9D9B-43CF-BCB9-4CFF519628D4}" presName="rootComposite" presStyleCnt="0"/>
      <dgm:spPr/>
    </dgm:pt>
    <dgm:pt modelId="{00983653-999A-45FF-B222-F9FBB5217C3A}" type="pres">
      <dgm:prSet presAssocID="{AF75D1EE-9D9B-43CF-BCB9-4CFF519628D4}" presName="rootText" presStyleLbl="node1" presStyleIdx="0" presStyleCnt="2"/>
      <dgm:spPr/>
    </dgm:pt>
    <dgm:pt modelId="{9A8CF1E6-EE9B-4534-906A-0D53CFF57EDA}" type="pres">
      <dgm:prSet presAssocID="{AF75D1EE-9D9B-43CF-BCB9-4CFF519628D4}" presName="rootConnector" presStyleLbl="node1" presStyleIdx="0" presStyleCnt="2"/>
      <dgm:spPr/>
    </dgm:pt>
    <dgm:pt modelId="{AB76E3BE-D147-42C9-9C90-D55F751E7C26}" type="pres">
      <dgm:prSet presAssocID="{AF75D1EE-9D9B-43CF-BCB9-4CFF519628D4}" presName="childShape" presStyleCnt="0"/>
      <dgm:spPr/>
    </dgm:pt>
    <dgm:pt modelId="{BF8A35F2-132B-4CA9-BA27-E140291B845E}" type="pres">
      <dgm:prSet presAssocID="{AA59D5B9-A574-4AD5-9697-EF83BC85CF76}" presName="root" presStyleCnt="0"/>
      <dgm:spPr/>
    </dgm:pt>
    <dgm:pt modelId="{91B88A59-D964-4748-9055-F7BCB5699636}" type="pres">
      <dgm:prSet presAssocID="{AA59D5B9-A574-4AD5-9697-EF83BC85CF76}" presName="rootComposite" presStyleCnt="0"/>
      <dgm:spPr/>
    </dgm:pt>
    <dgm:pt modelId="{BC70DA83-952F-468F-9AF2-F4D63B32EC24}" type="pres">
      <dgm:prSet presAssocID="{AA59D5B9-A574-4AD5-9697-EF83BC85CF76}" presName="rootText" presStyleLbl="node1" presStyleIdx="1" presStyleCnt="2"/>
      <dgm:spPr/>
    </dgm:pt>
    <dgm:pt modelId="{A1BDA8AC-96B9-4447-8EB7-54C0FD795943}" type="pres">
      <dgm:prSet presAssocID="{AA59D5B9-A574-4AD5-9697-EF83BC85CF76}" presName="rootConnector" presStyleLbl="node1" presStyleIdx="1" presStyleCnt="2"/>
      <dgm:spPr/>
    </dgm:pt>
    <dgm:pt modelId="{487834C5-A9CB-4B03-8464-C63003C86BF6}" type="pres">
      <dgm:prSet presAssocID="{AA59D5B9-A574-4AD5-9697-EF83BC85CF76}" presName="childShape" presStyleCnt="0"/>
      <dgm:spPr/>
    </dgm:pt>
  </dgm:ptLst>
  <dgm:cxnLst>
    <dgm:cxn modelId="{F7A62C19-64A4-40E4-ACED-21DF51F1D6BC}" type="presOf" srcId="{AA59D5B9-A574-4AD5-9697-EF83BC85CF76}" destId="{A1BDA8AC-96B9-4447-8EB7-54C0FD795943}" srcOrd="1" destOrd="0" presId="urn:microsoft.com/office/officeart/2005/8/layout/hierarchy3"/>
    <dgm:cxn modelId="{95A0D65E-E7B7-43B4-BA6C-201408242684}" srcId="{416E2EEC-F02C-45B6-BABA-926D6A0C1BAF}" destId="{AF75D1EE-9D9B-43CF-BCB9-4CFF519628D4}" srcOrd="0" destOrd="0" parTransId="{8DBAE310-FF03-4085-BCC2-2E513BBA7279}" sibTransId="{824A37D1-4220-474F-8888-9505A4B9F5FD}"/>
    <dgm:cxn modelId="{327BE24A-DC5E-43D3-A907-66D119C68356}" srcId="{416E2EEC-F02C-45B6-BABA-926D6A0C1BAF}" destId="{AA59D5B9-A574-4AD5-9697-EF83BC85CF76}" srcOrd="1" destOrd="0" parTransId="{018985A6-83E3-411B-971E-AB551543DD8B}" sibTransId="{11C8E3AD-920D-47DA-8A0D-DDCF726510E2}"/>
    <dgm:cxn modelId="{30EFAD9F-E745-49ED-8116-0180FCE77DCC}" type="presOf" srcId="{416E2EEC-F02C-45B6-BABA-926D6A0C1BAF}" destId="{B3CC81D7-5CFE-4129-BD3C-619544175F2B}" srcOrd="0" destOrd="0" presId="urn:microsoft.com/office/officeart/2005/8/layout/hierarchy3"/>
    <dgm:cxn modelId="{3FAEEDB1-754B-4803-82F7-95AB749A6D4E}" type="presOf" srcId="{AA59D5B9-A574-4AD5-9697-EF83BC85CF76}" destId="{BC70DA83-952F-468F-9AF2-F4D63B32EC24}" srcOrd="0" destOrd="0" presId="urn:microsoft.com/office/officeart/2005/8/layout/hierarchy3"/>
    <dgm:cxn modelId="{63239CDC-247A-4762-A7C2-D11C555044A8}" type="presOf" srcId="{AF75D1EE-9D9B-43CF-BCB9-4CFF519628D4}" destId="{00983653-999A-45FF-B222-F9FBB5217C3A}" srcOrd="0" destOrd="0" presId="urn:microsoft.com/office/officeart/2005/8/layout/hierarchy3"/>
    <dgm:cxn modelId="{CF9030FB-FAA3-4092-B8BB-CF86633E2E70}" type="presOf" srcId="{AF75D1EE-9D9B-43CF-BCB9-4CFF519628D4}" destId="{9A8CF1E6-EE9B-4534-906A-0D53CFF57EDA}" srcOrd="1" destOrd="0" presId="urn:microsoft.com/office/officeart/2005/8/layout/hierarchy3"/>
    <dgm:cxn modelId="{BD4E555A-FD89-4DA5-B1D9-EC6226155A3F}" type="presParOf" srcId="{B3CC81D7-5CFE-4129-BD3C-619544175F2B}" destId="{74EB4B64-A6C5-425C-A714-5F68BE177E14}" srcOrd="0" destOrd="0" presId="urn:microsoft.com/office/officeart/2005/8/layout/hierarchy3"/>
    <dgm:cxn modelId="{04A6791E-9472-407A-98C9-C6C81D60B050}" type="presParOf" srcId="{74EB4B64-A6C5-425C-A714-5F68BE177E14}" destId="{67AD09CC-4AB5-4BA4-A370-84E73053DD1B}" srcOrd="0" destOrd="0" presId="urn:microsoft.com/office/officeart/2005/8/layout/hierarchy3"/>
    <dgm:cxn modelId="{E78809E0-8916-4868-8711-3B7BB78D21B6}" type="presParOf" srcId="{67AD09CC-4AB5-4BA4-A370-84E73053DD1B}" destId="{00983653-999A-45FF-B222-F9FBB5217C3A}" srcOrd="0" destOrd="0" presId="urn:microsoft.com/office/officeart/2005/8/layout/hierarchy3"/>
    <dgm:cxn modelId="{23948C1F-4196-4CDF-9168-94D3F02CFEB3}" type="presParOf" srcId="{67AD09CC-4AB5-4BA4-A370-84E73053DD1B}" destId="{9A8CF1E6-EE9B-4534-906A-0D53CFF57EDA}" srcOrd="1" destOrd="0" presId="urn:microsoft.com/office/officeart/2005/8/layout/hierarchy3"/>
    <dgm:cxn modelId="{2FCDD8B2-E296-44F4-9B6F-6E991EAAFA44}" type="presParOf" srcId="{74EB4B64-A6C5-425C-A714-5F68BE177E14}" destId="{AB76E3BE-D147-42C9-9C90-D55F751E7C26}" srcOrd="1" destOrd="0" presId="urn:microsoft.com/office/officeart/2005/8/layout/hierarchy3"/>
    <dgm:cxn modelId="{281202EB-E831-4C20-A56A-8BD1D0846BC6}" type="presParOf" srcId="{B3CC81D7-5CFE-4129-BD3C-619544175F2B}" destId="{BF8A35F2-132B-4CA9-BA27-E140291B845E}" srcOrd="1" destOrd="0" presId="urn:microsoft.com/office/officeart/2005/8/layout/hierarchy3"/>
    <dgm:cxn modelId="{4B3ECB90-1564-452F-9842-D261A4314720}" type="presParOf" srcId="{BF8A35F2-132B-4CA9-BA27-E140291B845E}" destId="{91B88A59-D964-4748-9055-F7BCB5699636}" srcOrd="0" destOrd="0" presId="urn:microsoft.com/office/officeart/2005/8/layout/hierarchy3"/>
    <dgm:cxn modelId="{C13A268E-F50D-445A-8704-90B25353EDB0}" type="presParOf" srcId="{91B88A59-D964-4748-9055-F7BCB5699636}" destId="{BC70DA83-952F-468F-9AF2-F4D63B32EC24}" srcOrd="0" destOrd="0" presId="urn:microsoft.com/office/officeart/2005/8/layout/hierarchy3"/>
    <dgm:cxn modelId="{434EDA45-C97A-42C5-8A08-6B54F6D75E5C}" type="presParOf" srcId="{91B88A59-D964-4748-9055-F7BCB5699636}" destId="{A1BDA8AC-96B9-4447-8EB7-54C0FD795943}" srcOrd="1" destOrd="0" presId="urn:microsoft.com/office/officeart/2005/8/layout/hierarchy3"/>
    <dgm:cxn modelId="{E9156415-A642-4B86-93FB-547892E50B63}" type="presParOf" srcId="{BF8A35F2-132B-4CA9-BA27-E140291B845E}" destId="{487834C5-A9CB-4B03-8464-C63003C86BF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F452B-AA29-456D-93D1-85FA1107C9D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013EFC-EF6B-4176-AB1A-6BD170A6CDE8}">
      <dgm:prSet/>
      <dgm:spPr/>
      <dgm:t>
        <a:bodyPr/>
        <a:lstStyle/>
        <a:p>
          <a:r>
            <a:rPr lang="ko-KR"/>
            <a:t>민첩성 저해</a:t>
          </a:r>
          <a:endParaRPr lang="en-US"/>
        </a:p>
      </dgm:t>
    </dgm:pt>
    <dgm:pt modelId="{978C993B-07C9-4FF1-8439-7FFF99800A1E}" type="parTrans" cxnId="{3DF0EF9A-2941-4C55-965E-36E9D0A45190}">
      <dgm:prSet/>
      <dgm:spPr/>
      <dgm:t>
        <a:bodyPr/>
        <a:lstStyle/>
        <a:p>
          <a:endParaRPr lang="en-US"/>
        </a:p>
      </dgm:t>
    </dgm:pt>
    <dgm:pt modelId="{5AF80076-37C5-492C-9C78-25B4B8F1C43D}" type="sibTrans" cxnId="{3DF0EF9A-2941-4C55-965E-36E9D0A45190}">
      <dgm:prSet/>
      <dgm:spPr/>
      <dgm:t>
        <a:bodyPr/>
        <a:lstStyle/>
        <a:p>
          <a:endParaRPr lang="en-US"/>
        </a:p>
      </dgm:t>
    </dgm:pt>
    <dgm:pt modelId="{B47D0F03-5FDC-4161-98E5-A3C236930296}">
      <dgm:prSet/>
      <dgm:spPr/>
      <dgm:t>
        <a:bodyPr/>
        <a:lstStyle/>
        <a:p>
          <a:r>
            <a:rPr lang="ko-KR"/>
            <a:t>혁신 저해</a:t>
          </a:r>
          <a:endParaRPr lang="en-US"/>
        </a:p>
      </dgm:t>
    </dgm:pt>
    <dgm:pt modelId="{9F470729-7A56-4232-882B-AC063B3D65DD}" type="parTrans" cxnId="{C04F86DF-7B20-4B20-A8A0-A6A90275015C}">
      <dgm:prSet/>
      <dgm:spPr/>
      <dgm:t>
        <a:bodyPr/>
        <a:lstStyle/>
        <a:p>
          <a:endParaRPr lang="en-US"/>
        </a:p>
      </dgm:t>
    </dgm:pt>
    <dgm:pt modelId="{F35AD08D-FCB3-442F-BBD1-A56AC1B64AC6}" type="sibTrans" cxnId="{C04F86DF-7B20-4B20-A8A0-A6A90275015C}">
      <dgm:prSet/>
      <dgm:spPr/>
      <dgm:t>
        <a:bodyPr/>
        <a:lstStyle/>
        <a:p>
          <a:endParaRPr lang="en-US"/>
        </a:p>
      </dgm:t>
    </dgm:pt>
    <dgm:pt modelId="{E6663769-C6F7-47B4-B5D5-CF14B53D85E9}">
      <dgm:prSet/>
      <dgm:spPr/>
      <dgm:t>
        <a:bodyPr/>
        <a:lstStyle/>
        <a:p>
          <a:r>
            <a:rPr lang="ko-KR"/>
            <a:t>낮은 복원성</a:t>
          </a:r>
          <a:endParaRPr lang="en-US"/>
        </a:p>
      </dgm:t>
    </dgm:pt>
    <dgm:pt modelId="{B6191D26-7833-4C29-A0EA-D3B1C8DD7750}" type="parTrans" cxnId="{3A428F5C-7161-4943-8E8B-71BAEF05185A}">
      <dgm:prSet/>
      <dgm:spPr/>
      <dgm:t>
        <a:bodyPr/>
        <a:lstStyle/>
        <a:p>
          <a:endParaRPr lang="en-US"/>
        </a:p>
      </dgm:t>
    </dgm:pt>
    <dgm:pt modelId="{5C6D371E-B09E-4DA5-8D2C-F3B94771E937}" type="sibTrans" cxnId="{3A428F5C-7161-4943-8E8B-71BAEF05185A}">
      <dgm:prSet/>
      <dgm:spPr/>
      <dgm:t>
        <a:bodyPr/>
        <a:lstStyle/>
        <a:p>
          <a:endParaRPr lang="en-US"/>
        </a:p>
      </dgm:t>
    </dgm:pt>
    <dgm:pt modelId="{BF9860BB-E33E-4C8F-A622-F2FAEBE3C736}" type="pres">
      <dgm:prSet presAssocID="{247F452B-AA29-456D-93D1-85FA1107C9D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DDF8C3-2516-42EE-893D-73AC453CA3A7}" type="pres">
      <dgm:prSet presAssocID="{EA013EFC-EF6B-4176-AB1A-6BD170A6CDE8}" presName="root" presStyleCnt="0"/>
      <dgm:spPr/>
    </dgm:pt>
    <dgm:pt modelId="{27B9E3C4-10E8-4E51-B108-6BB4F1C583C8}" type="pres">
      <dgm:prSet presAssocID="{EA013EFC-EF6B-4176-AB1A-6BD170A6CDE8}" presName="rootComposite" presStyleCnt="0"/>
      <dgm:spPr/>
    </dgm:pt>
    <dgm:pt modelId="{435C7A3B-2BC5-4880-A974-DBDD1605D7BD}" type="pres">
      <dgm:prSet presAssocID="{EA013EFC-EF6B-4176-AB1A-6BD170A6CDE8}" presName="rootText" presStyleLbl="node1" presStyleIdx="0" presStyleCnt="3"/>
      <dgm:spPr/>
    </dgm:pt>
    <dgm:pt modelId="{66DAA9CD-B55C-4DEE-8881-084A8462B02F}" type="pres">
      <dgm:prSet presAssocID="{EA013EFC-EF6B-4176-AB1A-6BD170A6CDE8}" presName="rootConnector" presStyleLbl="node1" presStyleIdx="0" presStyleCnt="3"/>
      <dgm:spPr/>
    </dgm:pt>
    <dgm:pt modelId="{35D91983-DF71-4562-B344-24AE65A6CB85}" type="pres">
      <dgm:prSet presAssocID="{EA013EFC-EF6B-4176-AB1A-6BD170A6CDE8}" presName="childShape" presStyleCnt="0"/>
      <dgm:spPr/>
    </dgm:pt>
    <dgm:pt modelId="{1D98A292-D4BC-4C4E-87CB-461CAC84553E}" type="pres">
      <dgm:prSet presAssocID="{B47D0F03-5FDC-4161-98E5-A3C236930296}" presName="root" presStyleCnt="0"/>
      <dgm:spPr/>
    </dgm:pt>
    <dgm:pt modelId="{8AE1A2D7-18EC-440E-AEF1-19FEC8FEF65E}" type="pres">
      <dgm:prSet presAssocID="{B47D0F03-5FDC-4161-98E5-A3C236930296}" presName="rootComposite" presStyleCnt="0"/>
      <dgm:spPr/>
    </dgm:pt>
    <dgm:pt modelId="{551006AF-6F48-43AB-9067-FF987D558D5C}" type="pres">
      <dgm:prSet presAssocID="{B47D0F03-5FDC-4161-98E5-A3C236930296}" presName="rootText" presStyleLbl="node1" presStyleIdx="1" presStyleCnt="3"/>
      <dgm:spPr/>
    </dgm:pt>
    <dgm:pt modelId="{C6299D40-2854-4605-8235-B16F792ACC7F}" type="pres">
      <dgm:prSet presAssocID="{B47D0F03-5FDC-4161-98E5-A3C236930296}" presName="rootConnector" presStyleLbl="node1" presStyleIdx="1" presStyleCnt="3"/>
      <dgm:spPr/>
    </dgm:pt>
    <dgm:pt modelId="{56032090-AD05-4216-8AB9-DAF8472FB320}" type="pres">
      <dgm:prSet presAssocID="{B47D0F03-5FDC-4161-98E5-A3C236930296}" presName="childShape" presStyleCnt="0"/>
      <dgm:spPr/>
    </dgm:pt>
    <dgm:pt modelId="{C3028EA1-6782-4E92-818D-9937714DC6A1}" type="pres">
      <dgm:prSet presAssocID="{E6663769-C6F7-47B4-B5D5-CF14B53D85E9}" presName="root" presStyleCnt="0"/>
      <dgm:spPr/>
    </dgm:pt>
    <dgm:pt modelId="{9C3290E3-4B70-40DC-BE54-DD50FE5E2EDB}" type="pres">
      <dgm:prSet presAssocID="{E6663769-C6F7-47B4-B5D5-CF14B53D85E9}" presName="rootComposite" presStyleCnt="0"/>
      <dgm:spPr/>
    </dgm:pt>
    <dgm:pt modelId="{F4950EB2-8CC5-4DC5-B365-C77DD4B7C8CB}" type="pres">
      <dgm:prSet presAssocID="{E6663769-C6F7-47B4-B5D5-CF14B53D85E9}" presName="rootText" presStyleLbl="node1" presStyleIdx="2" presStyleCnt="3"/>
      <dgm:spPr/>
    </dgm:pt>
    <dgm:pt modelId="{E3AC7F55-2F3C-4EFF-9113-10126CF704FA}" type="pres">
      <dgm:prSet presAssocID="{E6663769-C6F7-47B4-B5D5-CF14B53D85E9}" presName="rootConnector" presStyleLbl="node1" presStyleIdx="2" presStyleCnt="3"/>
      <dgm:spPr/>
    </dgm:pt>
    <dgm:pt modelId="{41430557-421A-49FD-9998-03DA3912EE14}" type="pres">
      <dgm:prSet presAssocID="{E6663769-C6F7-47B4-B5D5-CF14B53D85E9}" presName="childShape" presStyleCnt="0"/>
      <dgm:spPr/>
    </dgm:pt>
  </dgm:ptLst>
  <dgm:cxnLst>
    <dgm:cxn modelId="{C928AF07-246F-489D-8DE3-2229885159EF}" type="presOf" srcId="{B47D0F03-5FDC-4161-98E5-A3C236930296}" destId="{C6299D40-2854-4605-8235-B16F792ACC7F}" srcOrd="1" destOrd="0" presId="urn:microsoft.com/office/officeart/2005/8/layout/hierarchy3"/>
    <dgm:cxn modelId="{D9BF8123-BA63-4D8C-B3EC-6FDAD492F961}" type="presOf" srcId="{EA013EFC-EF6B-4176-AB1A-6BD170A6CDE8}" destId="{66DAA9CD-B55C-4DEE-8881-084A8462B02F}" srcOrd="1" destOrd="0" presId="urn:microsoft.com/office/officeart/2005/8/layout/hierarchy3"/>
    <dgm:cxn modelId="{3A428F5C-7161-4943-8E8B-71BAEF05185A}" srcId="{247F452B-AA29-456D-93D1-85FA1107C9D4}" destId="{E6663769-C6F7-47B4-B5D5-CF14B53D85E9}" srcOrd="2" destOrd="0" parTransId="{B6191D26-7833-4C29-A0EA-D3B1C8DD7750}" sibTransId="{5C6D371E-B09E-4DA5-8D2C-F3B94771E937}"/>
    <dgm:cxn modelId="{5D041860-753D-4CF2-94AD-FEE7FCCC011A}" type="presOf" srcId="{B47D0F03-5FDC-4161-98E5-A3C236930296}" destId="{551006AF-6F48-43AB-9067-FF987D558D5C}" srcOrd="0" destOrd="0" presId="urn:microsoft.com/office/officeart/2005/8/layout/hierarchy3"/>
    <dgm:cxn modelId="{F2D53C54-CA7B-464F-825B-052D7D2C8DBB}" type="presOf" srcId="{EA013EFC-EF6B-4176-AB1A-6BD170A6CDE8}" destId="{435C7A3B-2BC5-4880-A974-DBDD1605D7BD}" srcOrd="0" destOrd="0" presId="urn:microsoft.com/office/officeart/2005/8/layout/hierarchy3"/>
    <dgm:cxn modelId="{3DF0EF9A-2941-4C55-965E-36E9D0A45190}" srcId="{247F452B-AA29-456D-93D1-85FA1107C9D4}" destId="{EA013EFC-EF6B-4176-AB1A-6BD170A6CDE8}" srcOrd="0" destOrd="0" parTransId="{978C993B-07C9-4FF1-8439-7FFF99800A1E}" sibTransId="{5AF80076-37C5-492C-9C78-25B4B8F1C43D}"/>
    <dgm:cxn modelId="{D1A579B2-3ABF-4402-808A-C26B6D83B2C5}" type="presOf" srcId="{E6663769-C6F7-47B4-B5D5-CF14B53D85E9}" destId="{E3AC7F55-2F3C-4EFF-9113-10126CF704FA}" srcOrd="1" destOrd="0" presId="urn:microsoft.com/office/officeart/2005/8/layout/hierarchy3"/>
    <dgm:cxn modelId="{17E1A2D8-D2D4-419F-BF41-E8FEE17FBA37}" type="presOf" srcId="{247F452B-AA29-456D-93D1-85FA1107C9D4}" destId="{BF9860BB-E33E-4C8F-A622-F2FAEBE3C736}" srcOrd="0" destOrd="0" presId="urn:microsoft.com/office/officeart/2005/8/layout/hierarchy3"/>
    <dgm:cxn modelId="{C04F86DF-7B20-4B20-A8A0-A6A90275015C}" srcId="{247F452B-AA29-456D-93D1-85FA1107C9D4}" destId="{B47D0F03-5FDC-4161-98E5-A3C236930296}" srcOrd="1" destOrd="0" parTransId="{9F470729-7A56-4232-882B-AC063B3D65DD}" sibTransId="{F35AD08D-FCB3-442F-BBD1-A56AC1B64AC6}"/>
    <dgm:cxn modelId="{8582C7E9-3424-4FF2-95FA-EE0271025181}" type="presOf" srcId="{E6663769-C6F7-47B4-B5D5-CF14B53D85E9}" destId="{F4950EB2-8CC5-4DC5-B365-C77DD4B7C8CB}" srcOrd="0" destOrd="0" presId="urn:microsoft.com/office/officeart/2005/8/layout/hierarchy3"/>
    <dgm:cxn modelId="{6EC05163-CF45-4E20-9904-1677A94422E5}" type="presParOf" srcId="{BF9860BB-E33E-4C8F-A622-F2FAEBE3C736}" destId="{ADDDF8C3-2516-42EE-893D-73AC453CA3A7}" srcOrd="0" destOrd="0" presId="urn:microsoft.com/office/officeart/2005/8/layout/hierarchy3"/>
    <dgm:cxn modelId="{5AEE30A3-678E-48E2-A131-683ECD2E0E49}" type="presParOf" srcId="{ADDDF8C3-2516-42EE-893D-73AC453CA3A7}" destId="{27B9E3C4-10E8-4E51-B108-6BB4F1C583C8}" srcOrd="0" destOrd="0" presId="urn:microsoft.com/office/officeart/2005/8/layout/hierarchy3"/>
    <dgm:cxn modelId="{5BC210E9-0D94-4F52-BCB0-1427F442B7F8}" type="presParOf" srcId="{27B9E3C4-10E8-4E51-B108-6BB4F1C583C8}" destId="{435C7A3B-2BC5-4880-A974-DBDD1605D7BD}" srcOrd="0" destOrd="0" presId="urn:microsoft.com/office/officeart/2005/8/layout/hierarchy3"/>
    <dgm:cxn modelId="{274EBC9B-9BA3-4AFC-A6E9-795BC31C4D8C}" type="presParOf" srcId="{27B9E3C4-10E8-4E51-B108-6BB4F1C583C8}" destId="{66DAA9CD-B55C-4DEE-8881-084A8462B02F}" srcOrd="1" destOrd="0" presId="urn:microsoft.com/office/officeart/2005/8/layout/hierarchy3"/>
    <dgm:cxn modelId="{0451107E-2955-4527-A709-7E8563D784D6}" type="presParOf" srcId="{ADDDF8C3-2516-42EE-893D-73AC453CA3A7}" destId="{35D91983-DF71-4562-B344-24AE65A6CB85}" srcOrd="1" destOrd="0" presId="urn:microsoft.com/office/officeart/2005/8/layout/hierarchy3"/>
    <dgm:cxn modelId="{CE560403-E3EC-48EE-99A5-BCD3AB506D33}" type="presParOf" srcId="{BF9860BB-E33E-4C8F-A622-F2FAEBE3C736}" destId="{1D98A292-D4BC-4C4E-87CB-461CAC84553E}" srcOrd="1" destOrd="0" presId="urn:microsoft.com/office/officeart/2005/8/layout/hierarchy3"/>
    <dgm:cxn modelId="{166873CE-C237-472D-9C30-E44CD48778B5}" type="presParOf" srcId="{1D98A292-D4BC-4C4E-87CB-461CAC84553E}" destId="{8AE1A2D7-18EC-440E-AEF1-19FEC8FEF65E}" srcOrd="0" destOrd="0" presId="urn:microsoft.com/office/officeart/2005/8/layout/hierarchy3"/>
    <dgm:cxn modelId="{81FF7308-6399-44B2-9621-2DD516202A11}" type="presParOf" srcId="{8AE1A2D7-18EC-440E-AEF1-19FEC8FEF65E}" destId="{551006AF-6F48-43AB-9067-FF987D558D5C}" srcOrd="0" destOrd="0" presId="urn:microsoft.com/office/officeart/2005/8/layout/hierarchy3"/>
    <dgm:cxn modelId="{CBCA404B-AB14-4C42-A264-A227C57A20E3}" type="presParOf" srcId="{8AE1A2D7-18EC-440E-AEF1-19FEC8FEF65E}" destId="{C6299D40-2854-4605-8235-B16F792ACC7F}" srcOrd="1" destOrd="0" presId="urn:microsoft.com/office/officeart/2005/8/layout/hierarchy3"/>
    <dgm:cxn modelId="{6C7EAF6A-EE0A-4E79-9C3D-A813FA480AC9}" type="presParOf" srcId="{1D98A292-D4BC-4C4E-87CB-461CAC84553E}" destId="{56032090-AD05-4216-8AB9-DAF8472FB320}" srcOrd="1" destOrd="0" presId="urn:microsoft.com/office/officeart/2005/8/layout/hierarchy3"/>
    <dgm:cxn modelId="{5EF52B34-CE15-4C73-9C58-43A1C0A8E0BB}" type="presParOf" srcId="{BF9860BB-E33E-4C8F-A622-F2FAEBE3C736}" destId="{C3028EA1-6782-4E92-818D-9937714DC6A1}" srcOrd="2" destOrd="0" presId="urn:microsoft.com/office/officeart/2005/8/layout/hierarchy3"/>
    <dgm:cxn modelId="{A5B81519-A509-438A-8BE5-639686AF34E7}" type="presParOf" srcId="{C3028EA1-6782-4E92-818D-9937714DC6A1}" destId="{9C3290E3-4B70-40DC-BE54-DD50FE5E2EDB}" srcOrd="0" destOrd="0" presId="urn:microsoft.com/office/officeart/2005/8/layout/hierarchy3"/>
    <dgm:cxn modelId="{D535ABD5-F57B-4A19-9509-9F40B228DE2D}" type="presParOf" srcId="{9C3290E3-4B70-40DC-BE54-DD50FE5E2EDB}" destId="{F4950EB2-8CC5-4DC5-B365-C77DD4B7C8CB}" srcOrd="0" destOrd="0" presId="urn:microsoft.com/office/officeart/2005/8/layout/hierarchy3"/>
    <dgm:cxn modelId="{CA104093-D2B9-48C5-8EB6-0DCAE10270AE}" type="presParOf" srcId="{9C3290E3-4B70-40DC-BE54-DD50FE5E2EDB}" destId="{E3AC7F55-2F3C-4EFF-9113-10126CF704FA}" srcOrd="1" destOrd="0" presId="urn:microsoft.com/office/officeart/2005/8/layout/hierarchy3"/>
    <dgm:cxn modelId="{C2735C01-008F-4E72-B617-A57930F166F0}" type="presParOf" srcId="{C3028EA1-6782-4E92-818D-9937714DC6A1}" destId="{41430557-421A-49FD-9998-03DA3912EE1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745EE0-A2FE-4984-8138-2E0E7223B8A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233DF2-F65E-4E7A-AD76-B394178D9C80}">
      <dgm:prSet/>
      <dgm:spPr/>
      <dgm:t>
        <a:bodyPr/>
        <a:lstStyle/>
        <a:p>
          <a:r>
            <a:rPr lang="ko-KR"/>
            <a:t>서비스들이 네트워크를 통해 서로 </a:t>
          </a:r>
          <a:r>
            <a:rPr lang="en-US"/>
            <a:t>API</a:t>
          </a:r>
          <a:r>
            <a:rPr lang="ko-KR"/>
            <a:t>로 통신한다</a:t>
          </a:r>
          <a:r>
            <a:rPr lang="en-US"/>
            <a:t>(REST)</a:t>
          </a:r>
        </a:p>
      </dgm:t>
    </dgm:pt>
    <dgm:pt modelId="{FEA37ABE-76EF-4CEE-9232-70774671DEBB}" type="parTrans" cxnId="{E337CD0B-E94C-47A0-BC9A-E22EEF03B2A6}">
      <dgm:prSet/>
      <dgm:spPr/>
      <dgm:t>
        <a:bodyPr/>
        <a:lstStyle/>
        <a:p>
          <a:endParaRPr lang="en-US"/>
        </a:p>
      </dgm:t>
    </dgm:pt>
    <dgm:pt modelId="{EA109A28-FFF8-4940-949F-B9C569AFF133}" type="sibTrans" cxnId="{E337CD0B-E94C-47A0-BC9A-E22EEF03B2A6}">
      <dgm:prSet/>
      <dgm:spPr/>
      <dgm:t>
        <a:bodyPr/>
        <a:lstStyle/>
        <a:p>
          <a:endParaRPr lang="en-US"/>
        </a:p>
      </dgm:t>
    </dgm:pt>
    <dgm:pt modelId="{B23333FF-7831-49A1-9A8E-E77833A723DE}">
      <dgm:prSet/>
      <dgm:spPr/>
      <dgm:t>
        <a:bodyPr/>
        <a:lstStyle/>
        <a:p>
          <a:r>
            <a:rPr lang="ko-KR"/>
            <a:t>서비스는 독자적으로 업데이트하며</a:t>
          </a:r>
          <a:r>
            <a:rPr lang="en-US"/>
            <a:t>, </a:t>
          </a:r>
          <a:r>
            <a:rPr lang="ko-KR"/>
            <a:t>서로 영향을 주지 않는다</a:t>
          </a:r>
          <a:r>
            <a:rPr lang="en-US"/>
            <a:t>.</a:t>
          </a:r>
        </a:p>
      </dgm:t>
    </dgm:pt>
    <dgm:pt modelId="{D587E375-16D7-4DB3-9448-2B3AFA0146FE}" type="parTrans" cxnId="{1AD0F2C3-3A83-439E-94DE-DF8BD443E408}">
      <dgm:prSet/>
      <dgm:spPr/>
      <dgm:t>
        <a:bodyPr/>
        <a:lstStyle/>
        <a:p>
          <a:endParaRPr lang="en-US"/>
        </a:p>
      </dgm:t>
    </dgm:pt>
    <dgm:pt modelId="{684F416B-E6DE-40CD-B4F7-04BD02707FAB}" type="sibTrans" cxnId="{1AD0F2C3-3A83-439E-94DE-DF8BD443E408}">
      <dgm:prSet/>
      <dgm:spPr/>
      <dgm:t>
        <a:bodyPr/>
        <a:lstStyle/>
        <a:p>
          <a:endParaRPr lang="en-US"/>
        </a:p>
      </dgm:t>
    </dgm:pt>
    <dgm:pt modelId="{66DA8F63-46F3-4CC6-95DD-22E868363ADF}">
      <dgm:prSet/>
      <dgm:spPr/>
      <dgm:t>
        <a:bodyPr/>
        <a:lstStyle/>
        <a:p>
          <a:r>
            <a:rPr lang="ko-KR"/>
            <a:t>다른 서비스의 내부 구조를 알지 못해도</a:t>
          </a:r>
          <a:r>
            <a:rPr lang="en-US"/>
            <a:t>, </a:t>
          </a:r>
          <a:r>
            <a:rPr lang="ko-KR"/>
            <a:t>내 서비스 코드를 업데이트 할 수 있다</a:t>
          </a:r>
          <a:r>
            <a:rPr lang="en-US"/>
            <a:t>.</a:t>
          </a:r>
        </a:p>
      </dgm:t>
    </dgm:pt>
    <dgm:pt modelId="{59AD84BF-F2AC-4FBB-873D-83F7990C2E76}" type="parTrans" cxnId="{F01C6703-B9BB-4FE8-A9CD-108B4F268DCD}">
      <dgm:prSet/>
      <dgm:spPr/>
      <dgm:t>
        <a:bodyPr/>
        <a:lstStyle/>
        <a:p>
          <a:endParaRPr lang="en-US"/>
        </a:p>
      </dgm:t>
    </dgm:pt>
    <dgm:pt modelId="{3FC77C10-17A4-4470-952C-E0FAE885BDAD}" type="sibTrans" cxnId="{F01C6703-B9BB-4FE8-A9CD-108B4F268DCD}">
      <dgm:prSet/>
      <dgm:spPr/>
      <dgm:t>
        <a:bodyPr/>
        <a:lstStyle/>
        <a:p>
          <a:endParaRPr lang="en-US"/>
        </a:p>
      </dgm:t>
    </dgm:pt>
    <dgm:pt modelId="{0D971807-6FD0-43B0-839A-631FD6C60FE3}" type="pres">
      <dgm:prSet presAssocID="{F3745EE0-A2FE-4984-8138-2E0E7223B8AE}" presName="vert0" presStyleCnt="0">
        <dgm:presLayoutVars>
          <dgm:dir/>
          <dgm:animOne val="branch"/>
          <dgm:animLvl val="lvl"/>
        </dgm:presLayoutVars>
      </dgm:prSet>
      <dgm:spPr/>
    </dgm:pt>
    <dgm:pt modelId="{4EDC02EE-2BD0-40E9-B358-76B15D5D0C7C}" type="pres">
      <dgm:prSet presAssocID="{C6233DF2-F65E-4E7A-AD76-B394178D9C80}" presName="thickLine" presStyleLbl="alignNode1" presStyleIdx="0" presStyleCnt="3"/>
      <dgm:spPr/>
    </dgm:pt>
    <dgm:pt modelId="{8C751450-5148-44ED-A3EC-D51D03F54E41}" type="pres">
      <dgm:prSet presAssocID="{C6233DF2-F65E-4E7A-AD76-B394178D9C80}" presName="horz1" presStyleCnt="0"/>
      <dgm:spPr/>
    </dgm:pt>
    <dgm:pt modelId="{B62A9CF5-AA44-43CD-8196-621DD7CFC9E7}" type="pres">
      <dgm:prSet presAssocID="{C6233DF2-F65E-4E7A-AD76-B394178D9C80}" presName="tx1" presStyleLbl="revTx" presStyleIdx="0" presStyleCnt="3"/>
      <dgm:spPr/>
    </dgm:pt>
    <dgm:pt modelId="{DCBBCA0A-4881-4661-B0EB-DE417608496D}" type="pres">
      <dgm:prSet presAssocID="{C6233DF2-F65E-4E7A-AD76-B394178D9C80}" presName="vert1" presStyleCnt="0"/>
      <dgm:spPr/>
    </dgm:pt>
    <dgm:pt modelId="{9965784C-1E75-4C14-B2B1-24844006C5E7}" type="pres">
      <dgm:prSet presAssocID="{B23333FF-7831-49A1-9A8E-E77833A723DE}" presName="thickLine" presStyleLbl="alignNode1" presStyleIdx="1" presStyleCnt="3"/>
      <dgm:spPr/>
    </dgm:pt>
    <dgm:pt modelId="{D7B266AE-1A53-4B28-B3F6-A29B86612BE8}" type="pres">
      <dgm:prSet presAssocID="{B23333FF-7831-49A1-9A8E-E77833A723DE}" presName="horz1" presStyleCnt="0"/>
      <dgm:spPr/>
    </dgm:pt>
    <dgm:pt modelId="{233DD9CC-5E1F-4EEB-9A24-38AD4FB335AE}" type="pres">
      <dgm:prSet presAssocID="{B23333FF-7831-49A1-9A8E-E77833A723DE}" presName="tx1" presStyleLbl="revTx" presStyleIdx="1" presStyleCnt="3"/>
      <dgm:spPr/>
    </dgm:pt>
    <dgm:pt modelId="{AF2585E2-A14A-491B-B4B9-C1D4DA71C09D}" type="pres">
      <dgm:prSet presAssocID="{B23333FF-7831-49A1-9A8E-E77833A723DE}" presName="vert1" presStyleCnt="0"/>
      <dgm:spPr/>
    </dgm:pt>
    <dgm:pt modelId="{18501389-76D4-4E22-8B25-78572CFB638A}" type="pres">
      <dgm:prSet presAssocID="{66DA8F63-46F3-4CC6-95DD-22E868363ADF}" presName="thickLine" presStyleLbl="alignNode1" presStyleIdx="2" presStyleCnt="3"/>
      <dgm:spPr/>
    </dgm:pt>
    <dgm:pt modelId="{3EE7F5B5-CB0F-4023-8D24-D971CEB36F1E}" type="pres">
      <dgm:prSet presAssocID="{66DA8F63-46F3-4CC6-95DD-22E868363ADF}" presName="horz1" presStyleCnt="0"/>
      <dgm:spPr/>
    </dgm:pt>
    <dgm:pt modelId="{648FE912-8A8C-46B2-A06D-CC68440E8D4C}" type="pres">
      <dgm:prSet presAssocID="{66DA8F63-46F3-4CC6-95DD-22E868363ADF}" presName="tx1" presStyleLbl="revTx" presStyleIdx="2" presStyleCnt="3"/>
      <dgm:spPr/>
    </dgm:pt>
    <dgm:pt modelId="{05EFB34F-5DD7-4350-BEF7-05F3BBF0FC09}" type="pres">
      <dgm:prSet presAssocID="{66DA8F63-46F3-4CC6-95DD-22E868363ADF}" presName="vert1" presStyleCnt="0"/>
      <dgm:spPr/>
    </dgm:pt>
  </dgm:ptLst>
  <dgm:cxnLst>
    <dgm:cxn modelId="{F01C6703-B9BB-4FE8-A9CD-108B4F268DCD}" srcId="{F3745EE0-A2FE-4984-8138-2E0E7223B8AE}" destId="{66DA8F63-46F3-4CC6-95DD-22E868363ADF}" srcOrd="2" destOrd="0" parTransId="{59AD84BF-F2AC-4FBB-873D-83F7990C2E76}" sibTransId="{3FC77C10-17A4-4470-952C-E0FAE885BDAD}"/>
    <dgm:cxn modelId="{7DBAC503-53EE-4A64-9785-F3F297BE1DBE}" type="presOf" srcId="{66DA8F63-46F3-4CC6-95DD-22E868363ADF}" destId="{648FE912-8A8C-46B2-A06D-CC68440E8D4C}" srcOrd="0" destOrd="0" presId="urn:microsoft.com/office/officeart/2008/layout/LinedList"/>
    <dgm:cxn modelId="{E337CD0B-E94C-47A0-BC9A-E22EEF03B2A6}" srcId="{F3745EE0-A2FE-4984-8138-2E0E7223B8AE}" destId="{C6233DF2-F65E-4E7A-AD76-B394178D9C80}" srcOrd="0" destOrd="0" parTransId="{FEA37ABE-76EF-4CEE-9232-70774671DEBB}" sibTransId="{EA109A28-FFF8-4940-949F-B9C569AFF133}"/>
    <dgm:cxn modelId="{C2676ABD-045A-4984-848E-0E490F712F07}" type="presOf" srcId="{C6233DF2-F65E-4E7A-AD76-B394178D9C80}" destId="{B62A9CF5-AA44-43CD-8196-621DD7CFC9E7}" srcOrd="0" destOrd="0" presId="urn:microsoft.com/office/officeart/2008/layout/LinedList"/>
    <dgm:cxn modelId="{1AD0F2C3-3A83-439E-94DE-DF8BD443E408}" srcId="{F3745EE0-A2FE-4984-8138-2E0E7223B8AE}" destId="{B23333FF-7831-49A1-9A8E-E77833A723DE}" srcOrd="1" destOrd="0" parTransId="{D587E375-16D7-4DB3-9448-2B3AFA0146FE}" sibTransId="{684F416B-E6DE-40CD-B4F7-04BD02707FAB}"/>
    <dgm:cxn modelId="{55B55CE5-4FCD-4BCE-84C8-A2C0EBD32A0B}" type="presOf" srcId="{F3745EE0-A2FE-4984-8138-2E0E7223B8AE}" destId="{0D971807-6FD0-43B0-839A-631FD6C60FE3}" srcOrd="0" destOrd="0" presId="urn:microsoft.com/office/officeart/2008/layout/LinedList"/>
    <dgm:cxn modelId="{F08C0EF3-42A4-4C41-A5C9-E3C58F915870}" type="presOf" srcId="{B23333FF-7831-49A1-9A8E-E77833A723DE}" destId="{233DD9CC-5E1F-4EEB-9A24-38AD4FB335AE}" srcOrd="0" destOrd="0" presId="urn:microsoft.com/office/officeart/2008/layout/LinedList"/>
    <dgm:cxn modelId="{284C1F0E-FB22-4AD7-A145-A67A04A68209}" type="presParOf" srcId="{0D971807-6FD0-43B0-839A-631FD6C60FE3}" destId="{4EDC02EE-2BD0-40E9-B358-76B15D5D0C7C}" srcOrd="0" destOrd="0" presId="urn:microsoft.com/office/officeart/2008/layout/LinedList"/>
    <dgm:cxn modelId="{FD8493E2-DE6A-4452-A6D5-FD1B46BCADE0}" type="presParOf" srcId="{0D971807-6FD0-43B0-839A-631FD6C60FE3}" destId="{8C751450-5148-44ED-A3EC-D51D03F54E41}" srcOrd="1" destOrd="0" presId="urn:microsoft.com/office/officeart/2008/layout/LinedList"/>
    <dgm:cxn modelId="{EA28613C-31FB-4FAD-9011-7B4643248028}" type="presParOf" srcId="{8C751450-5148-44ED-A3EC-D51D03F54E41}" destId="{B62A9CF5-AA44-43CD-8196-621DD7CFC9E7}" srcOrd="0" destOrd="0" presId="urn:microsoft.com/office/officeart/2008/layout/LinedList"/>
    <dgm:cxn modelId="{E2804003-EC13-429F-9C46-9BB8EAE5A1AA}" type="presParOf" srcId="{8C751450-5148-44ED-A3EC-D51D03F54E41}" destId="{DCBBCA0A-4881-4661-B0EB-DE417608496D}" srcOrd="1" destOrd="0" presId="urn:microsoft.com/office/officeart/2008/layout/LinedList"/>
    <dgm:cxn modelId="{435B43D9-B591-4E69-934B-76D4BA59BD68}" type="presParOf" srcId="{0D971807-6FD0-43B0-839A-631FD6C60FE3}" destId="{9965784C-1E75-4C14-B2B1-24844006C5E7}" srcOrd="2" destOrd="0" presId="urn:microsoft.com/office/officeart/2008/layout/LinedList"/>
    <dgm:cxn modelId="{F59EDED0-107C-491E-A794-F112838ED0D9}" type="presParOf" srcId="{0D971807-6FD0-43B0-839A-631FD6C60FE3}" destId="{D7B266AE-1A53-4B28-B3F6-A29B86612BE8}" srcOrd="3" destOrd="0" presId="urn:microsoft.com/office/officeart/2008/layout/LinedList"/>
    <dgm:cxn modelId="{9932E21B-D987-4FE6-A8E4-23119B5D69BC}" type="presParOf" srcId="{D7B266AE-1A53-4B28-B3F6-A29B86612BE8}" destId="{233DD9CC-5E1F-4EEB-9A24-38AD4FB335AE}" srcOrd="0" destOrd="0" presId="urn:microsoft.com/office/officeart/2008/layout/LinedList"/>
    <dgm:cxn modelId="{43D33420-F518-4B1F-8400-D5B18E39F6AE}" type="presParOf" srcId="{D7B266AE-1A53-4B28-B3F6-A29B86612BE8}" destId="{AF2585E2-A14A-491B-B4B9-C1D4DA71C09D}" srcOrd="1" destOrd="0" presId="urn:microsoft.com/office/officeart/2008/layout/LinedList"/>
    <dgm:cxn modelId="{0E1F9CD0-1555-4F69-A7DC-71448895768F}" type="presParOf" srcId="{0D971807-6FD0-43B0-839A-631FD6C60FE3}" destId="{18501389-76D4-4E22-8B25-78572CFB638A}" srcOrd="4" destOrd="0" presId="urn:microsoft.com/office/officeart/2008/layout/LinedList"/>
    <dgm:cxn modelId="{BB3681AA-0A65-404F-874C-46F7AD1DADE1}" type="presParOf" srcId="{0D971807-6FD0-43B0-839A-631FD6C60FE3}" destId="{3EE7F5B5-CB0F-4023-8D24-D971CEB36F1E}" srcOrd="5" destOrd="0" presId="urn:microsoft.com/office/officeart/2008/layout/LinedList"/>
    <dgm:cxn modelId="{EDD5EC10-B74C-4419-B0A3-D1973F1631B5}" type="presParOf" srcId="{3EE7F5B5-CB0F-4023-8D24-D971CEB36F1E}" destId="{648FE912-8A8C-46B2-A06D-CC68440E8D4C}" srcOrd="0" destOrd="0" presId="urn:microsoft.com/office/officeart/2008/layout/LinedList"/>
    <dgm:cxn modelId="{2DD7172B-23BB-46AB-832B-456E1B32F55C}" type="presParOf" srcId="{3EE7F5B5-CB0F-4023-8D24-D971CEB36F1E}" destId="{05EFB34F-5DD7-4350-BEF7-05F3BBF0FC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83653-999A-45FF-B222-F9FBB5217C3A}">
      <dsp:nvSpPr>
        <dsp:cNvPr id="0" name=""/>
        <dsp:cNvSpPr/>
      </dsp:nvSpPr>
      <dsp:spPr>
        <a:xfrm>
          <a:off x="1353" y="757860"/>
          <a:ext cx="4927807" cy="2463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1. </a:t>
          </a:r>
          <a:r>
            <a:rPr lang="ko-KR" sz="4400" kern="1200" dirty="0" err="1"/>
            <a:t>마이크로서비스</a:t>
          </a:r>
          <a:r>
            <a:rPr lang="ko-KR" sz="4400" kern="1200" dirty="0"/>
            <a:t> 개요</a:t>
          </a:r>
          <a:endParaRPr lang="en-US" sz="4400" kern="1200" dirty="0"/>
        </a:p>
      </dsp:txBody>
      <dsp:txXfrm>
        <a:off x="73518" y="830025"/>
        <a:ext cx="4783477" cy="2319573"/>
      </dsp:txXfrm>
    </dsp:sp>
    <dsp:sp modelId="{BC70DA83-952F-468F-9AF2-F4D63B32EC24}">
      <dsp:nvSpPr>
        <dsp:cNvPr id="0" name=""/>
        <dsp:cNvSpPr/>
      </dsp:nvSpPr>
      <dsp:spPr>
        <a:xfrm>
          <a:off x="6161112" y="757860"/>
          <a:ext cx="4927807" cy="2463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2. </a:t>
          </a:r>
          <a:r>
            <a:rPr lang="ko-KR" sz="4400" kern="1200"/>
            <a:t>마이크로서비스 아키텍처 패턴</a:t>
          </a:r>
          <a:endParaRPr lang="en-US" sz="4400" kern="1200"/>
        </a:p>
      </dsp:txBody>
      <dsp:txXfrm>
        <a:off x="6233277" y="830025"/>
        <a:ext cx="4783477" cy="2319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C7A3B-2BC5-4880-A974-DBDD1605D7BD}">
      <dsp:nvSpPr>
        <dsp:cNvPr id="0" name=""/>
        <dsp:cNvSpPr/>
      </dsp:nvSpPr>
      <dsp:spPr>
        <a:xfrm>
          <a:off x="1353" y="1197843"/>
          <a:ext cx="3167876" cy="1583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kern="1200"/>
            <a:t>민첩성 저해</a:t>
          </a:r>
          <a:endParaRPr lang="en-US" sz="4200" kern="1200"/>
        </a:p>
      </dsp:txBody>
      <dsp:txXfrm>
        <a:off x="47745" y="1244235"/>
        <a:ext cx="3075092" cy="1491154"/>
      </dsp:txXfrm>
    </dsp:sp>
    <dsp:sp modelId="{551006AF-6F48-43AB-9067-FF987D558D5C}">
      <dsp:nvSpPr>
        <dsp:cNvPr id="0" name=""/>
        <dsp:cNvSpPr/>
      </dsp:nvSpPr>
      <dsp:spPr>
        <a:xfrm>
          <a:off x="3961198" y="1197843"/>
          <a:ext cx="3167876" cy="1583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kern="1200"/>
            <a:t>혁신 저해</a:t>
          </a:r>
          <a:endParaRPr lang="en-US" sz="4200" kern="1200"/>
        </a:p>
      </dsp:txBody>
      <dsp:txXfrm>
        <a:off x="4007590" y="1244235"/>
        <a:ext cx="3075092" cy="1491154"/>
      </dsp:txXfrm>
    </dsp:sp>
    <dsp:sp modelId="{F4950EB2-8CC5-4DC5-B365-C77DD4B7C8CB}">
      <dsp:nvSpPr>
        <dsp:cNvPr id="0" name=""/>
        <dsp:cNvSpPr/>
      </dsp:nvSpPr>
      <dsp:spPr>
        <a:xfrm>
          <a:off x="7921044" y="1197843"/>
          <a:ext cx="3167876" cy="1583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kern="1200"/>
            <a:t>낮은 복원성</a:t>
          </a:r>
          <a:endParaRPr lang="en-US" sz="4200" kern="1200"/>
        </a:p>
      </dsp:txBody>
      <dsp:txXfrm>
        <a:off x="7967436" y="1244235"/>
        <a:ext cx="3075092" cy="1491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C02EE-2BD0-40E9-B358-76B15D5D0C7C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A9CF5-AA44-43CD-8196-621DD7CFC9E7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서비스들이 네트워크를 통해 서로 </a:t>
          </a:r>
          <a:r>
            <a:rPr lang="en-US" sz="2800" kern="1200"/>
            <a:t>API</a:t>
          </a:r>
          <a:r>
            <a:rPr lang="ko-KR" sz="2800" kern="1200"/>
            <a:t>로 통신한다</a:t>
          </a:r>
          <a:r>
            <a:rPr lang="en-US" sz="2800" kern="1200"/>
            <a:t>(REST)</a:t>
          </a:r>
        </a:p>
      </dsp:txBody>
      <dsp:txXfrm>
        <a:off x="0" y="2812"/>
        <a:ext cx="6373813" cy="1917941"/>
      </dsp:txXfrm>
    </dsp:sp>
    <dsp:sp modelId="{9965784C-1E75-4C14-B2B1-24844006C5E7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766520"/>
            <a:satOff val="-160"/>
            <a:lumOff val="3431"/>
            <a:alphaOff val="0"/>
          </a:schemeClr>
        </a:solidFill>
        <a:ln w="12700" cap="flat" cmpd="sng" algn="ctr">
          <a:solidFill>
            <a:schemeClr val="accent2">
              <a:hueOff val="766520"/>
              <a:satOff val="-160"/>
              <a:lumOff val="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DD9CC-5E1F-4EEB-9A24-38AD4FB335AE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서비스는 독자적으로 업데이트하며</a:t>
          </a:r>
          <a:r>
            <a:rPr lang="en-US" sz="2800" kern="1200"/>
            <a:t>, </a:t>
          </a:r>
          <a:r>
            <a:rPr lang="ko-KR" sz="2800" kern="1200"/>
            <a:t>서로 영향을 주지 않는다</a:t>
          </a:r>
          <a:r>
            <a:rPr lang="en-US" sz="2800" kern="1200"/>
            <a:t>.</a:t>
          </a:r>
        </a:p>
      </dsp:txBody>
      <dsp:txXfrm>
        <a:off x="0" y="1920754"/>
        <a:ext cx="6373813" cy="1917941"/>
      </dsp:txXfrm>
    </dsp:sp>
    <dsp:sp modelId="{18501389-76D4-4E22-8B25-78572CFB638A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1533040"/>
            <a:satOff val="-320"/>
            <a:lumOff val="6863"/>
            <a:alphaOff val="0"/>
          </a:schemeClr>
        </a:solidFill>
        <a:ln w="12700" cap="flat" cmpd="sng" algn="ctr">
          <a:solidFill>
            <a:schemeClr val="accent2">
              <a:hueOff val="1533040"/>
              <a:satOff val="-320"/>
              <a:lumOff val="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FE912-8A8C-46B2-A06D-CC68440E8D4C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다른 서비스의 내부 구조를 알지 못해도</a:t>
          </a:r>
          <a:r>
            <a:rPr lang="en-US" sz="2800" kern="1200"/>
            <a:t>, </a:t>
          </a:r>
          <a:r>
            <a:rPr lang="ko-KR" sz="2800" kern="1200"/>
            <a:t>내 서비스 코드를 업데이트 할 수 있다</a:t>
          </a:r>
          <a:r>
            <a:rPr lang="en-US" sz="2800" kern="1200"/>
            <a:t>.</a:t>
          </a:r>
        </a:p>
      </dsp:txBody>
      <dsp:txXfrm>
        <a:off x="0" y="3838695"/>
        <a:ext cx="6373813" cy="191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October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50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2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7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October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2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October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33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12" Type="http://schemas.microsoft.com/office/2007/relationships/hdphoto" Target="../media/hdphoto5.wdp"/><Relationship Id="rId17" Type="http://schemas.microsoft.com/office/2007/relationships/hdphoto" Target="../media/hdphoto6.wdp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21.png"/><Relationship Id="rId5" Type="http://schemas.microsoft.com/office/2007/relationships/hdphoto" Target="../media/hdphoto2.wdp"/><Relationship Id="rId15" Type="http://schemas.openxmlformats.org/officeDocument/2006/relationships/image" Target="../media/image24.png"/><Relationship Id="rId10" Type="http://schemas.microsoft.com/office/2007/relationships/hdphoto" Target="../media/hdphoto4.wdp"/><Relationship Id="rId19" Type="http://schemas.openxmlformats.org/officeDocument/2006/relationships/image" Target="../media/image27.sv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4882A9-D0AE-4758-98A1-6E4F4368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/>
              <a:t>마이크로서비스 아키텍처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DBDC2-200C-4F48-89AE-9460755F3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송규원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8F8CED-72B0-497E-9509-81E414D19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9" r="-2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52A18-F7FE-462D-9907-23B85045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76BB037-8008-4FA0-825C-8A0BACD29B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68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F39E7-4C89-4029-A034-D20127E7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로직의 진화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B0EFAD-B4FA-4202-9794-F1BD564B505E}"/>
              </a:ext>
            </a:extLst>
          </p:cNvPr>
          <p:cNvGrpSpPr/>
          <p:nvPr/>
        </p:nvGrpSpPr>
        <p:grpSpPr>
          <a:xfrm>
            <a:off x="1214779" y="1483121"/>
            <a:ext cx="1687041" cy="5053168"/>
            <a:chOff x="2465081" y="2675724"/>
            <a:chExt cx="2882957" cy="709341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1B1737-E19B-4DDF-8289-F72CE176979E}"/>
                </a:ext>
              </a:extLst>
            </p:cNvPr>
            <p:cNvSpPr/>
            <p:nvPr/>
          </p:nvSpPr>
          <p:spPr>
            <a:xfrm>
              <a:off x="2706942" y="3794869"/>
              <a:ext cx="2362200" cy="3962400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4A37D0-FCA7-4A0F-B7FE-01177144EB3D}"/>
                </a:ext>
              </a:extLst>
            </p:cNvPr>
            <p:cNvSpPr/>
            <p:nvPr/>
          </p:nvSpPr>
          <p:spPr>
            <a:xfrm>
              <a:off x="3060643" y="4131515"/>
              <a:ext cx="1691835" cy="984956"/>
            </a:xfrm>
            <a:prstGeom prst="rect">
              <a:avLst/>
            </a:prstGeom>
            <a:solidFill>
              <a:srgbClr val="065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UI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131182-78CE-417D-AFA3-55ED9AD72600}"/>
                </a:ext>
              </a:extLst>
            </p:cNvPr>
            <p:cNvSpPr/>
            <p:nvPr/>
          </p:nvSpPr>
          <p:spPr>
            <a:xfrm>
              <a:off x="3060643" y="6442133"/>
              <a:ext cx="1691835" cy="984956"/>
            </a:xfrm>
            <a:prstGeom prst="rect">
              <a:avLst/>
            </a:prstGeom>
            <a:solidFill>
              <a:srgbClr val="379D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Data Access Layer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F07C5DF-95C2-4D17-B8B9-EC3CC8D4D4D2}"/>
                </a:ext>
              </a:extLst>
            </p:cNvPr>
            <p:cNvSpPr/>
            <p:nvPr/>
          </p:nvSpPr>
          <p:spPr>
            <a:xfrm>
              <a:off x="3060643" y="5286824"/>
              <a:ext cx="1691835" cy="984956"/>
            </a:xfrm>
            <a:prstGeom prst="rect">
              <a:avLst/>
            </a:prstGeom>
            <a:solidFill>
              <a:srgbClr val="0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Business</a:t>
              </a:r>
            </a:p>
            <a:p>
              <a:pPr algn="ctr"/>
              <a:r>
                <a:rPr lang="en-US" altLang="ko-KR" sz="1600" dirty="0"/>
                <a:t>Logic</a:t>
              </a:r>
              <a:endParaRPr lang="ko-KR" altLang="en-US" dirty="0"/>
            </a:p>
          </p:txBody>
        </p:sp>
        <p:pic>
          <p:nvPicPr>
            <p:cNvPr id="9" name="그래픽 8" descr="데이터베이스">
              <a:extLst>
                <a:ext uri="{FF2B5EF4-FFF2-40B4-BE49-F238E27FC236}">
                  <a16:creationId xmlns:a16="http://schemas.microsoft.com/office/drawing/2014/main" id="{17D88198-F8E3-48BB-976C-BA31B2E75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8202" y="8429464"/>
              <a:ext cx="1339679" cy="1339679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EF066EE-C759-447E-97A8-471141196DCA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>
              <a:off x="3888042" y="7757269"/>
              <a:ext cx="0" cy="67219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45BCA756-F1A1-4BBF-AAB7-051E1E0F1202}"/>
                </a:ext>
              </a:extLst>
            </p:cNvPr>
            <p:cNvSpPr txBox="1"/>
            <p:nvPr/>
          </p:nvSpPr>
          <p:spPr>
            <a:xfrm>
              <a:off x="2465081" y="2675724"/>
              <a:ext cx="2882957" cy="58153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altLang="ko-KR" sz="2400" b="1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Monolithic</a:t>
              </a:r>
              <a:endParaRPr lang="en-US" sz="24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8B23AA-E348-4841-BA09-2BE37E75EFEC}"/>
              </a:ext>
            </a:extLst>
          </p:cNvPr>
          <p:cNvGrpSpPr/>
          <p:nvPr/>
        </p:nvGrpSpPr>
        <p:grpSpPr>
          <a:xfrm>
            <a:off x="4382577" y="1554894"/>
            <a:ext cx="3520451" cy="4981395"/>
            <a:chOff x="9598389" y="3044504"/>
            <a:chExt cx="6787617" cy="65097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B4D1FC-5EC9-401D-9840-66CEACA96DF1}"/>
                </a:ext>
              </a:extLst>
            </p:cNvPr>
            <p:cNvSpPr/>
            <p:nvPr/>
          </p:nvSpPr>
          <p:spPr>
            <a:xfrm>
              <a:off x="11811742" y="4077427"/>
              <a:ext cx="1691836" cy="984956"/>
            </a:xfrm>
            <a:prstGeom prst="rect">
              <a:avLst/>
            </a:prstGeom>
            <a:solidFill>
              <a:srgbClr val="065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UI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DB914D-4AB9-4417-9B7B-138874EEEFE9}"/>
                </a:ext>
              </a:extLst>
            </p:cNvPr>
            <p:cNvSpPr/>
            <p:nvPr/>
          </p:nvSpPr>
          <p:spPr>
            <a:xfrm>
              <a:off x="9598389" y="6546694"/>
              <a:ext cx="1691835" cy="984956"/>
            </a:xfrm>
            <a:prstGeom prst="rect">
              <a:avLst/>
            </a:prstGeom>
            <a:solidFill>
              <a:srgbClr val="0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Micro</a:t>
              </a:r>
            </a:p>
            <a:p>
              <a:pPr algn="ctr"/>
              <a:r>
                <a:rPr lang="en-US" altLang="ko-KR" sz="1600" dirty="0"/>
                <a:t>service</a:t>
              </a:r>
              <a:endParaRPr lang="ko-KR" altLang="en-US" sz="16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8E62DA-EA22-4116-8447-63A8E031BC38}"/>
                </a:ext>
              </a:extLst>
            </p:cNvPr>
            <p:cNvSpPr/>
            <p:nvPr/>
          </p:nvSpPr>
          <p:spPr>
            <a:xfrm>
              <a:off x="11811743" y="6546694"/>
              <a:ext cx="1691835" cy="984956"/>
            </a:xfrm>
            <a:prstGeom prst="rect">
              <a:avLst/>
            </a:prstGeom>
            <a:solidFill>
              <a:srgbClr val="0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Micro</a:t>
              </a:r>
            </a:p>
            <a:p>
              <a:pPr algn="ctr"/>
              <a:r>
                <a:rPr lang="en-US" altLang="ko-KR" sz="1600" dirty="0"/>
                <a:t>service</a:t>
              </a:r>
              <a:endParaRPr lang="ko-KR" altLang="en-US" sz="16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61CA4C-851E-48EA-B2FD-F221570A50D9}"/>
                </a:ext>
              </a:extLst>
            </p:cNvPr>
            <p:cNvSpPr/>
            <p:nvPr/>
          </p:nvSpPr>
          <p:spPr>
            <a:xfrm>
              <a:off x="13848254" y="6546694"/>
              <a:ext cx="1691835" cy="984956"/>
            </a:xfrm>
            <a:prstGeom prst="rect">
              <a:avLst/>
            </a:prstGeom>
            <a:solidFill>
              <a:srgbClr val="0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Micro</a:t>
              </a:r>
            </a:p>
            <a:p>
              <a:pPr algn="ctr"/>
              <a:r>
                <a:rPr lang="en-US" altLang="ko-KR" sz="1600" dirty="0"/>
                <a:t>service</a:t>
              </a:r>
              <a:endParaRPr lang="ko-KR" altLang="en-US" sz="16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71EDC3-EA49-4EB3-9869-3BA6F504E265}"/>
                </a:ext>
              </a:extLst>
            </p:cNvPr>
            <p:cNvSpPr/>
            <p:nvPr/>
          </p:nvSpPr>
          <p:spPr>
            <a:xfrm>
              <a:off x="14694171" y="5064675"/>
              <a:ext cx="1691835" cy="984956"/>
            </a:xfrm>
            <a:prstGeom prst="rect">
              <a:avLst/>
            </a:prstGeom>
            <a:solidFill>
              <a:srgbClr val="0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Micro</a:t>
              </a:r>
            </a:p>
            <a:p>
              <a:pPr algn="ctr"/>
              <a:r>
                <a:rPr lang="en-US" altLang="ko-KR" sz="1600" dirty="0"/>
                <a:t>service</a:t>
              </a:r>
              <a:endParaRPr lang="ko-KR" altLang="en-US" dirty="0"/>
            </a:p>
          </p:txBody>
        </p:sp>
        <p:pic>
          <p:nvPicPr>
            <p:cNvPr id="18" name="그래픽 17" descr="데이터베이스">
              <a:extLst>
                <a:ext uri="{FF2B5EF4-FFF2-40B4-BE49-F238E27FC236}">
                  <a16:creationId xmlns:a16="http://schemas.microsoft.com/office/drawing/2014/main" id="{8D5562A1-47C5-4F77-8406-6E936B3A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87821" y="8211512"/>
              <a:ext cx="1339679" cy="1339679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3E03439-56D4-4520-A450-AA5EE36B4751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10444307" y="5062383"/>
              <a:ext cx="2213353" cy="148431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2C0D97A-4301-43A1-A3E4-2CF367234D03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2657660" y="5062383"/>
              <a:ext cx="0" cy="148431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F192DDF-05CF-4240-92FB-2F435FA5BEA0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>
              <a:off x="12657660" y="5062383"/>
              <a:ext cx="2036512" cy="148431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823A1B1-F4BB-44EC-9295-EF368406B560}"/>
                </a:ext>
              </a:extLst>
            </p:cNvPr>
            <p:cNvCxnSpPr>
              <a:cxnSpLocks/>
              <a:stCxn id="13" idx="3"/>
              <a:endCxn id="17" idx="0"/>
            </p:cNvCxnSpPr>
            <p:nvPr/>
          </p:nvCxnSpPr>
          <p:spPr>
            <a:xfrm>
              <a:off x="13503578" y="4569905"/>
              <a:ext cx="2036510" cy="49477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DE1453-DAFA-4076-8C59-AC1B2839661D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 flipH="1">
              <a:off x="14694172" y="6049631"/>
              <a:ext cx="845917" cy="49706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178705F-CE11-461B-95AB-1E7B0144F67F}"/>
                </a:ext>
              </a:extLst>
            </p:cNvPr>
            <p:cNvCxnSpPr>
              <a:cxnSpLocks/>
              <a:stCxn id="17" idx="1"/>
              <a:endCxn id="15" idx="0"/>
            </p:cNvCxnSpPr>
            <p:nvPr/>
          </p:nvCxnSpPr>
          <p:spPr>
            <a:xfrm flipH="1">
              <a:off x="12657661" y="5557153"/>
              <a:ext cx="2036510" cy="98954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4179EC5-64BD-4184-908A-41EBC8A3E809}"/>
                </a:ext>
              </a:extLst>
            </p:cNvPr>
            <p:cNvCxnSpPr>
              <a:cxnSpLocks/>
              <a:stCxn id="14" idx="2"/>
              <a:endCxn id="27" idx="0"/>
            </p:cNvCxnSpPr>
            <p:nvPr/>
          </p:nvCxnSpPr>
          <p:spPr>
            <a:xfrm>
              <a:off x="10444307" y="7531650"/>
              <a:ext cx="0" cy="6798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">
              <a:extLst>
                <a:ext uri="{FF2B5EF4-FFF2-40B4-BE49-F238E27FC236}">
                  <a16:creationId xmlns:a16="http://schemas.microsoft.com/office/drawing/2014/main" id="{55E795C4-A567-43C5-B3F0-26389872B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4332" y="8214560"/>
              <a:ext cx="1339679" cy="1339679"/>
            </a:xfrm>
            <a:prstGeom prst="rect">
              <a:avLst/>
            </a:prstGeom>
          </p:spPr>
        </p:pic>
        <p:pic>
          <p:nvPicPr>
            <p:cNvPr id="27" name="그래픽 26" descr="데이터베이스">
              <a:extLst>
                <a:ext uri="{FF2B5EF4-FFF2-40B4-BE49-F238E27FC236}">
                  <a16:creationId xmlns:a16="http://schemas.microsoft.com/office/drawing/2014/main" id="{AE5446D7-E616-426A-8FA2-C56C3A71F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74467" y="8211511"/>
              <a:ext cx="1339679" cy="1339679"/>
            </a:xfrm>
            <a:prstGeom prst="rect">
              <a:avLst/>
            </a:prstGeom>
          </p:spPr>
        </p:pic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DC276C3-1173-4523-93E1-F7FDC1165150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12657661" y="7531650"/>
              <a:ext cx="0" cy="67986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04856CA-161A-43A0-84AA-A2AC4CC559C1}"/>
                </a:ext>
              </a:extLst>
            </p:cNvPr>
            <p:cNvCxnSpPr>
              <a:cxnSpLocks/>
              <a:stCxn id="16" idx="2"/>
              <a:endCxn id="26" idx="0"/>
            </p:cNvCxnSpPr>
            <p:nvPr/>
          </p:nvCxnSpPr>
          <p:spPr>
            <a:xfrm>
              <a:off x="14694172" y="7531650"/>
              <a:ext cx="0" cy="68291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ject 15">
              <a:extLst>
                <a:ext uri="{FF2B5EF4-FFF2-40B4-BE49-F238E27FC236}">
                  <a16:creationId xmlns:a16="http://schemas.microsoft.com/office/drawing/2014/main" id="{C6D050A6-E3D1-4D9C-B99B-348A59098D49}"/>
                </a:ext>
              </a:extLst>
            </p:cNvPr>
            <p:cNvSpPr txBox="1"/>
            <p:nvPr/>
          </p:nvSpPr>
          <p:spPr>
            <a:xfrm>
              <a:off x="10956799" y="3044504"/>
              <a:ext cx="3890322" cy="58153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b="1" dirty="0">
                  <a:solidFill>
                    <a:srgbClr val="000000"/>
                  </a:solidFill>
                  <a:latin typeface="Noto Sans CJK KR Regular" pitchFamily="34" charset="0"/>
                </a:rPr>
                <a:t>Microservices</a:t>
              </a:r>
              <a:endParaRPr lang="en-US" sz="24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B4E580-F255-40CC-BAE0-E8A1F3F3B25C}"/>
              </a:ext>
            </a:extLst>
          </p:cNvPr>
          <p:cNvSpPr/>
          <p:nvPr/>
        </p:nvSpPr>
        <p:spPr>
          <a:xfrm>
            <a:off x="8761225" y="2627029"/>
            <a:ext cx="877484" cy="519730"/>
          </a:xfrm>
          <a:prstGeom prst="rect">
            <a:avLst/>
          </a:prstGeom>
          <a:solidFill>
            <a:srgbClr val="0C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Function</a:t>
            </a:r>
            <a:endParaRPr lang="ko-KR" altLang="en-US" dirty="0"/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9D4B38F-4960-4F66-97F0-8D30E15DC8DB}"/>
              </a:ext>
            </a:extLst>
          </p:cNvPr>
          <p:cNvSpPr txBox="1"/>
          <p:nvPr/>
        </p:nvSpPr>
        <p:spPr>
          <a:xfrm>
            <a:off x="9291112" y="1557220"/>
            <a:ext cx="2017746" cy="44500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Noto Sans CJK KR Regular" pitchFamily="34" charset="0"/>
              </a:rPr>
              <a:t>Functions</a:t>
            </a:r>
            <a:endParaRPr lang="en-US" sz="2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5363D0-7AB2-4E2B-BA05-08002E4E43C1}"/>
              </a:ext>
            </a:extLst>
          </p:cNvPr>
          <p:cNvSpPr/>
          <p:nvPr/>
        </p:nvSpPr>
        <p:spPr>
          <a:xfrm>
            <a:off x="8959280" y="3524936"/>
            <a:ext cx="877484" cy="519730"/>
          </a:xfrm>
          <a:prstGeom prst="rect">
            <a:avLst/>
          </a:prstGeom>
          <a:solidFill>
            <a:srgbClr val="0C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Function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F74485-D124-4F17-8FAB-46A405C46353}"/>
              </a:ext>
            </a:extLst>
          </p:cNvPr>
          <p:cNvSpPr/>
          <p:nvPr/>
        </p:nvSpPr>
        <p:spPr>
          <a:xfrm>
            <a:off x="10003348" y="2871017"/>
            <a:ext cx="877484" cy="519730"/>
          </a:xfrm>
          <a:prstGeom prst="rect">
            <a:avLst/>
          </a:prstGeom>
          <a:solidFill>
            <a:srgbClr val="0C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Function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086C5D-9DAE-4A83-96DE-B64152A4A44D}"/>
              </a:ext>
            </a:extLst>
          </p:cNvPr>
          <p:cNvSpPr/>
          <p:nvPr/>
        </p:nvSpPr>
        <p:spPr>
          <a:xfrm>
            <a:off x="10396947" y="3632648"/>
            <a:ext cx="877484" cy="519730"/>
          </a:xfrm>
          <a:prstGeom prst="rect">
            <a:avLst/>
          </a:prstGeom>
          <a:solidFill>
            <a:srgbClr val="0C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Function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C6CED4-6CB2-4B90-B75B-91CB4E78F160}"/>
              </a:ext>
            </a:extLst>
          </p:cNvPr>
          <p:cNvSpPr/>
          <p:nvPr/>
        </p:nvSpPr>
        <p:spPr>
          <a:xfrm>
            <a:off x="8980891" y="4436360"/>
            <a:ext cx="877484" cy="519730"/>
          </a:xfrm>
          <a:prstGeom prst="rect">
            <a:avLst/>
          </a:prstGeom>
          <a:solidFill>
            <a:srgbClr val="0C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Function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EA2078-13E7-4D00-BBA2-878D621CAC27}"/>
              </a:ext>
            </a:extLst>
          </p:cNvPr>
          <p:cNvSpPr/>
          <p:nvPr/>
        </p:nvSpPr>
        <p:spPr>
          <a:xfrm>
            <a:off x="10376120" y="4517041"/>
            <a:ext cx="877484" cy="519730"/>
          </a:xfrm>
          <a:prstGeom prst="rect">
            <a:avLst/>
          </a:prstGeom>
          <a:solidFill>
            <a:srgbClr val="0C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Function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7E6CDB-FCBE-4766-9079-BCD0F1DB81BE}"/>
              </a:ext>
            </a:extLst>
          </p:cNvPr>
          <p:cNvSpPr/>
          <p:nvPr/>
        </p:nvSpPr>
        <p:spPr>
          <a:xfrm>
            <a:off x="11145208" y="2538331"/>
            <a:ext cx="877484" cy="519730"/>
          </a:xfrm>
          <a:prstGeom prst="rect">
            <a:avLst/>
          </a:prstGeom>
          <a:solidFill>
            <a:srgbClr val="0C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Function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41BBE2-0701-4612-A830-989E884C4B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609752" y="2969875"/>
            <a:ext cx="393596" cy="1610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ACA6EB-3407-4520-BCFB-4631009B3E9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45677" y="3387691"/>
            <a:ext cx="390012" cy="2449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D92EABF-1003-4A45-A3CB-6B748F42F8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0814862" y="4152378"/>
            <a:ext cx="41494" cy="3646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522639C-D4B3-4687-AE2B-38A16998EB87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9398022" y="4044666"/>
            <a:ext cx="21611" cy="391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74C72D8-F64B-442A-8360-C9C9E1834AA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404337" y="4030720"/>
            <a:ext cx="1410525" cy="48632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6326645-B175-455B-8F5E-3545954B1ED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168261" y="3144828"/>
            <a:ext cx="229761" cy="38010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220B5A7-6D36-4A0A-AEB8-A95F906DC466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0885109" y="2798196"/>
            <a:ext cx="260099" cy="3124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8063950-03E0-44D2-9B71-3CCA4DFEFBC6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10835689" y="3058061"/>
            <a:ext cx="748261" cy="574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래픽 61" descr="데이터베이스">
            <a:extLst>
              <a:ext uri="{FF2B5EF4-FFF2-40B4-BE49-F238E27FC236}">
                <a16:creationId xmlns:a16="http://schemas.microsoft.com/office/drawing/2014/main" id="{BECAA362-E6B6-46C5-A197-9A2CB7915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0151" y="5544202"/>
            <a:ext cx="783950" cy="954353"/>
          </a:xfrm>
          <a:prstGeom prst="rect">
            <a:avLst/>
          </a:prstGeom>
        </p:spPr>
      </p:pic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5E4C5CC-2222-469A-B3AF-4356C676C11D}"/>
              </a:ext>
            </a:extLst>
          </p:cNvPr>
          <p:cNvSpPr/>
          <p:nvPr/>
        </p:nvSpPr>
        <p:spPr>
          <a:xfrm>
            <a:off x="9527618" y="5523092"/>
            <a:ext cx="1249718" cy="101086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0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E0FCF-FC04-412A-967A-28DE6C7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</a:t>
            </a:r>
            <a:r>
              <a:rPr lang="ko-KR" altLang="en-US" dirty="0"/>
              <a:t> 구조 단점</a:t>
            </a: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DEAC7A21-3C6D-40E3-A690-2A264AF8E2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52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6F4BC-CDA9-4C53-9B19-0EE3518A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마이크로서비스</a:t>
            </a:r>
            <a:r>
              <a:rPr lang="ko-KR" altLang="en-US" dirty="0"/>
              <a:t> 구조 장점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F8A12C-C276-49C9-A5F3-31F5BF8323C3}"/>
              </a:ext>
            </a:extLst>
          </p:cNvPr>
          <p:cNvGrpSpPr/>
          <p:nvPr/>
        </p:nvGrpSpPr>
        <p:grpSpPr>
          <a:xfrm>
            <a:off x="381881" y="2029163"/>
            <a:ext cx="4494919" cy="1599892"/>
            <a:chOff x="540991" y="3183231"/>
            <a:chExt cx="5929479" cy="259044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338671D-1F7C-40D1-A75D-C02ADE8FF9BE}"/>
                </a:ext>
              </a:extLst>
            </p:cNvPr>
            <p:cNvGrpSpPr/>
            <p:nvPr/>
          </p:nvGrpSpPr>
          <p:grpSpPr>
            <a:xfrm>
              <a:off x="540991" y="3183231"/>
              <a:ext cx="2021471" cy="2590444"/>
              <a:chOff x="540991" y="3183231"/>
              <a:chExt cx="2021471" cy="2590444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D31DB70B-0658-4547-B8A6-247145749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0991" y="3183231"/>
                <a:ext cx="2021471" cy="181414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BE9A08-A977-41AF-9712-B09879B34C6D}"/>
                  </a:ext>
                </a:extLst>
              </p:cNvPr>
              <p:cNvSpPr txBox="1"/>
              <p:nvPr/>
            </p:nvSpPr>
            <p:spPr>
              <a:xfrm>
                <a:off x="922420" y="5125842"/>
                <a:ext cx="1258612" cy="64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민첩성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EC0A71-A71E-4852-B066-68DC58D41F50}"/>
                </a:ext>
              </a:extLst>
            </p:cNvPr>
            <p:cNvSpPr txBox="1"/>
            <p:nvPr/>
          </p:nvSpPr>
          <p:spPr>
            <a:xfrm>
              <a:off x="2736670" y="3183231"/>
              <a:ext cx="3733800" cy="246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기능마다 서비스가 나눠져 소규모 인원 배분이 가능하여 개발 주기 시간이 단축된다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66C109-0C9D-4783-B570-3B0D09501906}"/>
              </a:ext>
            </a:extLst>
          </p:cNvPr>
          <p:cNvGrpSpPr/>
          <p:nvPr/>
        </p:nvGrpSpPr>
        <p:grpSpPr>
          <a:xfrm>
            <a:off x="5129747" y="2039616"/>
            <a:ext cx="4794996" cy="1497819"/>
            <a:chOff x="6332790" y="3127573"/>
            <a:chExt cx="6726058" cy="218353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FC19A8A-5590-4F64-BAA7-187BDE239DF8}"/>
                </a:ext>
              </a:extLst>
            </p:cNvPr>
            <p:cNvGrpSpPr/>
            <p:nvPr/>
          </p:nvGrpSpPr>
          <p:grpSpPr>
            <a:xfrm>
              <a:off x="6332790" y="3261308"/>
              <a:ext cx="2225255" cy="2049804"/>
              <a:chOff x="6332790" y="3261308"/>
              <a:chExt cx="2225255" cy="2049804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FD053B00-DC8D-4107-A990-4FF5F4344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2790" y="3261308"/>
                <a:ext cx="2225255" cy="139359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E5602F-97C8-4188-B075-5598125FBE36}"/>
                  </a:ext>
                </a:extLst>
              </p:cNvPr>
              <p:cNvSpPr txBox="1"/>
              <p:nvPr/>
            </p:nvSpPr>
            <p:spPr>
              <a:xfrm>
                <a:off x="6353511" y="4727827"/>
                <a:ext cx="2183812" cy="583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손쉬운 배포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D42446-34D5-4783-ABC9-80F6D25F8CF4}"/>
                </a:ext>
              </a:extLst>
            </p:cNvPr>
            <p:cNvSpPr txBox="1"/>
            <p:nvPr/>
          </p:nvSpPr>
          <p:spPr>
            <a:xfrm>
              <a:off x="8912860" y="3127573"/>
              <a:ext cx="4145988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서비스 기능에 전문성이 있어 문제가 발생하여 생기는 실패 비용이 저렴하여 업데이트가 쉽다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1B4345-7DDE-4BA2-A3BC-2D736CDB0823}"/>
              </a:ext>
            </a:extLst>
          </p:cNvPr>
          <p:cNvGrpSpPr/>
          <p:nvPr/>
        </p:nvGrpSpPr>
        <p:grpSpPr>
          <a:xfrm>
            <a:off x="381881" y="4393658"/>
            <a:ext cx="4082256" cy="1529437"/>
            <a:chOff x="12702041" y="3190508"/>
            <a:chExt cx="5676930" cy="209201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048A873-A69F-4EB2-A5E6-F4FAB08A975E}"/>
                </a:ext>
              </a:extLst>
            </p:cNvPr>
            <p:cNvGrpSpPr/>
            <p:nvPr/>
          </p:nvGrpSpPr>
          <p:grpSpPr>
            <a:xfrm>
              <a:off x="12702041" y="3190508"/>
              <a:ext cx="1530942" cy="2092014"/>
              <a:chOff x="12725722" y="3372056"/>
              <a:chExt cx="1530942" cy="2092014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A3880A80-6FD4-4A5C-BA82-570995F1C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25722" y="3372056"/>
                <a:ext cx="1530942" cy="1530941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CB34C7-D800-4679-9446-C9F2DD685D48}"/>
                  </a:ext>
                </a:extLst>
              </p:cNvPr>
              <p:cNvSpPr txBox="1"/>
              <p:nvPr/>
            </p:nvSpPr>
            <p:spPr>
              <a:xfrm>
                <a:off x="12789020" y="4916786"/>
                <a:ext cx="1326815" cy="547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복원성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CC58FF-4368-404C-A29B-A0CE251FA9EE}"/>
                </a:ext>
              </a:extLst>
            </p:cNvPr>
            <p:cNvSpPr txBox="1"/>
            <p:nvPr/>
          </p:nvSpPr>
          <p:spPr>
            <a:xfrm>
              <a:off x="14232983" y="3516267"/>
              <a:ext cx="4145988" cy="879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서비스가 자율성을 가져 실패에 대한 저항성이 증가합니다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13120DF-A3B8-4136-8D64-65FEDE9337BD}"/>
              </a:ext>
            </a:extLst>
          </p:cNvPr>
          <p:cNvGrpSpPr/>
          <p:nvPr/>
        </p:nvGrpSpPr>
        <p:grpSpPr>
          <a:xfrm>
            <a:off x="5129747" y="4232162"/>
            <a:ext cx="4226247" cy="1690933"/>
            <a:chOff x="-10813" y="6912550"/>
            <a:chExt cx="6703506" cy="284020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A4B7E50-3155-4E6B-ABE9-40163AA15112}"/>
                </a:ext>
              </a:extLst>
            </p:cNvPr>
            <p:cNvGrpSpPr/>
            <p:nvPr/>
          </p:nvGrpSpPr>
          <p:grpSpPr>
            <a:xfrm>
              <a:off x="-10813" y="6912550"/>
              <a:ext cx="2876211" cy="2570698"/>
              <a:chOff x="-3843" y="6912550"/>
              <a:chExt cx="2876211" cy="2570698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7616301C-896C-4938-8347-70615E86D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57" y="6912550"/>
                <a:ext cx="1718918" cy="18000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B8253A-AFCF-4B68-BCF1-DB45F9304DFF}"/>
                  </a:ext>
                </a:extLst>
              </p:cNvPr>
              <p:cNvSpPr txBox="1"/>
              <p:nvPr/>
            </p:nvSpPr>
            <p:spPr>
              <a:xfrm>
                <a:off x="-3843" y="8811196"/>
                <a:ext cx="2876211" cy="672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유연한 확장성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F07289-B452-4040-8322-5ED43AD20285}"/>
                </a:ext>
              </a:extLst>
            </p:cNvPr>
            <p:cNvSpPr txBox="1"/>
            <p:nvPr/>
          </p:nvSpPr>
          <p:spPr>
            <a:xfrm>
              <a:off x="2546706" y="7196268"/>
              <a:ext cx="4145987" cy="2556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/>
                <a:t>각 서비스가 자율성을 가져 독립적으로 확장이 가능하고 인프라 규모 조정이 용이하다</a:t>
              </a:r>
              <a:r>
                <a:rPr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3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44E587-E46F-479B-BE2F-685274EF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ko-KR" altLang="en-US" sz="3000" err="1"/>
              <a:t>마이크로서비스란</a:t>
            </a:r>
            <a:r>
              <a:rPr lang="en-US" altLang="ko-KR" sz="3000"/>
              <a:t>?</a:t>
            </a:r>
            <a:endParaRPr lang="ko-KR" altLang="en-US" sz="3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FE7310D7-F373-48C6-A9CC-13CE61E93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08892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01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F881-94F3-4355-9671-B98B6F67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마이크로서비스</a:t>
            </a:r>
            <a:r>
              <a:rPr lang="ko-KR" altLang="en-US" dirty="0"/>
              <a:t> 아키텍처 사례</a:t>
            </a:r>
          </a:p>
        </p:txBody>
      </p:sp>
      <p:pic>
        <p:nvPicPr>
          <p:cNvPr id="21" name="Picture 22" descr="Capital One Enterprise 고객 사례 – Amazon Web Services(AWS)">
            <a:extLst>
              <a:ext uri="{FF2B5EF4-FFF2-40B4-BE49-F238E27FC236}">
                <a16:creationId xmlns:a16="http://schemas.microsoft.com/office/drawing/2014/main" id="{2476FD32-EA0E-417D-88D9-A958F10F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41" y="1704045"/>
            <a:ext cx="1993611" cy="7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파일:Citibank.svg - 위키백과, 우리 모두의 백과사전">
            <a:extLst>
              <a:ext uri="{FF2B5EF4-FFF2-40B4-BE49-F238E27FC236}">
                <a16:creationId xmlns:a16="http://schemas.microsoft.com/office/drawing/2014/main" id="{98B323E5-0537-42EE-9890-9ED77568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74" y="3193021"/>
            <a:ext cx="2120498" cy="5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불매운동 놀란 나이키 대표 “나이키는 중국의 브랜드” - 조선일보">
            <a:extLst>
              <a:ext uri="{FF2B5EF4-FFF2-40B4-BE49-F238E27FC236}">
                <a16:creationId xmlns:a16="http://schemas.microsoft.com/office/drawing/2014/main" id="{FF08934A-AAD4-412F-9093-D4BBDFD41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5" y="2818345"/>
            <a:ext cx="1666258" cy="10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Netflix Korea｜넷플릭스 코리아 (@NetflixKR) | Twitter">
            <a:extLst>
              <a:ext uri="{FF2B5EF4-FFF2-40B4-BE49-F238E27FC236}">
                <a16:creationId xmlns:a16="http://schemas.microsoft.com/office/drawing/2014/main" id="{CF00AB13-C8A2-4A3B-B832-8D38458F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27" y="2773617"/>
            <a:ext cx="1179115" cy="117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쿠팡!">
            <a:extLst>
              <a:ext uri="{FF2B5EF4-FFF2-40B4-BE49-F238E27FC236}">
                <a16:creationId xmlns:a16="http://schemas.microsoft.com/office/drawing/2014/main" id="{8A843670-C198-4EE2-8084-AA4A322F6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55" y="3200169"/>
            <a:ext cx="2385551" cy="5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삼성전자, 테슬라와 5nm 반도체 개발 협력...TSMC 넘어설까 - 아주경제">
            <a:extLst>
              <a:ext uri="{FF2B5EF4-FFF2-40B4-BE49-F238E27FC236}">
                <a16:creationId xmlns:a16="http://schemas.microsoft.com/office/drawing/2014/main" id="{A910E5C8-220D-436A-9D30-BFAD8410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52" y="4018557"/>
            <a:ext cx="2633201" cy="26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File:NASDAQ Logo.svg - Wikimedia Commons">
            <a:extLst>
              <a:ext uri="{FF2B5EF4-FFF2-40B4-BE49-F238E27FC236}">
                <a16:creationId xmlns:a16="http://schemas.microsoft.com/office/drawing/2014/main" id="{75F6294A-BFF9-4FAC-98FF-BCDB3F65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22" y="4853951"/>
            <a:ext cx="2854275" cy="8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배달의민족, 수수료 독과점 논란으로 자초한 &amp;#39;배신의민족&amp;#39; 멸칭 - 환경경찰뉴스">
            <a:extLst>
              <a:ext uri="{FF2B5EF4-FFF2-40B4-BE49-F238E27FC236}">
                <a16:creationId xmlns:a16="http://schemas.microsoft.com/office/drawing/2014/main" id="{926C68E8-6ADD-45B5-8E27-71DA2009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98" y="4422780"/>
            <a:ext cx="1329641" cy="132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4" descr="GS샵 홈쇼핑 BI CI 로고 AI PNG PSD">
            <a:extLst>
              <a:ext uri="{FF2B5EF4-FFF2-40B4-BE49-F238E27FC236}">
                <a16:creationId xmlns:a16="http://schemas.microsoft.com/office/drawing/2014/main" id="{D12D8648-4138-4535-AF5B-94DE6438D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81" y="1837782"/>
            <a:ext cx="3132224" cy="57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9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CF552-80B2-4F1B-86E5-598BE708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149937"/>
            <a:ext cx="11091600" cy="1332000"/>
          </a:xfrm>
        </p:spPr>
        <p:txBody>
          <a:bodyPr/>
          <a:lstStyle/>
          <a:p>
            <a:r>
              <a:rPr lang="ko-KR" altLang="en-US" dirty="0" err="1"/>
              <a:t>마이크로서비스</a:t>
            </a:r>
            <a:r>
              <a:rPr lang="ko-KR" altLang="en-US" dirty="0"/>
              <a:t> 아키텍처 패턴</a:t>
            </a:r>
          </a:p>
        </p:txBody>
      </p:sp>
      <p:pic>
        <p:nvPicPr>
          <p:cNvPr id="10" name="내용 개체 틀 9" descr="클립아트이(가) 표시된 사진&#10;&#10;자동 생성된 설명">
            <a:extLst>
              <a:ext uri="{FF2B5EF4-FFF2-40B4-BE49-F238E27FC236}">
                <a16:creationId xmlns:a16="http://schemas.microsoft.com/office/drawing/2014/main" id="{620A4FD8-A542-420B-BED0-8BFCA5AC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46" b="91026" l="1235" r="95062">
                        <a14:foregroundMark x1="74074" y1="48718" x2="74074" y2="48718"/>
                        <a14:foregroundMark x1="9877" y1="48718" x2="9877" y2="48718"/>
                        <a14:foregroundMark x1="48148" y1="7692" x2="48148" y2="7692"/>
                        <a14:foregroundMark x1="95062" y1="52564" x2="95062" y2="52564"/>
                        <a14:foregroundMark x1="48148" y1="91026" x2="48148" y2="91026"/>
                        <a14:foregroundMark x1="1235" y1="51282" x2="1235" y2="5128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46" y="1855093"/>
            <a:ext cx="674507" cy="649525"/>
          </a:xfrm>
          <a:noFill/>
        </p:spPr>
      </p:pic>
      <p:pic>
        <p:nvPicPr>
          <p:cNvPr id="12" name="그림 11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5A9260F4-33BB-412A-AC4A-5E81DB4F1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11" b="98936" l="1282" r="89744">
                        <a14:foregroundMark x1="3846" y1="39362" x2="3846" y2="39362"/>
                        <a14:foregroundMark x1="50000" y1="41489" x2="50000" y2="41489"/>
                        <a14:foregroundMark x1="66667" y1="41489" x2="66667" y2="41489"/>
                        <a14:foregroundMark x1="47436" y1="12766" x2="52564" y2="20213"/>
                        <a14:foregroundMark x1="44872" y1="5319" x2="91026" y2="56383"/>
                        <a14:foregroundMark x1="91026" y1="56383" x2="44872" y2="96809"/>
                        <a14:foregroundMark x1="44872" y1="96809" x2="44872" y2="96809"/>
                        <a14:foregroundMark x1="48718" y1="95745" x2="48718" y2="95745"/>
                        <a14:foregroundMark x1="44872" y1="98936" x2="44872" y2="98936"/>
                        <a14:foregroundMark x1="46154" y1="97872" x2="46154" y2="97872"/>
                        <a14:foregroundMark x1="47436" y1="97872" x2="47436" y2="97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1115022"/>
            <a:ext cx="538969" cy="649527"/>
          </a:xfrm>
          <a:prstGeom prst="rect">
            <a:avLst/>
          </a:prstGeom>
        </p:spPr>
      </p:pic>
      <p:pic>
        <p:nvPicPr>
          <p:cNvPr id="13" name="그림 12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33C3C09F-371F-4A50-B467-24CC7CE23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11" b="98936" l="1282" r="89744">
                        <a14:foregroundMark x1="3846" y1="39362" x2="3846" y2="39362"/>
                        <a14:foregroundMark x1="50000" y1="41489" x2="50000" y2="41489"/>
                        <a14:foregroundMark x1="66667" y1="41489" x2="66667" y2="41489"/>
                        <a14:foregroundMark x1="47436" y1="12766" x2="52564" y2="20213"/>
                        <a14:foregroundMark x1="44872" y1="5319" x2="91026" y2="56383"/>
                        <a14:foregroundMark x1="91026" y1="56383" x2="44872" y2="96809"/>
                        <a14:foregroundMark x1="44872" y1="96809" x2="44872" y2="96809"/>
                        <a14:foregroundMark x1="48718" y1="95745" x2="48718" y2="95745"/>
                        <a14:foregroundMark x1="44872" y1="98936" x2="44872" y2="98936"/>
                        <a14:foregroundMark x1="46154" y1="97872" x2="46154" y2="97872"/>
                        <a14:foregroundMark x1="47436" y1="97872" x2="47436" y2="978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109872"/>
            <a:ext cx="538968" cy="64952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4A40194-FAA6-47DA-9E4E-80127FC8DBA5}"/>
              </a:ext>
            </a:extLst>
          </p:cNvPr>
          <p:cNvSpPr/>
          <p:nvPr/>
        </p:nvSpPr>
        <p:spPr>
          <a:xfrm>
            <a:off x="6200776" y="1073814"/>
            <a:ext cx="1390650" cy="2076450"/>
          </a:xfrm>
          <a:prstGeom prst="roundRect">
            <a:avLst/>
          </a:prstGeom>
          <a:noFill/>
          <a:ln w="25400">
            <a:solidFill>
              <a:schemeClr val="accent2">
                <a:alpha val="6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533FF-1AC4-42EC-AD5A-BB46B607BE0E}"/>
              </a:ext>
            </a:extLst>
          </p:cNvPr>
          <p:cNvSpPr txBox="1"/>
          <p:nvPr/>
        </p:nvSpPr>
        <p:spPr>
          <a:xfrm>
            <a:off x="6354830" y="1833703"/>
            <a:ext cx="112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EC2 Instance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9029B-8F67-4AC8-8F87-F4CE9D599ED0}"/>
              </a:ext>
            </a:extLst>
          </p:cNvPr>
          <p:cNvSpPr txBox="1"/>
          <p:nvPr/>
        </p:nvSpPr>
        <p:spPr>
          <a:xfrm>
            <a:off x="6354830" y="2804569"/>
            <a:ext cx="112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EC2 Instance</a:t>
            </a:r>
            <a:endParaRPr lang="ko-KR" altLang="en-US" sz="1200" dirty="0"/>
          </a:p>
        </p:txBody>
      </p:sp>
      <p:pic>
        <p:nvPicPr>
          <p:cNvPr id="18" name="Picture 10" descr="Netflix Korea｜넷플릭스 코리아 (@NetflixKR) | Twitter">
            <a:extLst>
              <a:ext uri="{FF2B5EF4-FFF2-40B4-BE49-F238E27FC236}">
                <a16:creationId xmlns:a16="http://schemas.microsoft.com/office/drawing/2014/main" id="{87D521E7-152D-4FB7-9C5B-306F943B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44" y="1742929"/>
            <a:ext cx="873851" cy="8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F45650-6B74-47E4-BA9E-361917F83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10" b="93151" l="4286" r="94286">
                        <a14:foregroundMark x1="38571" y1="21918" x2="34286" y2="20548"/>
                        <a14:foregroundMark x1="28571" y1="31507" x2="35714" y2="82192"/>
                        <a14:foregroundMark x1="64286" y1="23288" x2="68571" y2="79452"/>
                        <a14:foregroundMark x1="51429" y1="32877" x2="44286" y2="24658"/>
                        <a14:foregroundMark x1="44286" y1="15068" x2="44286" y2="15068"/>
                        <a14:foregroundMark x1="82857" y1="41096" x2="82857" y2="41096"/>
                        <a14:foregroundMark x1="85714" y1="60274" x2="85714" y2="60274"/>
                        <a14:foregroundMark x1="90000" y1="38356" x2="90000" y2="38356"/>
                        <a14:foregroundMark x1="94286" y1="54795" x2="94286" y2="54795"/>
                        <a14:foregroundMark x1="75714" y1="82192" x2="75714" y2="82192"/>
                        <a14:foregroundMark x1="60000" y1="89041" x2="60000" y2="89041"/>
                        <a14:foregroundMark x1="10000" y1="50685" x2="10000" y2="50685"/>
                        <a14:foregroundMark x1="5714" y1="50685" x2="5714" y2="50685"/>
                        <a14:foregroundMark x1="48571" y1="91781" x2="48571" y2="91781"/>
                        <a14:foregroundMark x1="35714" y1="87671" x2="35714" y2="87671"/>
                        <a14:foregroundMark x1="32857" y1="79452" x2="32857" y2="79452"/>
                        <a14:foregroundMark x1="50000" y1="89041" x2="50000" y2="89041"/>
                        <a14:foregroundMark x1="50000" y1="93151" x2="50000" y2="93151"/>
                        <a14:foregroundMark x1="21429" y1="50685" x2="21429" y2="50685"/>
                        <a14:foregroundMark x1="72857" y1="30137" x2="72857" y2="30137"/>
                        <a14:foregroundMark x1="48571" y1="15068" x2="48571" y2="15068"/>
                        <a14:foregroundMark x1="48571" y1="6849" x2="48571" y2="68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08" y="1742929"/>
            <a:ext cx="666750" cy="6953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4CC786-8685-4A0E-AC9B-6E86852152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479" b="94521" l="4286" r="92857">
                        <a14:foregroundMark x1="30000" y1="13699" x2="50000" y2="86301"/>
                        <a14:foregroundMark x1="50000" y1="86301" x2="47143" y2="13699"/>
                        <a14:foregroundMark x1="47143" y1="13699" x2="30000" y2="12329"/>
                        <a14:foregroundMark x1="42857" y1="12329" x2="68571" y2="60274"/>
                        <a14:foregroundMark x1="60000" y1="12329" x2="80000" y2="61644"/>
                        <a14:foregroundMark x1="51429" y1="91781" x2="51429" y2="91781"/>
                        <a14:foregroundMark x1="48571" y1="90411" x2="48571" y2="90411"/>
                        <a14:foregroundMark x1="48571" y1="94521" x2="48571" y2="94521"/>
                        <a14:foregroundMark x1="4286" y1="52055" x2="4286" y2="52055"/>
                        <a14:foregroundMark x1="81429" y1="54795" x2="81429" y2="54795"/>
                        <a14:foregroundMark x1="92857" y1="52055" x2="92857" y2="52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30" y="3577350"/>
            <a:ext cx="666750" cy="695325"/>
          </a:xfrm>
          <a:prstGeom prst="rect">
            <a:avLst/>
          </a:prstGeom>
        </p:spPr>
      </p:pic>
      <p:pic>
        <p:nvPicPr>
          <p:cNvPr id="27" name="그림 26" descr="텍스트, 철물이(가) 표시된 사진&#10;&#10;자동 생성된 설명">
            <a:extLst>
              <a:ext uri="{FF2B5EF4-FFF2-40B4-BE49-F238E27FC236}">
                <a16:creationId xmlns:a16="http://schemas.microsoft.com/office/drawing/2014/main" id="{FDA046AF-BC41-4895-B8A9-13A2B694D6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447" b="95745" l="5128" r="93590">
                        <a14:foregroundMark x1="48718" y1="7447" x2="48718" y2="7447"/>
                        <a14:foregroundMark x1="88462" y1="29787" x2="88462" y2="29787"/>
                        <a14:foregroundMark x1="87179" y1="29787" x2="87179" y2="29787"/>
                        <a14:foregroundMark x1="89744" y1="29787" x2="89744" y2="29787"/>
                        <a14:foregroundMark x1="93590" y1="30851" x2="93590" y2="30851"/>
                        <a14:foregroundMark x1="88462" y1="69149" x2="88462" y2="69149"/>
                        <a14:foregroundMark x1="53846" y1="91489" x2="53846" y2="91489"/>
                        <a14:foregroundMark x1="50000" y1="95745" x2="50000" y2="95745"/>
                        <a14:foregroundMark x1="10256" y1="67021" x2="10256" y2="67021"/>
                        <a14:foregroundMark x1="10256" y1="29787" x2="10256" y2="29787"/>
                        <a14:foregroundMark x1="10256" y1="80851" x2="10256" y2="80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08" y="5026867"/>
            <a:ext cx="742950" cy="895350"/>
          </a:xfrm>
          <a:prstGeom prst="rect">
            <a:avLst/>
          </a:prstGeom>
        </p:spPr>
      </p:pic>
      <p:pic>
        <p:nvPicPr>
          <p:cNvPr id="30" name="Picture 2" descr="Google Cloud Functions Logo Vector (.SVG) Free Download">
            <a:extLst>
              <a:ext uri="{FF2B5EF4-FFF2-40B4-BE49-F238E27FC236}">
                <a16:creationId xmlns:a16="http://schemas.microsoft.com/office/drawing/2014/main" id="{276142E5-2E77-4395-925A-493D4ADE1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001" y="5095707"/>
            <a:ext cx="991163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AWS Lambda 고오급 튜토리얼 - 3">
            <a:extLst>
              <a:ext uri="{FF2B5EF4-FFF2-40B4-BE49-F238E27FC236}">
                <a16:creationId xmlns:a16="http://schemas.microsoft.com/office/drawing/2014/main" id="{14EF8977-221F-430A-A367-BDBBC698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94" y="5175507"/>
            <a:ext cx="742950" cy="7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초보를 위한 도커 안내서 - 도커란 무엇인가?">
            <a:extLst>
              <a:ext uri="{FF2B5EF4-FFF2-40B4-BE49-F238E27FC236}">
                <a16:creationId xmlns:a16="http://schemas.microsoft.com/office/drawing/2014/main" id="{CB26CE2E-02D9-4394-BABF-0F245544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83" y="3344336"/>
            <a:ext cx="1469784" cy="13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 descr="텍스트, 건축자재, 벽돌이(가) 표시된 사진&#10;&#10;자동 생성된 설명">
            <a:extLst>
              <a:ext uri="{FF2B5EF4-FFF2-40B4-BE49-F238E27FC236}">
                <a16:creationId xmlns:a16="http://schemas.microsoft.com/office/drawing/2014/main" id="{054066B2-4102-425F-BFB5-347169B137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696" b="89855" l="6849" r="93151">
                        <a14:foregroundMark x1="17808" y1="24638" x2="17808" y2="24638"/>
                        <a14:foregroundMark x1="12329" y1="31884" x2="12329" y2="31884"/>
                        <a14:foregroundMark x1="17808" y1="56522" x2="17808" y2="56522"/>
                        <a14:foregroundMark x1="20548" y1="78261" x2="20548" y2="78261"/>
                        <a14:foregroundMark x1="23288" y1="84058" x2="23288" y2="84058"/>
                        <a14:foregroundMark x1="23288" y1="89855" x2="23288" y2="89855"/>
                        <a14:foregroundMark x1="68493" y1="78261" x2="68493" y2="78261"/>
                        <a14:foregroundMark x1="67123" y1="30435" x2="67123" y2="30435"/>
                        <a14:foregroundMark x1="67123" y1="40580" x2="67123" y2="40580"/>
                        <a14:foregroundMark x1="67123" y1="46377" x2="67123" y2="46377"/>
                        <a14:foregroundMark x1="91781" y1="34783" x2="91781" y2="34783"/>
                        <a14:foregroundMark x1="73973" y1="34783" x2="73973" y2="34783"/>
                        <a14:foregroundMark x1="65753" y1="30435" x2="65753" y2="30435"/>
                        <a14:foregroundMark x1="64384" y1="78261" x2="64384" y2="78261"/>
                        <a14:foregroundMark x1="57534" y1="69565" x2="57534" y2="69565"/>
                        <a14:foregroundMark x1="84932" y1="66667" x2="84932" y2="66667"/>
                        <a14:foregroundMark x1="93151" y1="68116" x2="93151" y2="68116"/>
                        <a14:foregroundMark x1="63014" y1="53623" x2="63014" y2="53623"/>
                        <a14:foregroundMark x1="19178" y1="89855" x2="19178" y2="89855"/>
                        <a14:foregroundMark x1="19178" y1="11594" x2="19178" y2="11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01" y="3632317"/>
            <a:ext cx="695325" cy="6572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2576D5-17D7-42F0-A8F3-48C31674FF08}"/>
              </a:ext>
            </a:extLst>
          </p:cNvPr>
          <p:cNvSpPr txBox="1"/>
          <p:nvPr/>
        </p:nvSpPr>
        <p:spPr>
          <a:xfrm>
            <a:off x="6296278" y="4289542"/>
            <a:ext cx="112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EC2 Instance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50CC7-93A1-4C75-B48B-5AAFF7E5CAD4}"/>
              </a:ext>
            </a:extLst>
          </p:cNvPr>
          <p:cNvSpPr txBox="1"/>
          <p:nvPr/>
        </p:nvSpPr>
        <p:spPr>
          <a:xfrm>
            <a:off x="4156384" y="4289542"/>
            <a:ext cx="1314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Load Balancing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747147-8749-4600-B590-488B198D6D03}"/>
              </a:ext>
            </a:extLst>
          </p:cNvPr>
          <p:cNvSpPr txBox="1"/>
          <p:nvPr/>
        </p:nvSpPr>
        <p:spPr>
          <a:xfrm>
            <a:off x="4295801" y="5944076"/>
            <a:ext cx="112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API Gateway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34E7A4-5EBD-4F5E-9187-D0EADEB47C9C}"/>
              </a:ext>
            </a:extLst>
          </p:cNvPr>
          <p:cNvSpPr txBox="1"/>
          <p:nvPr/>
        </p:nvSpPr>
        <p:spPr>
          <a:xfrm>
            <a:off x="6534290" y="5944075"/>
            <a:ext cx="112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AWS lambda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BCAADC-2711-45DB-988E-4F59D7E118EC}"/>
              </a:ext>
            </a:extLst>
          </p:cNvPr>
          <p:cNvSpPr txBox="1"/>
          <p:nvPr/>
        </p:nvSpPr>
        <p:spPr>
          <a:xfrm>
            <a:off x="8032553" y="5996297"/>
            <a:ext cx="1749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Google cloud function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392336-6862-4E96-851D-065BA4C9D089}"/>
              </a:ext>
            </a:extLst>
          </p:cNvPr>
          <p:cNvSpPr txBox="1"/>
          <p:nvPr/>
        </p:nvSpPr>
        <p:spPr>
          <a:xfrm>
            <a:off x="4200691" y="2513207"/>
            <a:ext cx="1314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Load Balancing</a:t>
            </a:r>
            <a:endParaRPr lang="ko-KR" altLang="en-US" sz="1200" dirty="0"/>
          </a:p>
        </p:txBody>
      </p:sp>
      <p:pic>
        <p:nvPicPr>
          <p:cNvPr id="44" name="그래픽 43" descr="사용자">
            <a:extLst>
              <a:ext uri="{FF2B5EF4-FFF2-40B4-BE49-F238E27FC236}">
                <a16:creationId xmlns:a16="http://schemas.microsoft.com/office/drawing/2014/main" id="{24503E7E-7A33-43F0-B81E-E3C5FC7DC7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4912" y="3172913"/>
            <a:ext cx="1109088" cy="111662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0A4C88-55E4-47FF-A577-A9D624B32688}"/>
              </a:ext>
            </a:extLst>
          </p:cNvPr>
          <p:cNvCxnSpPr>
            <a:cxnSpLocks/>
          </p:cNvCxnSpPr>
          <p:nvPr/>
        </p:nvCxnSpPr>
        <p:spPr>
          <a:xfrm>
            <a:off x="1533428" y="3952750"/>
            <a:ext cx="2762373" cy="26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F763AE-00F6-4542-8038-B27034515F67}"/>
              </a:ext>
            </a:extLst>
          </p:cNvPr>
          <p:cNvCxnSpPr>
            <a:cxnSpLocks/>
          </p:cNvCxnSpPr>
          <p:nvPr/>
        </p:nvCxnSpPr>
        <p:spPr>
          <a:xfrm>
            <a:off x="5309117" y="3955432"/>
            <a:ext cx="1066660" cy="109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B352FF-A41D-4156-B088-3E5CD0C798FD}"/>
              </a:ext>
            </a:extLst>
          </p:cNvPr>
          <p:cNvCxnSpPr>
            <a:cxnSpLocks/>
          </p:cNvCxnSpPr>
          <p:nvPr/>
        </p:nvCxnSpPr>
        <p:spPr>
          <a:xfrm>
            <a:off x="7591426" y="3989006"/>
            <a:ext cx="1066660" cy="109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866DCC-E345-4B9B-BA80-A7E0B83E5B41}"/>
              </a:ext>
            </a:extLst>
          </p:cNvPr>
          <p:cNvCxnSpPr>
            <a:cxnSpLocks/>
          </p:cNvCxnSpPr>
          <p:nvPr/>
        </p:nvCxnSpPr>
        <p:spPr>
          <a:xfrm>
            <a:off x="8124756" y="2176623"/>
            <a:ext cx="1066660" cy="109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A4DC7AD-5342-4FF8-8712-D0142C4EFD8C}"/>
              </a:ext>
            </a:extLst>
          </p:cNvPr>
          <p:cNvCxnSpPr>
            <a:cxnSpLocks/>
          </p:cNvCxnSpPr>
          <p:nvPr/>
        </p:nvCxnSpPr>
        <p:spPr>
          <a:xfrm>
            <a:off x="5313598" y="2107829"/>
            <a:ext cx="782402" cy="42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CEA1B9C-1B08-40F6-8C65-67D6571F4853}"/>
              </a:ext>
            </a:extLst>
          </p:cNvPr>
          <p:cNvCxnSpPr>
            <a:cxnSpLocks/>
          </p:cNvCxnSpPr>
          <p:nvPr/>
        </p:nvCxnSpPr>
        <p:spPr>
          <a:xfrm>
            <a:off x="2215030" y="3966428"/>
            <a:ext cx="1941354" cy="15915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7A3262F-CBD7-49EB-BEF0-50ACAF2788B1}"/>
              </a:ext>
            </a:extLst>
          </p:cNvPr>
          <p:cNvCxnSpPr>
            <a:cxnSpLocks/>
          </p:cNvCxnSpPr>
          <p:nvPr/>
        </p:nvCxnSpPr>
        <p:spPr>
          <a:xfrm flipV="1">
            <a:off x="2215030" y="2090591"/>
            <a:ext cx="1988314" cy="187033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9967172-6393-4364-B52F-D6D49736722A}"/>
              </a:ext>
            </a:extLst>
          </p:cNvPr>
          <p:cNvCxnSpPr>
            <a:cxnSpLocks/>
          </p:cNvCxnSpPr>
          <p:nvPr/>
        </p:nvCxnSpPr>
        <p:spPr>
          <a:xfrm>
            <a:off x="5410271" y="5544067"/>
            <a:ext cx="1066660" cy="109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A17B4C8-8B25-420A-9EE4-79EB198BCE35}"/>
              </a:ext>
            </a:extLst>
          </p:cNvPr>
          <p:cNvSpPr/>
          <p:nvPr/>
        </p:nvSpPr>
        <p:spPr>
          <a:xfrm>
            <a:off x="6534290" y="4848225"/>
            <a:ext cx="3333610" cy="1524000"/>
          </a:xfrm>
          <a:prstGeom prst="roundRect">
            <a:avLst/>
          </a:prstGeom>
          <a:noFill/>
          <a:ln w="28575">
            <a:solidFill>
              <a:schemeClr val="accent2">
                <a:alpha val="72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F829B8-F15A-499F-B083-2AE70F39E802}"/>
              </a:ext>
            </a:extLst>
          </p:cNvPr>
          <p:cNvSpPr txBox="1"/>
          <p:nvPr/>
        </p:nvSpPr>
        <p:spPr>
          <a:xfrm>
            <a:off x="1522674" y="3550929"/>
            <a:ext cx="59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2FED1F-A65C-4CBE-9BD4-2793949DBA82}"/>
              </a:ext>
            </a:extLst>
          </p:cNvPr>
          <p:cNvSpPr txBox="1"/>
          <p:nvPr/>
        </p:nvSpPr>
        <p:spPr>
          <a:xfrm>
            <a:off x="1550976" y="4012543"/>
            <a:ext cx="59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9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Float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C76D5"/>
        </a:solidFill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165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 Semilight</vt:lpstr>
      <vt:lpstr>Noto Sans CJK KR Regular</vt:lpstr>
      <vt:lpstr>Malgun Gothic</vt:lpstr>
      <vt:lpstr>Arial</vt:lpstr>
      <vt:lpstr>3DFloatVTI</vt:lpstr>
      <vt:lpstr>마이크로서비스 아키텍처</vt:lpstr>
      <vt:lpstr>주제</vt:lpstr>
      <vt:lpstr>애플리케이션 로직의 진화</vt:lpstr>
      <vt:lpstr>Monolith 구조 단점</vt:lpstr>
      <vt:lpstr>마이크로서비스 구조 장점</vt:lpstr>
      <vt:lpstr>마이크로서비스란?</vt:lpstr>
      <vt:lpstr>마이크로서비스 아키텍처 사례</vt:lpstr>
      <vt:lpstr>마이크로서비스 아키텍처 패턴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마이크로서비스 아키텍처</dc:title>
  <dc:creator>송 규원</dc:creator>
  <cp:lastModifiedBy>송 규원</cp:lastModifiedBy>
  <cp:revision>1</cp:revision>
  <dcterms:created xsi:type="dcterms:W3CDTF">2021-10-27T05:18:52Z</dcterms:created>
  <dcterms:modified xsi:type="dcterms:W3CDTF">2021-10-27T07:33:57Z</dcterms:modified>
</cp:coreProperties>
</file>