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76" r:id="rId2"/>
    <p:sldId id="277" r:id="rId3"/>
  </p:sldIdLst>
  <p:sldSz cx="12801600" cy="9601200" type="A3"/>
  <p:notesSz cx="9947275"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5922A5D-0A4E-4CA2-8700-0F4FFD5BB509}">
          <p14:sldIdLst/>
        </p14:section>
        <p14:section name="Untitled Section" id="{69B4E033-408D-4CB1-B5FE-A262716D121E}">
          <p14:sldIdLst>
            <p14:sldId id="276"/>
            <p14:sldId id="277"/>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CE1"/>
    <a:srgbClr val="0914A7"/>
    <a:srgbClr val="003300"/>
    <a:srgbClr val="DBA374"/>
    <a:srgbClr val="E9DBF4"/>
    <a:srgbClr val="DCDA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C0FDF4-D945-4C4B-A7FE-A3034D328891}" v="3" dt="2024-02-23T06:34:59.60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498" y="-6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LTAN  AHMAD" userId="0e6a5741-b7fe-460e-823b-f431ea523010" providerId="ADAL" clId="{D5C0FDF4-D945-4C4B-A7FE-A3034D328891}"/>
    <pc:docChg chg="undo custSel modSld">
      <pc:chgData name="SULTAN  AHMAD" userId="0e6a5741-b7fe-460e-823b-f431ea523010" providerId="ADAL" clId="{D5C0FDF4-D945-4C4B-A7FE-A3034D328891}" dt="2024-02-23T11:05:02.058" v="201" actId="14100"/>
      <pc:docMkLst>
        <pc:docMk/>
      </pc:docMkLst>
      <pc:sldChg chg="addSp delSp modSp mod">
        <pc:chgData name="SULTAN  AHMAD" userId="0e6a5741-b7fe-460e-823b-f431ea523010" providerId="ADAL" clId="{D5C0FDF4-D945-4C4B-A7FE-A3034D328891}" dt="2024-02-23T11:05:02.058" v="201" actId="14100"/>
        <pc:sldMkLst>
          <pc:docMk/>
          <pc:sldMk cId="982186883" sldId="276"/>
        </pc:sldMkLst>
        <pc:spChg chg="mod">
          <ac:chgData name="SULTAN  AHMAD" userId="0e6a5741-b7fe-460e-823b-f431ea523010" providerId="ADAL" clId="{D5C0FDF4-D945-4C4B-A7FE-A3034D328891}" dt="2024-02-23T06:27:09.973" v="80" actId="948"/>
          <ac:spMkLst>
            <pc:docMk/>
            <pc:sldMk cId="982186883" sldId="276"/>
            <ac:spMk id="3" creationId="{503FA03D-58EA-869E-854D-7CD0534167A0}"/>
          </ac:spMkLst>
        </pc:spChg>
        <pc:spChg chg="mod">
          <ac:chgData name="SULTAN  AHMAD" userId="0e6a5741-b7fe-460e-823b-f431ea523010" providerId="ADAL" clId="{D5C0FDF4-D945-4C4B-A7FE-A3034D328891}" dt="2024-02-23T06:27:24.949" v="85" actId="1076"/>
          <ac:spMkLst>
            <pc:docMk/>
            <pc:sldMk cId="982186883" sldId="276"/>
            <ac:spMk id="6" creationId="{09898F8E-B7FC-B890-493D-6CA2DDC8FAB1}"/>
          </ac:spMkLst>
        </pc:spChg>
        <pc:spChg chg="mod">
          <ac:chgData name="SULTAN  AHMAD" userId="0e6a5741-b7fe-460e-823b-f431ea523010" providerId="ADAL" clId="{D5C0FDF4-D945-4C4B-A7FE-A3034D328891}" dt="2024-02-23T06:27:26.646" v="86" actId="1076"/>
          <ac:spMkLst>
            <pc:docMk/>
            <pc:sldMk cId="982186883" sldId="276"/>
            <ac:spMk id="7" creationId="{46069C6C-E65E-17C2-8FDD-F96F044C89C3}"/>
          </ac:spMkLst>
        </pc:spChg>
        <pc:spChg chg="mod">
          <ac:chgData name="SULTAN  AHMAD" userId="0e6a5741-b7fe-460e-823b-f431ea523010" providerId="ADAL" clId="{D5C0FDF4-D945-4C4B-A7FE-A3034D328891}" dt="2024-02-23T06:27:34.566" v="87" actId="1076"/>
          <ac:spMkLst>
            <pc:docMk/>
            <pc:sldMk cId="982186883" sldId="276"/>
            <ac:spMk id="8" creationId="{A1730957-5E19-8DBD-8A79-892C172F5405}"/>
          </ac:spMkLst>
        </pc:spChg>
        <pc:spChg chg="mod">
          <ac:chgData name="SULTAN  AHMAD" userId="0e6a5741-b7fe-460e-823b-f431ea523010" providerId="ADAL" clId="{D5C0FDF4-D945-4C4B-A7FE-A3034D328891}" dt="2024-02-23T06:27:42.239" v="89" actId="948"/>
          <ac:spMkLst>
            <pc:docMk/>
            <pc:sldMk cId="982186883" sldId="276"/>
            <ac:spMk id="9" creationId="{A26E9A69-8BBE-28F9-62ED-7CEAF25FBACA}"/>
          </ac:spMkLst>
        </pc:spChg>
        <pc:spChg chg="mod">
          <ac:chgData name="SULTAN  AHMAD" userId="0e6a5741-b7fe-460e-823b-f431ea523010" providerId="ADAL" clId="{D5C0FDF4-D945-4C4B-A7FE-A3034D328891}" dt="2024-02-23T06:20:06.983" v="26" actId="33524"/>
          <ac:spMkLst>
            <pc:docMk/>
            <pc:sldMk cId="982186883" sldId="276"/>
            <ac:spMk id="12" creationId="{6D33FB15-F9DD-3AB5-2FE7-6D1939999E19}"/>
          </ac:spMkLst>
        </pc:spChg>
        <pc:spChg chg="mod">
          <ac:chgData name="SULTAN  AHMAD" userId="0e6a5741-b7fe-460e-823b-f431ea523010" providerId="ADAL" clId="{D5C0FDF4-D945-4C4B-A7FE-A3034D328891}" dt="2024-02-23T06:20:03.441" v="25" actId="33524"/>
          <ac:spMkLst>
            <pc:docMk/>
            <pc:sldMk cId="982186883" sldId="276"/>
            <ac:spMk id="13" creationId="{46810FFB-BBD4-460A-2B88-F27A4D920E04}"/>
          </ac:spMkLst>
        </pc:spChg>
        <pc:spChg chg="add del mod">
          <ac:chgData name="SULTAN  AHMAD" userId="0e6a5741-b7fe-460e-823b-f431ea523010" providerId="ADAL" clId="{D5C0FDF4-D945-4C4B-A7FE-A3034D328891}" dt="2024-02-23T06:20:28.777" v="31" actId="21"/>
          <ac:spMkLst>
            <pc:docMk/>
            <pc:sldMk cId="982186883" sldId="276"/>
            <ac:spMk id="14" creationId="{A1C07CFC-C358-0F83-C44F-B4E0F70C44DF}"/>
          </ac:spMkLst>
        </pc:spChg>
        <pc:spChg chg="add del mod">
          <ac:chgData name="SULTAN  AHMAD" userId="0e6a5741-b7fe-460e-823b-f431ea523010" providerId="ADAL" clId="{D5C0FDF4-D945-4C4B-A7FE-A3034D328891}" dt="2024-02-23T06:22:41.847" v="47" actId="21"/>
          <ac:spMkLst>
            <pc:docMk/>
            <pc:sldMk cId="982186883" sldId="276"/>
            <ac:spMk id="18" creationId="{A1C07CFC-C358-0F83-C44F-B4E0F70C44DF}"/>
          </ac:spMkLst>
        </pc:spChg>
        <pc:spChg chg="mod">
          <ac:chgData name="SULTAN  AHMAD" userId="0e6a5741-b7fe-460e-823b-f431ea523010" providerId="ADAL" clId="{D5C0FDF4-D945-4C4B-A7FE-A3034D328891}" dt="2024-02-23T06:34:51.552" v="162" actId="1076"/>
          <ac:spMkLst>
            <pc:docMk/>
            <pc:sldMk cId="982186883" sldId="276"/>
            <ac:spMk id="21" creationId="{DE3F815E-77AA-8129-FF10-C3849CCE58DE}"/>
          </ac:spMkLst>
        </pc:spChg>
        <pc:spChg chg="add mod">
          <ac:chgData name="SULTAN  AHMAD" userId="0e6a5741-b7fe-460e-823b-f431ea523010" providerId="ADAL" clId="{D5C0FDF4-D945-4C4B-A7FE-A3034D328891}" dt="2024-02-23T06:28:17.695" v="94" actId="207"/>
          <ac:spMkLst>
            <pc:docMk/>
            <pc:sldMk cId="982186883" sldId="276"/>
            <ac:spMk id="22" creationId="{A1C07CFC-C358-0F83-C44F-B4E0F70C44DF}"/>
          </ac:spMkLst>
        </pc:spChg>
        <pc:spChg chg="mod">
          <ac:chgData name="SULTAN  AHMAD" userId="0e6a5741-b7fe-460e-823b-f431ea523010" providerId="ADAL" clId="{D5C0FDF4-D945-4C4B-A7FE-A3034D328891}" dt="2024-02-23T11:05:02.058" v="201" actId="14100"/>
          <ac:spMkLst>
            <pc:docMk/>
            <pc:sldMk cId="982186883" sldId="276"/>
            <ac:spMk id="23" creationId="{B0A75209-C481-CD1C-6AF2-1BD71A74F4B1}"/>
          </ac:spMkLst>
        </pc:spChg>
        <pc:spChg chg="mod">
          <ac:chgData name="SULTAN  AHMAD" userId="0e6a5741-b7fe-460e-823b-f431ea523010" providerId="ADAL" clId="{D5C0FDF4-D945-4C4B-A7FE-A3034D328891}" dt="2024-02-23T06:23:02.833" v="50" actId="1076"/>
          <ac:spMkLst>
            <pc:docMk/>
            <pc:sldMk cId="982186883" sldId="276"/>
            <ac:spMk id="26" creationId="{23F0FFE9-FD03-798E-F273-556CB3BA3162}"/>
          </ac:spMkLst>
        </pc:spChg>
        <pc:spChg chg="del">
          <ac:chgData name="SULTAN  AHMAD" userId="0e6a5741-b7fe-460e-823b-f431ea523010" providerId="ADAL" clId="{D5C0FDF4-D945-4C4B-A7FE-A3034D328891}" dt="2024-02-23T06:19:26.090" v="22" actId="478"/>
          <ac:spMkLst>
            <pc:docMk/>
            <pc:sldMk cId="982186883" sldId="276"/>
            <ac:spMk id="29" creationId="{EFFF7CEC-DEFF-BA23-7E2B-10CC92EE2370}"/>
          </ac:spMkLst>
        </pc:spChg>
        <pc:spChg chg="del">
          <ac:chgData name="SULTAN  AHMAD" userId="0e6a5741-b7fe-460e-823b-f431ea523010" providerId="ADAL" clId="{D5C0FDF4-D945-4C4B-A7FE-A3034D328891}" dt="2024-02-23T06:19:16.243" v="21" actId="478"/>
          <ac:spMkLst>
            <pc:docMk/>
            <pc:sldMk cId="982186883" sldId="276"/>
            <ac:spMk id="30" creationId="{EF1237B0-67B7-2739-961D-6B0B0BD5DE0A}"/>
          </ac:spMkLst>
        </pc:spChg>
        <pc:spChg chg="del">
          <ac:chgData name="SULTAN  AHMAD" userId="0e6a5741-b7fe-460e-823b-f431ea523010" providerId="ADAL" clId="{D5C0FDF4-D945-4C4B-A7FE-A3034D328891}" dt="2024-02-23T06:20:49.071" v="34" actId="478"/>
          <ac:spMkLst>
            <pc:docMk/>
            <pc:sldMk cId="982186883" sldId="276"/>
            <ac:spMk id="50" creationId="{F058D405-EE0F-69FF-0F9A-E6755B73BEE0}"/>
          </ac:spMkLst>
        </pc:spChg>
        <pc:spChg chg="mod">
          <ac:chgData name="SULTAN  AHMAD" userId="0e6a5741-b7fe-460e-823b-f431ea523010" providerId="ADAL" clId="{D5C0FDF4-D945-4C4B-A7FE-A3034D328891}" dt="2024-02-23T06:23:08.049" v="51" actId="1076"/>
          <ac:spMkLst>
            <pc:docMk/>
            <pc:sldMk cId="982186883" sldId="276"/>
            <ac:spMk id="51" creationId="{936CBBED-724D-5957-5B3A-415BE58EF6D5}"/>
          </ac:spMkLst>
        </pc:spChg>
        <pc:spChg chg="del">
          <ac:chgData name="SULTAN  AHMAD" userId="0e6a5741-b7fe-460e-823b-f431ea523010" providerId="ADAL" clId="{D5C0FDF4-D945-4C4B-A7FE-A3034D328891}" dt="2024-02-23T06:21:08.534" v="38" actId="478"/>
          <ac:spMkLst>
            <pc:docMk/>
            <pc:sldMk cId="982186883" sldId="276"/>
            <ac:spMk id="52" creationId="{BB719F71-CF00-778E-8064-CAC130DC45F6}"/>
          </ac:spMkLst>
        </pc:spChg>
        <pc:spChg chg="mod">
          <ac:chgData name="SULTAN  AHMAD" userId="0e6a5741-b7fe-460e-823b-f431ea523010" providerId="ADAL" clId="{D5C0FDF4-D945-4C4B-A7FE-A3034D328891}" dt="2024-02-23T06:22:47.744" v="48" actId="1076"/>
          <ac:spMkLst>
            <pc:docMk/>
            <pc:sldMk cId="982186883" sldId="276"/>
            <ac:spMk id="53" creationId="{28C24C14-4B07-5461-14DB-8CD27CD5B140}"/>
          </ac:spMkLst>
        </pc:spChg>
        <pc:graphicFrameChg chg="mod">
          <ac:chgData name="SULTAN  AHMAD" userId="0e6a5741-b7fe-460e-823b-f431ea523010" providerId="ADAL" clId="{D5C0FDF4-D945-4C4B-A7FE-A3034D328891}" dt="2024-02-23T06:23:13.033" v="52" actId="1076"/>
          <ac:graphicFrameMkLst>
            <pc:docMk/>
            <pc:sldMk cId="982186883" sldId="276"/>
            <ac:graphicFrameMk id="25" creationId="{D0D0B69F-45D3-E96D-AC92-1D101CC685AE}"/>
          </ac:graphicFrameMkLst>
        </pc:graphicFrameChg>
        <pc:graphicFrameChg chg="mod modGraphic">
          <ac:chgData name="SULTAN  AHMAD" userId="0e6a5741-b7fe-460e-823b-f431ea523010" providerId="ADAL" clId="{D5C0FDF4-D945-4C4B-A7FE-A3034D328891}" dt="2024-02-23T11:04:38.124" v="188" actId="20577"/>
          <ac:graphicFrameMkLst>
            <pc:docMk/>
            <pc:sldMk cId="982186883" sldId="276"/>
            <ac:graphicFrameMk id="61" creationId="{288D0358-D046-9E94-9E32-610DA1AB87D3}"/>
          </ac:graphicFrameMkLst>
        </pc:graphicFrameChg>
        <pc:picChg chg="mod modCrop">
          <ac:chgData name="SULTAN  AHMAD" userId="0e6a5741-b7fe-460e-823b-f431ea523010" providerId="ADAL" clId="{D5C0FDF4-D945-4C4B-A7FE-A3034D328891}" dt="2024-02-23T06:34:44.041" v="161" actId="1076"/>
          <ac:picMkLst>
            <pc:docMk/>
            <pc:sldMk cId="982186883" sldId="276"/>
            <ac:picMk id="31" creationId="{088793E1-7D0F-96CB-E483-CDEAF9BCD57F}"/>
          </ac:picMkLst>
        </pc:picChg>
        <pc:picChg chg="mod">
          <ac:chgData name="SULTAN  AHMAD" userId="0e6a5741-b7fe-460e-823b-f431ea523010" providerId="ADAL" clId="{D5C0FDF4-D945-4C4B-A7FE-A3034D328891}" dt="2024-02-23T06:34:59.599" v="164" actId="1076"/>
          <ac:picMkLst>
            <pc:docMk/>
            <pc:sldMk cId="982186883" sldId="276"/>
            <ac:picMk id="62" creationId="{2AB330D1-26BB-0532-D542-E24476F486BB}"/>
          </ac:picMkLst>
        </pc:picChg>
      </pc:sldChg>
      <pc:sldChg chg="delSp modSp mod">
        <pc:chgData name="SULTAN  AHMAD" userId="0e6a5741-b7fe-460e-823b-f431ea523010" providerId="ADAL" clId="{D5C0FDF4-D945-4C4B-A7FE-A3034D328891}" dt="2024-02-23T06:35:55.903" v="170" actId="1076"/>
        <pc:sldMkLst>
          <pc:docMk/>
          <pc:sldMk cId="1071756279" sldId="277"/>
        </pc:sldMkLst>
        <pc:spChg chg="del">
          <ac:chgData name="SULTAN  AHMAD" userId="0e6a5741-b7fe-460e-823b-f431ea523010" providerId="ADAL" clId="{D5C0FDF4-D945-4C4B-A7FE-A3034D328891}" dt="2024-02-23T06:19:35.516" v="23" actId="478"/>
          <ac:spMkLst>
            <pc:docMk/>
            <pc:sldMk cId="1071756279" sldId="277"/>
            <ac:spMk id="19" creationId="{8BBB7600-B359-A797-55E0-49AC45BEEA80}"/>
          </ac:spMkLst>
        </pc:spChg>
        <pc:spChg chg="del">
          <ac:chgData name="SULTAN  AHMAD" userId="0e6a5741-b7fe-460e-823b-f431ea523010" providerId="ADAL" clId="{D5C0FDF4-D945-4C4B-A7FE-A3034D328891}" dt="2024-02-23T06:19:38.208" v="24" actId="478"/>
          <ac:spMkLst>
            <pc:docMk/>
            <pc:sldMk cId="1071756279" sldId="277"/>
            <ac:spMk id="20" creationId="{A70D9A5C-E747-6870-C462-64A8B1F5A0AC}"/>
          </ac:spMkLst>
        </pc:spChg>
        <pc:spChg chg="mod">
          <ac:chgData name="SULTAN  AHMAD" userId="0e6a5741-b7fe-460e-823b-f431ea523010" providerId="ADAL" clId="{D5C0FDF4-D945-4C4B-A7FE-A3034D328891}" dt="2024-02-23T06:35:13.508" v="165" actId="2711"/>
          <ac:spMkLst>
            <pc:docMk/>
            <pc:sldMk cId="1071756279" sldId="277"/>
            <ac:spMk id="22" creationId="{8CC62BC6-E33F-99F6-9371-36BB8A504202}"/>
          </ac:spMkLst>
        </pc:spChg>
        <pc:spChg chg="mod">
          <ac:chgData name="SULTAN  AHMAD" userId="0e6a5741-b7fe-460e-823b-f431ea523010" providerId="ADAL" clId="{D5C0FDF4-D945-4C4B-A7FE-A3034D328891}" dt="2024-02-23T06:35:13.508" v="165" actId="2711"/>
          <ac:spMkLst>
            <pc:docMk/>
            <pc:sldMk cId="1071756279" sldId="277"/>
            <ac:spMk id="23" creationId="{088AAF68-A955-C6DE-F365-A6FC3FFFFE00}"/>
          </ac:spMkLst>
        </pc:spChg>
        <pc:spChg chg="mod">
          <ac:chgData name="SULTAN  AHMAD" userId="0e6a5741-b7fe-460e-823b-f431ea523010" providerId="ADAL" clId="{D5C0FDF4-D945-4C4B-A7FE-A3034D328891}" dt="2024-02-23T06:35:13.508" v="165" actId="2711"/>
          <ac:spMkLst>
            <pc:docMk/>
            <pc:sldMk cId="1071756279" sldId="277"/>
            <ac:spMk id="24" creationId="{0FEEF28F-2A35-E7B1-F720-C79D07DC6830}"/>
          </ac:spMkLst>
        </pc:spChg>
        <pc:spChg chg="mod">
          <ac:chgData name="SULTAN  AHMAD" userId="0e6a5741-b7fe-460e-823b-f431ea523010" providerId="ADAL" clId="{D5C0FDF4-D945-4C4B-A7FE-A3034D328891}" dt="2024-02-23T06:35:13.508" v="165" actId="2711"/>
          <ac:spMkLst>
            <pc:docMk/>
            <pc:sldMk cId="1071756279" sldId="277"/>
            <ac:spMk id="25" creationId="{03128F7B-C05C-3C6A-4AAF-3F3BA67CD472}"/>
          </ac:spMkLst>
        </pc:spChg>
        <pc:spChg chg="mod">
          <ac:chgData name="SULTAN  AHMAD" userId="0e6a5741-b7fe-460e-823b-f431ea523010" providerId="ADAL" clId="{D5C0FDF4-D945-4C4B-A7FE-A3034D328891}" dt="2024-02-23T06:35:13.508" v="165" actId="2711"/>
          <ac:spMkLst>
            <pc:docMk/>
            <pc:sldMk cId="1071756279" sldId="277"/>
            <ac:spMk id="26" creationId="{22829F1C-20F3-D62A-B378-06FB6B8BB427}"/>
          </ac:spMkLst>
        </pc:spChg>
        <pc:spChg chg="mod">
          <ac:chgData name="SULTAN  AHMAD" userId="0e6a5741-b7fe-460e-823b-f431ea523010" providerId="ADAL" clId="{D5C0FDF4-D945-4C4B-A7FE-A3034D328891}" dt="2024-02-23T06:35:13.508" v="165" actId="2711"/>
          <ac:spMkLst>
            <pc:docMk/>
            <pc:sldMk cId="1071756279" sldId="277"/>
            <ac:spMk id="27" creationId="{AAF6F377-99A1-5917-9544-066A3F5E981E}"/>
          </ac:spMkLst>
        </pc:spChg>
        <pc:spChg chg="mod">
          <ac:chgData name="SULTAN  AHMAD" userId="0e6a5741-b7fe-460e-823b-f431ea523010" providerId="ADAL" clId="{D5C0FDF4-D945-4C4B-A7FE-A3034D328891}" dt="2024-02-23T06:33:32.281" v="151" actId="1076"/>
          <ac:spMkLst>
            <pc:docMk/>
            <pc:sldMk cId="1071756279" sldId="277"/>
            <ac:spMk id="28" creationId="{41AB24D6-6DF9-4660-E32B-852D09BF5652}"/>
          </ac:spMkLst>
        </pc:spChg>
        <pc:grpChg chg="mod">
          <ac:chgData name="SULTAN  AHMAD" userId="0e6a5741-b7fe-460e-823b-f431ea523010" providerId="ADAL" clId="{D5C0FDF4-D945-4C4B-A7FE-A3034D328891}" dt="2024-02-23T06:35:55.903" v="170" actId="1076"/>
          <ac:grpSpMkLst>
            <pc:docMk/>
            <pc:sldMk cId="1071756279" sldId="277"/>
            <ac:grpSpMk id="21" creationId="{D6FF13E9-559B-C700-B4EF-91E218CDD5C0}"/>
          </ac:grpSpMkLst>
        </pc:grpChg>
        <pc:picChg chg="mod">
          <ac:chgData name="SULTAN  AHMAD" userId="0e6a5741-b7fe-460e-823b-f431ea523010" providerId="ADAL" clId="{D5C0FDF4-D945-4C4B-A7FE-A3034D328891}" dt="2024-02-23T06:33:50.193" v="155" actId="1076"/>
          <ac:picMkLst>
            <pc:docMk/>
            <pc:sldMk cId="1071756279" sldId="277"/>
            <ac:picMk id="2" creationId="{641DDD24-D2EA-0944-9A4D-96CAD5D87C7A}"/>
          </ac:picMkLst>
        </pc:picChg>
        <pc:picChg chg="mod">
          <ac:chgData name="SULTAN  AHMAD" userId="0e6a5741-b7fe-460e-823b-f431ea523010" providerId="ADAL" clId="{D5C0FDF4-D945-4C4B-A7FE-A3034D328891}" dt="2024-02-23T06:33:41.441" v="153" actId="1076"/>
          <ac:picMkLst>
            <pc:docMk/>
            <pc:sldMk cId="1071756279" sldId="277"/>
            <ac:picMk id="3" creationId="{443458EA-9DD0-D5CE-46A1-6AC4BA5D6928}"/>
          </ac:picMkLst>
        </pc:picChg>
        <pc:picChg chg="mod">
          <ac:chgData name="SULTAN  AHMAD" userId="0e6a5741-b7fe-460e-823b-f431ea523010" providerId="ADAL" clId="{D5C0FDF4-D945-4C4B-A7FE-A3034D328891}" dt="2024-02-23T06:33:45.985" v="154" actId="1076"/>
          <ac:picMkLst>
            <pc:docMk/>
            <pc:sldMk cId="1071756279" sldId="277"/>
            <ac:picMk id="4" creationId="{356E8F6E-FBC3-4BEB-22CF-2A64B394574A}"/>
          </ac:picMkLst>
        </pc:picChg>
        <pc:picChg chg="mod">
          <ac:chgData name="SULTAN  AHMAD" userId="0e6a5741-b7fe-460e-823b-f431ea523010" providerId="ADAL" clId="{D5C0FDF4-D945-4C4B-A7FE-A3034D328891}" dt="2024-02-23T06:35:49.236" v="169" actId="1076"/>
          <ac:picMkLst>
            <pc:docMk/>
            <pc:sldMk cId="1071756279" sldId="277"/>
            <ac:picMk id="5" creationId="{B23342BB-611A-7F3B-7DB0-07F0DEA80B9C}"/>
          </ac:picMkLst>
        </pc:picChg>
        <pc:picChg chg="mod">
          <ac:chgData name="SULTAN  AHMAD" userId="0e6a5741-b7fe-460e-823b-f431ea523010" providerId="ADAL" clId="{D5C0FDF4-D945-4C4B-A7FE-A3034D328891}" dt="2024-02-23T06:33:35.409" v="152" actId="1076"/>
          <ac:picMkLst>
            <pc:docMk/>
            <pc:sldMk cId="1071756279" sldId="277"/>
            <ac:picMk id="6" creationId="{2846CBC2-908C-00D4-DA2A-25D7D8A6B7DF}"/>
          </ac:picMkLst>
        </pc:picChg>
        <pc:picChg chg="mod">
          <ac:chgData name="SULTAN  AHMAD" userId="0e6a5741-b7fe-460e-823b-f431ea523010" providerId="ADAL" clId="{D5C0FDF4-D945-4C4B-A7FE-A3034D328891}" dt="2024-02-23T06:35:48.742" v="168" actId="1076"/>
          <ac:picMkLst>
            <pc:docMk/>
            <pc:sldMk cId="1071756279" sldId="277"/>
            <ac:picMk id="7" creationId="{C35143A7-C61C-E73E-2CF0-75C8EBE7484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10539" cy="344591"/>
          </a:xfrm>
          <a:prstGeom prst="rect">
            <a:avLst/>
          </a:prstGeom>
        </p:spPr>
        <p:txBody>
          <a:bodyPr vert="horz" lIns="91977" tIns="45987" rIns="91977" bIns="45987" rtlCol="0"/>
          <a:lstStyle>
            <a:lvl1pPr algn="l">
              <a:defRPr sz="1200"/>
            </a:lvl1pPr>
          </a:lstStyle>
          <a:p>
            <a:endParaRPr lang="en-GB"/>
          </a:p>
        </p:txBody>
      </p:sp>
      <p:sp>
        <p:nvSpPr>
          <p:cNvPr id="3" name="Date Placeholder 2"/>
          <p:cNvSpPr>
            <a:spLocks noGrp="1"/>
          </p:cNvSpPr>
          <p:nvPr>
            <p:ph type="dt" idx="1"/>
          </p:nvPr>
        </p:nvSpPr>
        <p:spPr>
          <a:xfrm>
            <a:off x="5635149" y="1"/>
            <a:ext cx="4310539" cy="344591"/>
          </a:xfrm>
          <a:prstGeom prst="rect">
            <a:avLst/>
          </a:prstGeom>
        </p:spPr>
        <p:txBody>
          <a:bodyPr vert="horz" lIns="91977" tIns="45987" rIns="91977" bIns="45987" rtlCol="0"/>
          <a:lstStyle>
            <a:lvl1pPr algn="r">
              <a:defRPr sz="1200"/>
            </a:lvl1pPr>
          </a:lstStyle>
          <a:p>
            <a:fld id="{F0A404AC-D485-4E92-8F3A-85EBBF821691}" type="datetimeFigureOut">
              <a:rPr lang="en-GB" smtClean="0"/>
              <a:t>23/02/2024</a:t>
            </a:fld>
            <a:endParaRPr lang="en-GB"/>
          </a:p>
        </p:txBody>
      </p:sp>
      <p:sp>
        <p:nvSpPr>
          <p:cNvPr id="4" name="Slide Image Placeholder 3"/>
          <p:cNvSpPr>
            <a:spLocks noGrp="1" noRot="1" noChangeAspect="1"/>
          </p:cNvSpPr>
          <p:nvPr>
            <p:ph type="sldImg" idx="2"/>
          </p:nvPr>
        </p:nvSpPr>
        <p:spPr>
          <a:xfrm>
            <a:off x="3430588" y="857250"/>
            <a:ext cx="3086100" cy="2314575"/>
          </a:xfrm>
          <a:prstGeom prst="rect">
            <a:avLst/>
          </a:prstGeom>
          <a:noFill/>
          <a:ln w="12700">
            <a:solidFill>
              <a:prstClr val="black"/>
            </a:solidFill>
          </a:ln>
        </p:spPr>
        <p:txBody>
          <a:bodyPr vert="horz" lIns="91977" tIns="45987" rIns="91977" bIns="45987" rtlCol="0" anchor="ctr"/>
          <a:lstStyle/>
          <a:p>
            <a:endParaRPr lang="en-GB"/>
          </a:p>
        </p:txBody>
      </p:sp>
      <p:sp>
        <p:nvSpPr>
          <p:cNvPr id="5" name="Notes Placeholder 4"/>
          <p:cNvSpPr>
            <a:spLocks noGrp="1"/>
          </p:cNvSpPr>
          <p:nvPr>
            <p:ph type="body" sz="quarter" idx="3"/>
          </p:nvPr>
        </p:nvSpPr>
        <p:spPr>
          <a:xfrm>
            <a:off x="994253" y="3300986"/>
            <a:ext cx="7958773" cy="2700368"/>
          </a:xfrm>
          <a:prstGeom prst="rect">
            <a:avLst/>
          </a:prstGeom>
        </p:spPr>
        <p:txBody>
          <a:bodyPr vert="horz" lIns="91977" tIns="45987" rIns="91977" bIns="4598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513411"/>
            <a:ext cx="4310539" cy="344591"/>
          </a:xfrm>
          <a:prstGeom prst="rect">
            <a:avLst/>
          </a:prstGeom>
        </p:spPr>
        <p:txBody>
          <a:bodyPr vert="horz" lIns="91977" tIns="45987" rIns="91977" bIns="45987" rtlCol="0" anchor="b"/>
          <a:lstStyle>
            <a:lvl1pPr algn="l">
              <a:defRPr sz="1200"/>
            </a:lvl1pPr>
          </a:lstStyle>
          <a:p>
            <a:endParaRPr lang="en-GB"/>
          </a:p>
        </p:txBody>
      </p:sp>
      <p:sp>
        <p:nvSpPr>
          <p:cNvPr id="7" name="Slide Number Placeholder 6"/>
          <p:cNvSpPr>
            <a:spLocks noGrp="1"/>
          </p:cNvSpPr>
          <p:nvPr>
            <p:ph type="sldNum" sz="quarter" idx="5"/>
          </p:nvPr>
        </p:nvSpPr>
        <p:spPr>
          <a:xfrm>
            <a:off x="5635149" y="6513411"/>
            <a:ext cx="4310539" cy="344591"/>
          </a:xfrm>
          <a:prstGeom prst="rect">
            <a:avLst/>
          </a:prstGeom>
        </p:spPr>
        <p:txBody>
          <a:bodyPr vert="horz" lIns="91977" tIns="45987" rIns="91977" bIns="45987" rtlCol="0" anchor="b"/>
          <a:lstStyle>
            <a:lvl1pPr algn="r">
              <a:defRPr sz="1200"/>
            </a:lvl1pPr>
          </a:lstStyle>
          <a:p>
            <a:fld id="{B77CE208-D94B-49E5-A030-96CAA1EEEBA8}" type="slidenum">
              <a:rPr lang="en-GB" smtClean="0"/>
              <a:t>‹#›</a:t>
            </a:fld>
            <a:endParaRPr lang="en-GB"/>
          </a:p>
        </p:txBody>
      </p:sp>
    </p:spTree>
    <p:extLst>
      <p:ext uri="{BB962C8B-B14F-4D97-AF65-F5344CB8AC3E}">
        <p14:creationId xmlns:p14="http://schemas.microsoft.com/office/powerpoint/2010/main" val="4082837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7CE208-D94B-49E5-A030-96CAA1EEEBA8}" type="slidenum">
              <a:rPr lang="en-GB" smtClean="0"/>
              <a:t>1</a:t>
            </a:fld>
            <a:endParaRPr lang="en-GB"/>
          </a:p>
        </p:txBody>
      </p:sp>
    </p:spTree>
    <p:extLst>
      <p:ext uri="{BB962C8B-B14F-4D97-AF65-F5344CB8AC3E}">
        <p14:creationId xmlns:p14="http://schemas.microsoft.com/office/powerpoint/2010/main" val="3780799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77CE208-D94B-49E5-A030-96CAA1EEEBA8}" type="slidenum">
              <a:rPr lang="en-GB" smtClean="0"/>
              <a:t>2</a:t>
            </a:fld>
            <a:endParaRPr lang="en-GB"/>
          </a:p>
        </p:txBody>
      </p:sp>
    </p:spTree>
    <p:extLst>
      <p:ext uri="{BB962C8B-B14F-4D97-AF65-F5344CB8AC3E}">
        <p14:creationId xmlns:p14="http://schemas.microsoft.com/office/powerpoint/2010/main" val="1530252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60120" y="2976372"/>
            <a:ext cx="10881360" cy="201625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920240" y="5376672"/>
            <a:ext cx="8961120" cy="24003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801599" cy="9601197"/>
          </a:xfrm>
          <a:prstGeom prst="rect">
            <a:avLst/>
          </a:prstGeom>
        </p:spPr>
      </p:pic>
      <p:sp>
        <p:nvSpPr>
          <p:cNvPr id="2" name="Holder 2"/>
          <p:cNvSpPr>
            <a:spLocks noGrp="1"/>
          </p:cNvSpPr>
          <p:nvPr>
            <p:ph type="title"/>
          </p:nvPr>
        </p:nvSpPr>
        <p:spPr/>
        <p:txBody>
          <a:bodyPr lIns="0" tIns="0" rIns="0" bIns="0"/>
          <a:lstStyle>
            <a:lvl1pPr>
              <a:defRPr sz="2800" b="1" i="0">
                <a:solidFill>
                  <a:srgbClr val="C0000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C00000"/>
                </a:solidFill>
                <a:latin typeface="Calibri"/>
                <a:cs typeface="Calibri"/>
              </a:defRPr>
            </a:lvl1pPr>
          </a:lstStyle>
          <a:p>
            <a:endParaRPr/>
          </a:p>
        </p:txBody>
      </p:sp>
      <p:sp>
        <p:nvSpPr>
          <p:cNvPr id="3" name="Holder 3"/>
          <p:cNvSpPr>
            <a:spLocks noGrp="1"/>
          </p:cNvSpPr>
          <p:nvPr>
            <p:ph sz="half" idx="2"/>
          </p:nvPr>
        </p:nvSpPr>
        <p:spPr>
          <a:xfrm>
            <a:off x="640080" y="2208276"/>
            <a:ext cx="5568696" cy="633679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592824" y="2208276"/>
            <a:ext cx="5568696" cy="633679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C0000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801599" cy="9601197"/>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137615" y="69341"/>
            <a:ext cx="10526369" cy="452120"/>
          </a:xfrm>
          <a:prstGeom prst="rect">
            <a:avLst/>
          </a:prstGeom>
        </p:spPr>
        <p:txBody>
          <a:bodyPr wrap="square" lIns="0" tIns="0" rIns="0" bIns="0">
            <a:spAutoFit/>
          </a:bodyPr>
          <a:lstStyle>
            <a:lvl1pPr>
              <a:defRPr sz="2800" b="1" i="0">
                <a:solidFill>
                  <a:srgbClr val="C00000"/>
                </a:solidFill>
                <a:latin typeface="Calibri"/>
                <a:cs typeface="Calibri"/>
              </a:defRPr>
            </a:lvl1pPr>
          </a:lstStyle>
          <a:p>
            <a:endParaRPr/>
          </a:p>
        </p:txBody>
      </p:sp>
      <p:sp>
        <p:nvSpPr>
          <p:cNvPr id="3" name="Holder 3"/>
          <p:cNvSpPr>
            <a:spLocks noGrp="1"/>
          </p:cNvSpPr>
          <p:nvPr>
            <p:ph type="body" idx="1"/>
          </p:nvPr>
        </p:nvSpPr>
        <p:spPr>
          <a:xfrm>
            <a:off x="640080" y="2208276"/>
            <a:ext cx="11521440" cy="633679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352544" y="8929116"/>
            <a:ext cx="4096512" cy="48006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40080" y="8929116"/>
            <a:ext cx="2944368" cy="48006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2/23/2024</a:t>
            </a:fld>
            <a:endParaRPr lang="en-US"/>
          </a:p>
        </p:txBody>
      </p:sp>
      <p:sp>
        <p:nvSpPr>
          <p:cNvPr id="6" name="Holder 6"/>
          <p:cNvSpPr>
            <a:spLocks noGrp="1"/>
          </p:cNvSpPr>
          <p:nvPr>
            <p:ph type="sldNum" sz="quarter" idx="7"/>
          </p:nvPr>
        </p:nvSpPr>
        <p:spPr>
          <a:xfrm>
            <a:off x="9217152" y="8929116"/>
            <a:ext cx="2944368" cy="48006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jp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microsoft.com/office/2007/relationships/hdphoto" Target="../media/hdphoto1.wdp"/><Relationship Id="rId11" Type="http://schemas.microsoft.com/office/2007/relationships/hdphoto" Target="../media/hdphoto2.wdp"/><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jp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microsoft.com/office/2007/relationships/hdphoto" Target="../media/hdphoto1.wdp"/><Relationship Id="rId11" Type="http://schemas.microsoft.com/office/2007/relationships/hdphoto" Target="../media/hdphoto2.wdp"/><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hyperlink" Target="mailto:icnoc22@gmail.com" TargetMode="Externa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31000"/>
            <a:lum/>
          </a:blip>
          <a:srcRect/>
          <a:stretch>
            <a:fillRect l="-14000" t="-1000" r="-17000" b="-18000"/>
          </a:stretch>
        </a:blipFill>
        <a:effectLst/>
      </p:bgPr>
    </p:bg>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642EB86-E71C-50EB-33A3-A0A84ABF8D4B}"/>
              </a:ext>
            </a:extLst>
          </p:cNvPr>
          <p:cNvSpPr txBox="1"/>
          <p:nvPr/>
        </p:nvSpPr>
        <p:spPr>
          <a:xfrm>
            <a:off x="3056042" y="144727"/>
            <a:ext cx="1905826" cy="258404"/>
          </a:xfrm>
          <a:prstGeom prst="rect">
            <a:avLst/>
          </a:prstGeom>
        </p:spPr>
        <p:txBody>
          <a:bodyPr vert="horz" wrap="square" lIns="0" tIns="12065" rIns="0" bIns="0" rtlCol="0">
            <a:spAutoFit/>
          </a:bodyPr>
          <a:lstStyle/>
          <a:p>
            <a:pPr marL="12700">
              <a:lnSpc>
                <a:spcPct val="100000"/>
              </a:lnSpc>
              <a:spcBef>
                <a:spcPts val="95"/>
              </a:spcBef>
            </a:pPr>
            <a:r>
              <a:rPr lang="en-IN" sz="1600" b="1" spc="-5" dirty="0">
                <a:latin typeface="Times New Roman"/>
                <a:cs typeface="Times New Roman"/>
              </a:rPr>
              <a:t>About ICREST-2024</a:t>
            </a:r>
            <a:endParaRPr lang="en-IN" sz="1600" dirty="0">
              <a:latin typeface="Times New Roman"/>
              <a:cs typeface="Times New Roman"/>
            </a:endParaRPr>
          </a:p>
        </p:txBody>
      </p:sp>
      <p:sp>
        <p:nvSpPr>
          <p:cNvPr id="3" name="object 3">
            <a:extLst>
              <a:ext uri="{FF2B5EF4-FFF2-40B4-BE49-F238E27FC236}">
                <a16:creationId xmlns:a16="http://schemas.microsoft.com/office/drawing/2014/main" id="{503FA03D-58EA-869E-854D-7CD0534167A0}"/>
              </a:ext>
            </a:extLst>
          </p:cNvPr>
          <p:cNvSpPr txBox="1"/>
          <p:nvPr/>
        </p:nvSpPr>
        <p:spPr>
          <a:xfrm>
            <a:off x="3037322" y="408210"/>
            <a:ext cx="4963678" cy="2192139"/>
          </a:xfrm>
          <a:prstGeom prst="rect">
            <a:avLst/>
          </a:prstGeom>
        </p:spPr>
        <p:txBody>
          <a:bodyPr vert="horz" wrap="square" lIns="0" tIns="13335" rIns="0" bIns="0" rtlCol="0">
            <a:spAutoFit/>
          </a:bodyPr>
          <a:lstStyle/>
          <a:p>
            <a:pPr marL="12700" marR="5080" algn="just">
              <a:lnSpc>
                <a:spcPct val="130000"/>
              </a:lnSpc>
              <a:spcBef>
                <a:spcPts val="600"/>
              </a:spcBef>
              <a:spcAft>
                <a:spcPts val="600"/>
              </a:spcAft>
            </a:pPr>
            <a:r>
              <a:rPr lang="en-GB" sz="1100" spc="-5" dirty="0">
                <a:solidFill>
                  <a:srgbClr val="0914A7"/>
                </a:solidFill>
                <a:latin typeface="Times New Roman"/>
                <a:cs typeface="Times New Roman"/>
              </a:rPr>
              <a:t>Department of Applied Sciences and  Humanities is privileged to host an International Conference on Renewable Energy and Sustainable Technology (ICREST-2024) that will be taking place from June 25-26, 2024, held at Jamia </a:t>
            </a:r>
            <a:r>
              <a:rPr lang="en-GB" sz="1100" spc="-5" dirty="0" err="1">
                <a:solidFill>
                  <a:srgbClr val="0914A7"/>
                </a:solidFill>
                <a:latin typeface="Times New Roman"/>
                <a:cs typeface="Times New Roman"/>
              </a:rPr>
              <a:t>Millia</a:t>
            </a:r>
            <a:r>
              <a:rPr lang="en-GB" sz="1100" spc="-5" dirty="0">
                <a:solidFill>
                  <a:srgbClr val="0914A7"/>
                </a:solidFill>
                <a:latin typeface="Times New Roman"/>
                <a:cs typeface="Times New Roman"/>
              </a:rPr>
              <a:t> Islamia (Central  University), New Delhi-110025. This conference is the premium forum that offers a dynamic blend of professionals, expert keynotes, researchers, and industry leaders from  the renewable energy and sustainable technology sectors to explore and fostering collaboration that will provide a pathway for future energy technology. ICREST-2024 will feature invited talks from national and international experts in the field of renewable energy which is an excellent opportunity for participants to get exposure to the latest development in the filed of  energy.</a:t>
            </a:r>
            <a:endParaRPr sz="1100" dirty="0">
              <a:solidFill>
                <a:srgbClr val="0914A7"/>
              </a:solidFill>
              <a:latin typeface="Times New Roman"/>
              <a:cs typeface="Times New Roman"/>
            </a:endParaRPr>
          </a:p>
        </p:txBody>
      </p:sp>
      <p:sp>
        <p:nvSpPr>
          <p:cNvPr id="6" name="object 7">
            <a:extLst>
              <a:ext uri="{FF2B5EF4-FFF2-40B4-BE49-F238E27FC236}">
                <a16:creationId xmlns:a16="http://schemas.microsoft.com/office/drawing/2014/main" id="{09898F8E-B7FC-B890-493D-6CA2DDC8FAB1}"/>
              </a:ext>
            </a:extLst>
          </p:cNvPr>
          <p:cNvSpPr txBox="1"/>
          <p:nvPr/>
        </p:nvSpPr>
        <p:spPr>
          <a:xfrm>
            <a:off x="3056042" y="2693963"/>
            <a:ext cx="1958339"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Times New Roman"/>
                <a:cs typeface="Times New Roman"/>
              </a:rPr>
              <a:t>About</a:t>
            </a:r>
            <a:r>
              <a:rPr sz="1600" b="1" spc="-45" dirty="0">
                <a:latin typeface="Times New Roman"/>
                <a:cs typeface="Times New Roman"/>
              </a:rPr>
              <a:t> </a:t>
            </a:r>
            <a:r>
              <a:rPr sz="1600" b="1" spc="-5" dirty="0">
                <a:latin typeface="Times New Roman"/>
                <a:cs typeface="Times New Roman"/>
              </a:rPr>
              <a:t>the</a:t>
            </a:r>
            <a:r>
              <a:rPr sz="1600" b="1" spc="-50" dirty="0">
                <a:latin typeface="Times New Roman"/>
                <a:cs typeface="Times New Roman"/>
              </a:rPr>
              <a:t> </a:t>
            </a:r>
            <a:r>
              <a:rPr sz="1600" b="1" spc="-5" dirty="0">
                <a:latin typeface="Times New Roman"/>
                <a:cs typeface="Times New Roman"/>
              </a:rPr>
              <a:t>Department</a:t>
            </a:r>
            <a:endParaRPr sz="1600" dirty="0">
              <a:latin typeface="Times New Roman"/>
              <a:cs typeface="Times New Roman"/>
            </a:endParaRPr>
          </a:p>
        </p:txBody>
      </p:sp>
      <p:sp>
        <p:nvSpPr>
          <p:cNvPr id="7" name="object 8">
            <a:extLst>
              <a:ext uri="{FF2B5EF4-FFF2-40B4-BE49-F238E27FC236}">
                <a16:creationId xmlns:a16="http://schemas.microsoft.com/office/drawing/2014/main" id="{46069C6C-E65E-17C2-8FDD-F96F044C89C3}"/>
              </a:ext>
            </a:extLst>
          </p:cNvPr>
          <p:cNvSpPr txBox="1"/>
          <p:nvPr/>
        </p:nvSpPr>
        <p:spPr>
          <a:xfrm>
            <a:off x="3037323" y="2952367"/>
            <a:ext cx="4963677" cy="2192139"/>
          </a:xfrm>
          <a:prstGeom prst="rect">
            <a:avLst/>
          </a:prstGeom>
        </p:spPr>
        <p:txBody>
          <a:bodyPr vert="horz" wrap="square" lIns="0" tIns="13335" rIns="0" bIns="0" rtlCol="0">
            <a:spAutoFit/>
          </a:bodyPr>
          <a:lstStyle/>
          <a:p>
            <a:pPr marL="12700" marR="5080" algn="just">
              <a:lnSpc>
                <a:spcPct val="130000"/>
              </a:lnSpc>
              <a:spcBef>
                <a:spcPts val="105"/>
              </a:spcBef>
            </a:pPr>
            <a:r>
              <a:rPr sz="1100" spc="-10" dirty="0">
                <a:solidFill>
                  <a:srgbClr val="0914A7"/>
                </a:solidFill>
                <a:latin typeface="Times New Roman"/>
                <a:cs typeface="Times New Roman"/>
              </a:rPr>
              <a:t>Established </a:t>
            </a:r>
            <a:r>
              <a:rPr sz="1100" spc="-5" dirty="0">
                <a:solidFill>
                  <a:srgbClr val="0914A7"/>
                </a:solidFill>
                <a:latin typeface="Times New Roman"/>
                <a:cs typeface="Times New Roman"/>
              </a:rPr>
              <a:t>in 1996, as </a:t>
            </a:r>
            <a:r>
              <a:rPr sz="1100" spc="-10" dirty="0">
                <a:solidFill>
                  <a:srgbClr val="0914A7"/>
                </a:solidFill>
                <a:latin typeface="Times New Roman"/>
                <a:cs typeface="Times New Roman"/>
              </a:rPr>
              <a:t>one </a:t>
            </a:r>
            <a:r>
              <a:rPr sz="1100" spc="-5" dirty="0">
                <a:solidFill>
                  <a:srgbClr val="0914A7"/>
                </a:solidFill>
                <a:latin typeface="Times New Roman"/>
                <a:cs typeface="Times New Roman"/>
              </a:rPr>
              <a:t>among </a:t>
            </a:r>
            <a:r>
              <a:rPr sz="1100" spc="-10" dirty="0">
                <a:solidFill>
                  <a:srgbClr val="0914A7"/>
                </a:solidFill>
                <a:latin typeface="Times New Roman"/>
                <a:cs typeface="Times New Roman"/>
              </a:rPr>
              <a:t>the departments </a:t>
            </a:r>
            <a:r>
              <a:rPr sz="1100" dirty="0">
                <a:solidFill>
                  <a:srgbClr val="0914A7"/>
                </a:solidFill>
                <a:latin typeface="Times New Roman"/>
                <a:cs typeface="Times New Roman"/>
              </a:rPr>
              <a:t>of </a:t>
            </a:r>
            <a:r>
              <a:rPr sz="1100" spc="-10" dirty="0">
                <a:solidFill>
                  <a:srgbClr val="0914A7"/>
                </a:solidFill>
                <a:latin typeface="Times New Roman"/>
                <a:cs typeface="Times New Roman"/>
              </a:rPr>
              <a:t>the Faculty </a:t>
            </a:r>
            <a:r>
              <a:rPr sz="1100" dirty="0">
                <a:solidFill>
                  <a:srgbClr val="0914A7"/>
                </a:solidFill>
                <a:latin typeface="Times New Roman"/>
                <a:cs typeface="Times New Roman"/>
              </a:rPr>
              <a:t>of </a:t>
            </a:r>
            <a:r>
              <a:rPr sz="1100" spc="5" dirty="0">
                <a:solidFill>
                  <a:srgbClr val="0914A7"/>
                </a:solidFill>
                <a:latin typeface="Times New Roman"/>
                <a:cs typeface="Times New Roman"/>
              </a:rPr>
              <a:t> </a:t>
            </a:r>
            <a:r>
              <a:rPr sz="1100" spc="-10" dirty="0">
                <a:solidFill>
                  <a:srgbClr val="0914A7"/>
                </a:solidFill>
                <a:latin typeface="Times New Roman"/>
                <a:cs typeface="Times New Roman"/>
              </a:rPr>
              <a:t>Engineering</a:t>
            </a:r>
            <a:r>
              <a:rPr sz="1100" spc="-5" dirty="0">
                <a:solidFill>
                  <a:srgbClr val="0914A7"/>
                </a:solidFill>
                <a:latin typeface="Times New Roman"/>
                <a:cs typeface="Times New Roman"/>
              </a:rPr>
              <a:t> and</a:t>
            </a:r>
            <a:r>
              <a:rPr sz="1100" dirty="0">
                <a:solidFill>
                  <a:srgbClr val="0914A7"/>
                </a:solidFill>
                <a:latin typeface="Times New Roman"/>
                <a:cs typeface="Times New Roman"/>
              </a:rPr>
              <a:t> </a:t>
            </a:r>
            <a:r>
              <a:rPr sz="1100" spc="-10" dirty="0">
                <a:solidFill>
                  <a:srgbClr val="0914A7"/>
                </a:solidFill>
                <a:latin typeface="Times New Roman"/>
                <a:cs typeface="Times New Roman"/>
              </a:rPr>
              <a:t>Technology,</a:t>
            </a:r>
            <a:r>
              <a:rPr sz="1100" spc="-5" dirty="0">
                <a:solidFill>
                  <a:srgbClr val="0914A7"/>
                </a:solidFill>
                <a:latin typeface="Times New Roman"/>
                <a:cs typeface="Times New Roman"/>
              </a:rPr>
              <a:t> Department</a:t>
            </a:r>
            <a:r>
              <a:rPr sz="1100" dirty="0">
                <a:solidFill>
                  <a:srgbClr val="0914A7"/>
                </a:solidFill>
                <a:latin typeface="Times New Roman"/>
                <a:cs typeface="Times New Roman"/>
              </a:rPr>
              <a:t> of</a:t>
            </a:r>
            <a:r>
              <a:rPr sz="1100" spc="5" dirty="0">
                <a:solidFill>
                  <a:srgbClr val="0914A7"/>
                </a:solidFill>
                <a:latin typeface="Times New Roman"/>
                <a:cs typeface="Times New Roman"/>
              </a:rPr>
              <a:t> </a:t>
            </a:r>
            <a:r>
              <a:rPr sz="1100" spc="-10" dirty="0">
                <a:solidFill>
                  <a:srgbClr val="0914A7"/>
                </a:solidFill>
                <a:latin typeface="Times New Roman"/>
                <a:cs typeface="Times New Roman"/>
              </a:rPr>
              <a:t>Applied</a:t>
            </a:r>
            <a:r>
              <a:rPr sz="1100" spc="-5" dirty="0">
                <a:solidFill>
                  <a:srgbClr val="0914A7"/>
                </a:solidFill>
                <a:latin typeface="Times New Roman"/>
                <a:cs typeface="Times New Roman"/>
              </a:rPr>
              <a:t> </a:t>
            </a:r>
            <a:r>
              <a:rPr sz="1100" spc="-10" dirty="0">
                <a:solidFill>
                  <a:srgbClr val="0914A7"/>
                </a:solidFill>
                <a:latin typeface="Times New Roman"/>
                <a:cs typeface="Times New Roman"/>
              </a:rPr>
              <a:t>Sciences</a:t>
            </a:r>
            <a:r>
              <a:rPr sz="1100" spc="-5" dirty="0">
                <a:solidFill>
                  <a:srgbClr val="0914A7"/>
                </a:solidFill>
                <a:latin typeface="Times New Roman"/>
                <a:cs typeface="Times New Roman"/>
              </a:rPr>
              <a:t> </a:t>
            </a:r>
            <a:r>
              <a:rPr sz="1100" spc="-15" dirty="0">
                <a:solidFill>
                  <a:srgbClr val="0914A7"/>
                </a:solidFill>
                <a:latin typeface="Times New Roman"/>
                <a:cs typeface="Times New Roman"/>
              </a:rPr>
              <a:t>and </a:t>
            </a:r>
            <a:r>
              <a:rPr sz="1100" spc="-10" dirty="0">
                <a:solidFill>
                  <a:srgbClr val="0914A7"/>
                </a:solidFill>
                <a:latin typeface="Times New Roman"/>
                <a:cs typeface="Times New Roman"/>
              </a:rPr>
              <a:t> Humanities </a:t>
            </a:r>
            <a:r>
              <a:rPr sz="1100" dirty="0">
                <a:solidFill>
                  <a:srgbClr val="0914A7"/>
                </a:solidFill>
                <a:latin typeface="Times New Roman"/>
                <a:cs typeface="Times New Roman"/>
              </a:rPr>
              <a:t>oﬀers </a:t>
            </a:r>
            <a:r>
              <a:rPr sz="1100" spc="-10" dirty="0">
                <a:solidFill>
                  <a:srgbClr val="0914A7"/>
                </a:solidFill>
                <a:latin typeface="Times New Roman"/>
                <a:cs typeface="Times New Roman"/>
              </a:rPr>
              <a:t>three </a:t>
            </a:r>
            <a:r>
              <a:rPr sz="1100" spc="-5" dirty="0">
                <a:solidFill>
                  <a:srgbClr val="0914A7"/>
                </a:solidFill>
                <a:latin typeface="Times New Roman"/>
                <a:cs typeface="Times New Roman"/>
              </a:rPr>
              <a:t>master programs </a:t>
            </a:r>
            <a:r>
              <a:rPr sz="1100" spc="-10" dirty="0">
                <a:solidFill>
                  <a:srgbClr val="0914A7"/>
                </a:solidFill>
                <a:latin typeface="Times New Roman"/>
                <a:cs typeface="Times New Roman"/>
              </a:rPr>
              <a:t>namely;</a:t>
            </a:r>
            <a:r>
              <a:rPr sz="1100" spc="-5" dirty="0">
                <a:solidFill>
                  <a:srgbClr val="0914A7"/>
                </a:solidFill>
                <a:latin typeface="Times New Roman"/>
                <a:cs typeface="Times New Roman"/>
              </a:rPr>
              <a:t> M.Sc. </a:t>
            </a:r>
            <a:r>
              <a:rPr sz="1100" spc="-10" dirty="0">
                <a:solidFill>
                  <a:srgbClr val="0914A7"/>
                </a:solidFill>
                <a:latin typeface="Times New Roman"/>
                <a:cs typeface="Times New Roman"/>
              </a:rPr>
              <a:t>(Electronic), </a:t>
            </a:r>
            <a:r>
              <a:rPr sz="1100" spc="-5" dirty="0">
                <a:solidFill>
                  <a:srgbClr val="0914A7"/>
                </a:solidFill>
                <a:latin typeface="Times New Roman"/>
                <a:cs typeface="Times New Roman"/>
              </a:rPr>
              <a:t> M.Tech. (Energy Science </a:t>
            </a:r>
            <a:r>
              <a:rPr sz="1100" dirty="0">
                <a:solidFill>
                  <a:srgbClr val="0914A7"/>
                </a:solidFill>
                <a:latin typeface="Times New Roman"/>
                <a:cs typeface="Times New Roman"/>
              </a:rPr>
              <a:t>&amp; </a:t>
            </a:r>
            <a:r>
              <a:rPr sz="1100" spc="-5" dirty="0">
                <a:solidFill>
                  <a:srgbClr val="0914A7"/>
                </a:solidFill>
                <a:latin typeface="Times New Roman"/>
                <a:cs typeface="Times New Roman"/>
              </a:rPr>
              <a:t>Technology) and </a:t>
            </a:r>
            <a:r>
              <a:rPr sz="1100" spc="-10" dirty="0">
                <a:solidFill>
                  <a:srgbClr val="0914A7"/>
                </a:solidFill>
                <a:latin typeface="Times New Roman"/>
                <a:cs typeface="Times New Roman"/>
              </a:rPr>
              <a:t>M.Tech. (Computational </a:t>
            </a:r>
            <a:r>
              <a:rPr sz="1100" spc="-5" dirty="0">
                <a:solidFill>
                  <a:srgbClr val="0914A7"/>
                </a:solidFill>
                <a:latin typeface="Times New Roman"/>
                <a:cs typeface="Times New Roman"/>
              </a:rPr>
              <a:t> </a:t>
            </a:r>
            <a:r>
              <a:rPr sz="1100" spc="-10" dirty="0">
                <a:solidFill>
                  <a:srgbClr val="0914A7"/>
                </a:solidFill>
                <a:latin typeface="Times New Roman"/>
                <a:cs typeface="Times New Roman"/>
              </a:rPr>
              <a:t>Mathematics).</a:t>
            </a:r>
            <a:r>
              <a:rPr sz="1100" spc="-5" dirty="0">
                <a:solidFill>
                  <a:srgbClr val="0914A7"/>
                </a:solidFill>
                <a:latin typeface="Times New Roman"/>
                <a:cs typeface="Times New Roman"/>
              </a:rPr>
              <a:t> </a:t>
            </a:r>
            <a:r>
              <a:rPr sz="1100" spc="-10" dirty="0">
                <a:solidFill>
                  <a:srgbClr val="0914A7"/>
                </a:solidFill>
                <a:latin typeface="Times New Roman"/>
                <a:cs typeface="Times New Roman"/>
              </a:rPr>
              <a:t>In</a:t>
            </a:r>
            <a:r>
              <a:rPr sz="1100" spc="-5" dirty="0">
                <a:solidFill>
                  <a:srgbClr val="0914A7"/>
                </a:solidFill>
                <a:latin typeface="Times New Roman"/>
                <a:cs typeface="Times New Roman"/>
              </a:rPr>
              <a:t> </a:t>
            </a:r>
            <a:r>
              <a:rPr sz="1100" spc="-10" dirty="0">
                <a:solidFill>
                  <a:srgbClr val="0914A7"/>
                </a:solidFill>
                <a:latin typeface="Times New Roman"/>
                <a:cs typeface="Times New Roman"/>
              </a:rPr>
              <a:t>addition</a:t>
            </a:r>
            <a:r>
              <a:rPr sz="1100" spc="-5" dirty="0">
                <a:solidFill>
                  <a:srgbClr val="0914A7"/>
                </a:solidFill>
                <a:latin typeface="Times New Roman"/>
                <a:cs typeface="Times New Roman"/>
              </a:rPr>
              <a:t> </a:t>
            </a:r>
            <a:r>
              <a:rPr sz="1100" spc="-10" dirty="0">
                <a:solidFill>
                  <a:srgbClr val="0914A7"/>
                </a:solidFill>
                <a:latin typeface="Times New Roman"/>
                <a:cs typeface="Times New Roman"/>
              </a:rPr>
              <a:t>to</a:t>
            </a:r>
            <a:r>
              <a:rPr sz="1100" spc="-5" dirty="0">
                <a:solidFill>
                  <a:srgbClr val="0914A7"/>
                </a:solidFill>
                <a:latin typeface="Times New Roman"/>
                <a:cs typeface="Times New Roman"/>
              </a:rPr>
              <a:t> this,</a:t>
            </a:r>
            <a:r>
              <a:rPr sz="1100" dirty="0">
                <a:solidFill>
                  <a:srgbClr val="0914A7"/>
                </a:solidFill>
                <a:latin typeface="Times New Roman"/>
                <a:cs typeface="Times New Roman"/>
              </a:rPr>
              <a:t> </a:t>
            </a:r>
            <a:r>
              <a:rPr sz="1100" spc="-10" dirty="0">
                <a:solidFill>
                  <a:srgbClr val="0914A7"/>
                </a:solidFill>
                <a:latin typeface="Times New Roman"/>
                <a:cs typeface="Times New Roman"/>
              </a:rPr>
              <a:t>the</a:t>
            </a:r>
            <a:r>
              <a:rPr sz="1100" spc="-5" dirty="0">
                <a:solidFill>
                  <a:srgbClr val="0914A7"/>
                </a:solidFill>
                <a:latin typeface="Times New Roman"/>
                <a:cs typeface="Times New Roman"/>
              </a:rPr>
              <a:t> </a:t>
            </a:r>
            <a:r>
              <a:rPr sz="1100" spc="-10" dirty="0">
                <a:solidFill>
                  <a:srgbClr val="0914A7"/>
                </a:solidFill>
                <a:latin typeface="Times New Roman"/>
                <a:cs typeface="Times New Roman"/>
              </a:rPr>
              <a:t>department</a:t>
            </a:r>
            <a:r>
              <a:rPr sz="1100" spc="-5" dirty="0">
                <a:solidFill>
                  <a:srgbClr val="0914A7"/>
                </a:solidFill>
                <a:latin typeface="Times New Roman"/>
                <a:cs typeface="Times New Roman"/>
              </a:rPr>
              <a:t> </a:t>
            </a:r>
            <a:r>
              <a:rPr sz="1100" spc="-10" dirty="0">
                <a:solidFill>
                  <a:srgbClr val="0914A7"/>
                </a:solidFill>
                <a:latin typeface="Times New Roman"/>
                <a:cs typeface="Times New Roman"/>
              </a:rPr>
              <a:t>participates</a:t>
            </a:r>
            <a:r>
              <a:rPr sz="1100" spc="-5" dirty="0">
                <a:solidFill>
                  <a:srgbClr val="0914A7"/>
                </a:solidFill>
                <a:latin typeface="Times New Roman"/>
                <a:cs typeface="Times New Roman"/>
              </a:rPr>
              <a:t> in</a:t>
            </a:r>
            <a:r>
              <a:rPr sz="1100" dirty="0">
                <a:solidFill>
                  <a:srgbClr val="0914A7"/>
                </a:solidFill>
                <a:latin typeface="Times New Roman"/>
                <a:cs typeface="Times New Roman"/>
              </a:rPr>
              <a:t> </a:t>
            </a:r>
            <a:r>
              <a:rPr sz="1100" spc="-10" dirty="0">
                <a:solidFill>
                  <a:srgbClr val="0914A7"/>
                </a:solidFill>
                <a:latin typeface="Times New Roman"/>
                <a:cs typeface="Times New Roman"/>
              </a:rPr>
              <a:t>the </a:t>
            </a:r>
            <a:r>
              <a:rPr sz="1100" spc="-5" dirty="0">
                <a:solidFill>
                  <a:srgbClr val="0914A7"/>
                </a:solidFill>
                <a:latin typeface="Times New Roman"/>
                <a:cs typeface="Times New Roman"/>
              </a:rPr>
              <a:t> teaching </a:t>
            </a:r>
            <a:r>
              <a:rPr sz="1100" dirty="0">
                <a:solidFill>
                  <a:srgbClr val="0914A7"/>
                </a:solidFill>
                <a:latin typeface="Times New Roman"/>
                <a:cs typeface="Times New Roman"/>
              </a:rPr>
              <a:t>of </a:t>
            </a:r>
            <a:r>
              <a:rPr sz="1100" spc="-5" dirty="0">
                <a:solidFill>
                  <a:srgbClr val="0914A7"/>
                </a:solidFill>
                <a:latin typeface="Times New Roman"/>
                <a:cs typeface="Times New Roman"/>
              </a:rPr>
              <a:t>B.Tech. and M.Tech. programs </a:t>
            </a:r>
            <a:r>
              <a:rPr sz="1100" spc="-10" dirty="0">
                <a:solidFill>
                  <a:srgbClr val="0914A7"/>
                </a:solidFill>
                <a:latin typeface="Times New Roman"/>
                <a:cs typeface="Times New Roman"/>
              </a:rPr>
              <a:t>oﬀered </a:t>
            </a:r>
            <a:r>
              <a:rPr sz="1100" dirty="0">
                <a:solidFill>
                  <a:srgbClr val="0914A7"/>
                </a:solidFill>
                <a:latin typeface="Times New Roman"/>
                <a:cs typeface="Times New Roman"/>
              </a:rPr>
              <a:t>by </a:t>
            </a:r>
            <a:r>
              <a:rPr sz="1100" spc="-5" dirty="0">
                <a:solidFill>
                  <a:srgbClr val="0914A7"/>
                </a:solidFill>
                <a:latin typeface="Times New Roman"/>
                <a:cs typeface="Times New Roman"/>
              </a:rPr>
              <a:t>other </a:t>
            </a:r>
            <a:r>
              <a:rPr sz="1100" spc="-10" dirty="0">
                <a:solidFill>
                  <a:srgbClr val="0914A7"/>
                </a:solidFill>
                <a:latin typeface="Times New Roman"/>
                <a:cs typeface="Times New Roman"/>
              </a:rPr>
              <a:t>departments </a:t>
            </a:r>
            <a:r>
              <a:rPr sz="1100" spc="-5" dirty="0">
                <a:solidFill>
                  <a:srgbClr val="0914A7"/>
                </a:solidFill>
                <a:latin typeface="Times New Roman"/>
                <a:cs typeface="Times New Roman"/>
              </a:rPr>
              <a:t> </a:t>
            </a:r>
            <a:r>
              <a:rPr sz="1100" dirty="0">
                <a:solidFill>
                  <a:srgbClr val="0914A7"/>
                </a:solidFill>
                <a:latin typeface="Times New Roman"/>
                <a:cs typeface="Times New Roman"/>
              </a:rPr>
              <a:t>of</a:t>
            </a:r>
            <a:r>
              <a:rPr sz="1100" spc="5" dirty="0">
                <a:solidFill>
                  <a:srgbClr val="0914A7"/>
                </a:solidFill>
                <a:latin typeface="Times New Roman"/>
                <a:cs typeface="Times New Roman"/>
              </a:rPr>
              <a:t> </a:t>
            </a:r>
            <a:r>
              <a:rPr sz="1100" spc="-10" dirty="0">
                <a:solidFill>
                  <a:srgbClr val="0914A7"/>
                </a:solidFill>
                <a:latin typeface="Times New Roman"/>
                <a:cs typeface="Times New Roman"/>
              </a:rPr>
              <a:t>Faculty</a:t>
            </a:r>
            <a:r>
              <a:rPr sz="1100" spc="-5" dirty="0">
                <a:solidFill>
                  <a:srgbClr val="0914A7"/>
                </a:solidFill>
                <a:latin typeface="Times New Roman"/>
                <a:cs typeface="Times New Roman"/>
              </a:rPr>
              <a:t> </a:t>
            </a:r>
            <a:r>
              <a:rPr sz="1100" dirty="0">
                <a:solidFill>
                  <a:srgbClr val="0914A7"/>
                </a:solidFill>
                <a:latin typeface="Times New Roman"/>
                <a:cs typeface="Times New Roman"/>
              </a:rPr>
              <a:t>of</a:t>
            </a:r>
            <a:r>
              <a:rPr sz="1100" spc="5" dirty="0">
                <a:solidFill>
                  <a:srgbClr val="0914A7"/>
                </a:solidFill>
                <a:latin typeface="Times New Roman"/>
                <a:cs typeface="Times New Roman"/>
              </a:rPr>
              <a:t> </a:t>
            </a:r>
            <a:r>
              <a:rPr sz="1100" spc="-10" dirty="0">
                <a:solidFill>
                  <a:srgbClr val="0914A7"/>
                </a:solidFill>
                <a:latin typeface="Times New Roman"/>
                <a:cs typeface="Times New Roman"/>
              </a:rPr>
              <a:t>Engineering</a:t>
            </a:r>
            <a:r>
              <a:rPr sz="1100" spc="-5" dirty="0">
                <a:solidFill>
                  <a:srgbClr val="0914A7"/>
                </a:solidFill>
                <a:latin typeface="Times New Roman"/>
                <a:cs typeface="Times New Roman"/>
              </a:rPr>
              <a:t> </a:t>
            </a:r>
            <a:r>
              <a:rPr sz="1100" dirty="0">
                <a:solidFill>
                  <a:srgbClr val="0914A7"/>
                </a:solidFill>
                <a:latin typeface="Times New Roman"/>
                <a:cs typeface="Times New Roman"/>
              </a:rPr>
              <a:t>&amp;</a:t>
            </a:r>
            <a:r>
              <a:rPr sz="1100" spc="5" dirty="0">
                <a:solidFill>
                  <a:srgbClr val="0914A7"/>
                </a:solidFill>
                <a:latin typeface="Times New Roman"/>
                <a:cs typeface="Times New Roman"/>
              </a:rPr>
              <a:t> </a:t>
            </a:r>
            <a:r>
              <a:rPr sz="1100" spc="-10" dirty="0">
                <a:solidFill>
                  <a:srgbClr val="0914A7"/>
                </a:solidFill>
                <a:latin typeface="Times New Roman"/>
                <a:cs typeface="Times New Roman"/>
              </a:rPr>
              <a:t>Technology.</a:t>
            </a:r>
            <a:r>
              <a:rPr sz="1100" spc="-5" dirty="0">
                <a:solidFill>
                  <a:srgbClr val="0914A7"/>
                </a:solidFill>
                <a:latin typeface="Times New Roman"/>
                <a:cs typeface="Times New Roman"/>
              </a:rPr>
              <a:t> </a:t>
            </a:r>
            <a:r>
              <a:rPr sz="1100" spc="-10" dirty="0">
                <a:solidFill>
                  <a:srgbClr val="0914A7"/>
                </a:solidFill>
                <a:latin typeface="Times New Roman"/>
                <a:cs typeface="Times New Roman"/>
              </a:rPr>
              <a:t>It</a:t>
            </a:r>
            <a:r>
              <a:rPr sz="1100" spc="-5" dirty="0">
                <a:solidFill>
                  <a:srgbClr val="0914A7"/>
                </a:solidFill>
                <a:latin typeface="Times New Roman"/>
                <a:cs typeface="Times New Roman"/>
              </a:rPr>
              <a:t> is</a:t>
            </a:r>
            <a:r>
              <a:rPr sz="1100" dirty="0">
                <a:solidFill>
                  <a:srgbClr val="0914A7"/>
                </a:solidFill>
                <a:latin typeface="Times New Roman"/>
                <a:cs typeface="Times New Roman"/>
              </a:rPr>
              <a:t> a</a:t>
            </a:r>
            <a:r>
              <a:rPr sz="1100" spc="5" dirty="0">
                <a:solidFill>
                  <a:srgbClr val="0914A7"/>
                </a:solidFill>
                <a:latin typeface="Times New Roman"/>
                <a:cs typeface="Times New Roman"/>
              </a:rPr>
              <a:t> </a:t>
            </a:r>
            <a:r>
              <a:rPr sz="1100" spc="-10" dirty="0">
                <a:solidFill>
                  <a:srgbClr val="0914A7"/>
                </a:solidFill>
                <a:latin typeface="Times New Roman"/>
                <a:cs typeface="Times New Roman"/>
              </a:rPr>
              <a:t>multi-disciplinary </a:t>
            </a:r>
            <a:r>
              <a:rPr sz="1100" spc="-5" dirty="0">
                <a:solidFill>
                  <a:srgbClr val="0914A7"/>
                </a:solidFill>
                <a:latin typeface="Times New Roman"/>
                <a:cs typeface="Times New Roman"/>
              </a:rPr>
              <a:t> </a:t>
            </a:r>
            <a:r>
              <a:rPr sz="1100" spc="-10" dirty="0">
                <a:solidFill>
                  <a:srgbClr val="0914A7"/>
                </a:solidFill>
                <a:latin typeface="Times New Roman"/>
                <a:cs typeface="Times New Roman"/>
              </a:rPr>
              <a:t>department </a:t>
            </a:r>
            <a:r>
              <a:rPr sz="1100" spc="-5" dirty="0">
                <a:solidFill>
                  <a:srgbClr val="0914A7"/>
                </a:solidFill>
                <a:latin typeface="Times New Roman"/>
                <a:cs typeface="Times New Roman"/>
              </a:rPr>
              <a:t>focusing </a:t>
            </a:r>
            <a:r>
              <a:rPr sz="1100" dirty="0">
                <a:solidFill>
                  <a:srgbClr val="0914A7"/>
                </a:solidFill>
                <a:latin typeface="Times New Roman"/>
                <a:cs typeface="Times New Roman"/>
              </a:rPr>
              <a:t>on </a:t>
            </a:r>
            <a:r>
              <a:rPr sz="1100" spc="-10" dirty="0">
                <a:solidFill>
                  <a:srgbClr val="0914A7"/>
                </a:solidFill>
                <a:latin typeface="Times New Roman"/>
                <a:cs typeface="Times New Roman"/>
              </a:rPr>
              <a:t>the </a:t>
            </a:r>
            <a:r>
              <a:rPr sz="1100" spc="-5" dirty="0">
                <a:solidFill>
                  <a:srgbClr val="0914A7"/>
                </a:solidFill>
                <a:latin typeface="Times New Roman"/>
                <a:cs typeface="Times New Roman"/>
              </a:rPr>
              <a:t>research and development in </a:t>
            </a:r>
            <a:r>
              <a:rPr sz="1100" spc="-10" dirty="0">
                <a:solidFill>
                  <a:srgbClr val="0914A7"/>
                </a:solidFill>
                <a:latin typeface="Times New Roman"/>
                <a:cs typeface="Times New Roman"/>
              </a:rPr>
              <a:t>the </a:t>
            </a:r>
            <a:r>
              <a:rPr sz="1100" spc="-5" dirty="0">
                <a:solidFill>
                  <a:srgbClr val="0914A7"/>
                </a:solidFill>
                <a:latin typeface="Times New Roman"/>
                <a:cs typeface="Times New Roman"/>
              </a:rPr>
              <a:t>areas </a:t>
            </a:r>
            <a:r>
              <a:rPr sz="1100" dirty="0">
                <a:solidFill>
                  <a:srgbClr val="0914A7"/>
                </a:solidFill>
                <a:latin typeface="Times New Roman"/>
                <a:cs typeface="Times New Roman"/>
              </a:rPr>
              <a:t>of </a:t>
            </a:r>
            <a:r>
              <a:rPr sz="1100" spc="5" dirty="0">
                <a:solidFill>
                  <a:srgbClr val="0914A7"/>
                </a:solidFill>
                <a:latin typeface="Times New Roman"/>
                <a:cs typeface="Times New Roman"/>
              </a:rPr>
              <a:t> </a:t>
            </a:r>
            <a:r>
              <a:rPr sz="1100" spc="-10" dirty="0">
                <a:solidFill>
                  <a:srgbClr val="0914A7"/>
                </a:solidFill>
                <a:latin typeface="Times New Roman"/>
                <a:cs typeface="Times New Roman"/>
              </a:rPr>
              <a:t>nanotechnology, </a:t>
            </a:r>
            <a:r>
              <a:rPr sz="1100" spc="-5" dirty="0">
                <a:solidFill>
                  <a:srgbClr val="0914A7"/>
                </a:solidFill>
                <a:latin typeface="Times New Roman"/>
                <a:cs typeface="Times New Roman"/>
              </a:rPr>
              <a:t>renewable </a:t>
            </a:r>
            <a:r>
              <a:rPr sz="1100" spc="-10" dirty="0">
                <a:solidFill>
                  <a:srgbClr val="0914A7"/>
                </a:solidFill>
                <a:latin typeface="Times New Roman"/>
                <a:cs typeface="Times New Roman"/>
              </a:rPr>
              <a:t>energy, </a:t>
            </a:r>
            <a:r>
              <a:rPr sz="1100" spc="-5" dirty="0">
                <a:solidFill>
                  <a:srgbClr val="0914A7"/>
                </a:solidFill>
                <a:latin typeface="Times New Roman"/>
                <a:cs typeface="Times New Roman"/>
              </a:rPr>
              <a:t>nanodevices, </a:t>
            </a:r>
            <a:r>
              <a:rPr sz="1100" spc="-10" dirty="0">
                <a:solidFill>
                  <a:srgbClr val="0914A7"/>
                </a:solidFill>
                <a:latin typeface="Times New Roman"/>
                <a:cs typeface="Times New Roman"/>
              </a:rPr>
              <a:t>optical </a:t>
            </a:r>
            <a:r>
              <a:rPr sz="1100" spc="-5" dirty="0">
                <a:solidFill>
                  <a:srgbClr val="0914A7"/>
                </a:solidFill>
                <a:latin typeface="Times New Roman"/>
                <a:cs typeface="Times New Roman"/>
              </a:rPr>
              <a:t>fiber sensors, </a:t>
            </a:r>
            <a:r>
              <a:rPr sz="1100" dirty="0">
                <a:solidFill>
                  <a:srgbClr val="0914A7"/>
                </a:solidFill>
                <a:latin typeface="Times New Roman"/>
                <a:cs typeface="Times New Roman"/>
              </a:rPr>
              <a:t> </a:t>
            </a:r>
            <a:r>
              <a:rPr sz="1100" spc="-5" dirty="0">
                <a:solidFill>
                  <a:srgbClr val="0914A7"/>
                </a:solidFill>
                <a:latin typeface="Times New Roman"/>
                <a:cs typeface="Times New Roman"/>
              </a:rPr>
              <a:t>environmental</a:t>
            </a:r>
            <a:r>
              <a:rPr sz="1100" dirty="0">
                <a:solidFill>
                  <a:srgbClr val="0914A7"/>
                </a:solidFill>
                <a:latin typeface="Times New Roman"/>
                <a:cs typeface="Times New Roman"/>
              </a:rPr>
              <a:t> </a:t>
            </a:r>
            <a:r>
              <a:rPr sz="1100" spc="-10" dirty="0">
                <a:solidFill>
                  <a:srgbClr val="0914A7"/>
                </a:solidFill>
                <a:latin typeface="Times New Roman"/>
                <a:cs typeface="Times New Roman"/>
              </a:rPr>
              <a:t>science,</a:t>
            </a:r>
            <a:r>
              <a:rPr sz="1100" spc="-5" dirty="0">
                <a:solidFill>
                  <a:srgbClr val="0914A7"/>
                </a:solidFill>
                <a:latin typeface="Times New Roman"/>
                <a:cs typeface="Times New Roman"/>
              </a:rPr>
              <a:t> </a:t>
            </a:r>
            <a:r>
              <a:rPr sz="1100" spc="-10" dirty="0">
                <a:solidFill>
                  <a:srgbClr val="0914A7"/>
                </a:solidFill>
                <a:latin typeface="Times New Roman"/>
                <a:cs typeface="Times New Roman"/>
              </a:rPr>
              <a:t>analytical</a:t>
            </a:r>
            <a:r>
              <a:rPr sz="1100" spc="-5" dirty="0">
                <a:solidFill>
                  <a:srgbClr val="0914A7"/>
                </a:solidFill>
                <a:latin typeface="Times New Roman"/>
                <a:cs typeface="Times New Roman"/>
              </a:rPr>
              <a:t> </a:t>
            </a:r>
            <a:r>
              <a:rPr sz="1100" spc="-10" dirty="0">
                <a:solidFill>
                  <a:srgbClr val="0914A7"/>
                </a:solidFill>
                <a:latin typeface="Times New Roman"/>
                <a:cs typeface="Times New Roman"/>
              </a:rPr>
              <a:t>chemistry,</a:t>
            </a:r>
            <a:r>
              <a:rPr sz="1100" spc="-5" dirty="0">
                <a:solidFill>
                  <a:srgbClr val="0914A7"/>
                </a:solidFill>
                <a:latin typeface="Times New Roman"/>
                <a:cs typeface="Times New Roman"/>
              </a:rPr>
              <a:t> polymer</a:t>
            </a:r>
            <a:r>
              <a:rPr sz="1100" dirty="0">
                <a:solidFill>
                  <a:srgbClr val="0914A7"/>
                </a:solidFill>
                <a:latin typeface="Times New Roman"/>
                <a:cs typeface="Times New Roman"/>
              </a:rPr>
              <a:t> </a:t>
            </a:r>
            <a:r>
              <a:rPr sz="1100" spc="-5" dirty="0">
                <a:solidFill>
                  <a:srgbClr val="0914A7"/>
                </a:solidFill>
                <a:latin typeface="Times New Roman"/>
                <a:cs typeface="Times New Roman"/>
              </a:rPr>
              <a:t>and</a:t>
            </a:r>
            <a:r>
              <a:rPr sz="1100" dirty="0">
                <a:solidFill>
                  <a:srgbClr val="0914A7"/>
                </a:solidFill>
                <a:latin typeface="Times New Roman"/>
                <a:cs typeface="Times New Roman"/>
              </a:rPr>
              <a:t> </a:t>
            </a:r>
            <a:r>
              <a:rPr sz="1100" spc="-10" dirty="0">
                <a:solidFill>
                  <a:srgbClr val="0914A7"/>
                </a:solidFill>
                <a:latin typeface="Times New Roman"/>
                <a:cs typeface="Times New Roman"/>
              </a:rPr>
              <a:t>green </a:t>
            </a:r>
            <a:r>
              <a:rPr sz="1100" spc="-5" dirty="0">
                <a:solidFill>
                  <a:srgbClr val="0914A7"/>
                </a:solidFill>
                <a:latin typeface="Times New Roman"/>
                <a:cs typeface="Times New Roman"/>
              </a:rPr>
              <a:t> </a:t>
            </a:r>
            <a:r>
              <a:rPr sz="1100" spc="-10" dirty="0">
                <a:solidFill>
                  <a:srgbClr val="0914A7"/>
                </a:solidFill>
                <a:latin typeface="Times New Roman"/>
                <a:cs typeface="Times New Roman"/>
              </a:rPr>
              <a:t>chemistry,</a:t>
            </a:r>
            <a:r>
              <a:rPr sz="1100" spc="-5" dirty="0">
                <a:solidFill>
                  <a:srgbClr val="0914A7"/>
                </a:solidFill>
                <a:latin typeface="Times New Roman"/>
                <a:cs typeface="Times New Roman"/>
              </a:rPr>
              <a:t> special</a:t>
            </a:r>
            <a:r>
              <a:rPr sz="1100" dirty="0">
                <a:solidFill>
                  <a:srgbClr val="0914A7"/>
                </a:solidFill>
                <a:latin typeface="Times New Roman"/>
                <a:cs typeface="Times New Roman"/>
              </a:rPr>
              <a:t> </a:t>
            </a:r>
            <a:r>
              <a:rPr sz="1100" spc="-10" dirty="0">
                <a:solidFill>
                  <a:srgbClr val="0914A7"/>
                </a:solidFill>
                <a:latin typeface="Times New Roman"/>
                <a:cs typeface="Times New Roman"/>
              </a:rPr>
              <a:t>functions,</a:t>
            </a:r>
            <a:r>
              <a:rPr sz="1100" spc="-5" dirty="0">
                <a:solidFill>
                  <a:srgbClr val="0914A7"/>
                </a:solidFill>
                <a:latin typeface="Times New Roman"/>
                <a:cs typeface="Times New Roman"/>
              </a:rPr>
              <a:t> fuzzy</a:t>
            </a:r>
            <a:r>
              <a:rPr sz="1100" dirty="0">
                <a:solidFill>
                  <a:srgbClr val="0914A7"/>
                </a:solidFill>
                <a:latin typeface="Times New Roman"/>
                <a:cs typeface="Times New Roman"/>
              </a:rPr>
              <a:t> </a:t>
            </a:r>
            <a:r>
              <a:rPr sz="1100" spc="-5" dirty="0">
                <a:solidFill>
                  <a:srgbClr val="0914A7"/>
                </a:solidFill>
                <a:latin typeface="Times New Roman"/>
                <a:cs typeface="Times New Roman"/>
              </a:rPr>
              <a:t>logic,</a:t>
            </a:r>
            <a:r>
              <a:rPr sz="1100" dirty="0">
                <a:solidFill>
                  <a:srgbClr val="0914A7"/>
                </a:solidFill>
                <a:latin typeface="Times New Roman"/>
                <a:cs typeface="Times New Roman"/>
              </a:rPr>
              <a:t> </a:t>
            </a:r>
            <a:r>
              <a:rPr sz="1100" spc="-10" dirty="0">
                <a:solidFill>
                  <a:srgbClr val="0914A7"/>
                </a:solidFill>
                <a:latin typeface="Times New Roman"/>
                <a:cs typeface="Times New Roman"/>
              </a:rPr>
              <a:t>cryptography,</a:t>
            </a:r>
            <a:r>
              <a:rPr sz="1100" spc="-5" dirty="0">
                <a:solidFill>
                  <a:srgbClr val="0914A7"/>
                </a:solidFill>
                <a:latin typeface="Times New Roman"/>
                <a:cs typeface="Times New Roman"/>
              </a:rPr>
              <a:t> </a:t>
            </a:r>
            <a:r>
              <a:rPr sz="1100" spc="-10" dirty="0">
                <a:solidFill>
                  <a:srgbClr val="0914A7"/>
                </a:solidFill>
                <a:latin typeface="Times New Roman"/>
                <a:cs typeface="Times New Roman"/>
              </a:rPr>
              <a:t>differential </a:t>
            </a:r>
            <a:r>
              <a:rPr sz="1100" spc="-5" dirty="0">
                <a:solidFill>
                  <a:srgbClr val="0914A7"/>
                </a:solidFill>
                <a:latin typeface="Times New Roman"/>
                <a:cs typeface="Times New Roman"/>
              </a:rPr>
              <a:t> geometry,</a:t>
            </a:r>
            <a:r>
              <a:rPr sz="1100" spc="-25" dirty="0">
                <a:solidFill>
                  <a:srgbClr val="0914A7"/>
                </a:solidFill>
                <a:latin typeface="Times New Roman"/>
                <a:cs typeface="Times New Roman"/>
              </a:rPr>
              <a:t> </a:t>
            </a:r>
            <a:r>
              <a:rPr sz="1100" spc="-10" dirty="0">
                <a:solidFill>
                  <a:srgbClr val="0914A7"/>
                </a:solidFill>
                <a:latin typeface="Times New Roman"/>
                <a:cs typeface="Times New Roman"/>
              </a:rPr>
              <a:t>multiple-criteria</a:t>
            </a:r>
            <a:r>
              <a:rPr sz="1100" spc="-50" dirty="0">
                <a:solidFill>
                  <a:srgbClr val="0914A7"/>
                </a:solidFill>
                <a:latin typeface="Times New Roman"/>
                <a:cs typeface="Times New Roman"/>
              </a:rPr>
              <a:t> </a:t>
            </a:r>
            <a:r>
              <a:rPr sz="1100" dirty="0">
                <a:solidFill>
                  <a:srgbClr val="0914A7"/>
                </a:solidFill>
                <a:latin typeface="Times New Roman"/>
                <a:cs typeface="Times New Roman"/>
              </a:rPr>
              <a:t>decision</a:t>
            </a:r>
            <a:r>
              <a:rPr sz="1100" spc="-35" dirty="0">
                <a:solidFill>
                  <a:srgbClr val="0914A7"/>
                </a:solidFill>
                <a:latin typeface="Times New Roman"/>
                <a:cs typeface="Times New Roman"/>
              </a:rPr>
              <a:t> </a:t>
            </a:r>
            <a:r>
              <a:rPr sz="1100" spc="-5" dirty="0">
                <a:solidFill>
                  <a:srgbClr val="0914A7"/>
                </a:solidFill>
                <a:latin typeface="Times New Roman"/>
                <a:cs typeface="Times New Roman"/>
              </a:rPr>
              <a:t>analysis</a:t>
            </a:r>
            <a:r>
              <a:rPr sz="1100" spc="-10" dirty="0">
                <a:solidFill>
                  <a:srgbClr val="0914A7"/>
                </a:solidFill>
                <a:latin typeface="Times New Roman"/>
                <a:cs typeface="Times New Roman"/>
              </a:rPr>
              <a:t> </a:t>
            </a:r>
            <a:r>
              <a:rPr sz="1100" spc="-5" dirty="0">
                <a:solidFill>
                  <a:srgbClr val="0914A7"/>
                </a:solidFill>
                <a:latin typeface="Times New Roman"/>
                <a:cs typeface="Times New Roman"/>
              </a:rPr>
              <a:t>and</a:t>
            </a:r>
            <a:r>
              <a:rPr sz="1100" spc="-35" dirty="0">
                <a:solidFill>
                  <a:srgbClr val="0914A7"/>
                </a:solidFill>
                <a:latin typeface="Times New Roman"/>
                <a:cs typeface="Times New Roman"/>
              </a:rPr>
              <a:t> </a:t>
            </a:r>
            <a:r>
              <a:rPr sz="1100" spc="-5" dirty="0">
                <a:solidFill>
                  <a:srgbClr val="0914A7"/>
                </a:solidFill>
                <a:latin typeface="Times New Roman"/>
                <a:cs typeface="Times New Roman"/>
              </a:rPr>
              <a:t>humanities.</a:t>
            </a:r>
            <a:endParaRPr sz="1100" dirty="0">
              <a:solidFill>
                <a:srgbClr val="0914A7"/>
              </a:solidFill>
              <a:latin typeface="Times New Roman"/>
              <a:cs typeface="Times New Roman"/>
            </a:endParaRPr>
          </a:p>
        </p:txBody>
      </p:sp>
      <p:sp>
        <p:nvSpPr>
          <p:cNvPr id="8" name="object 9">
            <a:extLst>
              <a:ext uri="{FF2B5EF4-FFF2-40B4-BE49-F238E27FC236}">
                <a16:creationId xmlns:a16="http://schemas.microsoft.com/office/drawing/2014/main" id="{A1730957-5E19-8DBD-8A79-892C172F5405}"/>
              </a:ext>
            </a:extLst>
          </p:cNvPr>
          <p:cNvSpPr txBox="1"/>
          <p:nvPr/>
        </p:nvSpPr>
        <p:spPr>
          <a:xfrm>
            <a:off x="3038485" y="5205630"/>
            <a:ext cx="2406665"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Times New Roman"/>
                <a:cs typeface="Times New Roman"/>
              </a:rPr>
              <a:t>About</a:t>
            </a:r>
            <a:r>
              <a:rPr sz="1600" b="1" spc="-25" dirty="0">
                <a:latin typeface="Times New Roman"/>
                <a:cs typeface="Times New Roman"/>
              </a:rPr>
              <a:t> </a:t>
            </a:r>
            <a:r>
              <a:rPr sz="1600" b="1" spc="-10" dirty="0">
                <a:latin typeface="Times New Roman"/>
                <a:cs typeface="Times New Roman"/>
              </a:rPr>
              <a:t>Jamia</a:t>
            </a:r>
            <a:r>
              <a:rPr sz="1600" b="1" spc="-5" dirty="0">
                <a:latin typeface="Times New Roman"/>
                <a:cs typeface="Times New Roman"/>
              </a:rPr>
              <a:t> Millia Islamia</a:t>
            </a:r>
            <a:endParaRPr sz="1600" dirty="0">
              <a:latin typeface="Times New Roman"/>
              <a:cs typeface="Times New Roman"/>
            </a:endParaRPr>
          </a:p>
        </p:txBody>
      </p:sp>
      <p:sp>
        <p:nvSpPr>
          <p:cNvPr id="9" name="object 10">
            <a:extLst>
              <a:ext uri="{FF2B5EF4-FFF2-40B4-BE49-F238E27FC236}">
                <a16:creationId xmlns:a16="http://schemas.microsoft.com/office/drawing/2014/main" id="{A26E9A69-8BBE-28F9-62ED-7CEAF25FBACA}"/>
              </a:ext>
            </a:extLst>
          </p:cNvPr>
          <p:cNvSpPr txBox="1"/>
          <p:nvPr/>
        </p:nvSpPr>
        <p:spPr>
          <a:xfrm>
            <a:off x="2995358" y="5496524"/>
            <a:ext cx="5047605" cy="3952621"/>
          </a:xfrm>
          <a:prstGeom prst="rect">
            <a:avLst/>
          </a:prstGeom>
        </p:spPr>
        <p:txBody>
          <a:bodyPr vert="horz" wrap="square" lIns="0" tIns="13335" rIns="0" bIns="0" rtlCol="0">
            <a:spAutoFit/>
          </a:bodyPr>
          <a:lstStyle/>
          <a:p>
            <a:pPr marL="72000" marR="30480" algn="just">
              <a:lnSpc>
                <a:spcPct val="130000"/>
              </a:lnSpc>
            </a:pPr>
            <a:r>
              <a:rPr sz="1100" spc="-5" dirty="0">
                <a:solidFill>
                  <a:srgbClr val="0914A7"/>
                </a:solidFill>
                <a:latin typeface="Times New Roman"/>
                <a:cs typeface="Times New Roman"/>
              </a:rPr>
              <a:t>Jamia</a:t>
            </a:r>
            <a:r>
              <a:rPr sz="1100" dirty="0">
                <a:solidFill>
                  <a:srgbClr val="0914A7"/>
                </a:solidFill>
                <a:latin typeface="Times New Roman"/>
                <a:cs typeface="Times New Roman"/>
              </a:rPr>
              <a:t> </a:t>
            </a:r>
            <a:r>
              <a:rPr sz="1100" spc="-10" dirty="0">
                <a:solidFill>
                  <a:srgbClr val="0914A7"/>
                </a:solidFill>
                <a:latin typeface="Times New Roman"/>
                <a:cs typeface="Times New Roman"/>
              </a:rPr>
              <a:t>Millia</a:t>
            </a:r>
            <a:r>
              <a:rPr sz="1100" spc="-5" dirty="0">
                <a:solidFill>
                  <a:srgbClr val="0914A7"/>
                </a:solidFill>
                <a:latin typeface="Times New Roman"/>
                <a:cs typeface="Times New Roman"/>
              </a:rPr>
              <a:t> </a:t>
            </a:r>
            <a:r>
              <a:rPr sz="1100" spc="-10" dirty="0">
                <a:solidFill>
                  <a:srgbClr val="0914A7"/>
                </a:solidFill>
                <a:latin typeface="Times New Roman"/>
                <a:cs typeface="Times New Roman"/>
              </a:rPr>
              <a:t>Islamia</a:t>
            </a:r>
            <a:r>
              <a:rPr sz="1100" spc="-5" dirty="0">
                <a:solidFill>
                  <a:srgbClr val="0914A7"/>
                </a:solidFill>
                <a:latin typeface="Times New Roman"/>
                <a:cs typeface="Times New Roman"/>
              </a:rPr>
              <a:t> is</a:t>
            </a:r>
            <a:r>
              <a:rPr sz="1100" dirty="0">
                <a:solidFill>
                  <a:srgbClr val="0914A7"/>
                </a:solidFill>
                <a:latin typeface="Times New Roman"/>
                <a:cs typeface="Times New Roman"/>
              </a:rPr>
              <a:t> </a:t>
            </a:r>
            <a:r>
              <a:rPr sz="1100" spc="-5" dirty="0">
                <a:solidFill>
                  <a:srgbClr val="0914A7"/>
                </a:solidFill>
                <a:latin typeface="Times New Roman"/>
                <a:cs typeface="Times New Roman"/>
              </a:rPr>
              <a:t>one</a:t>
            </a:r>
            <a:r>
              <a:rPr sz="1100" dirty="0">
                <a:solidFill>
                  <a:srgbClr val="0914A7"/>
                </a:solidFill>
                <a:latin typeface="Times New Roman"/>
                <a:cs typeface="Times New Roman"/>
              </a:rPr>
              <a:t> of</a:t>
            </a:r>
            <a:r>
              <a:rPr sz="1100" spc="5" dirty="0">
                <a:solidFill>
                  <a:srgbClr val="0914A7"/>
                </a:solidFill>
                <a:latin typeface="Times New Roman"/>
                <a:cs typeface="Times New Roman"/>
              </a:rPr>
              <a:t> </a:t>
            </a:r>
            <a:r>
              <a:rPr sz="1100" spc="-5" dirty="0">
                <a:solidFill>
                  <a:srgbClr val="0914A7"/>
                </a:solidFill>
                <a:latin typeface="Times New Roman"/>
                <a:cs typeface="Times New Roman"/>
              </a:rPr>
              <a:t>reputed</a:t>
            </a:r>
            <a:r>
              <a:rPr sz="1100" dirty="0">
                <a:solidFill>
                  <a:srgbClr val="0914A7"/>
                </a:solidFill>
                <a:latin typeface="Times New Roman"/>
                <a:cs typeface="Times New Roman"/>
              </a:rPr>
              <a:t> </a:t>
            </a:r>
            <a:r>
              <a:rPr sz="1100" spc="-5" dirty="0">
                <a:solidFill>
                  <a:srgbClr val="0914A7"/>
                </a:solidFill>
                <a:latin typeface="Times New Roman"/>
                <a:cs typeface="Times New Roman"/>
              </a:rPr>
              <a:t>central</a:t>
            </a:r>
            <a:r>
              <a:rPr sz="1100" spc="250" dirty="0">
                <a:solidFill>
                  <a:srgbClr val="0914A7"/>
                </a:solidFill>
                <a:latin typeface="Times New Roman"/>
                <a:cs typeface="Times New Roman"/>
              </a:rPr>
              <a:t> </a:t>
            </a:r>
            <a:r>
              <a:rPr sz="1100" spc="-5" dirty="0">
                <a:solidFill>
                  <a:srgbClr val="0914A7"/>
                </a:solidFill>
                <a:latin typeface="Times New Roman"/>
                <a:cs typeface="Times New Roman"/>
              </a:rPr>
              <a:t>universities</a:t>
            </a:r>
            <a:r>
              <a:rPr sz="1100" spc="254" dirty="0">
                <a:solidFill>
                  <a:srgbClr val="0914A7"/>
                </a:solidFill>
                <a:latin typeface="Times New Roman"/>
                <a:cs typeface="Times New Roman"/>
              </a:rPr>
              <a:t> </a:t>
            </a:r>
            <a:r>
              <a:rPr sz="1100" dirty="0">
                <a:solidFill>
                  <a:srgbClr val="0914A7"/>
                </a:solidFill>
                <a:latin typeface="Times New Roman"/>
                <a:cs typeface="Times New Roman"/>
              </a:rPr>
              <a:t>of</a:t>
            </a:r>
            <a:r>
              <a:rPr sz="1100" spc="260" dirty="0">
                <a:solidFill>
                  <a:srgbClr val="0914A7"/>
                </a:solidFill>
                <a:latin typeface="Times New Roman"/>
                <a:cs typeface="Times New Roman"/>
              </a:rPr>
              <a:t> </a:t>
            </a:r>
            <a:r>
              <a:rPr sz="1100" spc="-10" dirty="0">
                <a:solidFill>
                  <a:srgbClr val="0914A7"/>
                </a:solidFill>
                <a:latin typeface="Times New Roman"/>
                <a:cs typeface="Times New Roman"/>
              </a:rPr>
              <a:t>the </a:t>
            </a:r>
            <a:r>
              <a:rPr sz="1100" spc="-5" dirty="0">
                <a:solidFill>
                  <a:srgbClr val="0914A7"/>
                </a:solidFill>
                <a:latin typeface="Times New Roman"/>
                <a:cs typeface="Times New Roman"/>
              </a:rPr>
              <a:t> country. </a:t>
            </a:r>
            <a:r>
              <a:rPr sz="1100" dirty="0">
                <a:solidFill>
                  <a:srgbClr val="0914A7"/>
                </a:solidFill>
                <a:latin typeface="Times New Roman"/>
                <a:cs typeface="Times New Roman"/>
              </a:rPr>
              <a:t>The </a:t>
            </a:r>
            <a:r>
              <a:rPr sz="1100" spc="-5" dirty="0">
                <a:solidFill>
                  <a:srgbClr val="0914A7"/>
                </a:solidFill>
                <a:latin typeface="Times New Roman"/>
                <a:cs typeface="Times New Roman"/>
              </a:rPr>
              <a:t>University, </a:t>
            </a:r>
            <a:r>
              <a:rPr sz="1100" dirty="0">
                <a:solidFill>
                  <a:srgbClr val="0914A7"/>
                </a:solidFill>
                <a:latin typeface="Times New Roman"/>
                <a:cs typeface="Times New Roman"/>
              </a:rPr>
              <a:t>born oﬀ </a:t>
            </a:r>
            <a:r>
              <a:rPr sz="1100" spc="-5" dirty="0">
                <a:solidFill>
                  <a:srgbClr val="0914A7"/>
                </a:solidFill>
                <a:latin typeface="Times New Roman"/>
                <a:cs typeface="Times New Roman"/>
              </a:rPr>
              <a:t>the Indian National Movement and </a:t>
            </a:r>
            <a:r>
              <a:rPr sz="1100" dirty="0">
                <a:solidFill>
                  <a:srgbClr val="0914A7"/>
                </a:solidFill>
                <a:latin typeface="Times New Roman"/>
                <a:cs typeface="Times New Roman"/>
              </a:rPr>
              <a:t> </a:t>
            </a:r>
            <a:r>
              <a:rPr sz="1100" spc="-5" dirty="0">
                <a:solidFill>
                  <a:srgbClr val="0914A7"/>
                </a:solidFill>
                <a:latin typeface="Times New Roman"/>
                <a:cs typeface="Times New Roman"/>
              </a:rPr>
              <a:t>patriotic</a:t>
            </a:r>
            <a:r>
              <a:rPr sz="1100" spc="65" dirty="0">
                <a:solidFill>
                  <a:srgbClr val="0914A7"/>
                </a:solidFill>
                <a:latin typeface="Times New Roman"/>
                <a:cs typeface="Times New Roman"/>
              </a:rPr>
              <a:t> </a:t>
            </a:r>
            <a:r>
              <a:rPr sz="1100" spc="-5" dirty="0">
                <a:solidFill>
                  <a:srgbClr val="0914A7"/>
                </a:solidFill>
                <a:latin typeface="Times New Roman"/>
                <a:cs typeface="Times New Roman"/>
              </a:rPr>
              <a:t>fervor,</a:t>
            </a:r>
            <a:r>
              <a:rPr sz="1100" spc="75" dirty="0">
                <a:solidFill>
                  <a:srgbClr val="0914A7"/>
                </a:solidFill>
                <a:latin typeface="Times New Roman"/>
                <a:cs typeface="Times New Roman"/>
              </a:rPr>
              <a:t> </a:t>
            </a:r>
            <a:r>
              <a:rPr sz="1100" spc="-5" dirty="0">
                <a:solidFill>
                  <a:srgbClr val="0914A7"/>
                </a:solidFill>
                <a:latin typeface="Times New Roman"/>
                <a:cs typeface="Times New Roman"/>
              </a:rPr>
              <a:t>was</a:t>
            </a:r>
            <a:r>
              <a:rPr sz="1100" spc="75" dirty="0">
                <a:solidFill>
                  <a:srgbClr val="0914A7"/>
                </a:solidFill>
                <a:latin typeface="Times New Roman"/>
                <a:cs typeface="Times New Roman"/>
              </a:rPr>
              <a:t> </a:t>
            </a:r>
            <a:r>
              <a:rPr sz="1100" spc="-5" dirty="0">
                <a:solidFill>
                  <a:srgbClr val="0914A7"/>
                </a:solidFill>
                <a:latin typeface="Times New Roman"/>
                <a:cs typeface="Times New Roman"/>
              </a:rPr>
              <a:t>founded</a:t>
            </a:r>
            <a:r>
              <a:rPr sz="1100" spc="75" dirty="0">
                <a:solidFill>
                  <a:srgbClr val="0914A7"/>
                </a:solidFill>
                <a:latin typeface="Times New Roman"/>
                <a:cs typeface="Times New Roman"/>
              </a:rPr>
              <a:t> </a:t>
            </a:r>
            <a:r>
              <a:rPr sz="1100" spc="-5" dirty="0">
                <a:solidFill>
                  <a:srgbClr val="0914A7"/>
                </a:solidFill>
                <a:latin typeface="Times New Roman"/>
                <a:cs typeface="Times New Roman"/>
              </a:rPr>
              <a:t>in</a:t>
            </a:r>
            <a:r>
              <a:rPr sz="1100" spc="80" dirty="0">
                <a:solidFill>
                  <a:srgbClr val="0914A7"/>
                </a:solidFill>
                <a:latin typeface="Times New Roman"/>
                <a:cs typeface="Times New Roman"/>
              </a:rPr>
              <a:t> </a:t>
            </a:r>
            <a:r>
              <a:rPr sz="1100" spc="-5" dirty="0">
                <a:solidFill>
                  <a:srgbClr val="0914A7"/>
                </a:solidFill>
                <a:latin typeface="Times New Roman"/>
                <a:cs typeface="Times New Roman"/>
              </a:rPr>
              <a:t>response</a:t>
            </a:r>
            <a:r>
              <a:rPr sz="1100" spc="75" dirty="0">
                <a:solidFill>
                  <a:srgbClr val="0914A7"/>
                </a:solidFill>
                <a:latin typeface="Times New Roman"/>
                <a:cs typeface="Times New Roman"/>
              </a:rPr>
              <a:t> </a:t>
            </a:r>
            <a:r>
              <a:rPr sz="1100" spc="-5" dirty="0">
                <a:solidFill>
                  <a:srgbClr val="0914A7"/>
                </a:solidFill>
                <a:latin typeface="Times New Roman"/>
                <a:cs typeface="Times New Roman"/>
              </a:rPr>
              <a:t>to</a:t>
            </a:r>
            <a:r>
              <a:rPr sz="1100" spc="70" dirty="0">
                <a:solidFill>
                  <a:srgbClr val="0914A7"/>
                </a:solidFill>
                <a:latin typeface="Times New Roman"/>
                <a:cs typeface="Times New Roman"/>
              </a:rPr>
              <a:t> </a:t>
            </a:r>
            <a:r>
              <a:rPr sz="1100" dirty="0">
                <a:solidFill>
                  <a:srgbClr val="0914A7"/>
                </a:solidFill>
                <a:latin typeface="Times New Roman"/>
                <a:cs typeface="Times New Roman"/>
              </a:rPr>
              <a:t>a</a:t>
            </a:r>
            <a:r>
              <a:rPr sz="1100" spc="65" dirty="0">
                <a:solidFill>
                  <a:srgbClr val="0914A7"/>
                </a:solidFill>
                <a:latin typeface="Times New Roman"/>
                <a:cs typeface="Times New Roman"/>
              </a:rPr>
              <a:t> </a:t>
            </a:r>
            <a:r>
              <a:rPr sz="1100" spc="-5" dirty="0">
                <a:solidFill>
                  <a:srgbClr val="0914A7"/>
                </a:solidFill>
                <a:latin typeface="Times New Roman"/>
                <a:cs typeface="Times New Roman"/>
              </a:rPr>
              <a:t>call</a:t>
            </a:r>
            <a:r>
              <a:rPr sz="1100" spc="65" dirty="0">
                <a:solidFill>
                  <a:srgbClr val="0914A7"/>
                </a:solidFill>
                <a:latin typeface="Times New Roman"/>
                <a:cs typeface="Times New Roman"/>
              </a:rPr>
              <a:t> </a:t>
            </a:r>
            <a:r>
              <a:rPr sz="1100" dirty="0">
                <a:solidFill>
                  <a:srgbClr val="0914A7"/>
                </a:solidFill>
                <a:latin typeface="Times New Roman"/>
                <a:cs typeface="Times New Roman"/>
              </a:rPr>
              <a:t>by</a:t>
            </a:r>
            <a:r>
              <a:rPr sz="1100" spc="50" dirty="0">
                <a:solidFill>
                  <a:srgbClr val="0914A7"/>
                </a:solidFill>
                <a:latin typeface="Times New Roman"/>
                <a:cs typeface="Times New Roman"/>
              </a:rPr>
              <a:t> </a:t>
            </a:r>
            <a:r>
              <a:rPr sz="1100" spc="-5" dirty="0">
                <a:solidFill>
                  <a:srgbClr val="0914A7"/>
                </a:solidFill>
                <a:latin typeface="Times New Roman"/>
                <a:cs typeface="Times New Roman"/>
              </a:rPr>
              <a:t>Mahatma</a:t>
            </a:r>
            <a:r>
              <a:rPr sz="1100" spc="65" dirty="0">
                <a:solidFill>
                  <a:srgbClr val="0914A7"/>
                </a:solidFill>
                <a:latin typeface="Times New Roman"/>
                <a:cs typeface="Times New Roman"/>
              </a:rPr>
              <a:t> </a:t>
            </a:r>
            <a:r>
              <a:rPr sz="1100" dirty="0">
                <a:solidFill>
                  <a:srgbClr val="0914A7"/>
                </a:solidFill>
                <a:latin typeface="Times New Roman"/>
                <a:cs typeface="Times New Roman"/>
              </a:rPr>
              <a:t>Gandhi </a:t>
            </a:r>
            <a:r>
              <a:rPr sz="1100" spc="-250" dirty="0">
                <a:solidFill>
                  <a:srgbClr val="0914A7"/>
                </a:solidFill>
                <a:latin typeface="Times New Roman"/>
                <a:cs typeface="Times New Roman"/>
              </a:rPr>
              <a:t> </a:t>
            </a:r>
            <a:r>
              <a:rPr sz="1100" spc="-5" dirty="0">
                <a:solidFill>
                  <a:srgbClr val="0914A7"/>
                </a:solidFill>
                <a:latin typeface="Times New Roman"/>
                <a:cs typeface="Times New Roman"/>
              </a:rPr>
              <a:t>in</a:t>
            </a:r>
            <a:r>
              <a:rPr sz="1100" dirty="0">
                <a:solidFill>
                  <a:srgbClr val="0914A7"/>
                </a:solidFill>
                <a:latin typeface="Times New Roman"/>
                <a:cs typeface="Times New Roman"/>
              </a:rPr>
              <a:t> 1920</a:t>
            </a:r>
            <a:r>
              <a:rPr sz="1100" spc="5" dirty="0">
                <a:solidFill>
                  <a:srgbClr val="0914A7"/>
                </a:solidFill>
                <a:latin typeface="Times New Roman"/>
                <a:cs typeface="Times New Roman"/>
              </a:rPr>
              <a:t> </a:t>
            </a:r>
            <a:r>
              <a:rPr sz="1100" spc="-5" dirty="0">
                <a:solidFill>
                  <a:srgbClr val="0914A7"/>
                </a:solidFill>
                <a:latin typeface="Times New Roman"/>
                <a:cs typeface="Times New Roman"/>
              </a:rPr>
              <a:t>to</a:t>
            </a:r>
            <a:r>
              <a:rPr sz="1100" dirty="0">
                <a:solidFill>
                  <a:srgbClr val="0914A7"/>
                </a:solidFill>
                <a:latin typeface="Times New Roman"/>
                <a:cs typeface="Times New Roman"/>
              </a:rPr>
              <a:t> </a:t>
            </a:r>
            <a:r>
              <a:rPr sz="1100" spc="-5" dirty="0">
                <a:solidFill>
                  <a:srgbClr val="0914A7"/>
                </a:solidFill>
                <a:latin typeface="Times New Roman"/>
                <a:cs typeface="Times New Roman"/>
              </a:rPr>
              <a:t>boycott</a:t>
            </a:r>
            <a:r>
              <a:rPr sz="1100" dirty="0">
                <a:solidFill>
                  <a:srgbClr val="0914A7"/>
                </a:solidFill>
                <a:latin typeface="Times New Roman"/>
                <a:cs typeface="Times New Roman"/>
              </a:rPr>
              <a:t> </a:t>
            </a:r>
            <a:r>
              <a:rPr sz="1100" spc="-5" dirty="0">
                <a:solidFill>
                  <a:srgbClr val="0914A7"/>
                </a:solidFill>
                <a:latin typeface="Times New Roman"/>
                <a:cs typeface="Times New Roman"/>
              </a:rPr>
              <a:t>the</a:t>
            </a:r>
            <a:r>
              <a:rPr sz="1100" dirty="0">
                <a:solidFill>
                  <a:srgbClr val="0914A7"/>
                </a:solidFill>
                <a:latin typeface="Times New Roman"/>
                <a:cs typeface="Times New Roman"/>
              </a:rPr>
              <a:t> </a:t>
            </a:r>
            <a:r>
              <a:rPr sz="1100" spc="-5" dirty="0">
                <a:solidFill>
                  <a:srgbClr val="0914A7"/>
                </a:solidFill>
                <a:latin typeface="Times New Roman"/>
                <a:cs typeface="Times New Roman"/>
              </a:rPr>
              <a:t>Government-supported</a:t>
            </a:r>
            <a:r>
              <a:rPr sz="1100" dirty="0">
                <a:solidFill>
                  <a:srgbClr val="0914A7"/>
                </a:solidFill>
                <a:latin typeface="Times New Roman"/>
                <a:cs typeface="Times New Roman"/>
              </a:rPr>
              <a:t> </a:t>
            </a:r>
            <a:r>
              <a:rPr sz="1100" spc="-5" dirty="0">
                <a:solidFill>
                  <a:srgbClr val="0914A7"/>
                </a:solidFill>
                <a:latin typeface="Times New Roman"/>
                <a:cs typeface="Times New Roman"/>
              </a:rPr>
              <a:t>institutions.</a:t>
            </a:r>
            <a:r>
              <a:rPr sz="1100" spc="250" dirty="0">
                <a:solidFill>
                  <a:srgbClr val="0914A7"/>
                </a:solidFill>
                <a:latin typeface="Times New Roman"/>
                <a:cs typeface="Times New Roman"/>
              </a:rPr>
              <a:t> </a:t>
            </a:r>
            <a:r>
              <a:rPr sz="1100" spc="-10" dirty="0">
                <a:solidFill>
                  <a:srgbClr val="0914A7"/>
                </a:solidFill>
                <a:latin typeface="Times New Roman"/>
                <a:cs typeface="Times New Roman"/>
              </a:rPr>
              <a:t>It</a:t>
            </a:r>
            <a:r>
              <a:rPr sz="1100" spc="245" dirty="0">
                <a:solidFill>
                  <a:srgbClr val="0914A7"/>
                </a:solidFill>
                <a:latin typeface="Times New Roman"/>
                <a:cs typeface="Times New Roman"/>
              </a:rPr>
              <a:t> </a:t>
            </a:r>
            <a:r>
              <a:rPr sz="1100" dirty="0">
                <a:solidFill>
                  <a:srgbClr val="0914A7"/>
                </a:solidFill>
                <a:latin typeface="Times New Roman"/>
                <a:cs typeface="Times New Roman"/>
              </a:rPr>
              <a:t>has </a:t>
            </a:r>
            <a:r>
              <a:rPr sz="1100" spc="5" dirty="0">
                <a:solidFill>
                  <a:srgbClr val="0914A7"/>
                </a:solidFill>
                <a:latin typeface="Times New Roman"/>
                <a:cs typeface="Times New Roman"/>
              </a:rPr>
              <a:t> </a:t>
            </a:r>
            <a:r>
              <a:rPr sz="1100" spc="-5" dirty="0">
                <a:solidFill>
                  <a:srgbClr val="0914A7"/>
                </a:solidFill>
                <a:latin typeface="Times New Roman"/>
                <a:cs typeface="Times New Roman"/>
              </a:rPr>
              <a:t>become </a:t>
            </a:r>
            <a:r>
              <a:rPr sz="1100" dirty="0">
                <a:solidFill>
                  <a:srgbClr val="0914A7"/>
                </a:solidFill>
                <a:latin typeface="Times New Roman"/>
                <a:cs typeface="Times New Roman"/>
              </a:rPr>
              <a:t>an </a:t>
            </a:r>
            <a:r>
              <a:rPr sz="1100" spc="-5" dirty="0">
                <a:solidFill>
                  <a:srgbClr val="0914A7"/>
                </a:solidFill>
                <a:latin typeface="Times New Roman"/>
                <a:cs typeface="Times New Roman"/>
              </a:rPr>
              <a:t>ensemble </a:t>
            </a:r>
            <a:r>
              <a:rPr sz="1100" dirty="0">
                <a:solidFill>
                  <a:srgbClr val="0914A7"/>
                </a:solidFill>
                <a:latin typeface="Times New Roman"/>
                <a:cs typeface="Times New Roman"/>
              </a:rPr>
              <a:t>of a </a:t>
            </a:r>
            <a:r>
              <a:rPr sz="1100" spc="-10" dirty="0">
                <a:solidFill>
                  <a:srgbClr val="0914A7"/>
                </a:solidFill>
                <a:latin typeface="Times New Roman"/>
                <a:cs typeface="Times New Roman"/>
              </a:rPr>
              <a:t>multi-layered</a:t>
            </a:r>
            <a:r>
              <a:rPr sz="1100" spc="240" dirty="0">
                <a:solidFill>
                  <a:srgbClr val="0914A7"/>
                </a:solidFill>
                <a:latin typeface="Times New Roman"/>
                <a:cs typeface="Times New Roman"/>
              </a:rPr>
              <a:t> </a:t>
            </a:r>
            <a:r>
              <a:rPr sz="1100" spc="-5" dirty="0">
                <a:solidFill>
                  <a:srgbClr val="0914A7"/>
                </a:solidFill>
                <a:latin typeface="Times New Roman"/>
                <a:cs typeface="Times New Roman"/>
              </a:rPr>
              <a:t>educational system that covers </a:t>
            </a:r>
            <a:r>
              <a:rPr sz="1100" dirty="0">
                <a:solidFill>
                  <a:srgbClr val="0914A7"/>
                </a:solidFill>
                <a:latin typeface="Times New Roman"/>
                <a:cs typeface="Times New Roman"/>
              </a:rPr>
              <a:t> </a:t>
            </a:r>
            <a:r>
              <a:rPr sz="1100" spc="-5" dirty="0">
                <a:solidFill>
                  <a:srgbClr val="0914A7"/>
                </a:solidFill>
                <a:latin typeface="Times New Roman"/>
                <a:cs typeface="Times New Roman"/>
              </a:rPr>
              <a:t>all aspects </a:t>
            </a:r>
            <a:r>
              <a:rPr sz="1100" dirty="0">
                <a:solidFill>
                  <a:srgbClr val="0914A7"/>
                </a:solidFill>
                <a:latin typeface="Times New Roman"/>
                <a:cs typeface="Times New Roman"/>
              </a:rPr>
              <a:t>of schooling, </a:t>
            </a:r>
            <a:r>
              <a:rPr sz="1100" spc="-5" dirty="0">
                <a:solidFill>
                  <a:srgbClr val="0914A7"/>
                </a:solidFill>
                <a:latin typeface="Times New Roman"/>
                <a:cs typeface="Times New Roman"/>
              </a:rPr>
              <a:t>under-graduate, post-graduate, M.Phil./ </a:t>
            </a:r>
            <a:r>
              <a:rPr sz="1100" dirty="0">
                <a:solidFill>
                  <a:srgbClr val="0914A7"/>
                </a:solidFill>
                <a:latin typeface="Times New Roman"/>
                <a:cs typeface="Times New Roman"/>
              </a:rPr>
              <a:t>Ph.D., </a:t>
            </a:r>
            <a:r>
              <a:rPr sz="1100" spc="5" dirty="0">
                <a:solidFill>
                  <a:srgbClr val="0914A7"/>
                </a:solidFill>
                <a:latin typeface="Times New Roman"/>
                <a:cs typeface="Times New Roman"/>
              </a:rPr>
              <a:t> </a:t>
            </a:r>
            <a:r>
              <a:rPr sz="1100" spc="-5" dirty="0">
                <a:solidFill>
                  <a:srgbClr val="0914A7"/>
                </a:solidFill>
                <a:latin typeface="Times New Roman"/>
                <a:cs typeface="Times New Roman"/>
              </a:rPr>
              <a:t>and post-doctoral education. With </a:t>
            </a:r>
            <a:r>
              <a:rPr sz="1100" dirty="0">
                <a:solidFill>
                  <a:srgbClr val="0914A7"/>
                </a:solidFill>
                <a:latin typeface="Times New Roman"/>
                <a:cs typeface="Times New Roman"/>
              </a:rPr>
              <a:t>9 </a:t>
            </a:r>
            <a:r>
              <a:rPr sz="1100" spc="-5" dirty="0">
                <a:solidFill>
                  <a:srgbClr val="0914A7"/>
                </a:solidFill>
                <a:latin typeface="Times New Roman"/>
                <a:cs typeface="Times New Roman"/>
              </a:rPr>
              <a:t>faculties </a:t>
            </a:r>
            <a:r>
              <a:rPr sz="1100" dirty="0">
                <a:solidFill>
                  <a:srgbClr val="0914A7"/>
                </a:solidFill>
                <a:latin typeface="Times New Roman"/>
                <a:cs typeface="Times New Roman"/>
              </a:rPr>
              <a:t>of </a:t>
            </a:r>
            <a:r>
              <a:rPr sz="1100" spc="-5" dirty="0">
                <a:solidFill>
                  <a:srgbClr val="0914A7"/>
                </a:solidFill>
                <a:latin typeface="Times New Roman"/>
                <a:cs typeface="Times New Roman"/>
              </a:rPr>
              <a:t>learning, </a:t>
            </a:r>
            <a:r>
              <a:rPr sz="1100" dirty="0">
                <a:solidFill>
                  <a:srgbClr val="0914A7"/>
                </a:solidFill>
                <a:latin typeface="Times New Roman"/>
                <a:cs typeface="Times New Roman"/>
              </a:rPr>
              <a:t>38 </a:t>
            </a:r>
            <a:r>
              <a:rPr sz="1100" spc="-5" dirty="0">
                <a:solidFill>
                  <a:srgbClr val="0914A7"/>
                </a:solidFill>
                <a:latin typeface="Times New Roman"/>
                <a:cs typeface="Times New Roman"/>
              </a:rPr>
              <a:t>teaching, </a:t>
            </a:r>
            <a:r>
              <a:rPr sz="1100" dirty="0">
                <a:solidFill>
                  <a:srgbClr val="0914A7"/>
                </a:solidFill>
                <a:latin typeface="Times New Roman"/>
                <a:cs typeface="Times New Roman"/>
              </a:rPr>
              <a:t> </a:t>
            </a:r>
            <a:r>
              <a:rPr sz="1100" spc="-5" dirty="0">
                <a:solidFill>
                  <a:srgbClr val="0914A7"/>
                </a:solidFill>
                <a:latin typeface="Times New Roman"/>
                <a:cs typeface="Times New Roman"/>
              </a:rPr>
              <a:t>and research departments, </a:t>
            </a:r>
            <a:r>
              <a:rPr sz="1100" spc="-10" dirty="0">
                <a:solidFill>
                  <a:srgbClr val="0914A7"/>
                </a:solidFill>
                <a:latin typeface="Times New Roman"/>
                <a:cs typeface="Times New Roman"/>
              </a:rPr>
              <a:t>and </a:t>
            </a:r>
            <a:r>
              <a:rPr sz="1100" spc="-5" dirty="0">
                <a:solidFill>
                  <a:srgbClr val="0914A7"/>
                </a:solidFill>
                <a:latin typeface="Times New Roman"/>
                <a:cs typeface="Times New Roman"/>
              </a:rPr>
              <a:t>over </a:t>
            </a:r>
            <a:r>
              <a:rPr sz="1100" dirty="0">
                <a:solidFill>
                  <a:srgbClr val="0914A7"/>
                </a:solidFill>
                <a:latin typeface="Times New Roman"/>
                <a:cs typeface="Times New Roman"/>
              </a:rPr>
              <a:t>27 </a:t>
            </a:r>
            <a:r>
              <a:rPr sz="1100" spc="-5" dirty="0">
                <a:solidFill>
                  <a:srgbClr val="0914A7"/>
                </a:solidFill>
                <a:latin typeface="Times New Roman"/>
                <a:cs typeface="Times New Roman"/>
              </a:rPr>
              <a:t>centers </a:t>
            </a:r>
            <a:r>
              <a:rPr sz="1100" dirty="0">
                <a:solidFill>
                  <a:srgbClr val="0914A7"/>
                </a:solidFill>
                <a:latin typeface="Times New Roman"/>
                <a:cs typeface="Times New Roman"/>
              </a:rPr>
              <a:t>of </a:t>
            </a:r>
            <a:r>
              <a:rPr sz="1100" spc="-5" dirty="0">
                <a:solidFill>
                  <a:srgbClr val="0914A7"/>
                </a:solidFill>
                <a:latin typeface="Times New Roman"/>
                <a:cs typeface="Times New Roman"/>
              </a:rPr>
              <a:t>learning and research, </a:t>
            </a:r>
            <a:r>
              <a:rPr sz="1100" dirty="0">
                <a:solidFill>
                  <a:srgbClr val="0914A7"/>
                </a:solidFill>
                <a:latin typeface="Times New Roman"/>
                <a:cs typeface="Times New Roman"/>
              </a:rPr>
              <a:t> </a:t>
            </a:r>
            <a:r>
              <a:rPr sz="1100" spc="-5" dirty="0">
                <a:solidFill>
                  <a:srgbClr val="0914A7"/>
                </a:solidFill>
                <a:latin typeface="Times New Roman"/>
                <a:cs typeface="Times New Roman"/>
              </a:rPr>
              <a:t>the</a:t>
            </a:r>
            <a:r>
              <a:rPr sz="1100" dirty="0">
                <a:solidFill>
                  <a:srgbClr val="0914A7"/>
                </a:solidFill>
                <a:latin typeface="Times New Roman"/>
                <a:cs typeface="Times New Roman"/>
              </a:rPr>
              <a:t> </a:t>
            </a:r>
            <a:r>
              <a:rPr sz="1100" spc="-5" dirty="0">
                <a:solidFill>
                  <a:srgbClr val="0914A7"/>
                </a:solidFill>
                <a:latin typeface="Times New Roman"/>
                <a:cs typeface="Times New Roman"/>
              </a:rPr>
              <a:t>university</a:t>
            </a:r>
            <a:r>
              <a:rPr sz="1100" dirty="0">
                <a:solidFill>
                  <a:srgbClr val="0914A7"/>
                </a:solidFill>
                <a:latin typeface="Times New Roman"/>
                <a:cs typeface="Times New Roman"/>
              </a:rPr>
              <a:t> </a:t>
            </a:r>
            <a:r>
              <a:rPr sz="1100" spc="-5" dirty="0">
                <a:solidFill>
                  <a:srgbClr val="0914A7"/>
                </a:solidFill>
                <a:latin typeface="Times New Roman"/>
                <a:cs typeface="Times New Roman"/>
              </a:rPr>
              <a:t>attracts</a:t>
            </a:r>
            <a:r>
              <a:rPr sz="1100" dirty="0">
                <a:solidFill>
                  <a:srgbClr val="0914A7"/>
                </a:solidFill>
                <a:latin typeface="Times New Roman"/>
                <a:cs typeface="Times New Roman"/>
              </a:rPr>
              <a:t> </a:t>
            </a:r>
            <a:r>
              <a:rPr sz="1100" spc="-5" dirty="0">
                <a:solidFill>
                  <a:srgbClr val="0914A7"/>
                </a:solidFill>
                <a:latin typeface="Times New Roman"/>
                <a:cs typeface="Times New Roman"/>
              </a:rPr>
              <a:t>the</a:t>
            </a:r>
            <a:r>
              <a:rPr sz="1100" dirty="0">
                <a:solidFill>
                  <a:srgbClr val="0914A7"/>
                </a:solidFill>
                <a:latin typeface="Times New Roman"/>
                <a:cs typeface="Times New Roman"/>
              </a:rPr>
              <a:t> </a:t>
            </a:r>
            <a:r>
              <a:rPr sz="1100" spc="-5" dirty="0">
                <a:solidFill>
                  <a:srgbClr val="0914A7"/>
                </a:solidFill>
                <a:latin typeface="Times New Roman"/>
                <a:cs typeface="Times New Roman"/>
              </a:rPr>
              <a:t>brightest</a:t>
            </a:r>
            <a:r>
              <a:rPr sz="1100" dirty="0">
                <a:solidFill>
                  <a:srgbClr val="0914A7"/>
                </a:solidFill>
                <a:latin typeface="Times New Roman"/>
                <a:cs typeface="Times New Roman"/>
              </a:rPr>
              <a:t> </a:t>
            </a:r>
            <a:r>
              <a:rPr sz="1100" spc="-5" dirty="0">
                <a:solidFill>
                  <a:srgbClr val="0914A7"/>
                </a:solidFill>
                <a:latin typeface="Times New Roman"/>
                <a:cs typeface="Times New Roman"/>
              </a:rPr>
              <a:t>young</a:t>
            </a:r>
            <a:r>
              <a:rPr sz="1100" dirty="0">
                <a:solidFill>
                  <a:srgbClr val="0914A7"/>
                </a:solidFill>
                <a:latin typeface="Times New Roman"/>
                <a:cs typeface="Times New Roman"/>
              </a:rPr>
              <a:t> </a:t>
            </a:r>
            <a:r>
              <a:rPr sz="1100" spc="-5" dirty="0">
                <a:solidFill>
                  <a:srgbClr val="0914A7"/>
                </a:solidFill>
                <a:latin typeface="Times New Roman"/>
                <a:cs typeface="Times New Roman"/>
              </a:rPr>
              <a:t>minds</a:t>
            </a:r>
            <a:r>
              <a:rPr sz="1100" dirty="0">
                <a:solidFill>
                  <a:srgbClr val="0914A7"/>
                </a:solidFill>
                <a:latin typeface="Times New Roman"/>
                <a:cs typeface="Times New Roman"/>
              </a:rPr>
              <a:t> </a:t>
            </a:r>
            <a:r>
              <a:rPr sz="1100" spc="-5" dirty="0">
                <a:solidFill>
                  <a:srgbClr val="0914A7"/>
                </a:solidFill>
                <a:latin typeface="Times New Roman"/>
                <a:cs typeface="Times New Roman"/>
              </a:rPr>
              <a:t>from</a:t>
            </a:r>
            <a:r>
              <a:rPr sz="1100" dirty="0">
                <a:solidFill>
                  <a:srgbClr val="0914A7"/>
                </a:solidFill>
                <a:latin typeface="Times New Roman"/>
                <a:cs typeface="Times New Roman"/>
              </a:rPr>
              <a:t> </a:t>
            </a:r>
            <a:r>
              <a:rPr sz="1100" spc="-5" dirty="0">
                <a:solidFill>
                  <a:srgbClr val="0914A7"/>
                </a:solidFill>
                <a:latin typeface="Times New Roman"/>
                <a:cs typeface="Times New Roman"/>
              </a:rPr>
              <a:t>all</a:t>
            </a:r>
            <a:r>
              <a:rPr sz="1100" dirty="0">
                <a:solidFill>
                  <a:srgbClr val="0914A7"/>
                </a:solidFill>
                <a:latin typeface="Times New Roman"/>
                <a:cs typeface="Times New Roman"/>
              </a:rPr>
              <a:t> </a:t>
            </a:r>
            <a:r>
              <a:rPr sz="1100" spc="-5" dirty="0">
                <a:solidFill>
                  <a:srgbClr val="0914A7"/>
                </a:solidFill>
                <a:latin typeface="Times New Roman"/>
                <a:cs typeface="Times New Roman"/>
              </a:rPr>
              <a:t>over</a:t>
            </a:r>
            <a:r>
              <a:rPr sz="1100" dirty="0">
                <a:solidFill>
                  <a:srgbClr val="0914A7"/>
                </a:solidFill>
                <a:latin typeface="Times New Roman"/>
                <a:cs typeface="Times New Roman"/>
              </a:rPr>
              <a:t> </a:t>
            </a:r>
            <a:r>
              <a:rPr sz="1100" spc="-10" dirty="0">
                <a:solidFill>
                  <a:srgbClr val="0914A7"/>
                </a:solidFill>
                <a:latin typeface="Times New Roman"/>
                <a:cs typeface="Times New Roman"/>
              </a:rPr>
              <a:t>the </a:t>
            </a:r>
            <a:r>
              <a:rPr sz="1100" spc="-5" dirty="0">
                <a:solidFill>
                  <a:srgbClr val="0914A7"/>
                </a:solidFill>
                <a:latin typeface="Times New Roman"/>
                <a:cs typeface="Times New Roman"/>
              </a:rPr>
              <a:t> country.</a:t>
            </a:r>
            <a:r>
              <a:rPr sz="1100" dirty="0">
                <a:solidFill>
                  <a:srgbClr val="0914A7"/>
                </a:solidFill>
                <a:latin typeface="Times New Roman"/>
                <a:cs typeface="Times New Roman"/>
              </a:rPr>
              <a:t> </a:t>
            </a:r>
            <a:r>
              <a:rPr sz="1100" spc="-10" dirty="0">
                <a:solidFill>
                  <a:srgbClr val="0914A7"/>
                </a:solidFill>
                <a:latin typeface="Times New Roman"/>
                <a:cs typeface="Times New Roman"/>
              </a:rPr>
              <a:t>In</a:t>
            </a:r>
            <a:r>
              <a:rPr sz="1100" spc="-5" dirty="0">
                <a:solidFill>
                  <a:srgbClr val="0914A7"/>
                </a:solidFill>
                <a:latin typeface="Times New Roman"/>
                <a:cs typeface="Times New Roman"/>
              </a:rPr>
              <a:t> </a:t>
            </a:r>
            <a:r>
              <a:rPr sz="1100" dirty="0">
                <a:solidFill>
                  <a:srgbClr val="0914A7"/>
                </a:solidFill>
                <a:latin typeface="Times New Roman"/>
                <a:cs typeface="Times New Roman"/>
              </a:rPr>
              <a:t>recent</a:t>
            </a:r>
            <a:r>
              <a:rPr sz="1100" spc="5" dirty="0">
                <a:solidFill>
                  <a:srgbClr val="0914A7"/>
                </a:solidFill>
                <a:latin typeface="Times New Roman"/>
                <a:cs typeface="Times New Roman"/>
              </a:rPr>
              <a:t> </a:t>
            </a:r>
            <a:r>
              <a:rPr sz="1100" spc="-5" dirty="0">
                <a:solidFill>
                  <a:srgbClr val="0914A7"/>
                </a:solidFill>
                <a:latin typeface="Times New Roman"/>
                <a:cs typeface="Times New Roman"/>
              </a:rPr>
              <a:t>years</a:t>
            </a:r>
            <a:r>
              <a:rPr sz="1100" dirty="0">
                <a:solidFill>
                  <a:srgbClr val="0914A7"/>
                </a:solidFill>
                <a:latin typeface="Times New Roman"/>
                <a:cs typeface="Times New Roman"/>
              </a:rPr>
              <a:t> </a:t>
            </a:r>
            <a:r>
              <a:rPr sz="1100" spc="-5" dirty="0">
                <a:solidFill>
                  <a:srgbClr val="0914A7"/>
                </a:solidFill>
                <a:latin typeface="Times New Roman"/>
                <a:cs typeface="Times New Roman"/>
              </a:rPr>
              <a:t>Jamia</a:t>
            </a:r>
            <a:r>
              <a:rPr sz="1100" dirty="0">
                <a:solidFill>
                  <a:srgbClr val="0914A7"/>
                </a:solidFill>
                <a:latin typeface="Times New Roman"/>
                <a:cs typeface="Times New Roman"/>
              </a:rPr>
              <a:t> has</a:t>
            </a:r>
            <a:r>
              <a:rPr sz="1100" spc="5" dirty="0">
                <a:solidFill>
                  <a:srgbClr val="0914A7"/>
                </a:solidFill>
                <a:latin typeface="Times New Roman"/>
                <a:cs typeface="Times New Roman"/>
              </a:rPr>
              <a:t> </a:t>
            </a:r>
            <a:r>
              <a:rPr sz="1100" spc="-5" dirty="0">
                <a:solidFill>
                  <a:srgbClr val="0914A7"/>
                </a:solidFill>
                <a:latin typeface="Times New Roman"/>
                <a:cs typeface="Times New Roman"/>
              </a:rPr>
              <a:t>made</a:t>
            </a:r>
            <a:r>
              <a:rPr sz="1100" dirty="0">
                <a:solidFill>
                  <a:srgbClr val="0914A7"/>
                </a:solidFill>
                <a:latin typeface="Times New Roman"/>
                <a:cs typeface="Times New Roman"/>
              </a:rPr>
              <a:t> </a:t>
            </a:r>
            <a:r>
              <a:rPr sz="1100" spc="-5" dirty="0">
                <a:solidFill>
                  <a:srgbClr val="0914A7"/>
                </a:solidFill>
                <a:latin typeface="Times New Roman"/>
                <a:cs typeface="Times New Roman"/>
              </a:rPr>
              <a:t>significant</a:t>
            </a:r>
            <a:r>
              <a:rPr sz="1100" dirty="0">
                <a:solidFill>
                  <a:srgbClr val="0914A7"/>
                </a:solidFill>
                <a:latin typeface="Times New Roman"/>
                <a:cs typeface="Times New Roman"/>
              </a:rPr>
              <a:t> </a:t>
            </a:r>
            <a:r>
              <a:rPr sz="1100" spc="-5" dirty="0">
                <a:solidFill>
                  <a:srgbClr val="0914A7"/>
                </a:solidFill>
                <a:latin typeface="Times New Roman"/>
                <a:cs typeface="Times New Roman"/>
              </a:rPr>
              <a:t>strides.</a:t>
            </a:r>
            <a:r>
              <a:rPr sz="1100" spc="250" dirty="0">
                <a:solidFill>
                  <a:srgbClr val="0914A7"/>
                </a:solidFill>
                <a:latin typeface="Times New Roman"/>
                <a:cs typeface="Times New Roman"/>
              </a:rPr>
              <a:t> </a:t>
            </a:r>
            <a:r>
              <a:rPr sz="1100" spc="-10" dirty="0">
                <a:solidFill>
                  <a:srgbClr val="0914A7"/>
                </a:solidFill>
                <a:latin typeface="Times New Roman"/>
                <a:cs typeface="Times New Roman"/>
              </a:rPr>
              <a:t>It</a:t>
            </a:r>
            <a:r>
              <a:rPr sz="1100" spc="245" dirty="0">
                <a:solidFill>
                  <a:srgbClr val="0914A7"/>
                </a:solidFill>
                <a:latin typeface="Times New Roman"/>
                <a:cs typeface="Times New Roman"/>
              </a:rPr>
              <a:t> </a:t>
            </a:r>
            <a:r>
              <a:rPr sz="1100" dirty="0">
                <a:solidFill>
                  <a:srgbClr val="0914A7"/>
                </a:solidFill>
                <a:latin typeface="Times New Roman"/>
                <a:cs typeface="Times New Roman"/>
              </a:rPr>
              <a:t>got </a:t>
            </a:r>
            <a:r>
              <a:rPr sz="1100" spc="5" dirty="0">
                <a:solidFill>
                  <a:srgbClr val="0914A7"/>
                </a:solidFill>
                <a:latin typeface="Times New Roman"/>
                <a:cs typeface="Times New Roman"/>
              </a:rPr>
              <a:t> </a:t>
            </a:r>
            <a:r>
              <a:rPr sz="1100" dirty="0">
                <a:solidFill>
                  <a:srgbClr val="0914A7"/>
                </a:solidFill>
                <a:latin typeface="Times New Roman"/>
                <a:cs typeface="Times New Roman"/>
              </a:rPr>
              <a:t>NAAC</a:t>
            </a:r>
            <a:r>
              <a:rPr sz="1100" spc="5" dirty="0">
                <a:solidFill>
                  <a:srgbClr val="0914A7"/>
                </a:solidFill>
                <a:latin typeface="Times New Roman"/>
                <a:cs typeface="Times New Roman"/>
              </a:rPr>
              <a:t> </a:t>
            </a:r>
            <a:r>
              <a:rPr sz="1100" spc="-5" dirty="0">
                <a:solidFill>
                  <a:srgbClr val="0914A7"/>
                </a:solidFill>
                <a:latin typeface="Times New Roman"/>
                <a:cs typeface="Times New Roman"/>
              </a:rPr>
              <a:t>Accreditation</a:t>
            </a:r>
            <a:r>
              <a:rPr sz="1100" dirty="0">
                <a:solidFill>
                  <a:srgbClr val="0914A7"/>
                </a:solidFill>
                <a:latin typeface="Times New Roman"/>
                <a:cs typeface="Times New Roman"/>
              </a:rPr>
              <a:t> </a:t>
            </a:r>
            <a:r>
              <a:rPr sz="1100" spc="-5" dirty="0">
                <a:solidFill>
                  <a:srgbClr val="0914A7"/>
                </a:solidFill>
                <a:latin typeface="Times New Roman"/>
                <a:cs typeface="Times New Roman"/>
              </a:rPr>
              <a:t>with</a:t>
            </a:r>
            <a:r>
              <a:rPr sz="1100" dirty="0">
                <a:solidFill>
                  <a:srgbClr val="0914A7"/>
                </a:solidFill>
                <a:latin typeface="Times New Roman"/>
                <a:cs typeface="Times New Roman"/>
              </a:rPr>
              <a:t> Grade</a:t>
            </a:r>
            <a:r>
              <a:rPr sz="1100" spc="5" dirty="0">
                <a:solidFill>
                  <a:srgbClr val="0914A7"/>
                </a:solidFill>
                <a:latin typeface="Times New Roman"/>
                <a:cs typeface="Times New Roman"/>
              </a:rPr>
              <a:t> </a:t>
            </a:r>
            <a:r>
              <a:rPr sz="1100" spc="-5" dirty="0">
                <a:solidFill>
                  <a:srgbClr val="0914A7"/>
                </a:solidFill>
                <a:latin typeface="Times New Roman"/>
                <a:cs typeface="Times New Roman"/>
              </a:rPr>
              <a:t>‘A++’</a:t>
            </a:r>
            <a:r>
              <a:rPr sz="1100" dirty="0">
                <a:solidFill>
                  <a:srgbClr val="0914A7"/>
                </a:solidFill>
                <a:latin typeface="Times New Roman"/>
                <a:cs typeface="Times New Roman"/>
              </a:rPr>
              <a:t> </a:t>
            </a:r>
            <a:r>
              <a:rPr sz="1100" spc="-10" dirty="0">
                <a:solidFill>
                  <a:srgbClr val="0914A7"/>
                </a:solidFill>
                <a:latin typeface="Times New Roman"/>
                <a:cs typeface="Times New Roman"/>
              </a:rPr>
              <a:t>in</a:t>
            </a:r>
            <a:r>
              <a:rPr sz="1100" spc="-5" dirty="0">
                <a:solidFill>
                  <a:srgbClr val="0914A7"/>
                </a:solidFill>
                <a:latin typeface="Times New Roman"/>
                <a:cs typeface="Times New Roman"/>
              </a:rPr>
              <a:t> 2020.</a:t>
            </a:r>
            <a:r>
              <a:rPr sz="1100" spc="250" dirty="0">
                <a:solidFill>
                  <a:srgbClr val="0914A7"/>
                </a:solidFill>
                <a:latin typeface="Times New Roman"/>
                <a:cs typeface="Times New Roman"/>
              </a:rPr>
              <a:t> </a:t>
            </a:r>
            <a:r>
              <a:rPr sz="1100" spc="-5" dirty="0">
                <a:solidFill>
                  <a:srgbClr val="0914A7"/>
                </a:solidFill>
                <a:latin typeface="Times New Roman"/>
                <a:cs typeface="Times New Roman"/>
              </a:rPr>
              <a:t>The</a:t>
            </a:r>
            <a:r>
              <a:rPr sz="1100" spc="254" dirty="0">
                <a:solidFill>
                  <a:srgbClr val="0914A7"/>
                </a:solidFill>
                <a:latin typeface="Times New Roman"/>
                <a:cs typeface="Times New Roman"/>
              </a:rPr>
              <a:t> </a:t>
            </a:r>
            <a:r>
              <a:rPr sz="1100" spc="-5" dirty="0">
                <a:solidFill>
                  <a:srgbClr val="0914A7"/>
                </a:solidFill>
                <a:latin typeface="Times New Roman"/>
                <a:cs typeface="Times New Roman"/>
              </a:rPr>
              <a:t>MHRD’s </a:t>
            </a:r>
            <a:r>
              <a:rPr sz="1100" dirty="0">
                <a:solidFill>
                  <a:srgbClr val="0914A7"/>
                </a:solidFill>
                <a:latin typeface="Times New Roman"/>
                <a:cs typeface="Times New Roman"/>
              </a:rPr>
              <a:t> </a:t>
            </a:r>
            <a:r>
              <a:rPr sz="1100" spc="-5" dirty="0">
                <a:solidFill>
                  <a:srgbClr val="0914A7"/>
                </a:solidFill>
                <a:latin typeface="Times New Roman"/>
                <a:cs typeface="Times New Roman"/>
              </a:rPr>
              <a:t>National Institutional Ranking Framework (NIRF) </a:t>
            </a:r>
            <a:r>
              <a:rPr sz="1100" dirty="0">
                <a:solidFill>
                  <a:srgbClr val="0914A7"/>
                </a:solidFill>
                <a:latin typeface="Times New Roman"/>
                <a:cs typeface="Times New Roman"/>
              </a:rPr>
              <a:t>placed </a:t>
            </a:r>
            <a:r>
              <a:rPr sz="1100" spc="-5" dirty="0">
                <a:solidFill>
                  <a:srgbClr val="0914A7"/>
                </a:solidFill>
                <a:latin typeface="Times New Roman"/>
                <a:cs typeface="Times New Roman"/>
              </a:rPr>
              <a:t>it at </a:t>
            </a:r>
            <a:r>
              <a:rPr sz="1100" spc="-10" dirty="0">
                <a:solidFill>
                  <a:srgbClr val="0914A7"/>
                </a:solidFill>
                <a:latin typeface="Times New Roman"/>
                <a:cs typeface="Times New Roman"/>
              </a:rPr>
              <a:t>the </a:t>
            </a:r>
            <a:r>
              <a:rPr sz="1100" spc="-5" dirty="0">
                <a:solidFill>
                  <a:srgbClr val="0914A7"/>
                </a:solidFill>
                <a:latin typeface="Times New Roman"/>
                <a:cs typeface="Times New Roman"/>
              </a:rPr>
              <a:t>6</a:t>
            </a:r>
            <a:r>
              <a:rPr sz="1100" spc="-7" baseline="23809" dirty="0">
                <a:solidFill>
                  <a:srgbClr val="0914A7"/>
                </a:solidFill>
                <a:latin typeface="Times New Roman"/>
                <a:cs typeface="Times New Roman"/>
              </a:rPr>
              <a:t>th </a:t>
            </a:r>
            <a:r>
              <a:rPr sz="1100" baseline="23809" dirty="0">
                <a:solidFill>
                  <a:srgbClr val="0914A7"/>
                </a:solidFill>
                <a:latin typeface="Times New Roman"/>
                <a:cs typeface="Times New Roman"/>
              </a:rPr>
              <a:t> </a:t>
            </a:r>
            <a:r>
              <a:rPr sz="1100" spc="-5" dirty="0">
                <a:solidFill>
                  <a:srgbClr val="0914A7"/>
                </a:solidFill>
                <a:latin typeface="Times New Roman"/>
                <a:cs typeface="Times New Roman"/>
              </a:rPr>
              <a:t>position in </a:t>
            </a:r>
            <a:r>
              <a:rPr sz="1100" spc="-10" dirty="0">
                <a:solidFill>
                  <a:srgbClr val="0914A7"/>
                </a:solidFill>
                <a:latin typeface="Times New Roman"/>
                <a:cs typeface="Times New Roman"/>
              </a:rPr>
              <a:t>the </a:t>
            </a:r>
            <a:r>
              <a:rPr sz="1100" spc="-5" dirty="0">
                <a:solidFill>
                  <a:srgbClr val="0914A7"/>
                </a:solidFill>
                <a:latin typeface="Times New Roman"/>
                <a:cs typeface="Times New Roman"/>
              </a:rPr>
              <a:t>“University Ranking” </a:t>
            </a:r>
            <a:r>
              <a:rPr sz="1100" dirty="0">
                <a:solidFill>
                  <a:srgbClr val="0914A7"/>
                </a:solidFill>
                <a:latin typeface="Times New Roman"/>
                <a:cs typeface="Times New Roman"/>
              </a:rPr>
              <a:t>for </a:t>
            </a:r>
            <a:r>
              <a:rPr sz="1100" spc="-5" dirty="0">
                <a:solidFill>
                  <a:srgbClr val="0914A7"/>
                </a:solidFill>
                <a:latin typeface="Times New Roman"/>
                <a:cs typeface="Times New Roman"/>
              </a:rPr>
              <a:t>2021. The University </a:t>
            </a:r>
            <a:r>
              <a:rPr sz="1100" dirty="0">
                <a:solidFill>
                  <a:srgbClr val="0914A7"/>
                </a:solidFill>
                <a:latin typeface="Times New Roman"/>
                <a:cs typeface="Times New Roman"/>
              </a:rPr>
              <a:t>has been </a:t>
            </a:r>
            <a:r>
              <a:rPr sz="1100" spc="5" dirty="0">
                <a:solidFill>
                  <a:srgbClr val="0914A7"/>
                </a:solidFill>
                <a:latin typeface="Times New Roman"/>
                <a:cs typeface="Times New Roman"/>
              </a:rPr>
              <a:t> </a:t>
            </a:r>
            <a:r>
              <a:rPr sz="1100" spc="-5" dirty="0">
                <a:solidFill>
                  <a:srgbClr val="0914A7"/>
                </a:solidFill>
                <a:latin typeface="Times New Roman"/>
                <a:cs typeface="Times New Roman"/>
              </a:rPr>
              <a:t>benchmarking in its teaching and research processes </a:t>
            </a:r>
            <a:r>
              <a:rPr sz="1100" spc="5" dirty="0">
                <a:solidFill>
                  <a:srgbClr val="0914A7"/>
                </a:solidFill>
                <a:latin typeface="Times New Roman"/>
                <a:cs typeface="Times New Roman"/>
              </a:rPr>
              <a:t>by </a:t>
            </a:r>
            <a:r>
              <a:rPr sz="1100" spc="-5" dirty="0">
                <a:solidFill>
                  <a:srgbClr val="0914A7"/>
                </a:solidFill>
                <a:latin typeface="Times New Roman"/>
                <a:cs typeface="Times New Roman"/>
              </a:rPr>
              <a:t>increasing </a:t>
            </a:r>
            <a:r>
              <a:rPr sz="1100" spc="-10" dirty="0">
                <a:solidFill>
                  <a:srgbClr val="0914A7"/>
                </a:solidFill>
                <a:latin typeface="Times New Roman"/>
                <a:cs typeface="Times New Roman"/>
              </a:rPr>
              <a:t>its </a:t>
            </a:r>
            <a:r>
              <a:rPr sz="1100" spc="-5" dirty="0">
                <a:solidFill>
                  <a:srgbClr val="0914A7"/>
                </a:solidFill>
                <a:latin typeface="Times New Roman"/>
                <a:cs typeface="Times New Roman"/>
              </a:rPr>
              <a:t> interface with foreign educational institutions through faculty exchange, </a:t>
            </a:r>
            <a:r>
              <a:rPr sz="1100" dirty="0">
                <a:solidFill>
                  <a:srgbClr val="0914A7"/>
                </a:solidFill>
                <a:latin typeface="Times New Roman"/>
                <a:cs typeface="Times New Roman"/>
              </a:rPr>
              <a:t> student </a:t>
            </a:r>
            <a:r>
              <a:rPr sz="1100" spc="-5" dirty="0">
                <a:solidFill>
                  <a:srgbClr val="0914A7"/>
                </a:solidFill>
                <a:latin typeface="Times New Roman"/>
                <a:cs typeface="Times New Roman"/>
              </a:rPr>
              <a:t>exchange, joint research, joint conference, and </a:t>
            </a:r>
            <a:r>
              <a:rPr sz="1100" spc="-10" dirty="0">
                <a:solidFill>
                  <a:srgbClr val="0914A7"/>
                </a:solidFill>
                <a:latin typeface="Times New Roman"/>
                <a:cs typeface="Times New Roman"/>
              </a:rPr>
              <a:t>joint </a:t>
            </a:r>
            <a:r>
              <a:rPr sz="1100" spc="-5" dirty="0">
                <a:solidFill>
                  <a:srgbClr val="0914A7"/>
                </a:solidFill>
                <a:latin typeface="Times New Roman"/>
                <a:cs typeface="Times New Roman"/>
              </a:rPr>
              <a:t>publication. </a:t>
            </a:r>
            <a:r>
              <a:rPr sz="1100" dirty="0">
                <a:solidFill>
                  <a:srgbClr val="0914A7"/>
                </a:solidFill>
                <a:latin typeface="Times New Roman"/>
                <a:cs typeface="Times New Roman"/>
              </a:rPr>
              <a:t> </a:t>
            </a:r>
            <a:r>
              <a:rPr sz="1100" spc="-5" dirty="0">
                <a:solidFill>
                  <a:srgbClr val="0914A7"/>
                </a:solidFill>
                <a:latin typeface="Times New Roman"/>
                <a:cs typeface="Times New Roman"/>
              </a:rPr>
              <a:t>Internationalizing</a:t>
            </a:r>
            <a:r>
              <a:rPr sz="1100" dirty="0">
                <a:solidFill>
                  <a:srgbClr val="0914A7"/>
                </a:solidFill>
                <a:latin typeface="Times New Roman"/>
                <a:cs typeface="Times New Roman"/>
              </a:rPr>
              <a:t> </a:t>
            </a:r>
            <a:r>
              <a:rPr sz="1100" spc="-10" dirty="0">
                <a:solidFill>
                  <a:srgbClr val="0914A7"/>
                </a:solidFill>
                <a:latin typeface="Times New Roman"/>
                <a:cs typeface="Times New Roman"/>
              </a:rPr>
              <a:t>the</a:t>
            </a:r>
            <a:r>
              <a:rPr sz="1100" spc="-5" dirty="0">
                <a:solidFill>
                  <a:srgbClr val="0914A7"/>
                </a:solidFill>
                <a:latin typeface="Times New Roman"/>
                <a:cs typeface="Times New Roman"/>
              </a:rPr>
              <a:t> university</a:t>
            </a:r>
            <a:r>
              <a:rPr sz="1100" dirty="0">
                <a:solidFill>
                  <a:srgbClr val="0914A7"/>
                </a:solidFill>
                <a:latin typeface="Times New Roman"/>
                <a:cs typeface="Times New Roman"/>
              </a:rPr>
              <a:t> </a:t>
            </a:r>
            <a:r>
              <a:rPr sz="1100" spc="-5" dirty="0">
                <a:solidFill>
                  <a:srgbClr val="0914A7"/>
                </a:solidFill>
                <a:latin typeface="Times New Roman"/>
                <a:cs typeface="Times New Roman"/>
              </a:rPr>
              <a:t>is</a:t>
            </a:r>
            <a:r>
              <a:rPr sz="1100" dirty="0">
                <a:solidFill>
                  <a:srgbClr val="0914A7"/>
                </a:solidFill>
                <a:latin typeface="Times New Roman"/>
                <a:cs typeface="Times New Roman"/>
              </a:rPr>
              <a:t> being</a:t>
            </a:r>
            <a:r>
              <a:rPr sz="1100" spc="5" dirty="0">
                <a:solidFill>
                  <a:srgbClr val="0914A7"/>
                </a:solidFill>
                <a:latin typeface="Times New Roman"/>
                <a:cs typeface="Times New Roman"/>
              </a:rPr>
              <a:t> </a:t>
            </a:r>
            <a:r>
              <a:rPr sz="1100" spc="-5" dirty="0">
                <a:solidFill>
                  <a:srgbClr val="0914A7"/>
                </a:solidFill>
                <a:latin typeface="Times New Roman"/>
                <a:cs typeface="Times New Roman"/>
              </a:rPr>
              <a:t>given</a:t>
            </a:r>
            <a:r>
              <a:rPr sz="1100" dirty="0">
                <a:solidFill>
                  <a:srgbClr val="0914A7"/>
                </a:solidFill>
                <a:latin typeface="Times New Roman"/>
                <a:cs typeface="Times New Roman"/>
              </a:rPr>
              <a:t> </a:t>
            </a:r>
            <a:r>
              <a:rPr sz="1100" spc="-5" dirty="0">
                <a:solidFill>
                  <a:srgbClr val="0914A7"/>
                </a:solidFill>
                <a:latin typeface="Times New Roman"/>
                <a:cs typeface="Times New Roman"/>
              </a:rPr>
              <a:t>top</a:t>
            </a:r>
            <a:r>
              <a:rPr sz="1100" dirty="0">
                <a:solidFill>
                  <a:srgbClr val="0914A7"/>
                </a:solidFill>
                <a:latin typeface="Times New Roman"/>
                <a:cs typeface="Times New Roman"/>
              </a:rPr>
              <a:t> </a:t>
            </a:r>
            <a:r>
              <a:rPr sz="1100" spc="-5" dirty="0">
                <a:solidFill>
                  <a:srgbClr val="0914A7"/>
                </a:solidFill>
                <a:latin typeface="Times New Roman"/>
                <a:cs typeface="Times New Roman"/>
              </a:rPr>
              <a:t>priority.</a:t>
            </a:r>
            <a:r>
              <a:rPr sz="1100" dirty="0">
                <a:solidFill>
                  <a:srgbClr val="0914A7"/>
                </a:solidFill>
                <a:latin typeface="Times New Roman"/>
                <a:cs typeface="Times New Roman"/>
              </a:rPr>
              <a:t> The </a:t>
            </a:r>
            <a:r>
              <a:rPr sz="1100" spc="5" dirty="0">
                <a:solidFill>
                  <a:srgbClr val="0914A7"/>
                </a:solidFill>
                <a:latin typeface="Times New Roman"/>
                <a:cs typeface="Times New Roman"/>
              </a:rPr>
              <a:t> </a:t>
            </a:r>
            <a:r>
              <a:rPr sz="1100" spc="-5" dirty="0">
                <a:solidFill>
                  <a:srgbClr val="0914A7"/>
                </a:solidFill>
                <a:latin typeface="Times New Roman"/>
                <a:cs typeface="Times New Roman"/>
              </a:rPr>
              <a:t>university is optimally </a:t>
            </a:r>
            <a:r>
              <a:rPr sz="1100" dirty="0">
                <a:solidFill>
                  <a:srgbClr val="0914A7"/>
                </a:solidFill>
                <a:latin typeface="Times New Roman"/>
                <a:cs typeface="Times New Roman"/>
              </a:rPr>
              <a:t>using </a:t>
            </a:r>
            <a:r>
              <a:rPr sz="1100" spc="-10" dirty="0">
                <a:solidFill>
                  <a:srgbClr val="0914A7"/>
                </a:solidFill>
                <a:latin typeface="Times New Roman"/>
                <a:cs typeface="Times New Roman"/>
              </a:rPr>
              <a:t>the </a:t>
            </a:r>
            <a:r>
              <a:rPr sz="1100" spc="-5" dirty="0">
                <a:solidFill>
                  <a:srgbClr val="0914A7"/>
                </a:solidFill>
                <a:latin typeface="Times New Roman"/>
                <a:cs typeface="Times New Roman"/>
              </a:rPr>
              <a:t>GIAN and </a:t>
            </a:r>
            <a:r>
              <a:rPr sz="1100" dirty="0">
                <a:solidFill>
                  <a:srgbClr val="0914A7"/>
                </a:solidFill>
                <a:latin typeface="Times New Roman"/>
                <a:cs typeface="Times New Roman"/>
              </a:rPr>
              <a:t>VAJRA </a:t>
            </a:r>
            <a:r>
              <a:rPr sz="1100" spc="-10" dirty="0">
                <a:solidFill>
                  <a:srgbClr val="0914A7"/>
                </a:solidFill>
                <a:latin typeface="Times New Roman"/>
                <a:cs typeface="Times New Roman"/>
              </a:rPr>
              <a:t>initiatives </a:t>
            </a:r>
            <a:r>
              <a:rPr sz="1100" dirty="0">
                <a:solidFill>
                  <a:srgbClr val="0914A7"/>
                </a:solidFill>
                <a:latin typeface="Times New Roman"/>
                <a:cs typeface="Times New Roman"/>
              </a:rPr>
              <a:t>of </a:t>
            </a:r>
            <a:r>
              <a:rPr sz="1100" spc="-10" dirty="0">
                <a:solidFill>
                  <a:srgbClr val="0914A7"/>
                </a:solidFill>
                <a:latin typeface="Times New Roman"/>
                <a:cs typeface="Times New Roman"/>
              </a:rPr>
              <a:t>the </a:t>
            </a:r>
            <a:r>
              <a:rPr sz="1100" spc="-5" dirty="0">
                <a:solidFill>
                  <a:srgbClr val="0914A7"/>
                </a:solidFill>
                <a:latin typeface="Times New Roman"/>
                <a:cs typeface="Times New Roman"/>
              </a:rPr>
              <a:t> Government</a:t>
            </a:r>
            <a:r>
              <a:rPr sz="1100" dirty="0">
                <a:solidFill>
                  <a:srgbClr val="0914A7"/>
                </a:solidFill>
                <a:latin typeface="Times New Roman"/>
                <a:cs typeface="Times New Roman"/>
              </a:rPr>
              <a:t> of</a:t>
            </a:r>
            <a:r>
              <a:rPr sz="1100" spc="5" dirty="0">
                <a:solidFill>
                  <a:srgbClr val="0914A7"/>
                </a:solidFill>
                <a:latin typeface="Times New Roman"/>
                <a:cs typeface="Times New Roman"/>
              </a:rPr>
              <a:t> </a:t>
            </a:r>
            <a:r>
              <a:rPr sz="1100" spc="-5" dirty="0">
                <a:solidFill>
                  <a:srgbClr val="0914A7"/>
                </a:solidFill>
                <a:latin typeface="Times New Roman"/>
                <a:cs typeface="Times New Roman"/>
              </a:rPr>
              <a:t>India</a:t>
            </a:r>
            <a:r>
              <a:rPr sz="1100" dirty="0">
                <a:solidFill>
                  <a:srgbClr val="0914A7"/>
                </a:solidFill>
                <a:latin typeface="Times New Roman"/>
                <a:cs typeface="Times New Roman"/>
              </a:rPr>
              <a:t> </a:t>
            </a:r>
            <a:r>
              <a:rPr sz="1100" spc="-5" dirty="0">
                <a:solidFill>
                  <a:srgbClr val="0914A7"/>
                </a:solidFill>
                <a:latin typeface="Times New Roman"/>
                <a:cs typeface="Times New Roman"/>
              </a:rPr>
              <a:t>to</a:t>
            </a:r>
            <a:r>
              <a:rPr sz="1100" dirty="0">
                <a:solidFill>
                  <a:srgbClr val="0914A7"/>
                </a:solidFill>
                <a:latin typeface="Times New Roman"/>
                <a:cs typeface="Times New Roman"/>
              </a:rPr>
              <a:t> </a:t>
            </a:r>
            <a:r>
              <a:rPr sz="1100" spc="-5" dirty="0">
                <a:solidFill>
                  <a:srgbClr val="0914A7"/>
                </a:solidFill>
                <a:latin typeface="Times New Roman"/>
                <a:cs typeface="Times New Roman"/>
              </a:rPr>
              <a:t>boost</a:t>
            </a:r>
            <a:r>
              <a:rPr sz="1100" dirty="0">
                <a:solidFill>
                  <a:srgbClr val="0914A7"/>
                </a:solidFill>
                <a:latin typeface="Times New Roman"/>
                <a:cs typeface="Times New Roman"/>
              </a:rPr>
              <a:t> </a:t>
            </a:r>
            <a:r>
              <a:rPr sz="1100" spc="-5" dirty="0">
                <a:solidFill>
                  <a:srgbClr val="0914A7"/>
                </a:solidFill>
                <a:latin typeface="Times New Roman"/>
                <a:cs typeface="Times New Roman"/>
              </a:rPr>
              <a:t>quality</a:t>
            </a:r>
            <a:r>
              <a:rPr sz="1100" dirty="0">
                <a:solidFill>
                  <a:srgbClr val="0914A7"/>
                </a:solidFill>
                <a:latin typeface="Times New Roman"/>
                <a:cs typeface="Times New Roman"/>
              </a:rPr>
              <a:t> </a:t>
            </a:r>
            <a:r>
              <a:rPr sz="1100" spc="-5" dirty="0">
                <a:solidFill>
                  <a:srgbClr val="0914A7"/>
                </a:solidFill>
                <a:latin typeface="Times New Roman"/>
                <a:cs typeface="Times New Roman"/>
              </a:rPr>
              <a:t>education</a:t>
            </a:r>
            <a:r>
              <a:rPr sz="1100" dirty="0">
                <a:solidFill>
                  <a:srgbClr val="0914A7"/>
                </a:solidFill>
                <a:latin typeface="Times New Roman"/>
                <a:cs typeface="Times New Roman"/>
              </a:rPr>
              <a:t> </a:t>
            </a:r>
            <a:r>
              <a:rPr sz="1100" spc="-5" dirty="0">
                <a:solidFill>
                  <a:srgbClr val="0914A7"/>
                </a:solidFill>
                <a:latin typeface="Times New Roman"/>
                <a:cs typeface="Times New Roman"/>
              </a:rPr>
              <a:t>and</a:t>
            </a:r>
            <a:r>
              <a:rPr sz="1100" dirty="0">
                <a:solidFill>
                  <a:srgbClr val="0914A7"/>
                </a:solidFill>
                <a:latin typeface="Times New Roman"/>
                <a:cs typeface="Times New Roman"/>
              </a:rPr>
              <a:t> draw</a:t>
            </a:r>
            <a:r>
              <a:rPr sz="1100" spc="5" dirty="0">
                <a:solidFill>
                  <a:srgbClr val="0914A7"/>
                </a:solidFill>
                <a:latin typeface="Times New Roman"/>
                <a:cs typeface="Times New Roman"/>
              </a:rPr>
              <a:t> </a:t>
            </a:r>
            <a:r>
              <a:rPr sz="1100" spc="-5" dirty="0">
                <a:solidFill>
                  <a:srgbClr val="0914A7"/>
                </a:solidFill>
                <a:latin typeface="Times New Roman"/>
                <a:cs typeface="Times New Roman"/>
              </a:rPr>
              <a:t>the</a:t>
            </a:r>
            <a:r>
              <a:rPr sz="1100" dirty="0">
                <a:solidFill>
                  <a:srgbClr val="0914A7"/>
                </a:solidFill>
                <a:latin typeface="Times New Roman"/>
                <a:cs typeface="Times New Roman"/>
              </a:rPr>
              <a:t> </a:t>
            </a:r>
            <a:r>
              <a:rPr sz="1100" spc="-5" dirty="0">
                <a:solidFill>
                  <a:srgbClr val="0914A7"/>
                </a:solidFill>
                <a:latin typeface="Times New Roman"/>
                <a:cs typeface="Times New Roman"/>
              </a:rPr>
              <a:t>best </a:t>
            </a:r>
            <a:r>
              <a:rPr sz="1100" dirty="0">
                <a:solidFill>
                  <a:srgbClr val="0914A7"/>
                </a:solidFill>
                <a:latin typeface="Times New Roman"/>
                <a:cs typeface="Times New Roman"/>
              </a:rPr>
              <a:t> </a:t>
            </a:r>
            <a:r>
              <a:rPr sz="1100" spc="-5" dirty="0">
                <a:solidFill>
                  <a:srgbClr val="0914A7"/>
                </a:solidFill>
                <a:latin typeface="Times New Roman"/>
                <a:cs typeface="Times New Roman"/>
              </a:rPr>
              <a:t>academic and research personnel to the university. </a:t>
            </a:r>
            <a:r>
              <a:rPr sz="1100" dirty="0">
                <a:solidFill>
                  <a:srgbClr val="0914A7"/>
                </a:solidFill>
                <a:latin typeface="Times New Roman"/>
                <a:cs typeface="Times New Roman"/>
              </a:rPr>
              <a:t>The </a:t>
            </a:r>
            <a:r>
              <a:rPr sz="1100" spc="-5" dirty="0">
                <a:solidFill>
                  <a:srgbClr val="0914A7"/>
                </a:solidFill>
                <a:latin typeface="Times New Roman"/>
                <a:cs typeface="Times New Roman"/>
              </a:rPr>
              <a:t>university </a:t>
            </a:r>
            <a:r>
              <a:rPr sz="1100" dirty="0">
                <a:solidFill>
                  <a:srgbClr val="0914A7"/>
                </a:solidFill>
                <a:latin typeface="Times New Roman"/>
                <a:cs typeface="Times New Roman"/>
              </a:rPr>
              <a:t>is </a:t>
            </a:r>
            <a:r>
              <a:rPr sz="1100" spc="-5" dirty="0">
                <a:solidFill>
                  <a:srgbClr val="0914A7"/>
                </a:solidFill>
                <a:latin typeface="Times New Roman"/>
                <a:cs typeface="Times New Roman"/>
              </a:rPr>
              <a:t>also </a:t>
            </a:r>
            <a:r>
              <a:rPr sz="1100" spc="-250" dirty="0">
                <a:solidFill>
                  <a:srgbClr val="0914A7"/>
                </a:solidFill>
                <a:latin typeface="Times New Roman"/>
                <a:cs typeface="Times New Roman"/>
              </a:rPr>
              <a:t> </a:t>
            </a:r>
            <a:r>
              <a:rPr sz="1100" spc="-5" dirty="0">
                <a:solidFill>
                  <a:srgbClr val="0914A7"/>
                </a:solidFill>
                <a:latin typeface="Times New Roman"/>
                <a:cs typeface="Times New Roman"/>
              </a:rPr>
              <a:t>encouraging</a:t>
            </a:r>
            <a:r>
              <a:rPr sz="1100" dirty="0">
                <a:solidFill>
                  <a:srgbClr val="0914A7"/>
                </a:solidFill>
                <a:latin typeface="Times New Roman"/>
                <a:cs typeface="Times New Roman"/>
              </a:rPr>
              <a:t> </a:t>
            </a:r>
            <a:r>
              <a:rPr sz="1100" spc="-5" dirty="0">
                <a:solidFill>
                  <a:srgbClr val="0914A7"/>
                </a:solidFill>
                <a:latin typeface="Times New Roman"/>
                <a:cs typeface="Times New Roman"/>
              </a:rPr>
              <a:t>entrepreneurship</a:t>
            </a:r>
            <a:r>
              <a:rPr sz="1100" dirty="0">
                <a:solidFill>
                  <a:srgbClr val="0914A7"/>
                </a:solidFill>
                <a:latin typeface="Times New Roman"/>
                <a:cs typeface="Times New Roman"/>
              </a:rPr>
              <a:t> </a:t>
            </a:r>
            <a:r>
              <a:rPr sz="1100" spc="-5" dirty="0">
                <a:solidFill>
                  <a:srgbClr val="0914A7"/>
                </a:solidFill>
                <a:latin typeface="Times New Roman"/>
                <a:cs typeface="Times New Roman"/>
              </a:rPr>
              <a:t>and</a:t>
            </a:r>
            <a:r>
              <a:rPr sz="1100" dirty="0">
                <a:solidFill>
                  <a:srgbClr val="0914A7"/>
                </a:solidFill>
                <a:latin typeface="Times New Roman"/>
                <a:cs typeface="Times New Roman"/>
              </a:rPr>
              <a:t> </a:t>
            </a:r>
            <a:r>
              <a:rPr sz="1100" spc="-5" dirty="0">
                <a:solidFill>
                  <a:srgbClr val="0914A7"/>
                </a:solidFill>
                <a:latin typeface="Times New Roman"/>
                <a:cs typeface="Times New Roman"/>
              </a:rPr>
              <a:t>innovation</a:t>
            </a:r>
            <a:r>
              <a:rPr sz="1100" dirty="0">
                <a:solidFill>
                  <a:srgbClr val="0914A7"/>
                </a:solidFill>
                <a:latin typeface="Times New Roman"/>
                <a:cs typeface="Times New Roman"/>
              </a:rPr>
              <a:t> on</a:t>
            </a:r>
            <a:r>
              <a:rPr sz="1100" spc="5" dirty="0">
                <a:solidFill>
                  <a:srgbClr val="0914A7"/>
                </a:solidFill>
                <a:latin typeface="Times New Roman"/>
                <a:cs typeface="Times New Roman"/>
              </a:rPr>
              <a:t> </a:t>
            </a:r>
            <a:r>
              <a:rPr sz="1100" spc="-10" dirty="0">
                <a:solidFill>
                  <a:srgbClr val="0914A7"/>
                </a:solidFill>
                <a:latin typeface="Times New Roman"/>
                <a:cs typeface="Times New Roman"/>
              </a:rPr>
              <a:t>the</a:t>
            </a:r>
            <a:r>
              <a:rPr sz="1100" spc="-5" dirty="0">
                <a:solidFill>
                  <a:srgbClr val="0914A7"/>
                </a:solidFill>
                <a:latin typeface="Times New Roman"/>
                <a:cs typeface="Times New Roman"/>
              </a:rPr>
              <a:t> campus.</a:t>
            </a:r>
            <a:r>
              <a:rPr sz="1100" dirty="0">
                <a:solidFill>
                  <a:srgbClr val="0914A7"/>
                </a:solidFill>
                <a:latin typeface="Times New Roman"/>
                <a:cs typeface="Times New Roman"/>
              </a:rPr>
              <a:t> </a:t>
            </a:r>
            <a:r>
              <a:rPr sz="1100" spc="-5" dirty="0">
                <a:solidFill>
                  <a:srgbClr val="0914A7"/>
                </a:solidFill>
                <a:latin typeface="Times New Roman"/>
                <a:cs typeface="Times New Roman"/>
              </a:rPr>
              <a:t>Jamia </a:t>
            </a:r>
            <a:r>
              <a:rPr sz="1100" dirty="0">
                <a:solidFill>
                  <a:srgbClr val="0914A7"/>
                </a:solidFill>
                <a:latin typeface="Times New Roman"/>
                <a:cs typeface="Times New Roman"/>
              </a:rPr>
              <a:t> </a:t>
            </a:r>
            <a:r>
              <a:rPr sz="1100" spc="-5" dirty="0">
                <a:solidFill>
                  <a:srgbClr val="0914A7"/>
                </a:solidFill>
                <a:latin typeface="Times New Roman"/>
                <a:cs typeface="Times New Roman"/>
              </a:rPr>
              <a:t>Millia</a:t>
            </a:r>
            <a:r>
              <a:rPr sz="1100" spc="-15" dirty="0">
                <a:solidFill>
                  <a:srgbClr val="0914A7"/>
                </a:solidFill>
                <a:latin typeface="Times New Roman"/>
                <a:cs typeface="Times New Roman"/>
              </a:rPr>
              <a:t> </a:t>
            </a:r>
            <a:r>
              <a:rPr sz="1100" spc="-10" dirty="0">
                <a:solidFill>
                  <a:srgbClr val="0914A7"/>
                </a:solidFill>
                <a:latin typeface="Times New Roman"/>
                <a:cs typeface="Times New Roman"/>
              </a:rPr>
              <a:t>Islamia</a:t>
            </a:r>
            <a:r>
              <a:rPr sz="1100" spc="10" dirty="0">
                <a:solidFill>
                  <a:srgbClr val="0914A7"/>
                </a:solidFill>
                <a:latin typeface="Times New Roman"/>
                <a:cs typeface="Times New Roman"/>
              </a:rPr>
              <a:t> </a:t>
            </a:r>
            <a:r>
              <a:rPr sz="1100" spc="-5" dirty="0">
                <a:solidFill>
                  <a:srgbClr val="0914A7"/>
                </a:solidFill>
                <a:latin typeface="Times New Roman"/>
                <a:cs typeface="Times New Roman"/>
              </a:rPr>
              <a:t>completed</a:t>
            </a:r>
            <a:r>
              <a:rPr sz="1100" spc="-15" dirty="0">
                <a:solidFill>
                  <a:srgbClr val="0914A7"/>
                </a:solidFill>
                <a:latin typeface="Times New Roman"/>
                <a:cs typeface="Times New Roman"/>
              </a:rPr>
              <a:t> </a:t>
            </a:r>
            <a:r>
              <a:rPr sz="1100" dirty="0">
                <a:solidFill>
                  <a:srgbClr val="0914A7"/>
                </a:solidFill>
                <a:latin typeface="Times New Roman"/>
                <a:cs typeface="Times New Roman"/>
              </a:rPr>
              <a:t>hundred</a:t>
            </a:r>
            <a:r>
              <a:rPr sz="1100" spc="-25" dirty="0">
                <a:solidFill>
                  <a:srgbClr val="0914A7"/>
                </a:solidFill>
                <a:latin typeface="Times New Roman"/>
                <a:cs typeface="Times New Roman"/>
              </a:rPr>
              <a:t> </a:t>
            </a:r>
            <a:r>
              <a:rPr sz="1100" spc="-5" dirty="0">
                <a:solidFill>
                  <a:srgbClr val="0914A7"/>
                </a:solidFill>
                <a:latin typeface="Times New Roman"/>
                <a:cs typeface="Times New Roman"/>
              </a:rPr>
              <a:t>years</a:t>
            </a:r>
            <a:r>
              <a:rPr sz="1100" spc="10" dirty="0">
                <a:solidFill>
                  <a:srgbClr val="0914A7"/>
                </a:solidFill>
                <a:latin typeface="Times New Roman"/>
                <a:cs typeface="Times New Roman"/>
              </a:rPr>
              <a:t> </a:t>
            </a:r>
            <a:r>
              <a:rPr sz="1100" dirty="0">
                <a:solidFill>
                  <a:srgbClr val="0914A7"/>
                </a:solidFill>
                <a:latin typeface="Times New Roman"/>
                <a:cs typeface="Times New Roman"/>
              </a:rPr>
              <a:t>of</a:t>
            </a:r>
            <a:r>
              <a:rPr sz="1100" spc="-5" dirty="0">
                <a:solidFill>
                  <a:srgbClr val="0914A7"/>
                </a:solidFill>
                <a:latin typeface="Times New Roman"/>
                <a:cs typeface="Times New Roman"/>
              </a:rPr>
              <a:t> its </a:t>
            </a:r>
            <a:r>
              <a:rPr sz="1100" dirty="0">
                <a:solidFill>
                  <a:srgbClr val="0914A7"/>
                </a:solidFill>
                <a:latin typeface="Times New Roman"/>
                <a:cs typeface="Times New Roman"/>
              </a:rPr>
              <a:t>existence</a:t>
            </a:r>
            <a:r>
              <a:rPr sz="1100" spc="-25" dirty="0">
                <a:solidFill>
                  <a:srgbClr val="0914A7"/>
                </a:solidFill>
                <a:latin typeface="Times New Roman"/>
                <a:cs typeface="Times New Roman"/>
              </a:rPr>
              <a:t> </a:t>
            </a:r>
            <a:r>
              <a:rPr sz="1100" spc="-5" dirty="0">
                <a:solidFill>
                  <a:srgbClr val="0914A7"/>
                </a:solidFill>
                <a:latin typeface="Times New Roman"/>
                <a:cs typeface="Times New Roman"/>
              </a:rPr>
              <a:t>in</a:t>
            </a:r>
            <a:r>
              <a:rPr sz="1100" dirty="0">
                <a:solidFill>
                  <a:srgbClr val="0914A7"/>
                </a:solidFill>
                <a:latin typeface="Times New Roman"/>
                <a:cs typeface="Times New Roman"/>
              </a:rPr>
              <a:t> 2020.</a:t>
            </a:r>
          </a:p>
        </p:txBody>
      </p:sp>
      <p:grpSp>
        <p:nvGrpSpPr>
          <p:cNvPr id="10" name="Group 9">
            <a:extLst>
              <a:ext uri="{FF2B5EF4-FFF2-40B4-BE49-F238E27FC236}">
                <a16:creationId xmlns:a16="http://schemas.microsoft.com/office/drawing/2014/main" id="{0F18EF56-BB85-6A12-7F5D-26FBFD17064B}"/>
              </a:ext>
            </a:extLst>
          </p:cNvPr>
          <p:cNvGrpSpPr/>
          <p:nvPr/>
        </p:nvGrpSpPr>
        <p:grpSpPr>
          <a:xfrm>
            <a:off x="8194442" y="189845"/>
            <a:ext cx="4864617" cy="4521500"/>
            <a:chOff x="7157385" y="271485"/>
            <a:chExt cx="6799969" cy="3389250"/>
          </a:xfrm>
        </p:grpSpPr>
        <p:sp>
          <p:nvSpPr>
            <p:cNvPr id="11" name="object 11">
              <a:extLst>
                <a:ext uri="{FF2B5EF4-FFF2-40B4-BE49-F238E27FC236}">
                  <a16:creationId xmlns:a16="http://schemas.microsoft.com/office/drawing/2014/main" id="{1F619A0C-3BF0-658C-D5FC-0AD94A9AE15B}"/>
                </a:ext>
              </a:extLst>
            </p:cNvPr>
            <p:cNvSpPr txBox="1"/>
            <p:nvPr/>
          </p:nvSpPr>
          <p:spPr>
            <a:xfrm>
              <a:off x="7217817" y="271485"/>
              <a:ext cx="6347834" cy="88581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Times New Roman"/>
                  <a:cs typeface="Times New Roman"/>
                </a:rPr>
                <a:t>Call</a:t>
              </a:r>
              <a:r>
                <a:rPr sz="1600" b="1" spc="-15" dirty="0">
                  <a:latin typeface="Times New Roman"/>
                  <a:cs typeface="Times New Roman"/>
                </a:rPr>
                <a:t> </a:t>
              </a:r>
              <a:r>
                <a:rPr sz="1600" b="1" spc="-5" dirty="0">
                  <a:latin typeface="Times New Roman"/>
                  <a:cs typeface="Times New Roman"/>
                </a:rPr>
                <a:t>For</a:t>
              </a:r>
              <a:r>
                <a:rPr sz="1600" b="1" spc="-40" dirty="0">
                  <a:latin typeface="Times New Roman"/>
                  <a:cs typeface="Times New Roman"/>
                </a:rPr>
                <a:t> </a:t>
              </a:r>
              <a:r>
                <a:rPr sz="1600" b="1" spc="-5" dirty="0">
                  <a:latin typeface="Times New Roman"/>
                  <a:cs typeface="Times New Roman"/>
                </a:rPr>
                <a:t>Paper</a:t>
              </a:r>
              <a:endParaRPr sz="1600" dirty="0">
                <a:latin typeface="Times New Roman"/>
                <a:cs typeface="Times New Roman"/>
              </a:endParaRPr>
            </a:p>
            <a:p>
              <a:pPr marL="12700">
                <a:spcBef>
                  <a:spcPts val="10"/>
                </a:spcBef>
              </a:pPr>
              <a:r>
                <a:rPr sz="1200" spc="-5" dirty="0">
                  <a:solidFill>
                    <a:srgbClr val="0914A7"/>
                  </a:solidFill>
                  <a:latin typeface="Times New Roman"/>
                  <a:cs typeface="Times New Roman"/>
                </a:rPr>
                <a:t>The</a:t>
              </a:r>
              <a:r>
                <a:rPr sz="1200" spc="-10" dirty="0">
                  <a:solidFill>
                    <a:srgbClr val="0914A7"/>
                  </a:solidFill>
                  <a:latin typeface="Times New Roman"/>
                  <a:cs typeface="Times New Roman"/>
                </a:rPr>
                <a:t> </a:t>
              </a:r>
              <a:r>
                <a:rPr sz="1200" spc="-5" dirty="0">
                  <a:solidFill>
                    <a:srgbClr val="0914A7"/>
                  </a:solidFill>
                  <a:latin typeface="Times New Roman"/>
                  <a:cs typeface="Times New Roman"/>
                </a:rPr>
                <a:t>purpose</a:t>
              </a:r>
              <a:r>
                <a:rPr sz="1200" spc="-15" dirty="0">
                  <a:solidFill>
                    <a:srgbClr val="0914A7"/>
                  </a:solidFill>
                  <a:latin typeface="Times New Roman"/>
                  <a:cs typeface="Times New Roman"/>
                </a:rPr>
                <a:t> </a:t>
              </a:r>
              <a:r>
                <a:rPr sz="1200" dirty="0">
                  <a:solidFill>
                    <a:srgbClr val="0914A7"/>
                  </a:solidFill>
                  <a:latin typeface="Times New Roman"/>
                  <a:cs typeface="Times New Roman"/>
                </a:rPr>
                <a:t>of</a:t>
              </a:r>
              <a:r>
                <a:rPr sz="1200" spc="-5" dirty="0">
                  <a:solidFill>
                    <a:srgbClr val="0914A7"/>
                  </a:solidFill>
                  <a:latin typeface="Times New Roman"/>
                  <a:cs typeface="Times New Roman"/>
                </a:rPr>
                <a:t> </a:t>
              </a:r>
              <a:r>
                <a:rPr sz="1200" spc="-10" dirty="0">
                  <a:solidFill>
                    <a:srgbClr val="0914A7"/>
                  </a:solidFill>
                  <a:latin typeface="Times New Roman"/>
                  <a:cs typeface="Times New Roman"/>
                </a:rPr>
                <a:t>International</a:t>
              </a:r>
              <a:r>
                <a:rPr sz="1200" spc="-15" dirty="0">
                  <a:solidFill>
                    <a:srgbClr val="0914A7"/>
                  </a:solidFill>
                  <a:latin typeface="Times New Roman"/>
                  <a:cs typeface="Times New Roman"/>
                </a:rPr>
                <a:t> </a:t>
              </a:r>
              <a:r>
                <a:rPr sz="1200" spc="-5" dirty="0">
                  <a:solidFill>
                    <a:srgbClr val="0914A7"/>
                  </a:solidFill>
                  <a:latin typeface="Times New Roman"/>
                  <a:cs typeface="Times New Roman"/>
                </a:rPr>
                <a:t>Conference</a:t>
              </a:r>
              <a:r>
                <a:rPr lang="en-IN" sz="1200" spc="-5" dirty="0">
                  <a:solidFill>
                    <a:srgbClr val="0914A7"/>
                  </a:solidFill>
                  <a:latin typeface="Times New Roman"/>
                  <a:cs typeface="Times New Roman"/>
                </a:rPr>
                <a:t> (ICRSET-2024)</a:t>
              </a:r>
              <a:r>
                <a:rPr lang="en-IN" sz="1200" spc="484" dirty="0">
                  <a:solidFill>
                    <a:srgbClr val="0914A7"/>
                  </a:solidFill>
                  <a:latin typeface="Times New Roman"/>
                  <a:cs typeface="Times New Roman"/>
                </a:rPr>
                <a:t> </a:t>
              </a:r>
              <a:r>
                <a:rPr lang="en-IN" sz="1200" spc="-5" dirty="0">
                  <a:solidFill>
                    <a:srgbClr val="0914A7"/>
                  </a:solidFill>
                  <a:latin typeface="Times New Roman"/>
                  <a:cs typeface="Times New Roman"/>
                </a:rPr>
                <a:t>is</a:t>
              </a:r>
              <a:r>
                <a:rPr lang="en-IN" sz="1200" spc="490" dirty="0">
                  <a:solidFill>
                    <a:srgbClr val="0914A7"/>
                  </a:solidFill>
                  <a:latin typeface="Times New Roman"/>
                  <a:cs typeface="Times New Roman"/>
                </a:rPr>
                <a:t> </a:t>
              </a:r>
              <a:r>
                <a:rPr lang="en-IN" sz="1200" spc="-5" dirty="0">
                  <a:solidFill>
                    <a:srgbClr val="0914A7"/>
                  </a:solidFill>
                  <a:latin typeface="Times New Roman"/>
                  <a:cs typeface="Times New Roman"/>
                </a:rPr>
                <a:t>to</a:t>
              </a:r>
              <a:r>
                <a:rPr lang="en-IN" sz="1200" spc="490" dirty="0">
                  <a:solidFill>
                    <a:srgbClr val="0914A7"/>
                  </a:solidFill>
                  <a:latin typeface="Times New Roman"/>
                  <a:cs typeface="Times New Roman"/>
                </a:rPr>
                <a:t> </a:t>
              </a:r>
              <a:r>
                <a:rPr lang="en-IN" sz="1200" spc="-5" dirty="0">
                  <a:solidFill>
                    <a:srgbClr val="0914A7"/>
                  </a:solidFill>
                  <a:latin typeface="Times New Roman"/>
                  <a:cs typeface="Times New Roman"/>
                </a:rPr>
                <a:t>bring</a:t>
              </a:r>
              <a:r>
                <a:rPr lang="en-IN" sz="1200" spc="484" dirty="0">
                  <a:solidFill>
                    <a:srgbClr val="0914A7"/>
                  </a:solidFill>
                  <a:latin typeface="Times New Roman"/>
                  <a:cs typeface="Times New Roman"/>
                </a:rPr>
                <a:t> </a:t>
              </a:r>
              <a:r>
                <a:rPr lang="en-IN" sz="1200" spc="-5" dirty="0">
                  <a:solidFill>
                    <a:srgbClr val="0914A7"/>
                  </a:solidFill>
                  <a:latin typeface="Times New Roman"/>
                  <a:cs typeface="Times New Roman"/>
                </a:rPr>
                <a:t>together</a:t>
              </a:r>
              <a:r>
                <a:rPr lang="en-IN" sz="1200" spc="484" dirty="0">
                  <a:solidFill>
                    <a:srgbClr val="0914A7"/>
                  </a:solidFill>
                  <a:latin typeface="Times New Roman"/>
                  <a:cs typeface="Times New Roman"/>
                </a:rPr>
                <a:t> </a:t>
              </a:r>
              <a:r>
                <a:rPr lang="en-IN" sz="1200" spc="-10" dirty="0">
                  <a:solidFill>
                    <a:srgbClr val="0914A7"/>
                  </a:solidFill>
                  <a:latin typeface="Times New Roman"/>
                  <a:cs typeface="Times New Roman"/>
                </a:rPr>
                <a:t>academicians, nanotechnology</a:t>
              </a:r>
              <a:r>
                <a:rPr lang="en-IN" sz="1200" spc="150" dirty="0">
                  <a:solidFill>
                    <a:srgbClr val="0914A7"/>
                  </a:solidFill>
                  <a:latin typeface="Times New Roman"/>
                  <a:cs typeface="Times New Roman"/>
                </a:rPr>
                <a:t> </a:t>
              </a:r>
              <a:r>
                <a:rPr lang="en-IN" sz="1200" spc="-5" dirty="0">
                  <a:solidFill>
                    <a:srgbClr val="0914A7"/>
                  </a:solidFill>
                  <a:latin typeface="Times New Roman"/>
                  <a:cs typeface="Times New Roman"/>
                </a:rPr>
                <a:t>and</a:t>
              </a:r>
              <a:r>
                <a:rPr lang="en-IN" sz="1200" spc="180" dirty="0">
                  <a:solidFill>
                    <a:srgbClr val="0914A7"/>
                  </a:solidFill>
                  <a:latin typeface="Times New Roman"/>
                  <a:cs typeface="Times New Roman"/>
                </a:rPr>
                <a:t> </a:t>
              </a:r>
              <a:r>
                <a:rPr lang="en-IN" sz="1200" spc="-5" dirty="0">
                  <a:solidFill>
                    <a:srgbClr val="0914A7"/>
                  </a:solidFill>
                  <a:latin typeface="Times New Roman"/>
                  <a:cs typeface="Times New Roman"/>
                </a:rPr>
                <a:t>its</a:t>
              </a:r>
              <a:r>
                <a:rPr lang="en-IN" sz="1200" spc="160" dirty="0">
                  <a:solidFill>
                    <a:srgbClr val="0914A7"/>
                  </a:solidFill>
                  <a:latin typeface="Times New Roman"/>
                  <a:cs typeface="Times New Roman"/>
                </a:rPr>
                <a:t> </a:t>
              </a:r>
              <a:r>
                <a:rPr lang="en-IN" sz="1200" spc="-10" dirty="0">
                  <a:solidFill>
                    <a:srgbClr val="0914A7"/>
                  </a:solidFill>
                  <a:latin typeface="Times New Roman"/>
                  <a:cs typeface="Times New Roman"/>
                </a:rPr>
                <a:t>allied</a:t>
              </a:r>
              <a:r>
                <a:rPr lang="en-IN" sz="1200" spc="180" dirty="0">
                  <a:solidFill>
                    <a:srgbClr val="0914A7"/>
                  </a:solidFill>
                  <a:latin typeface="Times New Roman"/>
                  <a:cs typeface="Times New Roman"/>
                </a:rPr>
                <a:t> </a:t>
              </a:r>
              <a:r>
                <a:rPr lang="en-IN" sz="1200" spc="-10" dirty="0">
                  <a:solidFill>
                    <a:srgbClr val="0914A7"/>
                  </a:solidFill>
                  <a:latin typeface="Times New Roman"/>
                  <a:cs typeface="Times New Roman"/>
                </a:rPr>
                <a:t>fields.</a:t>
              </a:r>
              <a:r>
                <a:rPr lang="en-IN" sz="1200" spc="170" dirty="0">
                  <a:solidFill>
                    <a:srgbClr val="0914A7"/>
                  </a:solidFill>
                  <a:latin typeface="Times New Roman"/>
                  <a:cs typeface="Times New Roman"/>
                </a:rPr>
                <a:t> </a:t>
              </a:r>
              <a:r>
                <a:rPr lang="en-IN" sz="1200" spc="-5" dirty="0">
                  <a:solidFill>
                    <a:srgbClr val="0914A7"/>
                  </a:solidFill>
                  <a:latin typeface="Times New Roman"/>
                  <a:cs typeface="Times New Roman"/>
                </a:rPr>
                <a:t>Papers</a:t>
              </a:r>
              <a:r>
                <a:rPr lang="en-IN" sz="1200" spc="175" dirty="0">
                  <a:solidFill>
                    <a:srgbClr val="0914A7"/>
                  </a:solidFill>
                  <a:latin typeface="Times New Roman"/>
                  <a:cs typeface="Times New Roman"/>
                </a:rPr>
                <a:t> </a:t>
              </a:r>
              <a:r>
                <a:rPr lang="en-IN" sz="1200" spc="-10" dirty="0">
                  <a:solidFill>
                    <a:srgbClr val="0914A7"/>
                  </a:solidFill>
                  <a:latin typeface="Times New Roman"/>
                  <a:cs typeface="Times New Roman"/>
                </a:rPr>
                <a:t>presenting</a:t>
              </a:r>
              <a:r>
                <a:rPr lang="en-IN" sz="1200" spc="165" dirty="0">
                  <a:solidFill>
                    <a:srgbClr val="0914A7"/>
                  </a:solidFill>
                  <a:latin typeface="Times New Roman"/>
                  <a:cs typeface="Times New Roman"/>
                </a:rPr>
                <a:t> </a:t>
              </a:r>
              <a:r>
                <a:rPr lang="en-IN" sz="1200" spc="-5" dirty="0">
                  <a:solidFill>
                    <a:srgbClr val="0914A7"/>
                  </a:solidFill>
                  <a:latin typeface="Times New Roman"/>
                  <a:cs typeface="Times New Roman"/>
                </a:rPr>
                <a:t>original</a:t>
              </a:r>
              <a:r>
                <a:rPr lang="en-IN" sz="1200" spc="165" dirty="0">
                  <a:solidFill>
                    <a:srgbClr val="0914A7"/>
                  </a:solidFill>
                  <a:latin typeface="Times New Roman"/>
                  <a:cs typeface="Times New Roman"/>
                </a:rPr>
                <a:t> </a:t>
              </a:r>
              <a:r>
                <a:rPr lang="en-IN" sz="1200" spc="-5" dirty="0">
                  <a:solidFill>
                    <a:srgbClr val="0914A7"/>
                  </a:solidFill>
                  <a:latin typeface="Times New Roman"/>
                  <a:cs typeface="Times New Roman"/>
                </a:rPr>
                <a:t>work</a:t>
              </a:r>
              <a:r>
                <a:rPr lang="en-IN" sz="1200" spc="170" dirty="0">
                  <a:solidFill>
                    <a:srgbClr val="0914A7"/>
                  </a:solidFill>
                  <a:latin typeface="Times New Roman"/>
                  <a:cs typeface="Times New Roman"/>
                </a:rPr>
                <a:t> </a:t>
              </a:r>
              <a:r>
                <a:rPr lang="en-IN" sz="1200" dirty="0">
                  <a:solidFill>
                    <a:srgbClr val="0914A7"/>
                  </a:solidFill>
                  <a:latin typeface="Times New Roman"/>
                  <a:cs typeface="Times New Roman"/>
                </a:rPr>
                <a:t>are </a:t>
              </a:r>
              <a:r>
                <a:rPr lang="en-IN" sz="1200" spc="-245" dirty="0">
                  <a:solidFill>
                    <a:srgbClr val="0914A7"/>
                  </a:solidFill>
                  <a:latin typeface="Times New Roman"/>
                  <a:cs typeface="Times New Roman"/>
                </a:rPr>
                <a:t> </a:t>
              </a:r>
              <a:r>
                <a:rPr lang="en-IN" sz="1200" spc="-5" dirty="0">
                  <a:solidFill>
                    <a:srgbClr val="0914A7"/>
                  </a:solidFill>
                  <a:latin typeface="Times New Roman"/>
                  <a:cs typeface="Times New Roman"/>
                </a:rPr>
                <a:t>invited</a:t>
              </a:r>
              <a:r>
                <a:rPr lang="en-IN" sz="1200" spc="-30" dirty="0">
                  <a:solidFill>
                    <a:srgbClr val="0914A7"/>
                  </a:solidFill>
                  <a:latin typeface="Times New Roman"/>
                  <a:cs typeface="Times New Roman"/>
                </a:rPr>
                <a:t> </a:t>
              </a:r>
              <a:r>
                <a:rPr lang="en-IN" sz="1200" spc="-5" dirty="0">
                  <a:solidFill>
                    <a:srgbClr val="0914A7"/>
                  </a:solidFill>
                  <a:latin typeface="Times New Roman"/>
                  <a:cs typeface="Times New Roman"/>
                </a:rPr>
                <a:t>in</a:t>
              </a:r>
              <a:r>
                <a:rPr lang="en-IN" sz="1200" spc="-25" dirty="0">
                  <a:solidFill>
                    <a:srgbClr val="0914A7"/>
                  </a:solidFill>
                  <a:latin typeface="Times New Roman"/>
                  <a:cs typeface="Times New Roman"/>
                </a:rPr>
                <a:t> </a:t>
              </a:r>
              <a:r>
                <a:rPr lang="en-IN" sz="1200" spc="-5" dirty="0">
                  <a:solidFill>
                    <a:srgbClr val="0914A7"/>
                  </a:solidFill>
                  <a:latin typeface="Times New Roman"/>
                  <a:cs typeface="Times New Roman"/>
                </a:rPr>
                <a:t>the</a:t>
              </a:r>
              <a:r>
                <a:rPr lang="en-IN" sz="1200" spc="-25" dirty="0">
                  <a:solidFill>
                    <a:srgbClr val="0914A7"/>
                  </a:solidFill>
                  <a:latin typeface="Times New Roman"/>
                  <a:cs typeface="Times New Roman"/>
                </a:rPr>
                <a:t> </a:t>
              </a:r>
              <a:r>
                <a:rPr lang="en-IN" sz="1200" dirty="0">
                  <a:solidFill>
                    <a:srgbClr val="0914A7"/>
                  </a:solidFill>
                  <a:latin typeface="Times New Roman"/>
                  <a:cs typeface="Times New Roman"/>
                </a:rPr>
                <a:t>areas</a:t>
              </a:r>
              <a:r>
                <a:rPr lang="en-IN" sz="1200" spc="-30" dirty="0">
                  <a:solidFill>
                    <a:srgbClr val="0914A7"/>
                  </a:solidFill>
                  <a:latin typeface="Times New Roman"/>
                  <a:cs typeface="Times New Roman"/>
                </a:rPr>
                <a:t> </a:t>
              </a:r>
              <a:r>
                <a:rPr lang="en-IN" sz="1200" spc="-5" dirty="0">
                  <a:solidFill>
                    <a:srgbClr val="0914A7"/>
                  </a:solidFill>
                  <a:latin typeface="Times New Roman"/>
                  <a:cs typeface="Times New Roman"/>
                </a:rPr>
                <a:t>listed</a:t>
              </a:r>
              <a:r>
                <a:rPr lang="en-IN" sz="1200" spc="-25" dirty="0">
                  <a:solidFill>
                    <a:srgbClr val="0914A7"/>
                  </a:solidFill>
                  <a:latin typeface="Times New Roman"/>
                  <a:cs typeface="Times New Roman"/>
                </a:rPr>
                <a:t> </a:t>
              </a:r>
              <a:r>
                <a:rPr lang="en-IN" sz="1200" spc="-5" dirty="0">
                  <a:solidFill>
                    <a:srgbClr val="0914A7"/>
                  </a:solidFill>
                  <a:latin typeface="Times New Roman"/>
                  <a:cs typeface="Times New Roman"/>
                </a:rPr>
                <a:t>below. </a:t>
              </a:r>
              <a:r>
                <a:rPr lang="en-GB" sz="1200" spc="-5" dirty="0">
                  <a:solidFill>
                    <a:srgbClr val="0914A7"/>
                  </a:solidFill>
                  <a:latin typeface="Times New Roman"/>
                  <a:cs typeface="Times New Roman"/>
                </a:rPr>
                <a:t>Topics of interest for submission include, but are not limited to:</a:t>
              </a:r>
              <a:endParaRPr lang="en-IN" sz="1200" dirty="0">
                <a:solidFill>
                  <a:srgbClr val="0914A7"/>
                </a:solidFill>
                <a:latin typeface="Times New Roman"/>
                <a:cs typeface="Times New Roman"/>
              </a:endParaRPr>
            </a:p>
            <a:p>
              <a:pPr marL="12700">
                <a:lnSpc>
                  <a:spcPct val="100000"/>
                </a:lnSpc>
                <a:spcBef>
                  <a:spcPts val="10"/>
                </a:spcBef>
              </a:pPr>
              <a:endParaRPr sz="1200" dirty="0">
                <a:solidFill>
                  <a:srgbClr val="00B050"/>
                </a:solidFill>
                <a:latin typeface="Times New Roman"/>
                <a:cs typeface="Times New Roman"/>
              </a:endParaRPr>
            </a:p>
          </p:txBody>
        </p:sp>
        <p:sp>
          <p:nvSpPr>
            <p:cNvPr id="12" name="object 16">
              <a:extLst>
                <a:ext uri="{FF2B5EF4-FFF2-40B4-BE49-F238E27FC236}">
                  <a16:creationId xmlns:a16="http://schemas.microsoft.com/office/drawing/2014/main" id="{6D33FB15-F9DD-3AB5-2FE7-6D1939999E19}"/>
                </a:ext>
              </a:extLst>
            </p:cNvPr>
            <p:cNvSpPr txBox="1"/>
            <p:nvPr/>
          </p:nvSpPr>
          <p:spPr>
            <a:xfrm>
              <a:off x="7157385" y="1045601"/>
              <a:ext cx="3950956" cy="2615134"/>
            </a:xfrm>
            <a:prstGeom prst="rect">
              <a:avLst/>
            </a:prstGeom>
          </p:spPr>
          <p:txBody>
            <a:bodyPr vert="horz" wrap="square" lIns="0" tIns="23495" rIns="0" bIns="0" rtlCol="0">
              <a:spAutoFit/>
            </a:bodyPr>
            <a:lstStyle/>
            <a:p>
              <a:pPr marL="233679" indent="-220979">
                <a:lnSpc>
                  <a:spcPct val="100000"/>
                </a:lnSpc>
                <a:spcBef>
                  <a:spcPts val="185"/>
                </a:spcBef>
                <a:buFont typeface="Arial MT"/>
                <a:buChar char="•"/>
                <a:tabLst>
                  <a:tab pos="233045" algn="l"/>
                  <a:tab pos="233679" algn="l"/>
                </a:tabLst>
              </a:pPr>
              <a:r>
                <a:rPr lang="en-IN" sz="1100" spc="-5" dirty="0">
                  <a:latin typeface="Times New Roman"/>
                  <a:cs typeface="Times New Roman"/>
                </a:rPr>
                <a:t>Solar Energy </a:t>
              </a:r>
            </a:p>
            <a:p>
              <a:pPr marL="12700">
                <a:lnSpc>
                  <a:spcPct val="100000"/>
                </a:lnSpc>
                <a:spcBef>
                  <a:spcPts val="185"/>
                </a:spcBef>
                <a:tabLst>
                  <a:tab pos="233045" algn="l"/>
                  <a:tab pos="233679" algn="l"/>
                </a:tabLst>
              </a:pPr>
              <a:r>
                <a:rPr lang="en-IN" sz="1100" spc="-5" dirty="0">
                  <a:latin typeface="Times New Roman"/>
                  <a:cs typeface="Times New Roman"/>
                </a:rPr>
                <a:t>	</a:t>
              </a:r>
              <a:r>
                <a:rPr lang="en-IN" sz="1000" spc="-5" dirty="0">
                  <a:latin typeface="Times New Roman"/>
                  <a:cs typeface="Times New Roman"/>
                </a:rPr>
                <a:t>Perovskite solar cell</a:t>
              </a:r>
            </a:p>
            <a:p>
              <a:pPr marL="12700">
                <a:lnSpc>
                  <a:spcPct val="100000"/>
                </a:lnSpc>
                <a:spcBef>
                  <a:spcPts val="185"/>
                </a:spcBef>
                <a:tabLst>
                  <a:tab pos="233045" algn="l"/>
                  <a:tab pos="233679" algn="l"/>
                </a:tabLst>
              </a:pPr>
              <a:r>
                <a:rPr lang="en-IN" sz="1000" spc="-5" dirty="0">
                  <a:latin typeface="Times New Roman"/>
                  <a:cs typeface="Times New Roman"/>
                </a:rPr>
                <a:t>	Thin film solar cell</a:t>
              </a:r>
            </a:p>
            <a:p>
              <a:pPr marL="12700">
                <a:lnSpc>
                  <a:spcPct val="100000"/>
                </a:lnSpc>
                <a:spcBef>
                  <a:spcPts val="185"/>
                </a:spcBef>
                <a:tabLst>
                  <a:tab pos="233045" algn="l"/>
                  <a:tab pos="233679" algn="l"/>
                </a:tabLst>
              </a:pPr>
              <a:r>
                <a:rPr lang="en-IN" sz="1000" spc="-5" dirty="0">
                  <a:latin typeface="Times New Roman"/>
                  <a:cs typeface="Times New Roman"/>
                </a:rPr>
                <a:t>	Hybrid Solar cell</a:t>
              </a:r>
            </a:p>
            <a:p>
              <a:pPr marL="12700">
                <a:lnSpc>
                  <a:spcPct val="100000"/>
                </a:lnSpc>
                <a:spcBef>
                  <a:spcPts val="185"/>
                </a:spcBef>
                <a:tabLst>
                  <a:tab pos="233045" algn="l"/>
                  <a:tab pos="233679" algn="l"/>
                </a:tabLst>
              </a:pPr>
              <a:r>
                <a:rPr lang="en-IN" sz="1000" spc="-5" dirty="0">
                  <a:latin typeface="Times New Roman"/>
                  <a:cs typeface="Times New Roman"/>
                </a:rPr>
                <a:t>	Concentrated PV cell</a:t>
              </a:r>
            </a:p>
            <a:p>
              <a:pPr marL="12700">
                <a:lnSpc>
                  <a:spcPct val="100000"/>
                </a:lnSpc>
                <a:spcBef>
                  <a:spcPts val="185"/>
                </a:spcBef>
                <a:tabLst>
                  <a:tab pos="233045" algn="l"/>
                  <a:tab pos="233679" algn="l"/>
                </a:tabLst>
              </a:pPr>
              <a:r>
                <a:rPr lang="en-IN" sz="1000" spc="-5" dirty="0">
                  <a:latin typeface="Times New Roman"/>
                  <a:cs typeface="Times New Roman"/>
                </a:rPr>
                <a:t>	Dye-sensitized solar cell</a:t>
              </a:r>
              <a:r>
                <a:rPr lang="en-IN" sz="1100" spc="-5" dirty="0">
                  <a:latin typeface="Times New Roman"/>
                  <a:cs typeface="Times New Roman"/>
                </a:rPr>
                <a:t> </a:t>
              </a:r>
            </a:p>
            <a:p>
              <a:pPr marL="233679" indent="-220979">
                <a:lnSpc>
                  <a:spcPct val="100000"/>
                </a:lnSpc>
                <a:spcBef>
                  <a:spcPts val="85"/>
                </a:spcBef>
                <a:buFont typeface="Arial MT"/>
                <a:buChar char="•"/>
                <a:tabLst>
                  <a:tab pos="233045" algn="l"/>
                  <a:tab pos="233679" algn="l"/>
                </a:tabLst>
              </a:pPr>
              <a:r>
                <a:rPr lang="en-IN" sz="1100" spc="-5" dirty="0">
                  <a:latin typeface="Times New Roman"/>
                  <a:cs typeface="Times New Roman"/>
                </a:rPr>
                <a:t>Wind Energy </a:t>
              </a:r>
            </a:p>
            <a:p>
              <a:pPr marL="233679" indent="-220979">
                <a:lnSpc>
                  <a:spcPct val="100000"/>
                </a:lnSpc>
                <a:spcBef>
                  <a:spcPts val="85"/>
                </a:spcBef>
                <a:buFont typeface="Arial MT"/>
                <a:buChar char="•"/>
                <a:tabLst>
                  <a:tab pos="233045" algn="l"/>
                  <a:tab pos="233679" algn="l"/>
                </a:tabLst>
              </a:pPr>
              <a:r>
                <a:rPr lang="en-IN" sz="1100" spc="-5" dirty="0">
                  <a:latin typeface="Times New Roman"/>
                  <a:cs typeface="Times New Roman"/>
                </a:rPr>
                <a:t>Biomass</a:t>
              </a:r>
            </a:p>
            <a:p>
              <a:pPr marL="233679" indent="-220979">
                <a:lnSpc>
                  <a:spcPct val="100000"/>
                </a:lnSpc>
                <a:spcBef>
                  <a:spcPts val="85"/>
                </a:spcBef>
                <a:buFont typeface="Arial MT"/>
                <a:buChar char="•"/>
                <a:tabLst>
                  <a:tab pos="233045" algn="l"/>
                  <a:tab pos="233679" algn="l"/>
                </a:tabLst>
              </a:pPr>
              <a:r>
                <a:rPr lang="en-IN" sz="1100" spc="-5" dirty="0">
                  <a:latin typeface="Times New Roman"/>
                  <a:cs typeface="Times New Roman"/>
                </a:rPr>
                <a:t>Hydro power</a:t>
              </a:r>
            </a:p>
            <a:p>
              <a:pPr marL="233679" indent="-220979">
                <a:lnSpc>
                  <a:spcPct val="100000"/>
                </a:lnSpc>
                <a:spcBef>
                  <a:spcPts val="85"/>
                </a:spcBef>
                <a:buFont typeface="Arial MT"/>
                <a:buChar char="•"/>
                <a:tabLst>
                  <a:tab pos="233045" algn="l"/>
                  <a:tab pos="233679" algn="l"/>
                </a:tabLst>
              </a:pPr>
              <a:r>
                <a:rPr lang="en-IN" sz="1100" spc="-5" dirty="0">
                  <a:latin typeface="Times New Roman"/>
                  <a:cs typeface="Times New Roman"/>
                </a:rPr>
                <a:t>Fuel Cell </a:t>
              </a:r>
            </a:p>
            <a:p>
              <a:pPr marL="233679" indent="-220979">
                <a:lnSpc>
                  <a:spcPct val="100000"/>
                </a:lnSpc>
                <a:spcBef>
                  <a:spcPts val="85"/>
                </a:spcBef>
                <a:buFont typeface="Arial MT"/>
                <a:buChar char="•"/>
                <a:tabLst>
                  <a:tab pos="233045" algn="l"/>
                  <a:tab pos="233679" algn="l"/>
                </a:tabLst>
              </a:pPr>
              <a:r>
                <a:rPr lang="en-IN" sz="1100" dirty="0">
                  <a:latin typeface="Times New Roman"/>
                  <a:cs typeface="Times New Roman"/>
                </a:rPr>
                <a:t>Sustainable Energy Policies </a:t>
              </a:r>
            </a:p>
            <a:p>
              <a:pPr marL="233679" indent="-220979">
                <a:lnSpc>
                  <a:spcPct val="100000"/>
                </a:lnSpc>
                <a:spcBef>
                  <a:spcPts val="85"/>
                </a:spcBef>
                <a:buFont typeface="Arial MT"/>
                <a:buChar char="•"/>
                <a:tabLst>
                  <a:tab pos="233045" algn="l"/>
                  <a:tab pos="233679" algn="l"/>
                </a:tabLst>
              </a:pPr>
              <a:r>
                <a:rPr lang="en-IN" sz="1100" dirty="0">
                  <a:latin typeface="Times New Roman"/>
                  <a:cs typeface="Times New Roman"/>
                </a:rPr>
                <a:t>Waste to Energy</a:t>
              </a:r>
            </a:p>
            <a:p>
              <a:pPr marL="233679" indent="-220979">
                <a:lnSpc>
                  <a:spcPct val="100000"/>
                </a:lnSpc>
                <a:spcBef>
                  <a:spcPts val="85"/>
                </a:spcBef>
                <a:buFont typeface="Arial MT"/>
                <a:buChar char="•"/>
                <a:tabLst>
                  <a:tab pos="233045" algn="l"/>
                  <a:tab pos="233679" algn="l"/>
                </a:tabLst>
              </a:pPr>
              <a:endParaRPr lang="en-IN" sz="1100" spc="-5" dirty="0">
                <a:latin typeface="Times New Roman"/>
                <a:cs typeface="Times New Roman"/>
              </a:endParaRPr>
            </a:p>
            <a:p>
              <a:pPr marL="233679" indent="-220979">
                <a:lnSpc>
                  <a:spcPct val="100000"/>
                </a:lnSpc>
                <a:spcBef>
                  <a:spcPts val="85"/>
                </a:spcBef>
                <a:buFont typeface="Arial MT"/>
                <a:buChar char="•"/>
                <a:tabLst>
                  <a:tab pos="233045" algn="l"/>
                  <a:tab pos="233679" algn="l"/>
                </a:tabLst>
              </a:pPr>
              <a:endParaRPr lang="en-IN" sz="1100" spc="-5" dirty="0">
                <a:latin typeface="Times New Roman"/>
                <a:cs typeface="Times New Roman"/>
              </a:endParaRPr>
            </a:p>
            <a:p>
              <a:pPr marL="233679" indent="-220979">
                <a:lnSpc>
                  <a:spcPct val="100000"/>
                </a:lnSpc>
                <a:spcBef>
                  <a:spcPts val="85"/>
                </a:spcBef>
                <a:buFont typeface="Arial MT"/>
                <a:buChar char="•"/>
                <a:tabLst>
                  <a:tab pos="233045" algn="l"/>
                  <a:tab pos="233679" algn="l"/>
                </a:tabLst>
              </a:pPr>
              <a:endParaRPr lang="en-IN" sz="1100" spc="-5" dirty="0">
                <a:latin typeface="Times New Roman"/>
                <a:cs typeface="Times New Roman"/>
              </a:endParaRPr>
            </a:p>
            <a:p>
              <a:pPr marL="233679" indent="-220979">
                <a:lnSpc>
                  <a:spcPct val="100000"/>
                </a:lnSpc>
                <a:spcBef>
                  <a:spcPts val="85"/>
                </a:spcBef>
                <a:buFont typeface="Arial MT"/>
                <a:buChar char="•"/>
                <a:tabLst>
                  <a:tab pos="233045" algn="l"/>
                  <a:tab pos="233679" algn="l"/>
                </a:tabLst>
              </a:pPr>
              <a:endParaRPr lang="en-IN" sz="1100" spc="-5" dirty="0">
                <a:latin typeface="Times New Roman"/>
                <a:cs typeface="Times New Roman"/>
              </a:endParaRPr>
            </a:p>
            <a:p>
              <a:pPr marL="233679" indent="-220979">
                <a:lnSpc>
                  <a:spcPct val="100000"/>
                </a:lnSpc>
                <a:spcBef>
                  <a:spcPts val="85"/>
                </a:spcBef>
                <a:buFont typeface="Arial MT"/>
                <a:buChar char="•"/>
                <a:tabLst>
                  <a:tab pos="233045" algn="l"/>
                  <a:tab pos="233679" algn="l"/>
                </a:tabLst>
              </a:pPr>
              <a:endParaRPr lang="en-IN" sz="1100" spc="-5" dirty="0">
                <a:latin typeface="Times New Roman"/>
                <a:cs typeface="Times New Roman"/>
              </a:endParaRPr>
            </a:p>
            <a:p>
              <a:pPr marL="233679" indent="-220979">
                <a:lnSpc>
                  <a:spcPct val="100000"/>
                </a:lnSpc>
                <a:spcBef>
                  <a:spcPts val="85"/>
                </a:spcBef>
                <a:buFont typeface="Arial MT"/>
                <a:buChar char="•"/>
                <a:tabLst>
                  <a:tab pos="233045" algn="l"/>
                  <a:tab pos="233679" algn="l"/>
                </a:tabLst>
              </a:pPr>
              <a:endParaRPr lang="en-IN" sz="1100" spc="-5" dirty="0">
                <a:latin typeface="Times New Roman"/>
                <a:cs typeface="Times New Roman"/>
              </a:endParaRPr>
            </a:p>
            <a:p>
              <a:pPr marL="233679" indent="-220979">
                <a:lnSpc>
                  <a:spcPct val="100000"/>
                </a:lnSpc>
                <a:spcBef>
                  <a:spcPts val="85"/>
                </a:spcBef>
                <a:buFont typeface="Arial MT"/>
                <a:buChar char="•"/>
                <a:tabLst>
                  <a:tab pos="233045" algn="l"/>
                  <a:tab pos="233679" algn="l"/>
                </a:tabLst>
              </a:pPr>
              <a:endParaRPr sz="1100" dirty="0">
                <a:latin typeface="Times New Roman"/>
                <a:cs typeface="Times New Roman"/>
              </a:endParaRPr>
            </a:p>
          </p:txBody>
        </p:sp>
        <p:sp>
          <p:nvSpPr>
            <p:cNvPr id="13" name="object 20">
              <a:extLst>
                <a:ext uri="{FF2B5EF4-FFF2-40B4-BE49-F238E27FC236}">
                  <a16:creationId xmlns:a16="http://schemas.microsoft.com/office/drawing/2014/main" id="{46810FFB-BBD4-460A-2B88-F27A4D920E04}"/>
                </a:ext>
              </a:extLst>
            </p:cNvPr>
            <p:cNvSpPr txBox="1"/>
            <p:nvPr/>
          </p:nvSpPr>
          <p:spPr>
            <a:xfrm>
              <a:off x="9833626" y="1136141"/>
              <a:ext cx="4123728" cy="1782194"/>
            </a:xfrm>
            <a:prstGeom prst="rect">
              <a:avLst/>
            </a:prstGeom>
          </p:spPr>
          <p:txBody>
            <a:bodyPr vert="horz" wrap="square" lIns="0" tIns="22860" rIns="0" bIns="0" rtlCol="0">
              <a:spAutoFit/>
            </a:bodyPr>
            <a:lstStyle/>
            <a:p>
              <a:pPr marL="233679" indent="-220979">
                <a:lnSpc>
                  <a:spcPct val="100000"/>
                </a:lnSpc>
                <a:spcBef>
                  <a:spcPts val="85"/>
                </a:spcBef>
                <a:buFont typeface="Arial MT"/>
                <a:buChar char="•"/>
                <a:tabLst>
                  <a:tab pos="233045" algn="l"/>
                  <a:tab pos="233679" algn="l"/>
                </a:tabLst>
              </a:pPr>
              <a:r>
                <a:rPr lang="en-IN" sz="1100" dirty="0">
                  <a:latin typeface="Times New Roman"/>
                  <a:cs typeface="Times New Roman"/>
                </a:rPr>
                <a:t>Smart power Grid</a:t>
              </a:r>
            </a:p>
            <a:p>
              <a:pPr marL="233679" indent="-220979">
                <a:lnSpc>
                  <a:spcPct val="100000"/>
                </a:lnSpc>
                <a:spcBef>
                  <a:spcPts val="85"/>
                </a:spcBef>
                <a:buFont typeface="Arial MT"/>
                <a:buChar char="•"/>
                <a:tabLst>
                  <a:tab pos="233045" algn="l"/>
                  <a:tab pos="233679" algn="l"/>
                </a:tabLst>
              </a:pPr>
              <a:r>
                <a:rPr lang="en-IN" sz="1100" dirty="0">
                  <a:latin typeface="Times New Roman"/>
                  <a:cs typeface="Times New Roman"/>
                </a:rPr>
                <a:t>Green Energy and Economy</a:t>
              </a:r>
            </a:p>
            <a:p>
              <a:pPr marL="233679" indent="-220979">
                <a:lnSpc>
                  <a:spcPct val="100000"/>
                </a:lnSpc>
                <a:spcBef>
                  <a:spcPts val="85"/>
                </a:spcBef>
                <a:buFont typeface="Arial MT"/>
                <a:buChar char="•"/>
                <a:tabLst>
                  <a:tab pos="233045" algn="l"/>
                  <a:tab pos="233679" algn="l"/>
                </a:tabLst>
              </a:pPr>
              <a:r>
                <a:rPr lang="en-IN" sz="1100" dirty="0">
                  <a:latin typeface="Times New Roman"/>
                  <a:cs typeface="Times New Roman"/>
                </a:rPr>
                <a:t>Green Buildings </a:t>
              </a:r>
            </a:p>
            <a:p>
              <a:pPr marL="233679" indent="-220979">
                <a:lnSpc>
                  <a:spcPct val="100000"/>
                </a:lnSpc>
                <a:spcBef>
                  <a:spcPts val="85"/>
                </a:spcBef>
                <a:buFont typeface="Arial MT"/>
                <a:buChar char="•"/>
                <a:tabLst>
                  <a:tab pos="233045" algn="l"/>
                  <a:tab pos="233679" algn="l"/>
                </a:tabLst>
              </a:pPr>
              <a:r>
                <a:rPr lang="en-IN" sz="1100" dirty="0">
                  <a:latin typeface="Times New Roman"/>
                  <a:cs typeface="Times New Roman"/>
                </a:rPr>
                <a:t>Energy storage and Conservations </a:t>
              </a:r>
            </a:p>
            <a:p>
              <a:pPr marL="233679" indent="-220979">
                <a:lnSpc>
                  <a:spcPct val="100000"/>
                </a:lnSpc>
                <a:spcBef>
                  <a:spcPts val="85"/>
                </a:spcBef>
                <a:buFont typeface="Arial MT"/>
                <a:buChar char="•"/>
                <a:tabLst>
                  <a:tab pos="233045" algn="l"/>
                  <a:tab pos="233679" algn="l"/>
                </a:tabLst>
              </a:pPr>
              <a:r>
                <a:rPr lang="en-IN" sz="1100" dirty="0">
                  <a:latin typeface="Times New Roman"/>
                  <a:cs typeface="Times New Roman"/>
                </a:rPr>
                <a:t>Environmental Nano-technologies </a:t>
              </a:r>
            </a:p>
            <a:p>
              <a:pPr marL="233679" indent="-220979">
                <a:lnSpc>
                  <a:spcPct val="100000"/>
                </a:lnSpc>
                <a:spcBef>
                  <a:spcPts val="85"/>
                </a:spcBef>
                <a:buFont typeface="Arial MT"/>
                <a:buChar char="•"/>
                <a:tabLst>
                  <a:tab pos="233045" algn="l"/>
                  <a:tab pos="233679" algn="l"/>
                </a:tabLst>
              </a:pPr>
              <a:r>
                <a:rPr lang="en-IN" sz="1100" dirty="0">
                  <a:latin typeface="Times New Roman"/>
                  <a:cs typeface="Times New Roman"/>
                </a:rPr>
                <a:t>Photovoltaic Systems</a:t>
              </a:r>
            </a:p>
            <a:p>
              <a:pPr marL="233679" indent="-220979">
                <a:lnSpc>
                  <a:spcPct val="100000"/>
                </a:lnSpc>
                <a:spcBef>
                  <a:spcPts val="85"/>
                </a:spcBef>
                <a:buFont typeface="Arial MT"/>
                <a:buChar char="•"/>
                <a:tabLst>
                  <a:tab pos="233045" algn="l"/>
                  <a:tab pos="233679" algn="l"/>
                </a:tabLst>
              </a:pPr>
              <a:r>
                <a:rPr lang="en-IN" sz="1100" dirty="0">
                  <a:latin typeface="Times New Roman"/>
                  <a:cs typeface="Times New Roman"/>
                </a:rPr>
                <a:t>Solar thermal  and Hydrothermal  systems</a:t>
              </a:r>
            </a:p>
            <a:p>
              <a:pPr marL="233679" indent="-220979">
                <a:lnSpc>
                  <a:spcPct val="100000"/>
                </a:lnSpc>
                <a:spcBef>
                  <a:spcPts val="85"/>
                </a:spcBef>
                <a:buFont typeface="Arial MT"/>
                <a:buChar char="•"/>
                <a:tabLst>
                  <a:tab pos="233045" algn="l"/>
                  <a:tab pos="233679" algn="l"/>
                </a:tabLst>
              </a:pPr>
              <a:r>
                <a:rPr lang="en-IN" sz="1100" spc="-5" dirty="0">
                  <a:latin typeface="Times New Roman"/>
                  <a:cs typeface="Times New Roman"/>
                </a:rPr>
                <a:t>Hydrogen Production</a:t>
              </a:r>
            </a:p>
            <a:p>
              <a:pPr marL="233679" indent="-220979">
                <a:lnSpc>
                  <a:spcPct val="100000"/>
                </a:lnSpc>
                <a:spcBef>
                  <a:spcPts val="85"/>
                </a:spcBef>
                <a:buFont typeface="Arial MT"/>
                <a:buChar char="•"/>
                <a:tabLst>
                  <a:tab pos="233045" algn="l"/>
                  <a:tab pos="233679" algn="l"/>
                </a:tabLst>
              </a:pPr>
              <a:r>
                <a:rPr lang="en-IN" sz="1100" spc="-5" dirty="0">
                  <a:latin typeface="Times New Roman"/>
                  <a:cs typeface="Times New Roman"/>
                </a:rPr>
                <a:t>(Grey , Blue and Green)</a:t>
              </a:r>
            </a:p>
            <a:p>
              <a:pPr marL="233679" indent="-220979">
                <a:lnSpc>
                  <a:spcPct val="100000"/>
                </a:lnSpc>
                <a:spcBef>
                  <a:spcPts val="85"/>
                </a:spcBef>
                <a:buFont typeface="Arial MT"/>
                <a:buChar char="•"/>
                <a:tabLst>
                  <a:tab pos="233045" algn="l"/>
                  <a:tab pos="233679" algn="l"/>
                </a:tabLst>
              </a:pPr>
              <a:r>
                <a:rPr lang="en-IN" sz="1100" spc="-5" dirty="0">
                  <a:latin typeface="Times New Roman"/>
                  <a:cs typeface="Times New Roman"/>
                </a:rPr>
                <a:t>Sustainable Technologies</a:t>
              </a:r>
            </a:p>
            <a:p>
              <a:pPr marL="233679" indent="-220979">
                <a:lnSpc>
                  <a:spcPct val="100000"/>
                </a:lnSpc>
                <a:spcBef>
                  <a:spcPts val="85"/>
                </a:spcBef>
                <a:buFont typeface="Arial MT"/>
                <a:buChar char="•"/>
                <a:tabLst>
                  <a:tab pos="233045" algn="l"/>
                  <a:tab pos="233679" algn="l"/>
                </a:tabLst>
              </a:pPr>
              <a:r>
                <a:rPr lang="en-IN" sz="1100" spc="-5" dirty="0">
                  <a:latin typeface="Times New Roman"/>
                  <a:cs typeface="Times New Roman"/>
                </a:rPr>
                <a:t>Nano-materials for Energy Application</a:t>
              </a:r>
            </a:p>
            <a:p>
              <a:pPr marL="12700">
                <a:lnSpc>
                  <a:spcPct val="100000"/>
                </a:lnSpc>
                <a:spcBef>
                  <a:spcPts val="85"/>
                </a:spcBef>
                <a:tabLst>
                  <a:tab pos="233045" algn="l"/>
                  <a:tab pos="233679" algn="l"/>
                </a:tabLst>
              </a:pPr>
              <a:endParaRPr lang="en-IN" sz="1100" dirty="0">
                <a:latin typeface="Times New Roman"/>
                <a:cs typeface="Times New Roman"/>
              </a:endParaRPr>
            </a:p>
            <a:p>
              <a:pPr marL="233679" indent="-220979">
                <a:lnSpc>
                  <a:spcPct val="100000"/>
                </a:lnSpc>
                <a:spcBef>
                  <a:spcPts val="85"/>
                </a:spcBef>
                <a:buFont typeface="Arial MT"/>
                <a:buChar char="•"/>
                <a:tabLst>
                  <a:tab pos="233045" algn="l"/>
                  <a:tab pos="233679" algn="l"/>
                </a:tabLst>
              </a:pPr>
              <a:endParaRPr lang="en-IN" sz="1100" dirty="0">
                <a:latin typeface="Times New Roman"/>
                <a:cs typeface="Times New Roman"/>
              </a:endParaRPr>
            </a:p>
          </p:txBody>
        </p:sp>
      </p:grpSp>
      <p:grpSp>
        <p:nvGrpSpPr>
          <p:cNvPr id="15" name="object 23">
            <a:extLst>
              <a:ext uri="{FF2B5EF4-FFF2-40B4-BE49-F238E27FC236}">
                <a16:creationId xmlns:a16="http://schemas.microsoft.com/office/drawing/2014/main" id="{542F8954-AAB9-7462-B7FF-3B31E33D3B20}"/>
              </a:ext>
            </a:extLst>
          </p:cNvPr>
          <p:cNvGrpSpPr/>
          <p:nvPr/>
        </p:nvGrpSpPr>
        <p:grpSpPr>
          <a:xfrm>
            <a:off x="0" y="4021264"/>
            <a:ext cx="150495" cy="579755"/>
            <a:chOff x="0" y="4021264"/>
            <a:chExt cx="150495" cy="579755"/>
          </a:xfrm>
        </p:grpSpPr>
        <p:sp>
          <p:nvSpPr>
            <p:cNvPr id="16" name="object 24">
              <a:extLst>
                <a:ext uri="{FF2B5EF4-FFF2-40B4-BE49-F238E27FC236}">
                  <a16:creationId xmlns:a16="http://schemas.microsoft.com/office/drawing/2014/main" id="{71A79D21-B8B9-1045-2715-26BCAC931AA5}"/>
                </a:ext>
              </a:extLst>
            </p:cNvPr>
            <p:cNvSpPr/>
            <p:nvPr/>
          </p:nvSpPr>
          <p:spPr>
            <a:xfrm>
              <a:off x="148577" y="4021328"/>
              <a:ext cx="0" cy="579755"/>
            </a:xfrm>
            <a:custGeom>
              <a:avLst/>
              <a:gdLst/>
              <a:ahLst/>
              <a:cxnLst/>
              <a:rect l="l" t="t" r="r" b="b"/>
              <a:pathLst>
                <a:path h="579754">
                  <a:moveTo>
                    <a:pt x="0" y="0"/>
                  </a:moveTo>
                  <a:lnTo>
                    <a:pt x="0" y="579374"/>
                  </a:lnTo>
                </a:path>
              </a:pathLst>
            </a:custGeom>
            <a:ln w="3175">
              <a:solidFill>
                <a:srgbClr val="BEBEBE"/>
              </a:solidFill>
              <a:prstDash val="sysDot"/>
            </a:ln>
          </p:spPr>
          <p:txBody>
            <a:bodyPr wrap="square" lIns="0" tIns="0" rIns="0" bIns="0" rtlCol="0"/>
            <a:lstStyle/>
            <a:p>
              <a:endParaRPr/>
            </a:p>
          </p:txBody>
        </p:sp>
        <p:sp>
          <p:nvSpPr>
            <p:cNvPr id="17" name="object 25">
              <a:extLst>
                <a:ext uri="{FF2B5EF4-FFF2-40B4-BE49-F238E27FC236}">
                  <a16:creationId xmlns:a16="http://schemas.microsoft.com/office/drawing/2014/main" id="{B74B592F-A79F-A8B0-E397-4EA821AED331}"/>
                </a:ext>
              </a:extLst>
            </p:cNvPr>
            <p:cNvSpPr/>
            <p:nvPr/>
          </p:nvSpPr>
          <p:spPr>
            <a:xfrm>
              <a:off x="0" y="4021264"/>
              <a:ext cx="150495" cy="579755"/>
            </a:xfrm>
            <a:custGeom>
              <a:avLst/>
              <a:gdLst/>
              <a:ahLst/>
              <a:cxnLst/>
              <a:rect l="l" t="t" r="r" b="b"/>
              <a:pathLst>
                <a:path w="150495" h="579754">
                  <a:moveTo>
                    <a:pt x="150164" y="576199"/>
                  </a:moveTo>
                  <a:lnTo>
                    <a:pt x="0" y="576199"/>
                  </a:lnTo>
                  <a:lnTo>
                    <a:pt x="0" y="579374"/>
                  </a:lnTo>
                  <a:lnTo>
                    <a:pt x="150164" y="579374"/>
                  </a:lnTo>
                  <a:lnTo>
                    <a:pt x="150164" y="576199"/>
                  </a:lnTo>
                  <a:close/>
                </a:path>
                <a:path w="150495" h="579754">
                  <a:moveTo>
                    <a:pt x="150164" y="0"/>
                  </a:moveTo>
                  <a:lnTo>
                    <a:pt x="0" y="0"/>
                  </a:lnTo>
                  <a:lnTo>
                    <a:pt x="0" y="3175"/>
                  </a:lnTo>
                  <a:lnTo>
                    <a:pt x="150164" y="3175"/>
                  </a:lnTo>
                  <a:lnTo>
                    <a:pt x="150164" y="0"/>
                  </a:lnTo>
                  <a:close/>
                </a:path>
              </a:pathLst>
            </a:custGeom>
            <a:solidFill>
              <a:srgbClr val="BEBEBE"/>
            </a:solidFill>
          </p:spPr>
          <p:txBody>
            <a:bodyPr wrap="square" lIns="0" tIns="0" rIns="0" bIns="0" rtlCol="0"/>
            <a:lstStyle/>
            <a:p>
              <a:endParaRPr/>
            </a:p>
          </p:txBody>
        </p:sp>
      </p:grpSp>
      <p:sp>
        <p:nvSpPr>
          <p:cNvPr id="20" name="object 29">
            <a:extLst>
              <a:ext uri="{FF2B5EF4-FFF2-40B4-BE49-F238E27FC236}">
                <a16:creationId xmlns:a16="http://schemas.microsoft.com/office/drawing/2014/main" id="{0106AA0B-521D-5CAA-75CB-38805ECACE52}"/>
              </a:ext>
            </a:extLst>
          </p:cNvPr>
          <p:cNvSpPr txBox="1"/>
          <p:nvPr/>
        </p:nvSpPr>
        <p:spPr>
          <a:xfrm>
            <a:off x="116213" y="7338636"/>
            <a:ext cx="2824573" cy="1569019"/>
          </a:xfrm>
          <a:prstGeom prst="rect">
            <a:avLst/>
          </a:prstGeom>
        </p:spPr>
        <p:txBody>
          <a:bodyPr vert="horz" wrap="square" lIns="0" tIns="12065" rIns="0" bIns="0" rtlCol="0">
            <a:spAutoFit/>
          </a:bodyPr>
          <a:lstStyle/>
          <a:p>
            <a:pPr marL="2540" algn="ctr">
              <a:lnSpc>
                <a:spcPct val="100000"/>
              </a:lnSpc>
              <a:spcBef>
                <a:spcPts val="95"/>
              </a:spcBef>
            </a:pPr>
            <a:r>
              <a:rPr sz="1550" b="1" spc="-5" dirty="0">
                <a:latin typeface="Times New Roman"/>
                <a:cs typeface="Times New Roman"/>
              </a:rPr>
              <a:t>Organized</a:t>
            </a:r>
            <a:r>
              <a:rPr sz="1550" b="1" spc="-50" dirty="0">
                <a:latin typeface="Times New Roman"/>
                <a:cs typeface="Times New Roman"/>
              </a:rPr>
              <a:t> </a:t>
            </a:r>
            <a:r>
              <a:rPr sz="1550" b="1" spc="-5" dirty="0">
                <a:latin typeface="Times New Roman"/>
                <a:cs typeface="Times New Roman"/>
              </a:rPr>
              <a:t>by</a:t>
            </a:r>
            <a:endParaRPr sz="1550" b="1" dirty="0">
              <a:latin typeface="Times New Roman"/>
              <a:cs typeface="Times New Roman"/>
            </a:endParaRPr>
          </a:p>
          <a:p>
            <a:pPr marL="12700" marR="5080" algn="ctr">
              <a:lnSpc>
                <a:spcPct val="100000"/>
              </a:lnSpc>
            </a:pPr>
            <a:r>
              <a:rPr sz="1400" spc="-5" dirty="0">
                <a:latin typeface="Times New Roman"/>
                <a:cs typeface="Times New Roman"/>
              </a:rPr>
              <a:t>D</a:t>
            </a:r>
            <a:r>
              <a:rPr sz="1400" spc="-10" dirty="0">
                <a:latin typeface="Times New Roman"/>
                <a:cs typeface="Times New Roman"/>
              </a:rPr>
              <a:t>e</a:t>
            </a:r>
            <a:r>
              <a:rPr sz="1400" spc="-5" dirty="0">
                <a:latin typeface="Times New Roman"/>
                <a:cs typeface="Times New Roman"/>
              </a:rPr>
              <a:t>part</a:t>
            </a:r>
            <a:r>
              <a:rPr sz="1400" spc="-35" dirty="0">
                <a:latin typeface="Times New Roman"/>
                <a:cs typeface="Times New Roman"/>
              </a:rPr>
              <a:t>m</a:t>
            </a:r>
            <a:r>
              <a:rPr sz="1400" spc="-5" dirty="0">
                <a:latin typeface="Times New Roman"/>
                <a:cs typeface="Times New Roman"/>
              </a:rPr>
              <a:t>ent</a:t>
            </a:r>
            <a:r>
              <a:rPr sz="1400" spc="35" dirty="0">
                <a:latin typeface="Times New Roman"/>
                <a:cs typeface="Times New Roman"/>
              </a:rPr>
              <a:t> </a:t>
            </a:r>
            <a:r>
              <a:rPr sz="1400" spc="-5" dirty="0">
                <a:latin typeface="Times New Roman"/>
                <a:cs typeface="Times New Roman"/>
              </a:rPr>
              <a:t>of</a:t>
            </a:r>
            <a:r>
              <a:rPr sz="1400" spc="-100" dirty="0">
                <a:latin typeface="Times New Roman"/>
                <a:cs typeface="Times New Roman"/>
              </a:rPr>
              <a:t> </a:t>
            </a:r>
            <a:r>
              <a:rPr sz="1400" spc="-5" dirty="0">
                <a:latin typeface="Times New Roman"/>
                <a:cs typeface="Times New Roman"/>
              </a:rPr>
              <a:t>Ap</a:t>
            </a:r>
            <a:r>
              <a:rPr sz="1400" dirty="0">
                <a:latin typeface="Times New Roman"/>
                <a:cs typeface="Times New Roman"/>
              </a:rPr>
              <a:t>p</a:t>
            </a:r>
            <a:r>
              <a:rPr sz="1400" spc="-5" dirty="0">
                <a:latin typeface="Times New Roman"/>
                <a:cs typeface="Times New Roman"/>
              </a:rPr>
              <a:t>lied</a:t>
            </a:r>
            <a:r>
              <a:rPr sz="1400" spc="-15" dirty="0">
                <a:latin typeface="Times New Roman"/>
                <a:cs typeface="Times New Roman"/>
              </a:rPr>
              <a:t> </a:t>
            </a:r>
            <a:r>
              <a:rPr sz="1400" spc="-5" dirty="0">
                <a:latin typeface="Times New Roman"/>
                <a:cs typeface="Times New Roman"/>
              </a:rPr>
              <a:t>Sciences</a:t>
            </a:r>
            <a:r>
              <a:rPr sz="1400" spc="-10" dirty="0">
                <a:latin typeface="Times New Roman"/>
                <a:cs typeface="Times New Roman"/>
              </a:rPr>
              <a:t> </a:t>
            </a:r>
            <a:r>
              <a:rPr sz="1400" spc="-5" dirty="0">
                <a:latin typeface="Times New Roman"/>
                <a:cs typeface="Times New Roman"/>
              </a:rPr>
              <a:t>and</a:t>
            </a:r>
            <a:r>
              <a:rPr sz="1400" spc="5" dirty="0">
                <a:latin typeface="Times New Roman"/>
                <a:cs typeface="Times New Roman"/>
              </a:rPr>
              <a:t> </a:t>
            </a:r>
            <a:r>
              <a:rPr sz="1400" spc="-10" dirty="0">
                <a:latin typeface="Times New Roman"/>
                <a:cs typeface="Times New Roman"/>
              </a:rPr>
              <a:t>H</a:t>
            </a:r>
            <a:r>
              <a:rPr sz="1400" spc="-5" dirty="0">
                <a:latin typeface="Times New Roman"/>
                <a:cs typeface="Times New Roman"/>
              </a:rPr>
              <a:t>u</a:t>
            </a:r>
            <a:r>
              <a:rPr sz="1400" spc="-35" dirty="0">
                <a:latin typeface="Times New Roman"/>
                <a:cs typeface="Times New Roman"/>
              </a:rPr>
              <a:t>m</a:t>
            </a:r>
            <a:r>
              <a:rPr sz="1400" spc="-5" dirty="0">
                <a:latin typeface="Times New Roman"/>
                <a:cs typeface="Times New Roman"/>
              </a:rPr>
              <a:t>anities</a:t>
            </a:r>
            <a:r>
              <a:rPr lang="en-IN" sz="1400" spc="-5" dirty="0">
                <a:latin typeface="Times New Roman"/>
                <a:cs typeface="Times New Roman"/>
              </a:rPr>
              <a:t>,</a:t>
            </a:r>
            <a:r>
              <a:rPr sz="1400" spc="-5" dirty="0">
                <a:latin typeface="Times New Roman"/>
                <a:cs typeface="Times New Roman"/>
              </a:rPr>
              <a:t>  </a:t>
            </a:r>
            <a:endParaRPr lang="en-US" sz="1400" spc="-5" dirty="0">
              <a:latin typeface="Times New Roman"/>
              <a:cs typeface="Times New Roman"/>
            </a:endParaRPr>
          </a:p>
          <a:p>
            <a:pPr marL="12700" marR="5080" algn="ctr">
              <a:lnSpc>
                <a:spcPct val="100000"/>
              </a:lnSpc>
            </a:pPr>
            <a:r>
              <a:rPr sz="1400" spc="-5" dirty="0">
                <a:latin typeface="Times New Roman"/>
                <a:cs typeface="Times New Roman"/>
              </a:rPr>
              <a:t>Faculty</a:t>
            </a:r>
            <a:r>
              <a:rPr sz="1400" spc="-10" dirty="0">
                <a:latin typeface="Times New Roman"/>
                <a:cs typeface="Times New Roman"/>
              </a:rPr>
              <a:t> </a:t>
            </a:r>
            <a:r>
              <a:rPr sz="1400" spc="-5" dirty="0">
                <a:latin typeface="Times New Roman"/>
                <a:cs typeface="Times New Roman"/>
              </a:rPr>
              <a:t>of Engineering</a:t>
            </a:r>
            <a:r>
              <a:rPr sz="1400" spc="-35" dirty="0">
                <a:latin typeface="Times New Roman"/>
                <a:cs typeface="Times New Roman"/>
              </a:rPr>
              <a:t> </a:t>
            </a:r>
            <a:r>
              <a:rPr sz="1400" spc="-5" dirty="0">
                <a:latin typeface="Times New Roman"/>
                <a:cs typeface="Times New Roman"/>
              </a:rPr>
              <a:t>and</a:t>
            </a:r>
            <a:r>
              <a:rPr sz="1400" spc="-15" dirty="0">
                <a:latin typeface="Times New Roman"/>
                <a:cs typeface="Times New Roman"/>
              </a:rPr>
              <a:t> Technology</a:t>
            </a:r>
            <a:endParaRPr sz="1400" dirty="0">
              <a:latin typeface="Times New Roman"/>
              <a:cs typeface="Times New Roman"/>
            </a:endParaRPr>
          </a:p>
          <a:p>
            <a:pPr marL="635" algn="ctr">
              <a:lnSpc>
                <a:spcPct val="100000"/>
              </a:lnSpc>
              <a:spcBef>
                <a:spcPts val="40"/>
              </a:spcBef>
            </a:pPr>
            <a:r>
              <a:rPr sz="1400" spc="-10" dirty="0">
                <a:latin typeface="Times New Roman"/>
                <a:cs typeface="Times New Roman"/>
              </a:rPr>
              <a:t>Jamia</a:t>
            </a:r>
            <a:r>
              <a:rPr sz="1400" spc="30" dirty="0">
                <a:latin typeface="Times New Roman"/>
                <a:cs typeface="Times New Roman"/>
              </a:rPr>
              <a:t> </a:t>
            </a:r>
            <a:r>
              <a:rPr sz="1400" spc="-5" dirty="0">
                <a:latin typeface="Times New Roman"/>
                <a:cs typeface="Times New Roman"/>
              </a:rPr>
              <a:t>Millia</a:t>
            </a:r>
            <a:r>
              <a:rPr sz="1400" spc="-30" dirty="0">
                <a:latin typeface="Times New Roman"/>
                <a:cs typeface="Times New Roman"/>
              </a:rPr>
              <a:t> </a:t>
            </a:r>
            <a:r>
              <a:rPr sz="1400" spc="-10" dirty="0">
                <a:latin typeface="Times New Roman"/>
                <a:cs typeface="Times New Roman"/>
              </a:rPr>
              <a:t>Islamia,</a:t>
            </a:r>
            <a:r>
              <a:rPr sz="1400" spc="35" dirty="0">
                <a:latin typeface="Times New Roman"/>
                <a:cs typeface="Times New Roman"/>
              </a:rPr>
              <a:t> </a:t>
            </a:r>
            <a:r>
              <a:rPr sz="1400" spc="-5" dirty="0">
                <a:latin typeface="Times New Roman"/>
                <a:cs typeface="Times New Roman"/>
              </a:rPr>
              <a:t>(A</a:t>
            </a:r>
            <a:r>
              <a:rPr sz="1400" spc="-75" dirty="0">
                <a:latin typeface="Times New Roman"/>
                <a:cs typeface="Times New Roman"/>
              </a:rPr>
              <a:t> </a:t>
            </a:r>
            <a:r>
              <a:rPr sz="1400" spc="-5" dirty="0">
                <a:latin typeface="Times New Roman"/>
                <a:cs typeface="Times New Roman"/>
              </a:rPr>
              <a:t>Central University)</a:t>
            </a:r>
            <a:endParaRPr sz="1400" dirty="0">
              <a:latin typeface="Times New Roman"/>
              <a:cs typeface="Times New Roman"/>
            </a:endParaRPr>
          </a:p>
          <a:p>
            <a:pPr marL="2540" algn="ctr">
              <a:lnSpc>
                <a:spcPct val="100000"/>
              </a:lnSpc>
              <a:spcBef>
                <a:spcPts val="155"/>
              </a:spcBef>
            </a:pPr>
            <a:r>
              <a:rPr sz="1400" spc="-5" dirty="0">
                <a:latin typeface="Times New Roman"/>
                <a:cs typeface="Times New Roman"/>
              </a:rPr>
              <a:t>New</a:t>
            </a:r>
            <a:r>
              <a:rPr sz="1400" spc="10" dirty="0">
                <a:latin typeface="Times New Roman"/>
                <a:cs typeface="Times New Roman"/>
              </a:rPr>
              <a:t> </a:t>
            </a:r>
            <a:r>
              <a:rPr sz="1400" spc="-5" dirty="0">
                <a:latin typeface="Times New Roman"/>
                <a:cs typeface="Times New Roman"/>
              </a:rPr>
              <a:t>Delhi -</a:t>
            </a:r>
            <a:r>
              <a:rPr sz="1400" spc="-10" dirty="0">
                <a:latin typeface="Times New Roman"/>
                <a:cs typeface="Times New Roman"/>
              </a:rPr>
              <a:t> 110025,</a:t>
            </a:r>
            <a:r>
              <a:rPr sz="1400" spc="-35" dirty="0">
                <a:latin typeface="Times New Roman"/>
                <a:cs typeface="Times New Roman"/>
              </a:rPr>
              <a:t> </a:t>
            </a:r>
            <a:r>
              <a:rPr sz="1400" spc="-5" dirty="0">
                <a:latin typeface="Times New Roman"/>
                <a:cs typeface="Times New Roman"/>
              </a:rPr>
              <a:t>India</a:t>
            </a:r>
            <a:endParaRPr sz="1400" dirty="0">
              <a:latin typeface="Times New Roman"/>
              <a:cs typeface="Times New Roman"/>
            </a:endParaRPr>
          </a:p>
        </p:txBody>
      </p:sp>
      <p:sp>
        <p:nvSpPr>
          <p:cNvPr id="21" name="object 30">
            <a:extLst>
              <a:ext uri="{FF2B5EF4-FFF2-40B4-BE49-F238E27FC236}">
                <a16:creationId xmlns:a16="http://schemas.microsoft.com/office/drawing/2014/main" id="{DE3F815E-77AA-8129-FF10-C3849CCE58DE}"/>
              </a:ext>
            </a:extLst>
          </p:cNvPr>
          <p:cNvSpPr txBox="1"/>
          <p:nvPr/>
        </p:nvSpPr>
        <p:spPr>
          <a:xfrm>
            <a:off x="-228534" y="2953477"/>
            <a:ext cx="3514063" cy="1274067"/>
          </a:xfrm>
          <a:prstGeom prst="rect">
            <a:avLst/>
          </a:prstGeom>
        </p:spPr>
        <p:txBody>
          <a:bodyPr vert="horz" wrap="square" lIns="0" tIns="12065" rIns="0" bIns="0" rtlCol="0">
            <a:spAutoFit/>
          </a:bodyPr>
          <a:lstStyle/>
          <a:p>
            <a:pPr marL="94615" algn="ctr">
              <a:lnSpc>
                <a:spcPct val="100000"/>
              </a:lnSpc>
              <a:spcBef>
                <a:spcPts val="95"/>
              </a:spcBef>
            </a:pPr>
            <a:r>
              <a:rPr sz="1600" b="1" spc="30" dirty="0">
                <a:solidFill>
                  <a:srgbClr val="003300"/>
                </a:solidFill>
                <a:latin typeface="Bodoni MT" panose="02070603080606020203" pitchFamily="18" charset="0"/>
                <a:cs typeface="Calibri"/>
              </a:rPr>
              <a:t>International</a:t>
            </a:r>
            <a:r>
              <a:rPr sz="1600" b="1" spc="10" dirty="0">
                <a:solidFill>
                  <a:srgbClr val="003300"/>
                </a:solidFill>
                <a:latin typeface="Bodoni MT" panose="02070603080606020203" pitchFamily="18" charset="0"/>
                <a:cs typeface="Calibri"/>
              </a:rPr>
              <a:t> </a:t>
            </a:r>
            <a:r>
              <a:rPr sz="1600" b="1" spc="25" dirty="0">
                <a:solidFill>
                  <a:srgbClr val="003300"/>
                </a:solidFill>
                <a:latin typeface="Bodoni MT" panose="02070603080606020203" pitchFamily="18" charset="0"/>
                <a:cs typeface="Calibri"/>
              </a:rPr>
              <a:t>Conference</a:t>
            </a:r>
            <a:endParaRPr sz="1600" dirty="0">
              <a:solidFill>
                <a:srgbClr val="003300"/>
              </a:solidFill>
              <a:latin typeface="Bodoni MT" panose="02070603080606020203" pitchFamily="18" charset="0"/>
              <a:cs typeface="Calibri"/>
            </a:endParaRPr>
          </a:p>
          <a:p>
            <a:pPr marL="684530" marR="676910" indent="2540" algn="ctr">
              <a:lnSpc>
                <a:spcPct val="100000"/>
              </a:lnSpc>
              <a:spcBef>
                <a:spcPts val="5"/>
              </a:spcBef>
            </a:pPr>
            <a:r>
              <a:rPr lang="en-IN" sz="1600" b="1" spc="10" dirty="0">
                <a:solidFill>
                  <a:srgbClr val="003300"/>
                </a:solidFill>
                <a:latin typeface="Bodoni MT" panose="02070603080606020203" pitchFamily="18" charset="0"/>
                <a:cs typeface="Calibri"/>
              </a:rPr>
              <a:t>O</a:t>
            </a:r>
            <a:r>
              <a:rPr sz="1600" b="1" spc="10" dirty="0">
                <a:solidFill>
                  <a:srgbClr val="003300"/>
                </a:solidFill>
                <a:latin typeface="Bodoni MT" panose="02070603080606020203" pitchFamily="18" charset="0"/>
                <a:cs typeface="Calibri"/>
              </a:rPr>
              <a:t>n</a:t>
            </a:r>
            <a:endParaRPr lang="en-IN" sz="1600" b="1" spc="10" dirty="0">
              <a:solidFill>
                <a:srgbClr val="003300"/>
              </a:solidFill>
              <a:latin typeface="Bodoni MT" panose="02070603080606020203" pitchFamily="18" charset="0"/>
              <a:cs typeface="Calibri"/>
            </a:endParaRPr>
          </a:p>
          <a:p>
            <a:pPr marL="684530" marR="676910" indent="2540" algn="ctr">
              <a:lnSpc>
                <a:spcPct val="100000"/>
              </a:lnSpc>
              <a:spcBef>
                <a:spcPts val="5"/>
              </a:spcBef>
            </a:pPr>
            <a:r>
              <a:rPr lang="en-IN" sz="1600" b="1" spc="10" dirty="0">
                <a:solidFill>
                  <a:srgbClr val="003300"/>
                </a:solidFill>
                <a:latin typeface="Bodoni MT" panose="02070603080606020203" pitchFamily="18" charset="0"/>
                <a:cs typeface="Calibri"/>
              </a:rPr>
              <a:t>Renewable Energy  and Sustainable Technologies</a:t>
            </a:r>
          </a:p>
          <a:p>
            <a:pPr marL="684530" marR="676910" indent="2540" algn="ctr">
              <a:lnSpc>
                <a:spcPct val="100000"/>
              </a:lnSpc>
              <a:spcBef>
                <a:spcPts val="5"/>
              </a:spcBef>
            </a:pPr>
            <a:endParaRPr lang="en-IN" b="1" spc="10" dirty="0">
              <a:solidFill>
                <a:srgbClr val="00B050"/>
              </a:solidFill>
              <a:latin typeface="Bodoni MT" panose="02070603080606020203" pitchFamily="18" charset="0"/>
              <a:cs typeface="Calibri"/>
            </a:endParaRPr>
          </a:p>
        </p:txBody>
      </p:sp>
      <p:sp>
        <p:nvSpPr>
          <p:cNvPr id="23" name="object 31">
            <a:extLst>
              <a:ext uri="{FF2B5EF4-FFF2-40B4-BE49-F238E27FC236}">
                <a16:creationId xmlns:a16="http://schemas.microsoft.com/office/drawing/2014/main" id="{B0A75209-C481-CD1C-6AF2-1BD71A74F4B1}"/>
              </a:ext>
            </a:extLst>
          </p:cNvPr>
          <p:cNvSpPr txBox="1"/>
          <p:nvPr/>
        </p:nvSpPr>
        <p:spPr>
          <a:xfrm>
            <a:off x="-12180" y="4021264"/>
            <a:ext cx="2829248" cy="763671"/>
          </a:xfrm>
          <a:prstGeom prst="rect">
            <a:avLst/>
          </a:prstGeom>
        </p:spPr>
        <p:txBody>
          <a:bodyPr vert="horz" wrap="square" lIns="0" tIns="12065" rIns="0" bIns="0" rtlCol="0">
            <a:spAutoFit/>
          </a:bodyPr>
          <a:lstStyle/>
          <a:p>
            <a:pPr marL="12700" marR="5080" indent="322580" algn="ctr">
              <a:lnSpc>
                <a:spcPct val="100000"/>
              </a:lnSpc>
              <a:spcBef>
                <a:spcPts val="95"/>
              </a:spcBef>
            </a:pPr>
            <a:r>
              <a:rPr lang="en-IN" sz="2400" b="1" spc="170" dirty="0">
                <a:solidFill>
                  <a:srgbClr val="0914A7"/>
                </a:solidFill>
                <a:latin typeface="Bodoni MT" panose="02070603080606020203" pitchFamily="18" charset="0"/>
                <a:cs typeface="Calibri"/>
              </a:rPr>
              <a:t>ICREST</a:t>
            </a:r>
            <a:r>
              <a:rPr sz="2400" b="1" spc="170" dirty="0">
                <a:solidFill>
                  <a:srgbClr val="0914A7"/>
                </a:solidFill>
                <a:latin typeface="Bodoni MT" panose="02070603080606020203" pitchFamily="18" charset="0"/>
                <a:cs typeface="Calibri"/>
              </a:rPr>
              <a:t>-202</a:t>
            </a:r>
            <a:r>
              <a:rPr lang="en-IN" sz="2400" b="1" spc="170" dirty="0">
                <a:solidFill>
                  <a:srgbClr val="0914A7"/>
                </a:solidFill>
                <a:latin typeface="Bodoni MT" panose="02070603080606020203" pitchFamily="18" charset="0"/>
                <a:cs typeface="Calibri"/>
              </a:rPr>
              <a:t>4</a:t>
            </a:r>
            <a:r>
              <a:rPr sz="2400" b="1" spc="170" dirty="0">
                <a:solidFill>
                  <a:srgbClr val="0914A7"/>
                </a:solidFill>
                <a:latin typeface="Bodoni MT" panose="02070603080606020203" pitchFamily="18" charset="0"/>
                <a:cs typeface="Calibri"/>
              </a:rPr>
              <a:t> </a:t>
            </a:r>
            <a:r>
              <a:rPr sz="2400" b="1" spc="175" dirty="0">
                <a:solidFill>
                  <a:srgbClr val="0914A7"/>
                </a:solidFill>
                <a:latin typeface="Bodoni MT" panose="02070603080606020203" pitchFamily="18" charset="0"/>
                <a:cs typeface="Calibri"/>
              </a:rPr>
              <a:t> </a:t>
            </a:r>
            <a:endParaRPr lang="en-IN" sz="2400" b="1" spc="70" dirty="0">
              <a:solidFill>
                <a:srgbClr val="0914A7"/>
              </a:solidFill>
              <a:latin typeface="Bodoni MT" panose="02070603080606020203" pitchFamily="18" charset="0"/>
              <a:cs typeface="Calibri"/>
            </a:endParaRPr>
          </a:p>
          <a:p>
            <a:pPr marL="12700" marR="5080" indent="322580" algn="ctr">
              <a:lnSpc>
                <a:spcPct val="100000"/>
              </a:lnSpc>
              <a:spcBef>
                <a:spcPts val="95"/>
              </a:spcBef>
            </a:pPr>
            <a:r>
              <a:rPr lang="en-IN" sz="2400" b="1" spc="70" dirty="0">
                <a:solidFill>
                  <a:srgbClr val="0914A7"/>
                </a:solidFill>
                <a:latin typeface="Bodoni MT" panose="02070603080606020203" pitchFamily="18" charset="0"/>
                <a:cs typeface="Calibri"/>
              </a:rPr>
              <a:t>(25-27 June 2024)</a:t>
            </a:r>
            <a:endParaRPr sz="2400" dirty="0">
              <a:solidFill>
                <a:srgbClr val="0914A7"/>
              </a:solidFill>
              <a:latin typeface="Bodoni MT" panose="02070603080606020203" pitchFamily="18" charset="0"/>
              <a:cs typeface="Calibri"/>
            </a:endParaRPr>
          </a:p>
        </p:txBody>
      </p:sp>
      <p:graphicFrame>
        <p:nvGraphicFramePr>
          <p:cNvPr id="25" name="object 15">
            <a:extLst>
              <a:ext uri="{FF2B5EF4-FFF2-40B4-BE49-F238E27FC236}">
                <a16:creationId xmlns:a16="http://schemas.microsoft.com/office/drawing/2014/main" id="{D0D0B69F-45D3-E96D-AC92-1D101CC685AE}"/>
              </a:ext>
            </a:extLst>
          </p:cNvPr>
          <p:cNvGraphicFramePr>
            <a:graphicFrameLocks noGrp="1"/>
          </p:cNvGraphicFramePr>
          <p:nvPr>
            <p:extLst>
              <p:ext uri="{D42A27DB-BD31-4B8C-83A1-F6EECF244321}">
                <p14:modId xmlns:p14="http://schemas.microsoft.com/office/powerpoint/2010/main" val="1732817307"/>
              </p:ext>
            </p:extLst>
          </p:nvPr>
        </p:nvGraphicFramePr>
        <p:xfrm>
          <a:off x="8188039" y="6376267"/>
          <a:ext cx="4495800" cy="1561046"/>
        </p:xfrm>
        <a:graphic>
          <a:graphicData uri="http://schemas.openxmlformats.org/drawingml/2006/table">
            <a:tbl>
              <a:tblPr firstRow="1" bandRow="1">
                <a:tableStyleId>{5940675A-B579-460E-94D1-54222C63F5DA}</a:tableStyleId>
              </a:tblPr>
              <a:tblGrid>
                <a:gridCol w="1536865">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791887">
                  <a:extLst>
                    <a:ext uri="{9D8B030D-6E8A-4147-A177-3AD203B41FA5}">
                      <a16:colId xmlns:a16="http://schemas.microsoft.com/office/drawing/2014/main" val="20002"/>
                    </a:ext>
                  </a:extLst>
                </a:gridCol>
                <a:gridCol w="519787">
                  <a:extLst>
                    <a:ext uri="{9D8B030D-6E8A-4147-A177-3AD203B41FA5}">
                      <a16:colId xmlns:a16="http://schemas.microsoft.com/office/drawing/2014/main" val="20003"/>
                    </a:ext>
                  </a:extLst>
                </a:gridCol>
                <a:gridCol w="656661">
                  <a:extLst>
                    <a:ext uri="{9D8B030D-6E8A-4147-A177-3AD203B41FA5}">
                      <a16:colId xmlns:a16="http://schemas.microsoft.com/office/drawing/2014/main" val="20004"/>
                    </a:ext>
                  </a:extLst>
                </a:gridCol>
              </a:tblGrid>
              <a:tr h="422858">
                <a:tc rowSpan="2">
                  <a:txBody>
                    <a:bodyPr/>
                    <a:lstStyle/>
                    <a:p>
                      <a:pPr marL="309245" algn="ctr">
                        <a:lnSpc>
                          <a:spcPct val="100000"/>
                        </a:lnSpc>
                        <a:spcBef>
                          <a:spcPts val="380"/>
                        </a:spcBef>
                      </a:pPr>
                      <a:r>
                        <a:rPr sz="1000" b="1" spc="-5" dirty="0">
                          <a:solidFill>
                            <a:srgbClr val="C00000"/>
                          </a:solidFill>
                        </a:rPr>
                        <a:t>Categories</a:t>
                      </a:r>
                      <a:endParaRPr sz="1000" dirty="0">
                        <a:latin typeface="Calibri"/>
                        <a:cs typeface="Calibri"/>
                      </a:endParaRPr>
                    </a:p>
                  </a:txBody>
                  <a:tcPr marL="0" marR="0" marT="48260" marB="0" anchor="ctr"/>
                </a:tc>
                <a:tc gridSpan="2">
                  <a:txBody>
                    <a:bodyPr/>
                    <a:lstStyle/>
                    <a:p>
                      <a:pPr marL="153035" algn="ctr">
                        <a:lnSpc>
                          <a:spcPct val="100000"/>
                        </a:lnSpc>
                        <a:spcBef>
                          <a:spcPts val="380"/>
                        </a:spcBef>
                      </a:pPr>
                      <a:r>
                        <a:rPr sz="1000" b="1" spc="-5" dirty="0">
                          <a:solidFill>
                            <a:srgbClr val="C00000"/>
                          </a:solidFill>
                        </a:rPr>
                        <a:t>On</a:t>
                      </a:r>
                      <a:r>
                        <a:rPr sz="1000" b="1" spc="-15" dirty="0">
                          <a:solidFill>
                            <a:srgbClr val="C00000"/>
                          </a:solidFill>
                        </a:rPr>
                        <a:t> </a:t>
                      </a:r>
                      <a:r>
                        <a:rPr sz="1000" b="1" dirty="0">
                          <a:solidFill>
                            <a:srgbClr val="C00000"/>
                          </a:solidFill>
                        </a:rPr>
                        <a:t>or</a:t>
                      </a:r>
                      <a:r>
                        <a:rPr sz="1000" b="1" spc="-30" dirty="0">
                          <a:solidFill>
                            <a:srgbClr val="C00000"/>
                          </a:solidFill>
                        </a:rPr>
                        <a:t> </a:t>
                      </a:r>
                      <a:r>
                        <a:rPr sz="1000" b="1" spc="-5" dirty="0">
                          <a:solidFill>
                            <a:srgbClr val="C00000"/>
                          </a:solidFill>
                        </a:rPr>
                        <a:t>Before</a:t>
                      </a:r>
                      <a:r>
                        <a:rPr sz="1000" b="1" spc="-35" dirty="0">
                          <a:solidFill>
                            <a:srgbClr val="C00000"/>
                          </a:solidFill>
                        </a:rPr>
                        <a:t> </a:t>
                      </a:r>
                      <a:r>
                        <a:rPr lang="en-IN" sz="1000" b="1" spc="-35" dirty="0">
                          <a:solidFill>
                            <a:srgbClr val="C00000"/>
                          </a:solidFill>
                        </a:rPr>
                        <a:t> 30</a:t>
                      </a:r>
                      <a:r>
                        <a:rPr lang="en-IN" sz="1000" b="1" spc="-35" baseline="30000" dirty="0">
                          <a:solidFill>
                            <a:srgbClr val="C00000"/>
                          </a:solidFill>
                        </a:rPr>
                        <a:t>th</a:t>
                      </a:r>
                      <a:r>
                        <a:rPr lang="en-IN" sz="1000" b="1" spc="-35" dirty="0">
                          <a:solidFill>
                            <a:srgbClr val="C00000"/>
                          </a:solidFill>
                        </a:rPr>
                        <a:t>  April 2024</a:t>
                      </a:r>
                      <a:endParaRPr sz="1000" dirty="0">
                        <a:latin typeface="Calibri"/>
                        <a:cs typeface="Calibri"/>
                      </a:endParaRPr>
                    </a:p>
                  </a:txBody>
                  <a:tcPr marL="0" marR="0" marT="48260" marB="0" anchor="ctr"/>
                </a:tc>
                <a:tc hMerge="1">
                  <a:txBody>
                    <a:bodyPr/>
                    <a:lstStyle/>
                    <a:p>
                      <a:endParaRPr/>
                    </a:p>
                  </a:txBody>
                  <a:tcPr marL="0" marR="0" marT="0" marB="0"/>
                </a:tc>
                <a:tc gridSpan="2">
                  <a:txBody>
                    <a:bodyPr/>
                    <a:lstStyle/>
                    <a:p>
                      <a:pPr marL="87313" indent="0" algn="l">
                        <a:lnSpc>
                          <a:spcPct val="100000"/>
                        </a:lnSpc>
                        <a:spcBef>
                          <a:spcPts val="380"/>
                        </a:spcBef>
                      </a:pPr>
                      <a:r>
                        <a:rPr sz="1000" b="1" spc="-10" dirty="0">
                          <a:solidFill>
                            <a:srgbClr val="C00000"/>
                          </a:solidFill>
                        </a:rPr>
                        <a:t>After</a:t>
                      </a:r>
                      <a:r>
                        <a:rPr sz="1000" b="1" spc="-25" dirty="0">
                          <a:solidFill>
                            <a:srgbClr val="C00000"/>
                          </a:solidFill>
                        </a:rPr>
                        <a:t> </a:t>
                      </a:r>
                      <a:r>
                        <a:rPr lang="en-IN" sz="1000" b="1" spc="-25" dirty="0">
                          <a:solidFill>
                            <a:srgbClr val="C00000"/>
                          </a:solidFill>
                        </a:rPr>
                        <a:t> 30</a:t>
                      </a:r>
                      <a:r>
                        <a:rPr lang="en-IN" sz="1000" b="1" spc="-25" baseline="30000" dirty="0">
                          <a:solidFill>
                            <a:srgbClr val="C00000"/>
                          </a:solidFill>
                        </a:rPr>
                        <a:t>th</a:t>
                      </a:r>
                      <a:r>
                        <a:rPr lang="en-IN" sz="1000" b="1" spc="-25" dirty="0">
                          <a:solidFill>
                            <a:srgbClr val="C00000"/>
                          </a:solidFill>
                        </a:rPr>
                        <a:t>  April 2024 up to 30</a:t>
                      </a:r>
                      <a:r>
                        <a:rPr lang="en-IN" sz="1000" b="1" spc="-25" baseline="30000" dirty="0">
                          <a:solidFill>
                            <a:srgbClr val="C00000"/>
                          </a:solidFill>
                        </a:rPr>
                        <a:t>th</a:t>
                      </a:r>
                      <a:r>
                        <a:rPr lang="en-IN" sz="1000" b="1" spc="-25" dirty="0">
                          <a:solidFill>
                            <a:srgbClr val="C00000"/>
                          </a:solidFill>
                        </a:rPr>
                        <a:t> May 2024</a:t>
                      </a:r>
                      <a:endParaRPr sz="1000" dirty="0">
                        <a:latin typeface="Calibri"/>
                        <a:cs typeface="Calibri"/>
                      </a:endParaRPr>
                    </a:p>
                  </a:txBody>
                  <a:tcPr marL="0" marR="0" marT="48260" marB="0" anchor="ctr"/>
                </a:tc>
                <a:tc hMerge="1">
                  <a:txBody>
                    <a:bodyPr/>
                    <a:lstStyle/>
                    <a:p>
                      <a:endParaRPr/>
                    </a:p>
                  </a:txBody>
                  <a:tcPr marL="0" marR="0" marT="0" marB="0"/>
                </a:tc>
                <a:extLst>
                  <a:ext uri="{0D108BD9-81ED-4DB2-BD59-A6C34878D82A}">
                    <a16:rowId xmlns:a16="http://schemas.microsoft.com/office/drawing/2014/main" val="10000"/>
                  </a:ext>
                </a:extLst>
              </a:tr>
              <a:tr h="231895">
                <a:tc vMerge="1">
                  <a:txBody>
                    <a:bodyPr/>
                    <a:lstStyle/>
                    <a:p>
                      <a:endParaRPr/>
                    </a:p>
                  </a:txBody>
                  <a:tcPr marL="0" marR="0" marT="482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tc>
                  <a:txBody>
                    <a:bodyPr/>
                    <a:lstStyle/>
                    <a:p>
                      <a:pPr algn="ctr">
                        <a:lnSpc>
                          <a:spcPts val="1140"/>
                        </a:lnSpc>
                      </a:pPr>
                      <a:r>
                        <a:rPr sz="1000" b="1" spc="-5" dirty="0">
                          <a:solidFill>
                            <a:srgbClr val="C00000"/>
                          </a:solidFill>
                        </a:rPr>
                        <a:t>Indian</a:t>
                      </a:r>
                      <a:endParaRPr sz="1000" dirty="0">
                        <a:latin typeface="Calibri"/>
                        <a:cs typeface="Calibri"/>
                      </a:endParaRPr>
                    </a:p>
                  </a:txBody>
                  <a:tcPr marL="0" marR="0" marT="0" marB="0" anchor="ctr"/>
                </a:tc>
                <a:tc>
                  <a:txBody>
                    <a:bodyPr/>
                    <a:lstStyle/>
                    <a:p>
                      <a:pPr marL="1270" algn="ctr">
                        <a:lnSpc>
                          <a:spcPts val="1140"/>
                        </a:lnSpc>
                      </a:pPr>
                      <a:r>
                        <a:rPr sz="1000" b="1" spc="-5" dirty="0">
                          <a:solidFill>
                            <a:srgbClr val="C00000"/>
                          </a:solidFill>
                        </a:rPr>
                        <a:t>Foreign</a:t>
                      </a:r>
                      <a:endParaRPr sz="1000">
                        <a:latin typeface="Calibri"/>
                        <a:cs typeface="Calibri"/>
                      </a:endParaRPr>
                    </a:p>
                  </a:txBody>
                  <a:tcPr marL="0" marR="0" marT="0" marB="0" anchor="ctr"/>
                </a:tc>
                <a:tc>
                  <a:txBody>
                    <a:bodyPr/>
                    <a:lstStyle/>
                    <a:p>
                      <a:pPr algn="ctr">
                        <a:lnSpc>
                          <a:spcPts val="1140"/>
                        </a:lnSpc>
                      </a:pPr>
                      <a:r>
                        <a:rPr sz="1000" b="1" spc="-5" dirty="0">
                          <a:solidFill>
                            <a:srgbClr val="C00000"/>
                          </a:solidFill>
                        </a:rPr>
                        <a:t>Indian</a:t>
                      </a:r>
                      <a:endParaRPr sz="1000">
                        <a:latin typeface="Calibri"/>
                        <a:cs typeface="Calibri"/>
                      </a:endParaRPr>
                    </a:p>
                  </a:txBody>
                  <a:tcPr marL="0" marR="0" marT="0" marB="0" anchor="ctr"/>
                </a:tc>
                <a:tc>
                  <a:txBody>
                    <a:bodyPr/>
                    <a:lstStyle/>
                    <a:p>
                      <a:pPr marL="1905" algn="ctr">
                        <a:lnSpc>
                          <a:spcPts val="1140"/>
                        </a:lnSpc>
                      </a:pPr>
                      <a:r>
                        <a:rPr sz="1000" b="1" spc="-5" dirty="0">
                          <a:solidFill>
                            <a:srgbClr val="C00000"/>
                          </a:solidFill>
                        </a:rPr>
                        <a:t>Foreign</a:t>
                      </a:r>
                      <a:endParaRPr sz="1000">
                        <a:latin typeface="Calibri"/>
                        <a:cs typeface="Calibri"/>
                      </a:endParaRPr>
                    </a:p>
                  </a:txBody>
                  <a:tcPr marL="0" marR="0" marT="0" marB="0" anchor="ctr"/>
                </a:tc>
                <a:extLst>
                  <a:ext uri="{0D108BD9-81ED-4DB2-BD59-A6C34878D82A}">
                    <a16:rowId xmlns:a16="http://schemas.microsoft.com/office/drawing/2014/main" val="10001"/>
                  </a:ext>
                </a:extLst>
              </a:tr>
              <a:tr h="271032">
                <a:tc>
                  <a:txBody>
                    <a:bodyPr/>
                    <a:lstStyle/>
                    <a:p>
                      <a:pPr marL="379730" marR="100965" lvl="0" indent="-269875" algn="l" defTabSz="914400" eaLnBrk="1" fontAlgn="auto" latinLnBrk="0" hangingPunct="1">
                        <a:lnSpc>
                          <a:spcPct val="100000"/>
                        </a:lnSpc>
                        <a:spcBef>
                          <a:spcPts val="130"/>
                        </a:spcBef>
                        <a:spcAft>
                          <a:spcPts val="0"/>
                        </a:spcAft>
                        <a:buClrTx/>
                        <a:buSzTx/>
                        <a:buFontTx/>
                        <a:buNone/>
                        <a:tabLst/>
                        <a:defRPr/>
                      </a:pPr>
                      <a:r>
                        <a:rPr lang="en-IN" sz="900" b="1" dirty="0"/>
                        <a:t>Student/Rese</a:t>
                      </a:r>
                      <a:r>
                        <a:rPr lang="en-IN" sz="900" b="1" spc="5" dirty="0"/>
                        <a:t>a</a:t>
                      </a:r>
                      <a:r>
                        <a:rPr lang="en-IN" sz="900" b="1" dirty="0"/>
                        <a:t>rch  </a:t>
                      </a:r>
                      <a:r>
                        <a:rPr lang="en-IN" sz="900" b="1" spc="-5" dirty="0"/>
                        <a:t>Scholar</a:t>
                      </a:r>
                      <a:endParaRPr lang="en-IN" sz="900" dirty="0">
                        <a:latin typeface="Times New Roman"/>
                        <a:cs typeface="Times New Roman"/>
                      </a:endParaRPr>
                    </a:p>
                  </a:txBody>
                  <a:tcPr marL="0" marR="0" marT="16510" marB="0" anchor="ctr"/>
                </a:tc>
                <a:tc>
                  <a:txBody>
                    <a:bodyPr/>
                    <a:lstStyle/>
                    <a:p>
                      <a:pPr algn="ctr">
                        <a:lnSpc>
                          <a:spcPts val="1170"/>
                        </a:lnSpc>
                      </a:pPr>
                      <a:r>
                        <a:rPr lang="en-IN" sz="900" b="1" spc="-5" dirty="0"/>
                        <a:t>Rs.1800*</a:t>
                      </a:r>
                      <a:endParaRPr lang="en-IN" sz="900" b="1" spc="-5" dirty="0">
                        <a:latin typeface="Times New Roman"/>
                        <a:cs typeface="Times New Roman"/>
                      </a:endParaRPr>
                    </a:p>
                  </a:txBody>
                  <a:tcPr marL="0" marR="0" marT="0" marB="0" anchor="ctr"/>
                </a:tc>
                <a:tc>
                  <a:txBody>
                    <a:bodyPr/>
                    <a:lstStyle/>
                    <a:p>
                      <a:pPr marL="158115" algn="l">
                        <a:lnSpc>
                          <a:spcPts val="1170"/>
                        </a:lnSpc>
                      </a:pPr>
                      <a:r>
                        <a:rPr sz="900" b="1" spc="-5" dirty="0"/>
                        <a:t>USD</a:t>
                      </a:r>
                      <a:r>
                        <a:rPr lang="en-IN" sz="900" b="1" spc="-5" dirty="0"/>
                        <a:t> 100</a:t>
                      </a:r>
                      <a:endParaRPr lang="en-IN" sz="900" b="1" spc="-5" dirty="0">
                        <a:latin typeface="Times New Roman"/>
                        <a:cs typeface="Times New Roman"/>
                      </a:endParaRPr>
                    </a:p>
                  </a:txBody>
                  <a:tcPr marL="0" marR="0" marT="0" marB="0" anchor="ctr"/>
                </a:tc>
                <a:tc>
                  <a:txBody>
                    <a:bodyPr/>
                    <a:lstStyle/>
                    <a:p>
                      <a:pPr algn="ctr">
                        <a:lnSpc>
                          <a:spcPts val="1170"/>
                        </a:lnSpc>
                      </a:pPr>
                      <a:r>
                        <a:rPr sz="900" b="1" spc="-5" dirty="0"/>
                        <a:t>Rs.</a:t>
                      </a:r>
                      <a:r>
                        <a:rPr lang="en-IN" sz="900" b="1" spc="-5" dirty="0"/>
                        <a:t>2100*</a:t>
                      </a:r>
                      <a:endParaRPr lang="en-IN" sz="900" b="1" spc="-5" dirty="0">
                        <a:latin typeface="Times New Roman"/>
                        <a:cs typeface="Times New Roman"/>
                      </a:endParaRPr>
                    </a:p>
                  </a:txBody>
                  <a:tcPr marL="0" marR="0" marT="0" marB="0" anchor="ctr"/>
                </a:tc>
                <a:tc>
                  <a:txBody>
                    <a:bodyPr/>
                    <a:lstStyle/>
                    <a:p>
                      <a:pPr marL="0" indent="0" algn="ctr">
                        <a:lnSpc>
                          <a:spcPts val="1170"/>
                        </a:lnSpc>
                      </a:pPr>
                      <a:r>
                        <a:rPr sz="900" b="1" spc="-5" dirty="0"/>
                        <a:t>USD</a:t>
                      </a:r>
                      <a:r>
                        <a:rPr lang="en-IN" sz="900" b="1" spc="-5" dirty="0"/>
                        <a:t> 150</a:t>
                      </a:r>
                      <a:endParaRPr sz="900" dirty="0">
                        <a:latin typeface="Times New Roman"/>
                        <a:cs typeface="Times New Roman"/>
                      </a:endParaRPr>
                    </a:p>
                  </a:txBody>
                  <a:tcPr marL="0" marR="0" marT="0" marB="0" anchor="ctr"/>
                </a:tc>
                <a:extLst>
                  <a:ext uri="{0D108BD9-81ED-4DB2-BD59-A6C34878D82A}">
                    <a16:rowId xmlns:a16="http://schemas.microsoft.com/office/drawing/2014/main" val="10002"/>
                  </a:ext>
                </a:extLst>
              </a:tr>
              <a:tr h="270203">
                <a:tc>
                  <a:txBody>
                    <a:bodyPr/>
                    <a:lstStyle/>
                    <a:p>
                      <a:pPr marL="440690" marR="106680" indent="-326390" algn="l">
                        <a:lnSpc>
                          <a:spcPct val="100000"/>
                        </a:lnSpc>
                        <a:spcBef>
                          <a:spcPts val="130"/>
                        </a:spcBef>
                      </a:pPr>
                      <a:r>
                        <a:rPr lang="en-IN" sz="900" b="1" dirty="0"/>
                        <a:t>Ac</a:t>
                      </a:r>
                      <a:r>
                        <a:rPr lang="en-IN" sz="900" b="1" spc="5" dirty="0"/>
                        <a:t>a</a:t>
                      </a:r>
                      <a:r>
                        <a:rPr lang="en-IN" sz="900" b="1" dirty="0"/>
                        <a:t>de</a:t>
                      </a:r>
                      <a:r>
                        <a:rPr lang="en-IN" sz="900" b="1" spc="-30" dirty="0"/>
                        <a:t>m</a:t>
                      </a:r>
                      <a:r>
                        <a:rPr lang="en-IN" sz="900" b="1" dirty="0"/>
                        <a:t>ici</a:t>
                      </a:r>
                      <a:r>
                        <a:rPr lang="en-IN" sz="900" b="1" spc="5" dirty="0"/>
                        <a:t>a</a:t>
                      </a:r>
                      <a:r>
                        <a:rPr lang="en-IN" sz="900" b="1" dirty="0"/>
                        <a:t>n</a:t>
                      </a:r>
                      <a:r>
                        <a:rPr lang="en-IN" sz="900" b="1" spc="-5" dirty="0"/>
                        <a:t>s</a:t>
                      </a:r>
                      <a:r>
                        <a:rPr lang="en-IN" sz="900" b="1" dirty="0"/>
                        <a:t>/Sci</a:t>
                      </a:r>
                      <a:r>
                        <a:rPr lang="en-IN" sz="900" b="1" spc="-5" dirty="0"/>
                        <a:t>entist</a:t>
                      </a:r>
                      <a:endParaRPr lang="en-IN" sz="900" dirty="0">
                        <a:latin typeface="Times New Roman"/>
                        <a:cs typeface="Times New Roman"/>
                      </a:endParaRPr>
                    </a:p>
                  </a:txBody>
                  <a:tcPr marL="0" marR="0" marT="16510" marB="0" anchor="ctr"/>
                </a:tc>
                <a:tc>
                  <a:txBody>
                    <a:bodyPr/>
                    <a:lstStyle/>
                    <a:p>
                      <a:pPr algn="ctr">
                        <a:lnSpc>
                          <a:spcPts val="1170"/>
                        </a:lnSpc>
                      </a:pPr>
                      <a:r>
                        <a:rPr lang="en-GB" sz="900" b="1" spc="-5" dirty="0"/>
                        <a:t>Rs.</a:t>
                      </a:r>
                      <a:r>
                        <a:rPr lang="en-GB" sz="900" b="1" spc="-40" dirty="0"/>
                        <a:t> 2500</a:t>
                      </a:r>
                      <a:r>
                        <a:rPr lang="en-GB" sz="900" b="1" spc="-5" dirty="0"/>
                        <a:t>* </a:t>
                      </a:r>
                      <a:endParaRPr lang="en-GB" sz="900" b="1" spc="-5" dirty="0">
                        <a:latin typeface="Times New Roman"/>
                        <a:cs typeface="Times New Roman"/>
                      </a:endParaRPr>
                    </a:p>
                  </a:txBody>
                  <a:tcPr marL="0" marR="0" marT="0" marB="0" anchor="ctr"/>
                </a:tc>
                <a:tc>
                  <a:txBody>
                    <a:bodyPr/>
                    <a:lstStyle/>
                    <a:p>
                      <a:pPr marL="158115" algn="l">
                        <a:lnSpc>
                          <a:spcPts val="1170"/>
                        </a:lnSpc>
                      </a:pPr>
                      <a:r>
                        <a:rPr sz="900" b="1" spc="-5" dirty="0"/>
                        <a:t>USD</a:t>
                      </a:r>
                      <a:r>
                        <a:rPr lang="en-IN" sz="900" b="1" spc="-5" dirty="0"/>
                        <a:t> 200</a:t>
                      </a:r>
                      <a:endParaRPr lang="en-IN" sz="900" b="1" spc="-5" dirty="0">
                        <a:latin typeface="Times New Roman"/>
                        <a:cs typeface="Times New Roman"/>
                      </a:endParaRPr>
                    </a:p>
                  </a:txBody>
                  <a:tcPr marL="0" marR="0" marT="0" marB="0" anchor="ctr"/>
                </a:tc>
                <a:tc>
                  <a:txBody>
                    <a:bodyPr/>
                    <a:lstStyle/>
                    <a:p>
                      <a:pPr algn="ctr">
                        <a:lnSpc>
                          <a:spcPts val="1170"/>
                        </a:lnSpc>
                      </a:pPr>
                      <a:r>
                        <a:rPr sz="900" b="1" spc="-5" dirty="0"/>
                        <a:t>Rs.</a:t>
                      </a:r>
                      <a:r>
                        <a:rPr sz="900" b="1" spc="-40" dirty="0"/>
                        <a:t> </a:t>
                      </a:r>
                      <a:r>
                        <a:rPr lang="en-IN" sz="900" b="1" spc="-40" dirty="0"/>
                        <a:t>3000</a:t>
                      </a:r>
                      <a:r>
                        <a:rPr lang="en-IN" sz="900" b="1" spc="-5" dirty="0"/>
                        <a:t>*</a:t>
                      </a:r>
                      <a:endParaRPr lang="en-IN" sz="900" b="1" spc="-5" dirty="0">
                        <a:latin typeface="Times New Roman"/>
                        <a:cs typeface="Times New Roman"/>
                      </a:endParaRPr>
                    </a:p>
                  </a:txBody>
                  <a:tcPr marL="0" marR="0" marT="0" marB="0" anchor="ctr"/>
                </a:tc>
                <a:tc>
                  <a:txBody>
                    <a:bodyPr/>
                    <a:lstStyle/>
                    <a:p>
                      <a:pPr marL="0" indent="0" algn="ctr">
                        <a:lnSpc>
                          <a:spcPts val="1170"/>
                        </a:lnSpc>
                      </a:pPr>
                      <a:r>
                        <a:rPr sz="900" b="1" spc="-5" dirty="0"/>
                        <a:t>USD</a:t>
                      </a:r>
                      <a:r>
                        <a:rPr lang="en-IN" sz="900" b="1" spc="-5" dirty="0"/>
                        <a:t> 250</a:t>
                      </a:r>
                      <a:endParaRPr lang="en-IN" sz="900" b="1" spc="-5" dirty="0">
                        <a:latin typeface="Times New Roman"/>
                        <a:cs typeface="Times New Roman"/>
                      </a:endParaRPr>
                    </a:p>
                  </a:txBody>
                  <a:tcPr marL="0" marR="0" marT="0" marB="0" anchor="ctr"/>
                </a:tc>
                <a:extLst>
                  <a:ext uri="{0D108BD9-81ED-4DB2-BD59-A6C34878D82A}">
                    <a16:rowId xmlns:a16="http://schemas.microsoft.com/office/drawing/2014/main" val="10003"/>
                  </a:ext>
                </a:extLst>
              </a:tr>
              <a:tr h="365058">
                <a:tc>
                  <a:txBody>
                    <a:bodyPr/>
                    <a:lstStyle/>
                    <a:p>
                      <a:pPr marL="87313" marR="0" lvl="0" indent="0" algn="l" defTabSz="914400" eaLnBrk="1" fontAlgn="auto" latinLnBrk="0" hangingPunct="1">
                        <a:lnSpc>
                          <a:spcPct val="100000"/>
                        </a:lnSpc>
                        <a:spcBef>
                          <a:spcPts val="130"/>
                        </a:spcBef>
                        <a:spcAft>
                          <a:spcPts val="0"/>
                        </a:spcAft>
                        <a:buClrTx/>
                        <a:buSzTx/>
                        <a:buFontTx/>
                        <a:buNone/>
                        <a:tabLst/>
                        <a:defRPr/>
                      </a:pPr>
                      <a:r>
                        <a:rPr lang="en-IN" sz="900" b="1" spc="-5" dirty="0"/>
                        <a:t>Industry Personnel</a:t>
                      </a:r>
                      <a:endParaRPr lang="en-IN" sz="900" dirty="0">
                        <a:latin typeface="Times New Roman"/>
                        <a:cs typeface="Times New Roman"/>
                      </a:endParaRPr>
                    </a:p>
                  </a:txBody>
                  <a:tcPr marL="0" marR="0" marT="0" marB="0" anchor="ctr"/>
                </a:tc>
                <a:tc>
                  <a:txBody>
                    <a:bodyPr/>
                    <a:lstStyle/>
                    <a:p>
                      <a:pPr algn="ctr">
                        <a:lnSpc>
                          <a:spcPts val="1170"/>
                        </a:lnSpc>
                      </a:pPr>
                      <a:r>
                        <a:rPr lang="en-GB" sz="900" b="1" spc="-5" dirty="0"/>
                        <a:t>Rs. 3000*</a:t>
                      </a:r>
                      <a:endParaRPr lang="en-GB" sz="900" b="1" spc="-5" dirty="0">
                        <a:latin typeface="Times New Roman"/>
                        <a:cs typeface="Times New Roman"/>
                      </a:endParaRPr>
                    </a:p>
                  </a:txBody>
                  <a:tcPr marL="0" marR="0" marT="0" marB="0" anchor="ctr"/>
                </a:tc>
                <a:tc>
                  <a:txBody>
                    <a:bodyPr/>
                    <a:lstStyle/>
                    <a:p>
                      <a:pPr marL="635" algn="l">
                        <a:lnSpc>
                          <a:spcPts val="1170"/>
                        </a:lnSpc>
                      </a:pPr>
                      <a:r>
                        <a:rPr sz="900" b="1" spc="-45" dirty="0"/>
                        <a:t> </a:t>
                      </a:r>
                      <a:r>
                        <a:rPr lang="en-IN" sz="900" b="1" spc="-45" dirty="0"/>
                        <a:t>      </a:t>
                      </a:r>
                      <a:r>
                        <a:rPr sz="900" b="1" spc="-5" dirty="0"/>
                        <a:t>USD</a:t>
                      </a:r>
                      <a:r>
                        <a:rPr lang="en-IN" sz="900" b="1" spc="-5" dirty="0"/>
                        <a:t> 400</a:t>
                      </a:r>
                      <a:endParaRPr lang="en-IN" sz="900" b="1" spc="-5" dirty="0">
                        <a:latin typeface="Times New Roman"/>
                        <a:cs typeface="Times New Roman"/>
                      </a:endParaRPr>
                    </a:p>
                  </a:txBody>
                  <a:tcPr marL="0" marR="0" marT="0" marB="0" anchor="ctr"/>
                </a:tc>
                <a:tc>
                  <a:txBody>
                    <a:bodyPr/>
                    <a:lstStyle/>
                    <a:p>
                      <a:pPr algn="ctr">
                        <a:lnSpc>
                          <a:spcPts val="1170"/>
                        </a:lnSpc>
                      </a:pPr>
                      <a:r>
                        <a:rPr sz="900" b="1" spc="-5" dirty="0"/>
                        <a:t>Rs.</a:t>
                      </a:r>
                      <a:r>
                        <a:rPr sz="900" b="1" spc="-35" dirty="0"/>
                        <a:t> </a:t>
                      </a:r>
                      <a:r>
                        <a:rPr lang="en-IN" sz="900" b="1" spc="-35" dirty="0"/>
                        <a:t>3500</a:t>
                      </a:r>
                      <a:r>
                        <a:rPr lang="en-IN" sz="900" b="1" spc="-5" dirty="0"/>
                        <a:t>*</a:t>
                      </a:r>
                      <a:endParaRPr lang="en-IN" sz="900" b="1" spc="-5" dirty="0">
                        <a:latin typeface="Times New Roman"/>
                        <a:cs typeface="Times New Roman"/>
                      </a:endParaRPr>
                    </a:p>
                  </a:txBody>
                  <a:tcPr marL="0" marR="0" marT="0" marB="0" anchor="ctr"/>
                </a:tc>
                <a:tc>
                  <a:txBody>
                    <a:bodyPr/>
                    <a:lstStyle/>
                    <a:p>
                      <a:pPr marL="635" algn="ctr">
                        <a:lnSpc>
                          <a:spcPts val="1170"/>
                        </a:lnSpc>
                      </a:pPr>
                      <a:r>
                        <a:rPr sz="900" b="1" spc="-45" dirty="0"/>
                        <a:t> </a:t>
                      </a:r>
                      <a:r>
                        <a:rPr sz="900" b="1" spc="-5" dirty="0"/>
                        <a:t>USD</a:t>
                      </a:r>
                      <a:r>
                        <a:rPr lang="en-IN" sz="900" b="1" spc="-5" dirty="0"/>
                        <a:t> 500</a:t>
                      </a:r>
                      <a:endParaRPr lang="en-IN" sz="900" b="1" spc="-5" dirty="0">
                        <a:latin typeface="Times New Roman"/>
                        <a:cs typeface="Times New Roman"/>
                      </a:endParaRPr>
                    </a:p>
                  </a:txBody>
                  <a:tcPr marL="0" marR="0" marT="0" marB="0" anchor="ctr"/>
                </a:tc>
                <a:extLst>
                  <a:ext uri="{0D108BD9-81ED-4DB2-BD59-A6C34878D82A}">
                    <a16:rowId xmlns:a16="http://schemas.microsoft.com/office/drawing/2014/main" val="10004"/>
                  </a:ext>
                </a:extLst>
              </a:tr>
            </a:tbl>
          </a:graphicData>
        </a:graphic>
      </p:graphicFrame>
      <p:sp>
        <p:nvSpPr>
          <p:cNvPr id="26" name="object 16">
            <a:extLst>
              <a:ext uri="{FF2B5EF4-FFF2-40B4-BE49-F238E27FC236}">
                <a16:creationId xmlns:a16="http://schemas.microsoft.com/office/drawing/2014/main" id="{23F0FFE9-FD03-798E-F273-556CB3BA3162}"/>
              </a:ext>
            </a:extLst>
          </p:cNvPr>
          <p:cNvSpPr txBox="1"/>
          <p:nvPr/>
        </p:nvSpPr>
        <p:spPr>
          <a:xfrm>
            <a:off x="9695764" y="5915650"/>
            <a:ext cx="1656204" cy="199542"/>
          </a:xfrm>
          <a:prstGeom prst="rect">
            <a:avLst/>
          </a:prstGeom>
          <a:solidFill>
            <a:srgbClr val="000000"/>
          </a:solidFill>
        </p:spPr>
        <p:txBody>
          <a:bodyPr vert="horz" wrap="square" lIns="0" tIns="0" rIns="0" bIns="0" rtlCol="0">
            <a:spAutoFit/>
          </a:bodyPr>
          <a:lstStyle/>
          <a:p>
            <a:pPr marL="1270" algn="ctr">
              <a:lnSpc>
                <a:spcPts val="1675"/>
              </a:lnSpc>
            </a:pPr>
            <a:r>
              <a:rPr sz="1200" b="1" spc="-5" dirty="0">
                <a:solidFill>
                  <a:srgbClr val="FFFFFF"/>
                </a:solidFill>
                <a:latin typeface="Times New Roman"/>
                <a:cs typeface="Times New Roman"/>
              </a:rPr>
              <a:t>Registration</a:t>
            </a:r>
            <a:endParaRPr sz="1200" dirty="0">
              <a:latin typeface="Times New Roman"/>
              <a:cs typeface="Times New Roman"/>
            </a:endParaRPr>
          </a:p>
        </p:txBody>
      </p:sp>
      <p:sp>
        <p:nvSpPr>
          <p:cNvPr id="51" name="object 18">
            <a:extLst>
              <a:ext uri="{FF2B5EF4-FFF2-40B4-BE49-F238E27FC236}">
                <a16:creationId xmlns:a16="http://schemas.microsoft.com/office/drawing/2014/main" id="{936CBBED-724D-5957-5B3A-415BE58EF6D5}"/>
              </a:ext>
            </a:extLst>
          </p:cNvPr>
          <p:cNvSpPr txBox="1"/>
          <p:nvPr/>
        </p:nvSpPr>
        <p:spPr>
          <a:xfrm>
            <a:off x="7624753" y="6126623"/>
            <a:ext cx="5408453" cy="161006"/>
          </a:xfrm>
          <a:prstGeom prst="rect">
            <a:avLst/>
          </a:prstGeom>
        </p:spPr>
        <p:txBody>
          <a:bodyPr vert="horz" wrap="square" lIns="0" tIns="10795" rIns="0" bIns="0" rtlCol="0">
            <a:spAutoFit/>
          </a:bodyPr>
          <a:lstStyle/>
          <a:p>
            <a:pPr marL="1089660" marR="5080" indent="-1077595" algn="ctr">
              <a:lnSpc>
                <a:spcPct val="104000"/>
              </a:lnSpc>
              <a:spcBef>
                <a:spcPts val="85"/>
              </a:spcBef>
            </a:pPr>
            <a:r>
              <a:rPr sz="1000" spc="15" dirty="0">
                <a:latin typeface="Times New Roman"/>
                <a:cs typeface="Times New Roman"/>
              </a:rPr>
              <a:t>The</a:t>
            </a:r>
            <a:r>
              <a:rPr sz="1000" spc="10" dirty="0">
                <a:latin typeface="Times New Roman"/>
                <a:cs typeface="Times New Roman"/>
              </a:rPr>
              <a:t> registration</a:t>
            </a:r>
            <a:r>
              <a:rPr sz="1000" spc="35" dirty="0">
                <a:latin typeface="Times New Roman"/>
                <a:cs typeface="Times New Roman"/>
              </a:rPr>
              <a:t> </a:t>
            </a:r>
            <a:r>
              <a:rPr sz="1000" spc="10" dirty="0">
                <a:latin typeface="Times New Roman"/>
                <a:cs typeface="Times New Roman"/>
              </a:rPr>
              <a:t>will</a:t>
            </a:r>
            <a:r>
              <a:rPr sz="1000" spc="15" dirty="0">
                <a:latin typeface="Times New Roman"/>
                <a:cs typeface="Times New Roman"/>
              </a:rPr>
              <a:t> be</a:t>
            </a:r>
            <a:r>
              <a:rPr sz="1000" spc="10" dirty="0">
                <a:latin typeface="Times New Roman"/>
                <a:cs typeface="Times New Roman"/>
              </a:rPr>
              <a:t> </a:t>
            </a:r>
            <a:r>
              <a:rPr sz="1000" spc="15" dirty="0">
                <a:latin typeface="Times New Roman"/>
                <a:cs typeface="Times New Roman"/>
              </a:rPr>
              <a:t>done</a:t>
            </a:r>
            <a:r>
              <a:rPr sz="1000" spc="10" dirty="0">
                <a:latin typeface="Times New Roman"/>
                <a:cs typeface="Times New Roman"/>
              </a:rPr>
              <a:t> only</a:t>
            </a:r>
            <a:r>
              <a:rPr sz="1000" dirty="0">
                <a:latin typeface="Times New Roman"/>
                <a:cs typeface="Times New Roman"/>
              </a:rPr>
              <a:t> </a:t>
            </a:r>
            <a:r>
              <a:rPr sz="1000" spc="10" dirty="0">
                <a:latin typeface="Times New Roman"/>
                <a:cs typeface="Times New Roman"/>
              </a:rPr>
              <a:t>through</a:t>
            </a:r>
            <a:r>
              <a:rPr sz="1000" dirty="0">
                <a:latin typeface="Times New Roman"/>
                <a:cs typeface="Times New Roman"/>
              </a:rPr>
              <a:t> </a:t>
            </a:r>
            <a:r>
              <a:rPr sz="1000" spc="10" dirty="0">
                <a:latin typeface="Times New Roman"/>
                <a:cs typeface="Times New Roman"/>
              </a:rPr>
              <a:t>conference</a:t>
            </a:r>
            <a:r>
              <a:rPr sz="1000" spc="35" dirty="0">
                <a:latin typeface="Times New Roman"/>
                <a:cs typeface="Times New Roman"/>
              </a:rPr>
              <a:t> </a:t>
            </a:r>
            <a:r>
              <a:rPr sz="1000" spc="10" dirty="0">
                <a:latin typeface="Times New Roman"/>
                <a:cs typeface="Times New Roman"/>
              </a:rPr>
              <a:t>website</a:t>
            </a:r>
            <a:r>
              <a:rPr lang="en-IN" sz="1000" spc="10" dirty="0">
                <a:latin typeface="Times New Roman"/>
                <a:cs typeface="Times New Roman"/>
              </a:rPr>
              <a:t>________________</a:t>
            </a:r>
          </a:p>
        </p:txBody>
      </p:sp>
      <p:sp>
        <p:nvSpPr>
          <p:cNvPr id="53" name="object 9">
            <a:extLst>
              <a:ext uri="{FF2B5EF4-FFF2-40B4-BE49-F238E27FC236}">
                <a16:creationId xmlns:a16="http://schemas.microsoft.com/office/drawing/2014/main" id="{28C24C14-4B07-5461-14DB-8CD27CD5B140}"/>
              </a:ext>
            </a:extLst>
          </p:cNvPr>
          <p:cNvSpPr txBox="1"/>
          <p:nvPr/>
        </p:nvSpPr>
        <p:spPr>
          <a:xfrm>
            <a:off x="9695764" y="3528198"/>
            <a:ext cx="1562813" cy="230832"/>
          </a:xfrm>
          <a:prstGeom prst="rect">
            <a:avLst/>
          </a:prstGeom>
          <a:solidFill>
            <a:srgbClr val="000000"/>
          </a:solidFill>
        </p:spPr>
        <p:txBody>
          <a:bodyPr vert="horz" wrap="square" lIns="0" tIns="0" rIns="0" bIns="0" rtlCol="0">
            <a:spAutoFit/>
          </a:bodyPr>
          <a:lstStyle/>
          <a:p>
            <a:pPr marL="635">
              <a:lnSpc>
                <a:spcPts val="1805"/>
              </a:lnSpc>
            </a:pPr>
            <a:r>
              <a:rPr sz="1550" b="1" spc="-5" dirty="0">
                <a:solidFill>
                  <a:srgbClr val="FFFFFF"/>
                </a:solidFill>
                <a:latin typeface="Times New Roman"/>
                <a:cs typeface="Times New Roman"/>
              </a:rPr>
              <a:t>I</a:t>
            </a:r>
            <a:r>
              <a:rPr sz="1550" b="1" spc="-15" dirty="0">
                <a:solidFill>
                  <a:srgbClr val="FFFFFF"/>
                </a:solidFill>
                <a:latin typeface="Times New Roman"/>
                <a:cs typeface="Times New Roman"/>
              </a:rPr>
              <a:t>m</a:t>
            </a:r>
            <a:r>
              <a:rPr sz="1550" b="1" spc="-5" dirty="0">
                <a:solidFill>
                  <a:srgbClr val="FFFFFF"/>
                </a:solidFill>
                <a:latin typeface="Times New Roman"/>
                <a:cs typeface="Times New Roman"/>
              </a:rPr>
              <a:t>p</a:t>
            </a:r>
            <a:r>
              <a:rPr sz="1550" b="1" dirty="0">
                <a:solidFill>
                  <a:srgbClr val="FFFFFF"/>
                </a:solidFill>
                <a:latin typeface="Times New Roman"/>
                <a:cs typeface="Times New Roman"/>
              </a:rPr>
              <a:t>o</a:t>
            </a:r>
            <a:r>
              <a:rPr sz="1550" b="1" spc="-5" dirty="0">
                <a:solidFill>
                  <a:srgbClr val="FFFFFF"/>
                </a:solidFill>
                <a:latin typeface="Times New Roman"/>
                <a:cs typeface="Times New Roman"/>
              </a:rPr>
              <a:t>rtant</a:t>
            </a:r>
            <a:r>
              <a:rPr sz="1550" b="1" spc="-50" dirty="0">
                <a:solidFill>
                  <a:srgbClr val="FFFFFF"/>
                </a:solidFill>
                <a:latin typeface="Times New Roman"/>
                <a:cs typeface="Times New Roman"/>
              </a:rPr>
              <a:t> </a:t>
            </a:r>
            <a:r>
              <a:rPr sz="1550" b="1" spc="-10" dirty="0">
                <a:solidFill>
                  <a:srgbClr val="FFFFFF"/>
                </a:solidFill>
                <a:latin typeface="Calibri"/>
                <a:cs typeface="Calibri"/>
              </a:rPr>
              <a:t>D</a:t>
            </a:r>
            <a:r>
              <a:rPr sz="1550" b="1" spc="-20" dirty="0">
                <a:solidFill>
                  <a:srgbClr val="FFFFFF"/>
                </a:solidFill>
                <a:latin typeface="Calibri"/>
                <a:cs typeface="Calibri"/>
              </a:rPr>
              <a:t>a</a:t>
            </a:r>
            <a:r>
              <a:rPr sz="1550" b="1" spc="-30" dirty="0">
                <a:solidFill>
                  <a:srgbClr val="FFFFFF"/>
                </a:solidFill>
                <a:latin typeface="Calibri"/>
                <a:cs typeface="Calibri"/>
              </a:rPr>
              <a:t>t</a:t>
            </a:r>
            <a:r>
              <a:rPr sz="1550" b="1" spc="-10" dirty="0">
                <a:solidFill>
                  <a:srgbClr val="FFFFFF"/>
                </a:solidFill>
                <a:latin typeface="Calibri"/>
                <a:cs typeface="Calibri"/>
              </a:rPr>
              <a:t>es</a:t>
            </a:r>
            <a:endParaRPr sz="1550" dirty="0">
              <a:latin typeface="Calibri"/>
              <a:cs typeface="Calibri"/>
            </a:endParaRPr>
          </a:p>
        </p:txBody>
      </p:sp>
      <p:graphicFrame>
        <p:nvGraphicFramePr>
          <p:cNvPr id="61" name="object 10">
            <a:extLst>
              <a:ext uri="{FF2B5EF4-FFF2-40B4-BE49-F238E27FC236}">
                <a16:creationId xmlns:a16="http://schemas.microsoft.com/office/drawing/2014/main" id="{288D0358-D046-9E94-9E32-610DA1AB87D3}"/>
              </a:ext>
            </a:extLst>
          </p:cNvPr>
          <p:cNvGraphicFramePr>
            <a:graphicFrameLocks noGrp="1"/>
          </p:cNvGraphicFramePr>
          <p:nvPr>
            <p:extLst>
              <p:ext uri="{D42A27DB-BD31-4B8C-83A1-F6EECF244321}">
                <p14:modId xmlns:p14="http://schemas.microsoft.com/office/powerpoint/2010/main" val="259172361"/>
              </p:ext>
            </p:extLst>
          </p:nvPr>
        </p:nvGraphicFramePr>
        <p:xfrm>
          <a:off x="8188039" y="3866235"/>
          <a:ext cx="4473070" cy="1877836"/>
        </p:xfrm>
        <a:graphic>
          <a:graphicData uri="http://schemas.openxmlformats.org/drawingml/2006/table">
            <a:tbl>
              <a:tblPr firstRow="1" bandRow="1">
                <a:tableStyleId>{5940675A-B579-460E-94D1-54222C63F5DA}</a:tableStyleId>
              </a:tblPr>
              <a:tblGrid>
                <a:gridCol w="3008289">
                  <a:extLst>
                    <a:ext uri="{9D8B030D-6E8A-4147-A177-3AD203B41FA5}">
                      <a16:colId xmlns:a16="http://schemas.microsoft.com/office/drawing/2014/main" val="20000"/>
                    </a:ext>
                  </a:extLst>
                </a:gridCol>
                <a:gridCol w="1464781">
                  <a:extLst>
                    <a:ext uri="{9D8B030D-6E8A-4147-A177-3AD203B41FA5}">
                      <a16:colId xmlns:a16="http://schemas.microsoft.com/office/drawing/2014/main" val="20001"/>
                    </a:ext>
                  </a:extLst>
                </a:gridCol>
              </a:tblGrid>
              <a:tr h="265115">
                <a:tc>
                  <a:txBody>
                    <a:bodyPr/>
                    <a:lstStyle/>
                    <a:p>
                      <a:pPr marL="127000">
                        <a:lnSpc>
                          <a:spcPts val="1090"/>
                        </a:lnSpc>
                      </a:pPr>
                      <a:r>
                        <a:rPr sz="1100" b="1" spc="-5" dirty="0">
                          <a:solidFill>
                            <a:schemeClr val="tx1"/>
                          </a:solidFill>
                        </a:rPr>
                        <a:t>Action</a:t>
                      </a:r>
                      <a:endParaRPr sz="1100" dirty="0">
                        <a:solidFill>
                          <a:schemeClr val="tx1"/>
                        </a:solidFill>
                        <a:latin typeface="Times New Roman"/>
                        <a:cs typeface="Times New Roman"/>
                      </a:endParaRPr>
                    </a:p>
                  </a:txBody>
                  <a:tcPr marL="0" marR="0" marT="0" marB="0" anchor="ctr"/>
                </a:tc>
                <a:tc>
                  <a:txBody>
                    <a:bodyPr/>
                    <a:lstStyle/>
                    <a:p>
                      <a:pPr marL="212725">
                        <a:lnSpc>
                          <a:spcPts val="1090"/>
                        </a:lnSpc>
                      </a:pPr>
                      <a:r>
                        <a:rPr sz="1100" b="1" spc="-5" dirty="0">
                          <a:solidFill>
                            <a:schemeClr val="tx1"/>
                          </a:solidFill>
                        </a:rPr>
                        <a:t>Deadline</a:t>
                      </a:r>
                      <a:endParaRPr sz="1100">
                        <a:solidFill>
                          <a:schemeClr val="tx1"/>
                        </a:solidFill>
                        <a:latin typeface="Times New Roman"/>
                        <a:cs typeface="Times New Roman"/>
                      </a:endParaRPr>
                    </a:p>
                  </a:txBody>
                  <a:tcPr marL="0" marR="0" marT="0" marB="0" anchor="ctr"/>
                </a:tc>
                <a:extLst>
                  <a:ext uri="{0D108BD9-81ED-4DB2-BD59-A6C34878D82A}">
                    <a16:rowId xmlns:a16="http://schemas.microsoft.com/office/drawing/2014/main" val="10000"/>
                  </a:ext>
                </a:extLst>
              </a:tr>
              <a:tr h="285400">
                <a:tc>
                  <a:txBody>
                    <a:bodyPr/>
                    <a:lstStyle/>
                    <a:p>
                      <a:pPr marL="127000">
                        <a:lnSpc>
                          <a:spcPct val="100000"/>
                        </a:lnSpc>
                        <a:spcBef>
                          <a:spcPts val="360"/>
                        </a:spcBef>
                      </a:pPr>
                      <a:r>
                        <a:rPr sz="1100" b="1" spc="-10" dirty="0">
                          <a:solidFill>
                            <a:schemeClr val="tx1"/>
                          </a:solidFill>
                        </a:rPr>
                        <a:t>Submission</a:t>
                      </a:r>
                      <a:r>
                        <a:rPr sz="1100" b="1" spc="5" dirty="0">
                          <a:solidFill>
                            <a:schemeClr val="tx1"/>
                          </a:solidFill>
                        </a:rPr>
                        <a:t> </a:t>
                      </a:r>
                      <a:r>
                        <a:rPr sz="1100" b="1" dirty="0">
                          <a:solidFill>
                            <a:schemeClr val="tx1"/>
                          </a:solidFill>
                        </a:rPr>
                        <a:t>of</a:t>
                      </a:r>
                      <a:r>
                        <a:rPr sz="1100" b="1" spc="-10" dirty="0">
                          <a:solidFill>
                            <a:schemeClr val="tx1"/>
                          </a:solidFill>
                        </a:rPr>
                        <a:t> </a:t>
                      </a:r>
                      <a:r>
                        <a:rPr sz="1100" b="1" spc="-5" dirty="0">
                          <a:solidFill>
                            <a:schemeClr val="tx1"/>
                          </a:solidFill>
                        </a:rPr>
                        <a:t>Abstract</a:t>
                      </a:r>
                      <a:endParaRPr sz="1100" dirty="0">
                        <a:solidFill>
                          <a:schemeClr val="tx1"/>
                        </a:solidFill>
                        <a:latin typeface="Times New Roman"/>
                        <a:cs typeface="Times New Roman"/>
                      </a:endParaRPr>
                    </a:p>
                  </a:txBody>
                  <a:tcPr marL="0" marR="0" marB="0" anchor="ctr"/>
                </a:tc>
                <a:tc>
                  <a:txBody>
                    <a:bodyPr/>
                    <a:lstStyle/>
                    <a:p>
                      <a:pPr marL="212725">
                        <a:lnSpc>
                          <a:spcPct val="100000"/>
                        </a:lnSpc>
                        <a:spcBef>
                          <a:spcPts val="360"/>
                        </a:spcBef>
                      </a:pPr>
                      <a:r>
                        <a:rPr lang="en-IN" sz="1100" b="1" spc="-10" dirty="0">
                          <a:solidFill>
                            <a:schemeClr val="tx1"/>
                          </a:solidFill>
                        </a:rPr>
                        <a:t>30 April 2024</a:t>
                      </a:r>
                      <a:endParaRPr sz="1100" dirty="0">
                        <a:solidFill>
                          <a:schemeClr val="tx1"/>
                        </a:solidFill>
                        <a:latin typeface="Times New Roman"/>
                        <a:cs typeface="Times New Roman"/>
                      </a:endParaRPr>
                    </a:p>
                  </a:txBody>
                  <a:tcPr marL="0" marR="0" marB="0" anchor="ctr"/>
                </a:tc>
                <a:extLst>
                  <a:ext uri="{0D108BD9-81ED-4DB2-BD59-A6C34878D82A}">
                    <a16:rowId xmlns:a16="http://schemas.microsoft.com/office/drawing/2014/main" val="10001"/>
                  </a:ext>
                </a:extLst>
              </a:tr>
              <a:tr h="248412">
                <a:tc>
                  <a:txBody>
                    <a:bodyPr/>
                    <a:lstStyle/>
                    <a:p>
                      <a:pPr marL="127000">
                        <a:lnSpc>
                          <a:spcPct val="100000"/>
                        </a:lnSpc>
                        <a:spcBef>
                          <a:spcPts val="359"/>
                        </a:spcBef>
                      </a:pPr>
                      <a:r>
                        <a:rPr sz="1100" b="1" spc="-5" dirty="0">
                          <a:solidFill>
                            <a:schemeClr val="tx1"/>
                          </a:solidFill>
                        </a:rPr>
                        <a:t>Notification </a:t>
                      </a:r>
                      <a:r>
                        <a:rPr sz="1100" b="1" dirty="0">
                          <a:solidFill>
                            <a:schemeClr val="tx1"/>
                          </a:solidFill>
                        </a:rPr>
                        <a:t>of</a:t>
                      </a:r>
                      <a:r>
                        <a:rPr sz="1100" b="1" spc="-10" dirty="0">
                          <a:solidFill>
                            <a:schemeClr val="tx1"/>
                          </a:solidFill>
                        </a:rPr>
                        <a:t> </a:t>
                      </a:r>
                      <a:r>
                        <a:rPr sz="1100" b="1" spc="-5" dirty="0">
                          <a:solidFill>
                            <a:schemeClr val="tx1"/>
                          </a:solidFill>
                        </a:rPr>
                        <a:t>Abstract</a:t>
                      </a:r>
                      <a:r>
                        <a:rPr sz="1100" b="1" spc="35" dirty="0">
                          <a:solidFill>
                            <a:schemeClr val="tx1"/>
                          </a:solidFill>
                        </a:rPr>
                        <a:t> </a:t>
                      </a:r>
                      <a:r>
                        <a:rPr sz="1100" b="1" spc="-5" dirty="0">
                          <a:solidFill>
                            <a:schemeClr val="tx1"/>
                          </a:solidFill>
                        </a:rPr>
                        <a:t>Acceptance</a:t>
                      </a:r>
                      <a:endParaRPr sz="1100" dirty="0">
                        <a:solidFill>
                          <a:schemeClr val="tx1"/>
                        </a:solidFill>
                        <a:latin typeface="Times New Roman"/>
                        <a:cs typeface="Times New Roman"/>
                      </a:endParaRPr>
                    </a:p>
                  </a:txBody>
                  <a:tcPr marL="0" marR="0" marT="45719" marB="0" anchor="ctr"/>
                </a:tc>
                <a:tc>
                  <a:txBody>
                    <a:bodyPr/>
                    <a:lstStyle/>
                    <a:p>
                      <a:pPr marL="212725">
                        <a:lnSpc>
                          <a:spcPct val="100000"/>
                        </a:lnSpc>
                        <a:spcBef>
                          <a:spcPts val="359"/>
                        </a:spcBef>
                      </a:pPr>
                      <a:r>
                        <a:rPr lang="en-IN" sz="1100" b="1" spc="-10" dirty="0">
                          <a:solidFill>
                            <a:schemeClr val="tx1"/>
                          </a:solidFill>
                        </a:rPr>
                        <a:t>7 May 2024 </a:t>
                      </a:r>
                      <a:endParaRPr sz="1100" dirty="0">
                        <a:solidFill>
                          <a:schemeClr val="tx1"/>
                        </a:solidFill>
                        <a:latin typeface="Times New Roman"/>
                        <a:cs typeface="Times New Roman"/>
                      </a:endParaRPr>
                    </a:p>
                  </a:txBody>
                  <a:tcPr marL="0" marR="0" marT="45719" marB="0" anchor="ctr"/>
                </a:tc>
                <a:extLst>
                  <a:ext uri="{0D108BD9-81ED-4DB2-BD59-A6C34878D82A}">
                    <a16:rowId xmlns:a16="http://schemas.microsoft.com/office/drawing/2014/main" val="10002"/>
                  </a:ext>
                </a:extLst>
              </a:tr>
              <a:tr h="248412">
                <a:tc>
                  <a:txBody>
                    <a:bodyPr/>
                    <a:lstStyle/>
                    <a:p>
                      <a:pPr marL="127000">
                        <a:lnSpc>
                          <a:spcPct val="100000"/>
                        </a:lnSpc>
                        <a:spcBef>
                          <a:spcPts val="355"/>
                        </a:spcBef>
                      </a:pPr>
                      <a:r>
                        <a:rPr sz="1100" b="1" spc="-5" dirty="0">
                          <a:solidFill>
                            <a:schemeClr val="tx1"/>
                          </a:solidFill>
                        </a:rPr>
                        <a:t>Registration</a:t>
                      </a:r>
                      <a:endParaRPr sz="1100" dirty="0">
                        <a:solidFill>
                          <a:schemeClr val="tx1"/>
                        </a:solidFill>
                        <a:latin typeface="Times New Roman"/>
                        <a:cs typeface="Times New Roman"/>
                      </a:endParaRPr>
                    </a:p>
                  </a:txBody>
                  <a:tcPr marL="0" marR="0" marT="45085" marB="0" anchor="ctr"/>
                </a:tc>
                <a:tc>
                  <a:txBody>
                    <a:bodyPr/>
                    <a:lstStyle/>
                    <a:p>
                      <a:pPr marL="212725">
                        <a:lnSpc>
                          <a:spcPct val="100000"/>
                        </a:lnSpc>
                        <a:spcBef>
                          <a:spcPts val="355"/>
                        </a:spcBef>
                      </a:pPr>
                      <a:r>
                        <a:rPr lang="en-IN" sz="1100" b="1" spc="-5" dirty="0">
                          <a:solidFill>
                            <a:schemeClr val="tx1"/>
                          </a:solidFill>
                        </a:rPr>
                        <a:t>10 May 2024</a:t>
                      </a:r>
                      <a:endParaRPr sz="1100" dirty="0">
                        <a:solidFill>
                          <a:schemeClr val="tx1"/>
                        </a:solidFill>
                        <a:latin typeface="Times New Roman"/>
                        <a:cs typeface="Times New Roman"/>
                      </a:endParaRPr>
                    </a:p>
                  </a:txBody>
                  <a:tcPr marL="0" marR="0" marT="45085" marB="0" anchor="ctr"/>
                </a:tc>
                <a:extLst>
                  <a:ext uri="{0D108BD9-81ED-4DB2-BD59-A6C34878D82A}">
                    <a16:rowId xmlns:a16="http://schemas.microsoft.com/office/drawing/2014/main" val="10003"/>
                  </a:ext>
                </a:extLst>
              </a:tr>
              <a:tr h="262574">
                <a:tc>
                  <a:txBody>
                    <a:bodyPr/>
                    <a:lstStyle/>
                    <a:p>
                      <a:pPr marL="127000">
                        <a:lnSpc>
                          <a:spcPct val="100000"/>
                        </a:lnSpc>
                        <a:spcBef>
                          <a:spcPts val="359"/>
                        </a:spcBef>
                      </a:pPr>
                      <a:r>
                        <a:rPr sz="1100" b="1" spc="-5" dirty="0">
                          <a:solidFill>
                            <a:schemeClr val="tx1"/>
                          </a:solidFill>
                        </a:rPr>
                        <a:t>Full</a:t>
                      </a:r>
                      <a:r>
                        <a:rPr sz="1100" b="1" spc="-10" dirty="0">
                          <a:solidFill>
                            <a:schemeClr val="tx1"/>
                          </a:solidFill>
                        </a:rPr>
                        <a:t> </a:t>
                      </a:r>
                      <a:r>
                        <a:rPr sz="1100" b="1" spc="-5" dirty="0">
                          <a:solidFill>
                            <a:schemeClr val="tx1"/>
                          </a:solidFill>
                        </a:rPr>
                        <a:t>length</a:t>
                      </a:r>
                      <a:r>
                        <a:rPr sz="1100" b="1" spc="-20" dirty="0">
                          <a:solidFill>
                            <a:schemeClr val="tx1"/>
                          </a:solidFill>
                        </a:rPr>
                        <a:t> </a:t>
                      </a:r>
                      <a:r>
                        <a:rPr sz="1100" b="1" spc="-5" dirty="0">
                          <a:solidFill>
                            <a:schemeClr val="tx1"/>
                          </a:solidFill>
                        </a:rPr>
                        <a:t>paper </a:t>
                      </a:r>
                      <a:r>
                        <a:rPr sz="1100" b="1" spc="-10" dirty="0">
                          <a:solidFill>
                            <a:schemeClr val="tx1"/>
                          </a:solidFill>
                        </a:rPr>
                        <a:t>Submission</a:t>
                      </a:r>
                      <a:endParaRPr sz="1100" dirty="0">
                        <a:solidFill>
                          <a:schemeClr val="tx1"/>
                        </a:solidFill>
                        <a:latin typeface="Times New Roman"/>
                        <a:cs typeface="Times New Roman"/>
                      </a:endParaRPr>
                    </a:p>
                  </a:txBody>
                  <a:tcPr marL="0" marR="0" marT="45719" marB="0" anchor="ctr"/>
                </a:tc>
                <a:tc>
                  <a:txBody>
                    <a:bodyPr/>
                    <a:lstStyle/>
                    <a:p>
                      <a:pPr marL="212725">
                        <a:lnSpc>
                          <a:spcPct val="100000"/>
                        </a:lnSpc>
                        <a:spcBef>
                          <a:spcPts val="359"/>
                        </a:spcBef>
                      </a:pPr>
                      <a:r>
                        <a:rPr lang="en-IN" sz="1100" b="1" dirty="0">
                          <a:solidFill>
                            <a:schemeClr val="tx1"/>
                          </a:solidFill>
                        </a:rPr>
                        <a:t>Mid of August 2024</a:t>
                      </a:r>
                      <a:endParaRPr sz="1100" dirty="0">
                        <a:solidFill>
                          <a:schemeClr val="tx1"/>
                        </a:solidFill>
                        <a:latin typeface="Times New Roman"/>
                        <a:cs typeface="Times New Roman"/>
                      </a:endParaRPr>
                    </a:p>
                  </a:txBody>
                  <a:tcPr marL="0" marR="0" marT="45719" marB="0" anchor="ctr"/>
                </a:tc>
                <a:extLst>
                  <a:ext uri="{0D108BD9-81ED-4DB2-BD59-A6C34878D82A}">
                    <a16:rowId xmlns:a16="http://schemas.microsoft.com/office/drawing/2014/main" val="10004"/>
                  </a:ext>
                </a:extLst>
              </a:tr>
              <a:tr h="302893">
                <a:tc>
                  <a:txBody>
                    <a:bodyPr/>
                    <a:lstStyle/>
                    <a:p>
                      <a:pPr marL="127000">
                        <a:lnSpc>
                          <a:spcPct val="100000"/>
                        </a:lnSpc>
                        <a:spcBef>
                          <a:spcPts val="355"/>
                        </a:spcBef>
                      </a:pPr>
                      <a:r>
                        <a:rPr sz="1100" b="1" spc="-5" dirty="0">
                          <a:solidFill>
                            <a:schemeClr val="tx1"/>
                          </a:solidFill>
                        </a:rPr>
                        <a:t>Notification</a:t>
                      </a:r>
                      <a:r>
                        <a:rPr sz="1100" b="1" dirty="0">
                          <a:solidFill>
                            <a:schemeClr val="tx1"/>
                          </a:solidFill>
                        </a:rPr>
                        <a:t> of </a:t>
                      </a:r>
                      <a:r>
                        <a:rPr sz="1100" b="1" spc="-5" dirty="0">
                          <a:solidFill>
                            <a:schemeClr val="tx1"/>
                          </a:solidFill>
                        </a:rPr>
                        <a:t>Full-length</a:t>
                      </a:r>
                      <a:r>
                        <a:rPr sz="1100" b="1" spc="5" dirty="0">
                          <a:solidFill>
                            <a:schemeClr val="tx1"/>
                          </a:solidFill>
                        </a:rPr>
                        <a:t> </a:t>
                      </a:r>
                      <a:r>
                        <a:rPr sz="1100" b="1" spc="-5" dirty="0">
                          <a:solidFill>
                            <a:schemeClr val="tx1"/>
                          </a:solidFill>
                        </a:rPr>
                        <a:t>Paper</a:t>
                      </a:r>
                      <a:r>
                        <a:rPr sz="1100" b="1" spc="5" dirty="0">
                          <a:solidFill>
                            <a:schemeClr val="tx1"/>
                          </a:solidFill>
                        </a:rPr>
                        <a:t> </a:t>
                      </a:r>
                      <a:r>
                        <a:rPr sz="1100" b="1" spc="-5" dirty="0">
                          <a:solidFill>
                            <a:schemeClr val="tx1"/>
                          </a:solidFill>
                        </a:rPr>
                        <a:t>Acceptance</a:t>
                      </a:r>
                      <a:endParaRPr sz="1100" dirty="0">
                        <a:solidFill>
                          <a:schemeClr val="tx1"/>
                        </a:solidFill>
                        <a:latin typeface="Times New Roman"/>
                        <a:cs typeface="Times New Roman"/>
                      </a:endParaRPr>
                    </a:p>
                  </a:txBody>
                  <a:tcPr marL="0" marR="0" marT="45085" marB="0" anchor="ctr"/>
                </a:tc>
                <a:tc>
                  <a:txBody>
                    <a:bodyPr/>
                    <a:lstStyle/>
                    <a:p>
                      <a:pPr marL="212725">
                        <a:lnSpc>
                          <a:spcPct val="100000"/>
                        </a:lnSpc>
                        <a:spcBef>
                          <a:spcPts val="355"/>
                        </a:spcBef>
                      </a:pPr>
                      <a:r>
                        <a:rPr lang="en-IN" sz="1100" b="1" spc="-5" dirty="0">
                          <a:solidFill>
                            <a:schemeClr val="tx1"/>
                          </a:solidFill>
                        </a:rPr>
                        <a:t>15 September 2024</a:t>
                      </a:r>
                      <a:endParaRPr sz="1100" dirty="0">
                        <a:solidFill>
                          <a:schemeClr val="tx1"/>
                        </a:solidFill>
                        <a:latin typeface="Times New Roman"/>
                        <a:cs typeface="Times New Roman"/>
                      </a:endParaRPr>
                    </a:p>
                  </a:txBody>
                  <a:tcPr marL="0" marR="0" marT="45085" marB="0" anchor="ctr"/>
                </a:tc>
                <a:extLst>
                  <a:ext uri="{0D108BD9-81ED-4DB2-BD59-A6C34878D82A}">
                    <a16:rowId xmlns:a16="http://schemas.microsoft.com/office/drawing/2014/main" val="10005"/>
                  </a:ext>
                </a:extLst>
              </a:tr>
              <a:tr h="265030">
                <a:tc>
                  <a:txBody>
                    <a:bodyPr/>
                    <a:lstStyle/>
                    <a:p>
                      <a:pPr marL="127000">
                        <a:lnSpc>
                          <a:spcPts val="1115"/>
                        </a:lnSpc>
                        <a:spcBef>
                          <a:spcPts val="359"/>
                        </a:spcBef>
                      </a:pPr>
                      <a:r>
                        <a:rPr sz="1100" b="1" spc="-5" dirty="0">
                          <a:solidFill>
                            <a:schemeClr val="tx1"/>
                          </a:solidFill>
                        </a:rPr>
                        <a:t>Conference</a:t>
                      </a:r>
                      <a:endParaRPr sz="1100" dirty="0">
                        <a:solidFill>
                          <a:schemeClr val="tx1"/>
                        </a:solidFill>
                        <a:latin typeface="Times New Roman"/>
                        <a:cs typeface="Times New Roman"/>
                      </a:endParaRPr>
                    </a:p>
                  </a:txBody>
                  <a:tcPr marL="0" marR="0" marT="45719" marB="0" anchor="ctr"/>
                </a:tc>
                <a:tc>
                  <a:txBody>
                    <a:bodyPr/>
                    <a:lstStyle/>
                    <a:p>
                      <a:pPr marL="212725">
                        <a:lnSpc>
                          <a:spcPts val="1115"/>
                        </a:lnSpc>
                        <a:spcBef>
                          <a:spcPts val="359"/>
                        </a:spcBef>
                      </a:pPr>
                      <a:r>
                        <a:rPr lang="en-IN" sz="1100" b="1" spc="-5" dirty="0">
                          <a:solidFill>
                            <a:schemeClr val="tx1"/>
                          </a:solidFill>
                        </a:rPr>
                        <a:t>25 to 27 June 2024</a:t>
                      </a:r>
                      <a:endParaRPr sz="1100" dirty="0">
                        <a:solidFill>
                          <a:schemeClr val="tx1"/>
                        </a:solidFill>
                        <a:latin typeface="Times New Roman"/>
                        <a:cs typeface="Times New Roman"/>
                      </a:endParaRPr>
                    </a:p>
                  </a:txBody>
                  <a:tcPr marL="0" marR="0" marT="45719" marB="0" anchor="ctr"/>
                </a:tc>
                <a:extLst>
                  <a:ext uri="{0D108BD9-81ED-4DB2-BD59-A6C34878D82A}">
                    <a16:rowId xmlns:a16="http://schemas.microsoft.com/office/drawing/2014/main" val="10006"/>
                  </a:ext>
                </a:extLst>
              </a:tr>
            </a:tbl>
          </a:graphicData>
        </a:graphic>
      </p:graphicFrame>
      <p:pic>
        <p:nvPicPr>
          <p:cNvPr id="62" name="Picture 2">
            <a:extLst>
              <a:ext uri="{FF2B5EF4-FFF2-40B4-BE49-F238E27FC236}">
                <a16:creationId xmlns:a16="http://schemas.microsoft.com/office/drawing/2014/main" id="{2AB330D1-26BB-0532-D542-E24476F486BB}"/>
              </a:ext>
            </a:extLst>
          </p:cNvPr>
          <p:cNvPicPr>
            <a:picLocks noChangeAspect="1" noChangeArrowheads="1"/>
          </p:cNvPicPr>
          <p:nvPr/>
        </p:nvPicPr>
        <p:blipFill rotWithShape="1">
          <a:blip r:embed="rId4">
            <a:clrChange>
              <a:clrFrom>
                <a:srgbClr val="C9C1B6"/>
              </a:clrFrom>
              <a:clrTo>
                <a:srgbClr val="C9C1B6">
                  <a:alpha val="0"/>
                </a:srgbClr>
              </a:clrTo>
            </a:clrChange>
            <a:duotone>
              <a:prstClr val="black"/>
              <a:schemeClr val="accent3">
                <a:tint val="45000"/>
                <a:satMod val="400000"/>
              </a:schemeClr>
            </a:duotone>
            <a:alphaModFix amt="85000"/>
            <a:extLst>
              <a:ext uri="{28A0092B-C50C-407E-A947-70E740481C1C}">
                <a14:useLocalDpi xmlns:a14="http://schemas.microsoft.com/office/drawing/2010/main" val="0"/>
              </a:ext>
            </a:extLst>
          </a:blip>
          <a:srcRect l="20397" t="22254" r="27914" b="27026"/>
          <a:stretch/>
        </p:blipFill>
        <p:spPr bwMode="auto">
          <a:xfrm>
            <a:off x="357132" y="4962995"/>
            <a:ext cx="2342729" cy="2135076"/>
          </a:xfrm>
          <a:prstGeom prst="ellipse">
            <a:avLst/>
          </a:prstGeom>
          <a:noFill/>
          <a:extLst>
            <a:ext uri="{909E8E84-426E-40DD-AFC4-6F175D3DCCD1}">
              <a14:hiddenFill xmlns:a14="http://schemas.microsoft.com/office/drawing/2010/main">
                <a:solidFill>
                  <a:srgbClr val="FFFFFF"/>
                </a:solidFill>
              </a14:hiddenFill>
            </a:ext>
          </a:extLst>
        </p:spPr>
      </p:pic>
      <p:pic>
        <p:nvPicPr>
          <p:cNvPr id="4" name="Picture 3" descr="A picture containing shape&#10;&#10;Description automatically generated">
            <a:extLst>
              <a:ext uri="{FF2B5EF4-FFF2-40B4-BE49-F238E27FC236}">
                <a16:creationId xmlns:a16="http://schemas.microsoft.com/office/drawing/2014/main" id="{AC7EB884-0E19-D431-FF41-F7576B4212C5}"/>
              </a:ext>
            </a:extLst>
          </p:cNvPr>
          <p:cNvPicPr>
            <a:picLocks noChangeAspect="1"/>
          </p:cNvPicPr>
          <p:nvPr/>
        </p:nvPicPr>
        <p:blipFill rotWithShape="1">
          <a:blip r:embed="rId5" cstate="print">
            <a:extLst>
              <a:ext uri="{BEBA8EAE-BF5A-486C-A8C5-ECC9F3942E4B}">
                <a14:imgProps xmlns:a14="http://schemas.microsoft.com/office/drawing/2010/main">
                  <a14:imgLayer r:embed="rId6">
                    <a14:imgEffect>
                      <a14:sharpenSoften amount="50000"/>
                    </a14:imgEffect>
                    <a14:imgEffect>
                      <a14:colorTemperature colorTemp="11200"/>
                    </a14:imgEffect>
                    <a14:imgEffect>
                      <a14:brightnessContrast contrast="40000"/>
                    </a14:imgEffect>
                  </a14:imgLayer>
                </a14:imgProps>
              </a:ext>
              <a:ext uri="{28A0092B-C50C-407E-A947-70E740481C1C}">
                <a14:useLocalDpi xmlns:a14="http://schemas.microsoft.com/office/drawing/2010/main" val="0"/>
              </a:ext>
            </a:extLst>
          </a:blip>
          <a:srcRect t="6299" b="2110"/>
          <a:stretch/>
        </p:blipFill>
        <p:spPr>
          <a:xfrm>
            <a:off x="2180135" y="123334"/>
            <a:ext cx="735092" cy="720000"/>
          </a:xfrm>
          <a:prstGeom prst="rect">
            <a:avLst/>
          </a:prstGeom>
        </p:spPr>
      </p:pic>
      <p:pic>
        <p:nvPicPr>
          <p:cNvPr id="5" name="Picture 4" descr="A black background with a diamond&#10;&#10;Description automatically generated">
            <a:extLst>
              <a:ext uri="{FF2B5EF4-FFF2-40B4-BE49-F238E27FC236}">
                <a16:creationId xmlns:a16="http://schemas.microsoft.com/office/drawing/2014/main" id="{C6AFE02F-A112-AB07-E6EB-0C82D0C5456C}"/>
              </a:ext>
            </a:extLst>
          </p:cNvPr>
          <p:cNvPicPr>
            <a:picLocks noChangeAspect="1"/>
          </p:cNvPicPr>
          <p:nvPr/>
        </p:nvPicPr>
        <p:blipFill rotWithShape="1">
          <a:blip r:embed="rId7">
            <a:extLst>
              <a:ext uri="{28A0092B-C50C-407E-A947-70E740481C1C}">
                <a14:useLocalDpi xmlns:a14="http://schemas.microsoft.com/office/drawing/2010/main" val="0"/>
              </a:ext>
            </a:extLst>
          </a:blip>
          <a:srcRect l="5848" t="10050" r="78629" b="67233"/>
          <a:stretch/>
        </p:blipFill>
        <p:spPr>
          <a:xfrm>
            <a:off x="-12181" y="79131"/>
            <a:ext cx="977868" cy="648000"/>
          </a:xfrm>
          <a:prstGeom prst="rect">
            <a:avLst/>
          </a:prstGeom>
        </p:spPr>
      </p:pic>
      <p:pic>
        <p:nvPicPr>
          <p:cNvPr id="19" name="Picture 18" descr="Logo&#10;&#10;Description automatically generated">
            <a:extLst>
              <a:ext uri="{FF2B5EF4-FFF2-40B4-BE49-F238E27FC236}">
                <a16:creationId xmlns:a16="http://schemas.microsoft.com/office/drawing/2014/main" id="{AE745C74-B9A5-7988-B8F4-E890513B0BBD}"/>
              </a:ext>
            </a:extLst>
          </p:cNvPr>
          <p:cNvPicPr>
            <a:picLocks noChangeAspect="1"/>
          </p:cNvPicPr>
          <p:nvPr/>
        </p:nvPicPr>
        <p:blipFill rotWithShape="1">
          <a:blip r:embed="rId8">
            <a:extLst>
              <a:ext uri="{28A0092B-C50C-407E-A947-70E740481C1C}">
                <a14:useLocalDpi xmlns:a14="http://schemas.microsoft.com/office/drawing/2010/main" val="0"/>
              </a:ext>
            </a:extLst>
          </a:blip>
          <a:srcRect t="10521"/>
          <a:stretch/>
        </p:blipFill>
        <p:spPr>
          <a:xfrm>
            <a:off x="940882" y="110502"/>
            <a:ext cx="1026539" cy="1008000"/>
          </a:xfrm>
          <a:prstGeom prst="rect">
            <a:avLst/>
          </a:prstGeom>
        </p:spPr>
      </p:pic>
      <p:pic>
        <p:nvPicPr>
          <p:cNvPr id="27" name="Picture 26" descr="A logo with text and a globe&#10;&#10;Description automatically generated">
            <a:extLst>
              <a:ext uri="{FF2B5EF4-FFF2-40B4-BE49-F238E27FC236}">
                <a16:creationId xmlns:a16="http://schemas.microsoft.com/office/drawing/2014/main" id="{12E3DDA7-C06C-1F22-AEE0-99E5A7DEDB3E}"/>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t="30283" b="29892"/>
          <a:stretch/>
        </p:blipFill>
        <p:spPr>
          <a:xfrm>
            <a:off x="1884499" y="987556"/>
            <a:ext cx="1140359" cy="504000"/>
          </a:xfrm>
          <a:prstGeom prst="rect">
            <a:avLst/>
          </a:prstGeom>
        </p:spPr>
      </p:pic>
      <p:pic>
        <p:nvPicPr>
          <p:cNvPr id="31" name="Picture 30" descr="A logo of a plant and sun&#10;&#10;Description automatically generated">
            <a:extLst>
              <a:ext uri="{FF2B5EF4-FFF2-40B4-BE49-F238E27FC236}">
                <a16:creationId xmlns:a16="http://schemas.microsoft.com/office/drawing/2014/main" id="{088793E1-7D0F-96CB-E483-CDEAF9BCD57F}"/>
              </a:ext>
            </a:extLst>
          </p:cNvPr>
          <p:cNvPicPr>
            <a:picLocks noChangeAspect="1"/>
          </p:cNvPicPr>
          <p:nvPr/>
        </p:nvPicPr>
        <p:blipFill rotWithShape="1">
          <a:blip r:embed="rId10">
            <a:extLst>
              <a:ext uri="{BEBA8EAE-BF5A-486C-A8C5-ECC9F3942E4B}">
                <a14:imgProps xmlns:a14="http://schemas.microsoft.com/office/drawing/2010/main">
                  <a14:imgLayer r:embed="rId11">
                    <a14:imgEffect>
                      <a14:sharpenSoften amount="50000"/>
                    </a14:imgEffect>
                  </a14:imgLayer>
                </a14:imgProps>
              </a:ext>
              <a:ext uri="{28A0092B-C50C-407E-A947-70E740481C1C}">
                <a14:useLocalDpi xmlns:a14="http://schemas.microsoft.com/office/drawing/2010/main" val="0"/>
              </a:ext>
            </a:extLst>
          </a:blip>
          <a:srcRect l="22740" t="14077" r="25971" b="39783"/>
          <a:stretch/>
        </p:blipFill>
        <p:spPr>
          <a:xfrm>
            <a:off x="860645" y="1544223"/>
            <a:ext cx="1335707" cy="1044000"/>
          </a:xfrm>
          <a:prstGeom prst="rect">
            <a:avLst/>
          </a:prstGeom>
        </p:spPr>
      </p:pic>
      <p:pic>
        <p:nvPicPr>
          <p:cNvPr id="37" name="Picture 36">
            <a:extLst>
              <a:ext uri="{FF2B5EF4-FFF2-40B4-BE49-F238E27FC236}">
                <a16:creationId xmlns:a16="http://schemas.microsoft.com/office/drawing/2014/main" id="{A85A859D-C44C-A118-A50F-C77A681A61CD}"/>
              </a:ext>
            </a:extLst>
          </p:cNvPr>
          <p:cNvPicPr>
            <a:picLocks noChangeAspect="1"/>
          </p:cNvPicPr>
          <p:nvPr/>
        </p:nvPicPr>
        <p:blipFill>
          <a:blip r:embed="rId12"/>
          <a:stretch>
            <a:fillRect/>
          </a:stretch>
        </p:blipFill>
        <p:spPr>
          <a:xfrm>
            <a:off x="84903" y="756770"/>
            <a:ext cx="951058" cy="688908"/>
          </a:xfrm>
          <a:prstGeom prst="rect">
            <a:avLst/>
          </a:prstGeom>
        </p:spPr>
      </p:pic>
      <p:sp>
        <p:nvSpPr>
          <p:cNvPr id="22" name="object 21">
            <a:extLst>
              <a:ext uri="{FF2B5EF4-FFF2-40B4-BE49-F238E27FC236}">
                <a16:creationId xmlns:a16="http://schemas.microsoft.com/office/drawing/2014/main" id="{A1C07CFC-C358-0F83-C44F-B4E0F70C44DF}"/>
              </a:ext>
            </a:extLst>
          </p:cNvPr>
          <p:cNvSpPr txBox="1"/>
          <p:nvPr/>
        </p:nvSpPr>
        <p:spPr>
          <a:xfrm>
            <a:off x="8188039" y="7987068"/>
            <a:ext cx="4495800" cy="1351010"/>
          </a:xfrm>
          <a:prstGeom prst="rect">
            <a:avLst/>
          </a:prstGeom>
          <a:noFill/>
        </p:spPr>
        <p:txBody>
          <a:bodyPr vert="horz" wrap="square" lIns="0" tIns="29844" rIns="0" bIns="0" rtlCol="0">
            <a:spAutoFit/>
          </a:bodyPr>
          <a:lstStyle/>
          <a:p>
            <a:pPr marL="12700" algn="ctr">
              <a:lnSpc>
                <a:spcPct val="100000"/>
              </a:lnSpc>
              <a:spcBef>
                <a:spcPts val="234"/>
              </a:spcBef>
            </a:pPr>
            <a:r>
              <a:rPr lang="en-US" sz="1600" b="1" spc="-5" dirty="0">
                <a:solidFill>
                  <a:schemeClr val="bg1"/>
                </a:solidFill>
                <a:highlight>
                  <a:srgbClr val="000000"/>
                </a:highlight>
                <a:latin typeface="Times New Roman"/>
                <a:cs typeface="Times New Roman"/>
              </a:rPr>
              <a:t>Publication</a:t>
            </a:r>
            <a:r>
              <a:rPr lang="en-US" sz="1600" b="1" spc="-5" dirty="0">
                <a:highlight>
                  <a:srgbClr val="000000"/>
                </a:highlight>
                <a:latin typeface="Times New Roman"/>
                <a:cs typeface="Times New Roman"/>
              </a:rPr>
              <a:t>s</a:t>
            </a:r>
            <a:endParaRPr lang="en-US" sz="1600" dirty="0">
              <a:highlight>
                <a:srgbClr val="000000"/>
              </a:highlight>
              <a:latin typeface="Times New Roman"/>
              <a:cs typeface="Times New Roman"/>
            </a:endParaRPr>
          </a:p>
          <a:p>
            <a:pPr marL="12700" marR="5080" algn="just">
              <a:lnSpc>
                <a:spcPct val="106900"/>
              </a:lnSpc>
              <a:spcBef>
                <a:spcPts val="30"/>
              </a:spcBef>
            </a:pPr>
            <a:r>
              <a:rPr lang="en-US" sz="1100" spc="-5" dirty="0">
                <a:solidFill>
                  <a:srgbClr val="0914A7"/>
                </a:solidFill>
                <a:latin typeface="Times New Roman"/>
                <a:cs typeface="Times New Roman"/>
              </a:rPr>
              <a:t>The Abstract book </a:t>
            </a:r>
            <a:r>
              <a:rPr lang="en-US" sz="1100" dirty="0">
                <a:solidFill>
                  <a:srgbClr val="0914A7"/>
                </a:solidFill>
                <a:latin typeface="Times New Roman"/>
                <a:cs typeface="Times New Roman"/>
              </a:rPr>
              <a:t>of </a:t>
            </a:r>
            <a:r>
              <a:rPr lang="en-US" sz="1100" spc="-10" dirty="0">
                <a:solidFill>
                  <a:srgbClr val="0914A7"/>
                </a:solidFill>
                <a:latin typeface="Times New Roman"/>
                <a:cs typeface="Times New Roman"/>
              </a:rPr>
              <a:t>the conference </a:t>
            </a:r>
            <a:r>
              <a:rPr lang="en-US" sz="1100" spc="-5" dirty="0">
                <a:solidFill>
                  <a:srgbClr val="0914A7"/>
                </a:solidFill>
                <a:latin typeface="Times New Roman"/>
                <a:cs typeface="Times New Roman"/>
              </a:rPr>
              <a:t>will </a:t>
            </a:r>
            <a:r>
              <a:rPr lang="en-US" sz="1100" dirty="0">
                <a:solidFill>
                  <a:srgbClr val="0914A7"/>
                </a:solidFill>
                <a:latin typeface="Times New Roman"/>
                <a:cs typeface="Times New Roman"/>
              </a:rPr>
              <a:t>be </a:t>
            </a:r>
            <a:r>
              <a:rPr lang="en-US" sz="1100" spc="-5" dirty="0">
                <a:solidFill>
                  <a:srgbClr val="0914A7"/>
                </a:solidFill>
                <a:latin typeface="Times New Roman"/>
                <a:cs typeface="Times New Roman"/>
              </a:rPr>
              <a:t>published, which </a:t>
            </a:r>
            <a:r>
              <a:rPr lang="en-US" sz="1100" spc="-10" dirty="0">
                <a:solidFill>
                  <a:srgbClr val="0914A7"/>
                </a:solidFill>
                <a:latin typeface="Times New Roman"/>
                <a:cs typeface="Times New Roman"/>
              </a:rPr>
              <a:t>will include </a:t>
            </a:r>
            <a:r>
              <a:rPr lang="en-US" sz="1100" spc="-5" dirty="0">
                <a:solidFill>
                  <a:srgbClr val="0914A7"/>
                </a:solidFill>
                <a:latin typeface="Times New Roman"/>
                <a:cs typeface="Times New Roman"/>
              </a:rPr>
              <a:t> all</a:t>
            </a:r>
            <a:r>
              <a:rPr lang="en-US" sz="1100" spc="125" dirty="0">
                <a:solidFill>
                  <a:srgbClr val="0914A7"/>
                </a:solidFill>
                <a:latin typeface="Times New Roman"/>
                <a:cs typeface="Times New Roman"/>
              </a:rPr>
              <a:t> </a:t>
            </a:r>
            <a:r>
              <a:rPr lang="en-US" sz="1100" spc="-5" dirty="0">
                <a:solidFill>
                  <a:srgbClr val="0914A7"/>
                </a:solidFill>
                <a:latin typeface="Times New Roman"/>
                <a:cs typeface="Times New Roman"/>
              </a:rPr>
              <a:t>the</a:t>
            </a:r>
            <a:r>
              <a:rPr lang="en-US" sz="1100" spc="135" dirty="0">
                <a:solidFill>
                  <a:srgbClr val="0914A7"/>
                </a:solidFill>
                <a:latin typeface="Times New Roman"/>
                <a:cs typeface="Times New Roman"/>
              </a:rPr>
              <a:t> </a:t>
            </a:r>
            <a:r>
              <a:rPr lang="en-US" sz="1100" spc="-10" dirty="0">
                <a:solidFill>
                  <a:srgbClr val="0914A7"/>
                </a:solidFill>
                <a:latin typeface="Times New Roman"/>
                <a:cs typeface="Times New Roman"/>
              </a:rPr>
              <a:t>accepted</a:t>
            </a:r>
            <a:r>
              <a:rPr lang="en-US" sz="1100" spc="120" dirty="0">
                <a:solidFill>
                  <a:srgbClr val="0914A7"/>
                </a:solidFill>
                <a:latin typeface="Times New Roman"/>
                <a:cs typeface="Times New Roman"/>
              </a:rPr>
              <a:t> </a:t>
            </a:r>
            <a:r>
              <a:rPr lang="en-US" sz="1100" spc="-5" dirty="0">
                <a:solidFill>
                  <a:srgbClr val="0914A7"/>
                </a:solidFill>
                <a:latin typeface="Times New Roman"/>
                <a:cs typeface="Times New Roman"/>
              </a:rPr>
              <a:t>abstracts.</a:t>
            </a:r>
            <a:r>
              <a:rPr lang="en-US" sz="1100" spc="120" dirty="0">
                <a:solidFill>
                  <a:srgbClr val="0914A7"/>
                </a:solidFill>
                <a:latin typeface="Times New Roman"/>
                <a:cs typeface="Times New Roman"/>
              </a:rPr>
              <a:t> </a:t>
            </a:r>
            <a:r>
              <a:rPr lang="en-US" sz="1100" spc="-5" dirty="0">
                <a:solidFill>
                  <a:srgbClr val="0914A7"/>
                </a:solidFill>
                <a:latin typeface="Times New Roman"/>
                <a:cs typeface="Times New Roman"/>
              </a:rPr>
              <a:t>The</a:t>
            </a:r>
            <a:r>
              <a:rPr lang="en-US" sz="1100" spc="135" dirty="0">
                <a:solidFill>
                  <a:srgbClr val="0914A7"/>
                </a:solidFill>
                <a:latin typeface="Times New Roman"/>
                <a:cs typeface="Times New Roman"/>
              </a:rPr>
              <a:t> </a:t>
            </a:r>
            <a:r>
              <a:rPr lang="en-US" sz="1100" spc="-5" dirty="0">
                <a:solidFill>
                  <a:srgbClr val="0914A7"/>
                </a:solidFill>
                <a:latin typeface="Times New Roman"/>
                <a:cs typeface="Times New Roman"/>
              </a:rPr>
              <a:t>authors</a:t>
            </a:r>
            <a:r>
              <a:rPr lang="en-US" sz="1100" spc="145" dirty="0">
                <a:solidFill>
                  <a:srgbClr val="0914A7"/>
                </a:solidFill>
                <a:latin typeface="Times New Roman"/>
                <a:cs typeface="Times New Roman"/>
              </a:rPr>
              <a:t> </a:t>
            </a:r>
            <a:r>
              <a:rPr lang="en-US" sz="1100" spc="-5" dirty="0">
                <a:solidFill>
                  <a:srgbClr val="0914A7"/>
                </a:solidFill>
                <a:latin typeface="Times New Roman"/>
                <a:cs typeface="Times New Roman"/>
              </a:rPr>
              <a:t>must</a:t>
            </a:r>
            <a:r>
              <a:rPr lang="en-US" sz="1100" spc="130" dirty="0">
                <a:solidFill>
                  <a:srgbClr val="0914A7"/>
                </a:solidFill>
                <a:latin typeface="Times New Roman"/>
                <a:cs typeface="Times New Roman"/>
              </a:rPr>
              <a:t> </a:t>
            </a:r>
            <a:r>
              <a:rPr lang="en-US" sz="1100" spc="-5" dirty="0">
                <a:solidFill>
                  <a:srgbClr val="0914A7"/>
                </a:solidFill>
                <a:latin typeface="Times New Roman"/>
                <a:cs typeface="Times New Roman"/>
              </a:rPr>
              <a:t>prepare</a:t>
            </a:r>
            <a:r>
              <a:rPr lang="en-US" sz="1100" spc="125" dirty="0">
                <a:solidFill>
                  <a:srgbClr val="0914A7"/>
                </a:solidFill>
                <a:latin typeface="Times New Roman"/>
                <a:cs typeface="Times New Roman"/>
              </a:rPr>
              <a:t> </a:t>
            </a:r>
            <a:r>
              <a:rPr lang="en-US" sz="1100" spc="-10" dirty="0">
                <a:solidFill>
                  <a:srgbClr val="0914A7"/>
                </a:solidFill>
                <a:latin typeface="Times New Roman"/>
                <a:cs typeface="Times New Roman"/>
              </a:rPr>
              <a:t>one</a:t>
            </a:r>
            <a:r>
              <a:rPr lang="en-US" sz="1100" spc="135" dirty="0">
                <a:solidFill>
                  <a:srgbClr val="0914A7"/>
                </a:solidFill>
                <a:latin typeface="Times New Roman"/>
                <a:cs typeface="Times New Roman"/>
              </a:rPr>
              <a:t> </a:t>
            </a:r>
            <a:r>
              <a:rPr lang="en-US" sz="1100" spc="-5" dirty="0">
                <a:solidFill>
                  <a:srgbClr val="0914A7"/>
                </a:solidFill>
                <a:latin typeface="Times New Roman"/>
                <a:cs typeface="Times New Roman"/>
              </a:rPr>
              <a:t>page</a:t>
            </a:r>
            <a:r>
              <a:rPr lang="en-US" sz="1100" spc="130" dirty="0">
                <a:solidFill>
                  <a:srgbClr val="0914A7"/>
                </a:solidFill>
                <a:latin typeface="Times New Roman"/>
                <a:cs typeface="Times New Roman"/>
              </a:rPr>
              <a:t> </a:t>
            </a:r>
            <a:r>
              <a:rPr lang="en-US" sz="1100" spc="-5" dirty="0">
                <a:solidFill>
                  <a:srgbClr val="0914A7"/>
                </a:solidFill>
                <a:latin typeface="Times New Roman"/>
                <a:cs typeface="Times New Roman"/>
              </a:rPr>
              <a:t>abstract</a:t>
            </a:r>
            <a:r>
              <a:rPr lang="en-US" sz="1100" spc="130" dirty="0">
                <a:solidFill>
                  <a:srgbClr val="0914A7"/>
                </a:solidFill>
                <a:latin typeface="Times New Roman"/>
                <a:cs typeface="Times New Roman"/>
              </a:rPr>
              <a:t> </a:t>
            </a:r>
            <a:r>
              <a:rPr lang="en-US" sz="1100" spc="-5" dirty="0">
                <a:solidFill>
                  <a:srgbClr val="0914A7"/>
                </a:solidFill>
                <a:latin typeface="Times New Roman"/>
                <a:cs typeface="Times New Roman"/>
              </a:rPr>
              <a:t>as </a:t>
            </a:r>
            <a:r>
              <a:rPr lang="en-US" sz="1100" spc="-254" dirty="0">
                <a:solidFill>
                  <a:srgbClr val="0914A7"/>
                </a:solidFill>
                <a:latin typeface="Times New Roman"/>
                <a:cs typeface="Times New Roman"/>
              </a:rPr>
              <a:t> </a:t>
            </a:r>
            <a:r>
              <a:rPr lang="en-US" sz="1100" dirty="0">
                <a:solidFill>
                  <a:srgbClr val="0914A7"/>
                </a:solidFill>
                <a:latin typeface="Times New Roman"/>
                <a:cs typeface="Times New Roman"/>
              </a:rPr>
              <a:t>per </a:t>
            </a:r>
            <a:r>
              <a:rPr lang="en-US" sz="1100" spc="-10" dirty="0">
                <a:solidFill>
                  <a:srgbClr val="0914A7"/>
                </a:solidFill>
                <a:latin typeface="Times New Roman"/>
                <a:cs typeface="Times New Roman"/>
              </a:rPr>
              <a:t>the given template .</a:t>
            </a:r>
            <a:r>
              <a:rPr lang="en-US" sz="1100" spc="-5" dirty="0">
                <a:solidFill>
                  <a:srgbClr val="0914A7"/>
                </a:solidFill>
                <a:latin typeface="Times New Roman"/>
                <a:cs typeface="Times New Roman"/>
              </a:rPr>
              <a:t>Select papers </a:t>
            </a:r>
            <a:r>
              <a:rPr lang="en-US" sz="1100" dirty="0">
                <a:solidFill>
                  <a:srgbClr val="0914A7"/>
                </a:solidFill>
                <a:latin typeface="Times New Roman"/>
                <a:cs typeface="Times New Roman"/>
              </a:rPr>
              <a:t>from </a:t>
            </a:r>
            <a:r>
              <a:rPr lang="en-US" sz="1100" spc="5" dirty="0">
                <a:solidFill>
                  <a:srgbClr val="0914A7"/>
                </a:solidFill>
                <a:latin typeface="Times New Roman"/>
                <a:cs typeface="Times New Roman"/>
              </a:rPr>
              <a:t> </a:t>
            </a:r>
            <a:r>
              <a:rPr lang="en-US" sz="1100" spc="-10" dirty="0">
                <a:solidFill>
                  <a:srgbClr val="0914A7"/>
                </a:solidFill>
                <a:latin typeface="Times New Roman"/>
                <a:cs typeface="Times New Roman"/>
              </a:rPr>
              <a:t>the </a:t>
            </a:r>
            <a:r>
              <a:rPr lang="en-US" sz="1100" spc="-5" dirty="0">
                <a:solidFill>
                  <a:srgbClr val="0914A7"/>
                </a:solidFill>
                <a:latin typeface="Times New Roman"/>
                <a:cs typeface="Times New Roman"/>
              </a:rPr>
              <a:t>conference </a:t>
            </a:r>
            <a:r>
              <a:rPr lang="en-US" sz="1100" spc="-10" dirty="0">
                <a:solidFill>
                  <a:srgbClr val="0914A7"/>
                </a:solidFill>
                <a:latin typeface="Times New Roman"/>
                <a:cs typeface="Times New Roman"/>
              </a:rPr>
              <a:t>will </a:t>
            </a:r>
            <a:r>
              <a:rPr lang="en-US" sz="1100" spc="-5" dirty="0">
                <a:solidFill>
                  <a:srgbClr val="0914A7"/>
                </a:solidFill>
                <a:latin typeface="Times New Roman"/>
                <a:cs typeface="Times New Roman"/>
              </a:rPr>
              <a:t>be published in an international reputed journal: </a:t>
            </a:r>
            <a:r>
              <a:rPr lang="en-US" sz="1100" b="1" spc="-5" dirty="0">
                <a:solidFill>
                  <a:srgbClr val="0914A7"/>
                </a:solidFill>
                <a:latin typeface="Times New Roman"/>
                <a:cs typeface="Times New Roman"/>
              </a:rPr>
              <a:t>Energy and Environmental Focus, Science of Advanced Materials, Journal of Nanoelectronics and Optoelectronics </a:t>
            </a:r>
            <a:r>
              <a:rPr lang="en-US" sz="1100" spc="-5" dirty="0">
                <a:solidFill>
                  <a:srgbClr val="0914A7"/>
                </a:solidFill>
                <a:latin typeface="Times New Roman"/>
                <a:cs typeface="Times New Roman"/>
              </a:rPr>
              <a:t>after</a:t>
            </a:r>
            <a:r>
              <a:rPr lang="en-US" sz="1100" spc="-30" dirty="0">
                <a:solidFill>
                  <a:srgbClr val="0914A7"/>
                </a:solidFill>
                <a:latin typeface="Times New Roman"/>
                <a:cs typeface="Times New Roman"/>
              </a:rPr>
              <a:t> </a:t>
            </a:r>
            <a:r>
              <a:rPr lang="en-US" sz="1100" dirty="0">
                <a:solidFill>
                  <a:srgbClr val="0914A7"/>
                </a:solidFill>
                <a:latin typeface="Times New Roman"/>
                <a:cs typeface="Times New Roman"/>
              </a:rPr>
              <a:t>proper</a:t>
            </a:r>
            <a:r>
              <a:rPr lang="en-US" sz="1100" spc="-40" dirty="0">
                <a:solidFill>
                  <a:srgbClr val="0914A7"/>
                </a:solidFill>
                <a:latin typeface="Times New Roman"/>
                <a:cs typeface="Times New Roman"/>
              </a:rPr>
              <a:t> </a:t>
            </a:r>
            <a:r>
              <a:rPr lang="en-US" sz="1100" dirty="0">
                <a:solidFill>
                  <a:srgbClr val="0914A7"/>
                </a:solidFill>
                <a:latin typeface="Times New Roman"/>
                <a:cs typeface="Times New Roman"/>
              </a:rPr>
              <a:t>peer</a:t>
            </a:r>
            <a:r>
              <a:rPr lang="en-US" sz="1100" spc="-25" dirty="0">
                <a:solidFill>
                  <a:srgbClr val="0914A7"/>
                </a:solidFill>
                <a:latin typeface="Times New Roman"/>
                <a:cs typeface="Times New Roman"/>
              </a:rPr>
              <a:t> </a:t>
            </a:r>
            <a:r>
              <a:rPr lang="en-US" sz="1100" spc="-5" dirty="0">
                <a:solidFill>
                  <a:srgbClr val="0914A7"/>
                </a:solidFill>
                <a:latin typeface="Times New Roman"/>
                <a:cs typeface="Times New Roman"/>
              </a:rPr>
              <a:t>review.</a:t>
            </a:r>
            <a:r>
              <a:rPr lang="en-US" sz="1100" spc="240" dirty="0">
                <a:solidFill>
                  <a:srgbClr val="0914A7"/>
                </a:solidFill>
                <a:latin typeface="Times New Roman"/>
                <a:cs typeface="Times New Roman"/>
              </a:rPr>
              <a:t> </a:t>
            </a:r>
            <a:r>
              <a:rPr lang="en-US" sz="1100" spc="-10" dirty="0">
                <a:solidFill>
                  <a:srgbClr val="0914A7"/>
                </a:solidFill>
                <a:latin typeface="Times New Roman"/>
                <a:cs typeface="Times New Roman"/>
              </a:rPr>
              <a:t>For</a:t>
            </a:r>
            <a:r>
              <a:rPr lang="en-US" sz="1100" spc="-5" dirty="0">
                <a:solidFill>
                  <a:srgbClr val="0914A7"/>
                </a:solidFill>
                <a:latin typeface="Times New Roman"/>
                <a:cs typeface="Times New Roman"/>
              </a:rPr>
              <a:t> details,</a:t>
            </a:r>
            <a:r>
              <a:rPr lang="en-US" sz="1100" spc="-40" dirty="0">
                <a:solidFill>
                  <a:srgbClr val="0914A7"/>
                </a:solidFill>
                <a:latin typeface="Times New Roman"/>
                <a:cs typeface="Times New Roman"/>
              </a:rPr>
              <a:t> </a:t>
            </a:r>
            <a:r>
              <a:rPr lang="en-US" sz="1100" dirty="0">
                <a:solidFill>
                  <a:srgbClr val="0914A7"/>
                </a:solidFill>
                <a:latin typeface="Times New Roman"/>
                <a:cs typeface="Times New Roman"/>
              </a:rPr>
              <a:t>please</a:t>
            </a:r>
            <a:r>
              <a:rPr lang="en-US" sz="1100" spc="-30" dirty="0">
                <a:solidFill>
                  <a:srgbClr val="0914A7"/>
                </a:solidFill>
                <a:latin typeface="Times New Roman"/>
                <a:cs typeface="Times New Roman"/>
              </a:rPr>
              <a:t> </a:t>
            </a:r>
            <a:r>
              <a:rPr lang="en-US" sz="1100" spc="-5" dirty="0">
                <a:solidFill>
                  <a:srgbClr val="0914A7"/>
                </a:solidFill>
                <a:latin typeface="Times New Roman"/>
                <a:cs typeface="Times New Roman"/>
              </a:rPr>
              <a:t>visit</a:t>
            </a:r>
            <a:r>
              <a:rPr lang="en-US" sz="1100" spc="-20" dirty="0">
                <a:solidFill>
                  <a:srgbClr val="0914A7"/>
                </a:solidFill>
                <a:latin typeface="Times New Roman"/>
                <a:cs typeface="Times New Roman"/>
              </a:rPr>
              <a:t> </a:t>
            </a:r>
            <a:r>
              <a:rPr lang="en-US" sz="1100" u="sng" spc="-5" dirty="0">
                <a:solidFill>
                  <a:srgbClr val="0914A7"/>
                </a:solidFill>
                <a:uFill>
                  <a:solidFill>
                    <a:srgbClr val="C00000"/>
                  </a:solidFill>
                </a:uFill>
                <a:latin typeface="Times New Roman"/>
                <a:cs typeface="Times New Roman"/>
              </a:rPr>
              <a:t>www.-----------------------</a:t>
            </a:r>
            <a:endParaRPr lang="en-US" sz="1100" dirty="0">
              <a:solidFill>
                <a:srgbClr val="0914A7"/>
              </a:solidFill>
              <a:latin typeface="Times New Roman"/>
              <a:cs typeface="Times New Roman"/>
            </a:endParaRPr>
          </a:p>
        </p:txBody>
      </p:sp>
    </p:spTree>
    <p:extLst>
      <p:ext uri="{BB962C8B-B14F-4D97-AF65-F5344CB8AC3E}">
        <p14:creationId xmlns:p14="http://schemas.microsoft.com/office/powerpoint/2010/main" val="982186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20000"/>
            <a:lum/>
          </a:blip>
          <a:srcRect/>
          <a:stretch>
            <a:fillRect l="-14000" t="1000" r="-17000" b="-16000"/>
          </a:stretch>
        </a:blip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D6FF13E9-559B-C700-B4EF-91E218CDD5C0}"/>
              </a:ext>
            </a:extLst>
          </p:cNvPr>
          <p:cNvGrpSpPr/>
          <p:nvPr/>
        </p:nvGrpSpPr>
        <p:grpSpPr>
          <a:xfrm>
            <a:off x="170990" y="457200"/>
            <a:ext cx="5363681" cy="9364406"/>
            <a:chOff x="9461924" y="1575275"/>
            <a:chExt cx="3469640" cy="8363214"/>
          </a:xfrm>
        </p:grpSpPr>
        <p:sp>
          <p:nvSpPr>
            <p:cNvPr id="22" name="object 2">
              <a:extLst>
                <a:ext uri="{FF2B5EF4-FFF2-40B4-BE49-F238E27FC236}">
                  <a16:creationId xmlns:a16="http://schemas.microsoft.com/office/drawing/2014/main" id="{8CC62BC6-E33F-99F6-9371-36BB8A504202}"/>
                </a:ext>
              </a:extLst>
            </p:cNvPr>
            <p:cNvSpPr txBox="1">
              <a:spLocks/>
            </p:cNvSpPr>
            <p:nvPr/>
          </p:nvSpPr>
          <p:spPr>
            <a:xfrm>
              <a:off x="10913609" y="1575275"/>
              <a:ext cx="1671955" cy="230777"/>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n-IN" sz="1600" b="1" kern="0" spc="-10" dirty="0">
                  <a:solidFill>
                    <a:schemeClr val="tx1"/>
                  </a:solidFill>
                  <a:latin typeface="Times New Roman" panose="02020603050405020304" pitchFamily="18" charset="0"/>
                  <a:cs typeface="Times New Roman" panose="02020603050405020304" pitchFamily="18" charset="0"/>
                </a:rPr>
                <a:t>Committee</a:t>
              </a:r>
            </a:p>
          </p:txBody>
        </p:sp>
        <p:sp>
          <p:nvSpPr>
            <p:cNvPr id="23" name="object 3">
              <a:extLst>
                <a:ext uri="{FF2B5EF4-FFF2-40B4-BE49-F238E27FC236}">
                  <a16:creationId xmlns:a16="http://schemas.microsoft.com/office/drawing/2014/main" id="{088AAF68-A955-C6DE-F365-A6FC3FFFFE00}"/>
                </a:ext>
              </a:extLst>
            </p:cNvPr>
            <p:cNvSpPr txBox="1"/>
            <p:nvPr/>
          </p:nvSpPr>
          <p:spPr>
            <a:xfrm>
              <a:off x="9627025" y="1881203"/>
              <a:ext cx="3139440" cy="1069591"/>
            </a:xfrm>
            <a:prstGeom prst="rect">
              <a:avLst/>
            </a:prstGeom>
          </p:spPr>
          <p:txBody>
            <a:bodyPr vert="horz" wrap="square" lIns="0" tIns="70485" rIns="0" bIns="0" rtlCol="0">
              <a:spAutoFit/>
            </a:bodyPr>
            <a:lstStyle/>
            <a:p>
              <a:pPr marL="635" algn="ctr">
                <a:lnSpc>
                  <a:spcPct val="100000"/>
                </a:lnSpc>
                <a:spcBef>
                  <a:spcPts val="555"/>
                </a:spcBef>
              </a:pPr>
              <a:r>
                <a:rPr sz="1600" b="1" dirty="0">
                  <a:solidFill>
                    <a:srgbClr val="C00000"/>
                  </a:solidFill>
                  <a:latin typeface="Times New Roman" panose="02020603050405020304" pitchFamily="18" charset="0"/>
                  <a:cs typeface="Times New Roman" panose="02020603050405020304" pitchFamily="18" charset="0"/>
                </a:rPr>
                <a:t>CHIEF</a:t>
              </a:r>
              <a:r>
                <a:rPr sz="1600" b="1" spc="-25" dirty="0">
                  <a:solidFill>
                    <a:srgbClr val="C00000"/>
                  </a:solidFill>
                  <a:latin typeface="Times New Roman" panose="02020603050405020304" pitchFamily="18" charset="0"/>
                  <a:cs typeface="Times New Roman" panose="02020603050405020304" pitchFamily="18" charset="0"/>
                </a:rPr>
                <a:t> </a:t>
              </a:r>
              <a:r>
                <a:rPr sz="1600" b="1" spc="-45" dirty="0">
                  <a:solidFill>
                    <a:srgbClr val="C00000"/>
                  </a:solidFill>
                  <a:latin typeface="Times New Roman" panose="02020603050405020304" pitchFamily="18" charset="0"/>
                  <a:cs typeface="Times New Roman" panose="02020603050405020304" pitchFamily="18" charset="0"/>
                </a:rPr>
                <a:t>PATRON</a:t>
              </a:r>
              <a:endParaRPr sz="1600" dirty="0">
                <a:solidFill>
                  <a:srgbClr val="C00000"/>
                </a:solidFill>
                <a:latin typeface="Times New Roman" panose="02020603050405020304" pitchFamily="18" charset="0"/>
                <a:cs typeface="Times New Roman" panose="02020603050405020304" pitchFamily="18" charset="0"/>
              </a:endParaRPr>
            </a:p>
            <a:p>
              <a:pPr marL="12065" marR="5080" indent="635" algn="ctr">
                <a:lnSpc>
                  <a:spcPct val="121800"/>
                </a:lnSpc>
                <a:spcBef>
                  <a:spcPts val="5"/>
                </a:spcBef>
              </a:pPr>
              <a:r>
                <a:rPr lang="en-IN" sz="1600" b="1" spc="10" dirty="0">
                  <a:solidFill>
                    <a:srgbClr val="383336"/>
                  </a:solidFill>
                  <a:latin typeface="Times New Roman" panose="02020603050405020304" pitchFamily="18" charset="0"/>
                  <a:cs typeface="Times New Roman" panose="02020603050405020304" pitchFamily="18" charset="0"/>
                </a:rPr>
                <a:t>Prof. Eqbal Hussain </a:t>
              </a:r>
            </a:p>
            <a:p>
              <a:pPr marL="12065" marR="5080" indent="635" algn="ctr">
                <a:lnSpc>
                  <a:spcPct val="121800"/>
                </a:lnSpc>
                <a:spcBef>
                  <a:spcPts val="5"/>
                </a:spcBef>
              </a:pPr>
              <a:r>
                <a:rPr sz="1600" dirty="0">
                  <a:solidFill>
                    <a:srgbClr val="383336"/>
                  </a:solidFill>
                  <a:latin typeface="Times New Roman" panose="02020603050405020304" pitchFamily="18" charset="0"/>
                  <a:cs typeface="Times New Roman" panose="02020603050405020304" pitchFamily="18" charset="0"/>
                </a:rPr>
                <a:t>Vice-Chancellor, </a:t>
              </a:r>
              <a:endParaRPr lang="en-US" sz="1600" dirty="0">
                <a:solidFill>
                  <a:srgbClr val="383336"/>
                </a:solidFill>
                <a:latin typeface="Times New Roman" panose="02020603050405020304" pitchFamily="18" charset="0"/>
                <a:cs typeface="Times New Roman" panose="02020603050405020304" pitchFamily="18" charset="0"/>
              </a:endParaRPr>
            </a:p>
            <a:p>
              <a:pPr marL="12065" marR="5080" indent="635" algn="ctr">
                <a:lnSpc>
                  <a:spcPct val="121800"/>
                </a:lnSpc>
                <a:spcBef>
                  <a:spcPts val="5"/>
                </a:spcBef>
              </a:pPr>
              <a:r>
                <a:rPr sz="1600" spc="10" dirty="0">
                  <a:solidFill>
                    <a:srgbClr val="383336"/>
                  </a:solidFill>
                  <a:latin typeface="Times New Roman" panose="02020603050405020304" pitchFamily="18" charset="0"/>
                  <a:cs typeface="Times New Roman" panose="02020603050405020304" pitchFamily="18" charset="0"/>
                </a:rPr>
                <a:t>Jamia </a:t>
              </a:r>
              <a:r>
                <a:rPr sz="1600" spc="5" dirty="0">
                  <a:solidFill>
                    <a:srgbClr val="383336"/>
                  </a:solidFill>
                  <a:latin typeface="Times New Roman" panose="02020603050405020304" pitchFamily="18" charset="0"/>
                  <a:cs typeface="Times New Roman" panose="02020603050405020304" pitchFamily="18" charset="0"/>
                </a:rPr>
                <a:t>Millia </a:t>
              </a:r>
              <a:r>
                <a:rPr sz="1600" spc="10" dirty="0">
                  <a:solidFill>
                    <a:srgbClr val="383336"/>
                  </a:solidFill>
                  <a:latin typeface="Times New Roman" panose="02020603050405020304" pitchFamily="18" charset="0"/>
                  <a:cs typeface="Times New Roman" panose="02020603050405020304" pitchFamily="18" charset="0"/>
                </a:rPr>
                <a:t>Islamia </a:t>
              </a:r>
              <a:endParaRPr sz="1600" dirty="0">
                <a:latin typeface="Times New Roman" panose="02020603050405020304" pitchFamily="18" charset="0"/>
                <a:cs typeface="Times New Roman" panose="02020603050405020304" pitchFamily="18" charset="0"/>
              </a:endParaRPr>
            </a:p>
          </p:txBody>
        </p:sp>
        <p:sp>
          <p:nvSpPr>
            <p:cNvPr id="24" name="object 4">
              <a:extLst>
                <a:ext uri="{FF2B5EF4-FFF2-40B4-BE49-F238E27FC236}">
                  <a16:creationId xmlns:a16="http://schemas.microsoft.com/office/drawing/2014/main" id="{0FEEF28F-2A35-E7B1-F720-C79D07DC6830}"/>
                </a:ext>
              </a:extLst>
            </p:cNvPr>
            <p:cNvSpPr txBox="1"/>
            <p:nvPr/>
          </p:nvSpPr>
          <p:spPr>
            <a:xfrm>
              <a:off x="9920712" y="2940969"/>
              <a:ext cx="2552065" cy="1069018"/>
            </a:xfrm>
            <a:prstGeom prst="rect">
              <a:avLst/>
            </a:prstGeom>
          </p:spPr>
          <p:txBody>
            <a:bodyPr vert="horz" wrap="square" lIns="0" tIns="69850" rIns="0" bIns="0" rtlCol="0">
              <a:spAutoFit/>
            </a:bodyPr>
            <a:lstStyle/>
            <a:p>
              <a:pPr marL="1905" algn="ctr">
                <a:lnSpc>
                  <a:spcPct val="100000"/>
                </a:lnSpc>
                <a:spcBef>
                  <a:spcPts val="550"/>
                </a:spcBef>
              </a:pPr>
              <a:r>
                <a:rPr sz="1600" b="1" spc="-45" dirty="0">
                  <a:solidFill>
                    <a:srgbClr val="C00000"/>
                  </a:solidFill>
                  <a:latin typeface="Times New Roman" panose="02020603050405020304" pitchFamily="18" charset="0"/>
                  <a:cs typeface="Times New Roman" panose="02020603050405020304" pitchFamily="18" charset="0"/>
                </a:rPr>
                <a:t>PATRON</a:t>
              </a:r>
              <a:endParaRPr sz="1600" dirty="0">
                <a:solidFill>
                  <a:srgbClr val="C00000"/>
                </a:solidFill>
                <a:latin typeface="Times New Roman" panose="02020603050405020304" pitchFamily="18" charset="0"/>
                <a:cs typeface="Times New Roman" panose="02020603050405020304" pitchFamily="18" charset="0"/>
              </a:endParaRPr>
            </a:p>
            <a:p>
              <a:pPr marL="12700" marR="5080" indent="635" algn="ctr">
                <a:lnSpc>
                  <a:spcPct val="122100"/>
                </a:lnSpc>
              </a:pPr>
              <a:r>
                <a:rPr lang="en-IN" sz="1600" b="1" spc="-40" dirty="0">
                  <a:latin typeface="Times New Roman" panose="02020603050405020304" pitchFamily="18" charset="0"/>
                  <a:cs typeface="Times New Roman" panose="02020603050405020304" pitchFamily="18" charset="0"/>
                </a:rPr>
                <a:t>Prof. Mini S Thomas</a:t>
              </a:r>
            </a:p>
            <a:p>
              <a:pPr marL="12700" marR="5080" indent="635" algn="ctr">
                <a:lnSpc>
                  <a:spcPct val="122100"/>
                </a:lnSpc>
              </a:pPr>
              <a:r>
                <a:rPr lang="en-IN" sz="1600" spc="-15" dirty="0">
                  <a:latin typeface="Times New Roman" panose="02020603050405020304" pitchFamily="18" charset="0"/>
                  <a:cs typeface="Times New Roman" panose="02020603050405020304" pitchFamily="18" charset="0"/>
                </a:rPr>
                <a:t>Dean, Faculty of Engineering, </a:t>
              </a:r>
            </a:p>
            <a:p>
              <a:pPr marL="12700" marR="5080" indent="635" algn="ctr">
                <a:lnSpc>
                  <a:spcPct val="122100"/>
                </a:lnSpc>
              </a:pPr>
              <a:r>
                <a:rPr lang="en-IN" sz="1600" spc="10" dirty="0">
                  <a:latin typeface="Times New Roman" panose="02020603050405020304" pitchFamily="18" charset="0"/>
                  <a:cs typeface="Times New Roman" panose="02020603050405020304" pitchFamily="18" charset="0"/>
                </a:rPr>
                <a:t>Jamia </a:t>
              </a:r>
              <a:r>
                <a:rPr lang="en-IN" sz="1600" spc="5" dirty="0">
                  <a:latin typeface="Times New Roman" panose="02020603050405020304" pitchFamily="18" charset="0"/>
                  <a:cs typeface="Times New Roman" panose="02020603050405020304" pitchFamily="18" charset="0"/>
                </a:rPr>
                <a:t>Millia </a:t>
              </a:r>
              <a:r>
                <a:rPr lang="en-IN" sz="1600" spc="10" dirty="0">
                  <a:latin typeface="Times New Roman" panose="02020603050405020304" pitchFamily="18" charset="0"/>
                  <a:cs typeface="Times New Roman" panose="02020603050405020304" pitchFamily="18" charset="0"/>
                </a:rPr>
                <a:t>Islamia </a:t>
              </a:r>
              <a:endParaRPr sz="1600" dirty="0">
                <a:latin typeface="Times New Roman" panose="02020603050405020304" pitchFamily="18" charset="0"/>
                <a:cs typeface="Times New Roman" panose="02020603050405020304" pitchFamily="18" charset="0"/>
              </a:endParaRPr>
            </a:p>
          </p:txBody>
        </p:sp>
        <p:sp>
          <p:nvSpPr>
            <p:cNvPr id="25" name="object 6">
              <a:extLst>
                <a:ext uri="{FF2B5EF4-FFF2-40B4-BE49-F238E27FC236}">
                  <a16:creationId xmlns:a16="http://schemas.microsoft.com/office/drawing/2014/main" id="{03128F7B-C05C-3C6A-4AAF-3F3BA67CD472}"/>
                </a:ext>
              </a:extLst>
            </p:cNvPr>
            <p:cNvSpPr txBox="1"/>
            <p:nvPr/>
          </p:nvSpPr>
          <p:spPr>
            <a:xfrm>
              <a:off x="9647979" y="3988652"/>
              <a:ext cx="3097530" cy="1081101"/>
            </a:xfrm>
            <a:prstGeom prst="rect">
              <a:avLst/>
            </a:prstGeom>
          </p:spPr>
          <p:txBody>
            <a:bodyPr vert="horz" wrap="square" lIns="0" tIns="69850" rIns="0" bIns="0" rtlCol="0">
              <a:spAutoFit/>
            </a:bodyPr>
            <a:lstStyle/>
            <a:p>
              <a:pPr marL="3175" algn="ctr">
                <a:lnSpc>
                  <a:spcPct val="100000"/>
                </a:lnSpc>
                <a:spcBef>
                  <a:spcPts val="550"/>
                </a:spcBef>
              </a:pPr>
              <a:r>
                <a:rPr sz="1600" b="1" dirty="0">
                  <a:solidFill>
                    <a:srgbClr val="C00000"/>
                  </a:solidFill>
                  <a:latin typeface="Times New Roman" panose="02020603050405020304" pitchFamily="18" charset="0"/>
                  <a:cs typeface="Times New Roman" panose="02020603050405020304" pitchFamily="18" charset="0"/>
                </a:rPr>
                <a:t>ORGANIZING</a:t>
              </a:r>
              <a:r>
                <a:rPr sz="1600" b="1" spc="-35" dirty="0">
                  <a:solidFill>
                    <a:srgbClr val="C00000"/>
                  </a:solidFill>
                  <a:latin typeface="Times New Roman" panose="02020603050405020304" pitchFamily="18" charset="0"/>
                  <a:cs typeface="Times New Roman" panose="02020603050405020304" pitchFamily="18" charset="0"/>
                </a:rPr>
                <a:t> </a:t>
              </a:r>
              <a:r>
                <a:rPr sz="1600" b="1" dirty="0">
                  <a:solidFill>
                    <a:srgbClr val="C00000"/>
                  </a:solidFill>
                  <a:latin typeface="Times New Roman" panose="02020603050405020304" pitchFamily="18" charset="0"/>
                  <a:cs typeface="Times New Roman" panose="02020603050405020304" pitchFamily="18" charset="0"/>
                </a:rPr>
                <a:t>CHAIR</a:t>
              </a:r>
              <a:endParaRPr sz="1600" dirty="0">
                <a:solidFill>
                  <a:srgbClr val="C00000"/>
                </a:solidFill>
                <a:latin typeface="Times New Roman" panose="02020603050405020304" pitchFamily="18" charset="0"/>
                <a:cs typeface="Times New Roman" panose="02020603050405020304" pitchFamily="18" charset="0"/>
              </a:endParaRPr>
            </a:p>
            <a:p>
              <a:pPr algn="ctr">
                <a:lnSpc>
                  <a:spcPct val="100000"/>
                </a:lnSpc>
                <a:spcBef>
                  <a:spcPts val="434"/>
                </a:spcBef>
              </a:pPr>
              <a:r>
                <a:rPr sz="1600" b="1" spc="-15" dirty="0">
                  <a:solidFill>
                    <a:srgbClr val="383336"/>
                  </a:solidFill>
                  <a:latin typeface="Times New Roman" panose="02020603050405020304" pitchFamily="18" charset="0"/>
                  <a:cs typeface="Times New Roman" panose="02020603050405020304" pitchFamily="18" charset="0"/>
                </a:rPr>
                <a:t>Prof.</a:t>
              </a:r>
              <a:r>
                <a:rPr sz="1600" b="1" spc="-10" dirty="0">
                  <a:solidFill>
                    <a:srgbClr val="383336"/>
                  </a:solidFill>
                  <a:latin typeface="Times New Roman" panose="02020603050405020304" pitchFamily="18" charset="0"/>
                  <a:cs typeface="Times New Roman" panose="02020603050405020304" pitchFamily="18" charset="0"/>
                </a:rPr>
                <a:t> </a:t>
              </a:r>
              <a:r>
                <a:rPr sz="1600" b="1" spc="10" dirty="0">
                  <a:solidFill>
                    <a:srgbClr val="383336"/>
                  </a:solidFill>
                  <a:latin typeface="Times New Roman" panose="02020603050405020304" pitchFamily="18" charset="0"/>
                  <a:cs typeface="Times New Roman" panose="02020603050405020304" pitchFamily="18" charset="0"/>
                </a:rPr>
                <a:t>Zishan</a:t>
              </a:r>
              <a:r>
                <a:rPr sz="1600" b="1" spc="-5" dirty="0">
                  <a:solidFill>
                    <a:srgbClr val="383336"/>
                  </a:solidFill>
                  <a:latin typeface="Times New Roman" panose="02020603050405020304" pitchFamily="18" charset="0"/>
                  <a:cs typeface="Times New Roman" panose="02020603050405020304" pitchFamily="18" charset="0"/>
                </a:rPr>
                <a:t> </a:t>
              </a:r>
              <a:r>
                <a:rPr sz="1600" b="1" spc="10" dirty="0">
                  <a:solidFill>
                    <a:srgbClr val="383336"/>
                  </a:solidFill>
                  <a:latin typeface="Times New Roman" panose="02020603050405020304" pitchFamily="18" charset="0"/>
                  <a:cs typeface="Times New Roman" panose="02020603050405020304" pitchFamily="18" charset="0"/>
                </a:rPr>
                <a:t>Husain</a:t>
              </a:r>
              <a:r>
                <a:rPr sz="1600" b="1" spc="-5" dirty="0">
                  <a:solidFill>
                    <a:srgbClr val="383336"/>
                  </a:solidFill>
                  <a:latin typeface="Times New Roman" panose="02020603050405020304" pitchFamily="18" charset="0"/>
                  <a:cs typeface="Times New Roman" panose="02020603050405020304" pitchFamily="18" charset="0"/>
                </a:rPr>
                <a:t> </a:t>
              </a:r>
              <a:r>
                <a:rPr sz="1600" b="1" spc="15" dirty="0">
                  <a:solidFill>
                    <a:srgbClr val="383336"/>
                  </a:solidFill>
                  <a:latin typeface="Times New Roman" panose="02020603050405020304" pitchFamily="18" charset="0"/>
                  <a:cs typeface="Times New Roman" panose="02020603050405020304" pitchFamily="18" charset="0"/>
                </a:rPr>
                <a:t>Khan</a:t>
              </a:r>
              <a:endParaRPr sz="1600" dirty="0">
                <a:latin typeface="Times New Roman" panose="02020603050405020304" pitchFamily="18" charset="0"/>
                <a:cs typeface="Times New Roman" panose="02020603050405020304" pitchFamily="18" charset="0"/>
              </a:endParaRPr>
            </a:p>
            <a:p>
              <a:pPr marL="12700" marR="5080" algn="ctr">
                <a:lnSpc>
                  <a:spcPct val="101800"/>
                </a:lnSpc>
                <a:spcBef>
                  <a:spcPts val="395"/>
                </a:spcBef>
              </a:pPr>
              <a:r>
                <a:rPr sz="1600" spc="10" dirty="0">
                  <a:latin typeface="Times New Roman" panose="02020603050405020304" pitchFamily="18" charset="0"/>
                  <a:cs typeface="Times New Roman" panose="02020603050405020304" pitchFamily="18" charset="0"/>
                </a:rPr>
                <a:t>Department of Applied Science </a:t>
              </a:r>
              <a:r>
                <a:rPr sz="1600" spc="15" dirty="0">
                  <a:latin typeface="Times New Roman" panose="02020603050405020304" pitchFamily="18" charset="0"/>
                  <a:cs typeface="Times New Roman" panose="02020603050405020304" pitchFamily="18" charset="0"/>
                </a:rPr>
                <a:t>and </a:t>
              </a:r>
              <a:r>
                <a:rPr sz="1600" spc="-365" dirty="0">
                  <a:latin typeface="Times New Roman" panose="02020603050405020304" pitchFamily="18" charset="0"/>
                  <a:cs typeface="Times New Roman" panose="02020603050405020304" pitchFamily="18" charset="0"/>
                </a:rPr>
                <a:t> </a:t>
              </a:r>
              <a:r>
                <a:rPr sz="1600" spc="10" dirty="0">
                  <a:latin typeface="Times New Roman" panose="02020603050405020304" pitchFamily="18" charset="0"/>
                  <a:cs typeface="Times New Roman" panose="02020603050405020304" pitchFamily="18" charset="0"/>
                </a:rPr>
                <a:t>Humanities,</a:t>
              </a:r>
              <a:r>
                <a:rPr sz="1600" spc="5" dirty="0">
                  <a:latin typeface="Times New Roman" panose="02020603050405020304" pitchFamily="18" charset="0"/>
                  <a:cs typeface="Times New Roman" panose="02020603050405020304" pitchFamily="18" charset="0"/>
                </a:rPr>
                <a:t> </a:t>
              </a:r>
              <a:endParaRPr lang="en-US" sz="1600" spc="5" dirty="0">
                <a:latin typeface="Times New Roman" panose="02020603050405020304" pitchFamily="18" charset="0"/>
                <a:cs typeface="Times New Roman" panose="02020603050405020304" pitchFamily="18" charset="0"/>
              </a:endParaRPr>
            </a:p>
            <a:p>
              <a:pPr marL="12700" marR="5080" algn="ctr">
                <a:lnSpc>
                  <a:spcPct val="101800"/>
                </a:lnSpc>
                <a:spcBef>
                  <a:spcPts val="395"/>
                </a:spcBef>
              </a:pPr>
              <a:r>
                <a:rPr sz="1600" spc="10" dirty="0">
                  <a:latin typeface="Times New Roman" panose="02020603050405020304" pitchFamily="18" charset="0"/>
                  <a:cs typeface="Times New Roman" panose="02020603050405020304" pitchFamily="18" charset="0"/>
                </a:rPr>
                <a:t>Jamia</a:t>
              </a:r>
              <a:r>
                <a:rPr sz="1600" spc="-2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Millia </a:t>
              </a:r>
              <a:r>
                <a:rPr sz="1600" spc="10" dirty="0">
                  <a:latin typeface="Times New Roman" panose="02020603050405020304" pitchFamily="18" charset="0"/>
                  <a:cs typeface="Times New Roman" panose="02020603050405020304" pitchFamily="18" charset="0"/>
                </a:rPr>
                <a:t>Islami</a:t>
              </a:r>
              <a:r>
                <a:rPr lang="en-IN" sz="1600" spc="10" dirty="0">
                  <a:latin typeface="Times New Roman" panose="02020603050405020304" pitchFamily="18" charset="0"/>
                  <a:cs typeface="Times New Roman" panose="02020603050405020304" pitchFamily="18" charset="0"/>
                </a:rPr>
                <a:t>a</a:t>
              </a:r>
              <a:endParaRPr sz="1600" dirty="0">
                <a:latin typeface="Times New Roman" panose="02020603050405020304" pitchFamily="18" charset="0"/>
                <a:cs typeface="Times New Roman" panose="02020603050405020304" pitchFamily="18" charset="0"/>
              </a:endParaRPr>
            </a:p>
          </p:txBody>
        </p:sp>
        <p:sp>
          <p:nvSpPr>
            <p:cNvPr id="26" name="object 7">
              <a:extLst>
                <a:ext uri="{FF2B5EF4-FFF2-40B4-BE49-F238E27FC236}">
                  <a16:creationId xmlns:a16="http://schemas.microsoft.com/office/drawing/2014/main" id="{22829F1C-20F3-D62A-B378-06FB6B8BB427}"/>
                </a:ext>
              </a:extLst>
            </p:cNvPr>
            <p:cNvSpPr txBox="1"/>
            <p:nvPr/>
          </p:nvSpPr>
          <p:spPr>
            <a:xfrm>
              <a:off x="9671142" y="5199239"/>
              <a:ext cx="3097530" cy="1080529"/>
            </a:xfrm>
            <a:prstGeom prst="rect">
              <a:avLst/>
            </a:prstGeom>
          </p:spPr>
          <p:txBody>
            <a:bodyPr vert="horz" wrap="square" lIns="0" tIns="69215" rIns="0" bIns="0" rtlCol="0">
              <a:spAutoFit/>
            </a:bodyPr>
            <a:lstStyle/>
            <a:p>
              <a:pPr marL="3175" algn="ctr">
                <a:lnSpc>
                  <a:spcPct val="100000"/>
                </a:lnSpc>
                <a:spcBef>
                  <a:spcPts val="545"/>
                </a:spcBef>
              </a:pPr>
              <a:r>
                <a:rPr sz="1600" b="1" dirty="0">
                  <a:solidFill>
                    <a:srgbClr val="C00000"/>
                  </a:solidFill>
                  <a:latin typeface="Times New Roman" panose="02020603050405020304" pitchFamily="18" charset="0"/>
                  <a:cs typeface="Times New Roman" panose="02020603050405020304" pitchFamily="18" charset="0"/>
                </a:rPr>
                <a:t>ORGANIZING</a:t>
              </a:r>
              <a:r>
                <a:rPr sz="1600" b="1" spc="-30" dirty="0">
                  <a:solidFill>
                    <a:srgbClr val="C00000"/>
                  </a:solidFill>
                  <a:latin typeface="Times New Roman" panose="02020603050405020304" pitchFamily="18" charset="0"/>
                  <a:cs typeface="Times New Roman" panose="02020603050405020304" pitchFamily="18" charset="0"/>
                </a:rPr>
                <a:t> </a:t>
              </a:r>
              <a:r>
                <a:rPr sz="1600" b="1" spc="-15" dirty="0">
                  <a:solidFill>
                    <a:srgbClr val="C00000"/>
                  </a:solidFill>
                  <a:latin typeface="Times New Roman" panose="02020603050405020304" pitchFamily="18" charset="0"/>
                  <a:cs typeface="Times New Roman" panose="02020603050405020304" pitchFamily="18" charset="0"/>
                </a:rPr>
                <a:t>SECRETARIES</a:t>
              </a:r>
              <a:endParaRPr sz="1600" dirty="0">
                <a:solidFill>
                  <a:srgbClr val="C00000"/>
                </a:solidFill>
                <a:latin typeface="Times New Roman" panose="02020603050405020304" pitchFamily="18" charset="0"/>
                <a:cs typeface="Times New Roman" panose="02020603050405020304" pitchFamily="18" charset="0"/>
              </a:endParaRPr>
            </a:p>
            <a:p>
              <a:pPr algn="ctr">
                <a:lnSpc>
                  <a:spcPct val="100000"/>
                </a:lnSpc>
                <a:spcBef>
                  <a:spcPts val="439"/>
                </a:spcBef>
              </a:pPr>
              <a:r>
                <a:rPr lang="en-IN" sz="1600" b="1" spc="-40" dirty="0" err="1">
                  <a:latin typeface="Times New Roman" panose="02020603050405020304" pitchFamily="18" charset="0"/>
                  <a:cs typeface="Times New Roman" panose="02020603050405020304" pitchFamily="18" charset="0"/>
                </a:rPr>
                <a:t>Dr.</a:t>
              </a:r>
              <a:r>
                <a:rPr lang="en-IN" sz="1600" b="1" spc="-20" dirty="0">
                  <a:latin typeface="Times New Roman" panose="02020603050405020304" pitchFamily="18" charset="0"/>
                  <a:cs typeface="Times New Roman" panose="02020603050405020304" pitchFamily="18" charset="0"/>
                </a:rPr>
                <a:t> </a:t>
              </a:r>
              <a:r>
                <a:rPr lang="en-IN" sz="1600" b="1" spc="5" dirty="0">
                  <a:latin typeface="Times New Roman" panose="02020603050405020304" pitchFamily="18" charset="0"/>
                  <a:cs typeface="Times New Roman" panose="02020603050405020304" pitchFamily="18" charset="0"/>
                </a:rPr>
                <a:t>Faheem Ahmed </a:t>
              </a:r>
              <a:endParaRPr lang="en-IN" sz="1600" dirty="0">
                <a:latin typeface="Times New Roman" panose="02020603050405020304" pitchFamily="18" charset="0"/>
                <a:cs typeface="Times New Roman" panose="02020603050405020304" pitchFamily="18" charset="0"/>
              </a:endParaRPr>
            </a:p>
            <a:p>
              <a:pPr marL="12700" marR="5080" algn="ctr">
                <a:lnSpc>
                  <a:spcPct val="101800"/>
                </a:lnSpc>
                <a:spcBef>
                  <a:spcPts val="395"/>
                </a:spcBef>
              </a:pPr>
              <a:r>
                <a:rPr lang="en-IN" sz="1600" spc="10" dirty="0">
                  <a:latin typeface="Times New Roman" panose="02020603050405020304" pitchFamily="18" charset="0"/>
                  <a:cs typeface="Times New Roman" panose="02020603050405020304" pitchFamily="18" charset="0"/>
                </a:rPr>
                <a:t>Department of Applied Science </a:t>
              </a:r>
              <a:r>
                <a:rPr lang="en-IN" sz="1600" spc="15" dirty="0">
                  <a:latin typeface="Times New Roman" panose="02020603050405020304" pitchFamily="18" charset="0"/>
                  <a:cs typeface="Times New Roman" panose="02020603050405020304" pitchFamily="18" charset="0"/>
                </a:rPr>
                <a:t>and </a:t>
              </a:r>
              <a:r>
                <a:rPr lang="en-IN" sz="1600" spc="-365" dirty="0">
                  <a:latin typeface="Times New Roman" panose="02020603050405020304" pitchFamily="18" charset="0"/>
                  <a:cs typeface="Times New Roman" panose="02020603050405020304" pitchFamily="18" charset="0"/>
                </a:rPr>
                <a:t> </a:t>
              </a:r>
              <a:r>
                <a:rPr lang="en-IN" sz="1600" spc="10" dirty="0">
                  <a:latin typeface="Times New Roman" panose="02020603050405020304" pitchFamily="18" charset="0"/>
                  <a:cs typeface="Times New Roman" panose="02020603050405020304" pitchFamily="18" charset="0"/>
                </a:rPr>
                <a:t>Humanities,</a:t>
              </a:r>
              <a:r>
                <a:rPr lang="en-IN" sz="1600" spc="5" dirty="0">
                  <a:latin typeface="Times New Roman" panose="02020603050405020304" pitchFamily="18" charset="0"/>
                  <a:cs typeface="Times New Roman" panose="02020603050405020304" pitchFamily="18" charset="0"/>
                </a:rPr>
                <a:t> </a:t>
              </a:r>
            </a:p>
            <a:p>
              <a:pPr marL="12700" marR="5080" algn="ctr">
                <a:lnSpc>
                  <a:spcPct val="101800"/>
                </a:lnSpc>
                <a:spcBef>
                  <a:spcPts val="395"/>
                </a:spcBef>
              </a:pPr>
              <a:r>
                <a:rPr lang="en-IN" sz="1600" spc="10" dirty="0">
                  <a:latin typeface="Times New Roman" panose="02020603050405020304" pitchFamily="18" charset="0"/>
                  <a:cs typeface="Times New Roman" panose="02020603050405020304" pitchFamily="18" charset="0"/>
                </a:rPr>
                <a:t>Jamia</a:t>
              </a:r>
              <a:r>
                <a:rPr lang="en-IN" sz="1600" spc="-20" dirty="0">
                  <a:latin typeface="Times New Roman" panose="02020603050405020304" pitchFamily="18" charset="0"/>
                  <a:cs typeface="Times New Roman" panose="02020603050405020304" pitchFamily="18" charset="0"/>
                </a:rPr>
                <a:t> </a:t>
              </a:r>
              <a:r>
                <a:rPr lang="en-IN" sz="1600" spc="5" dirty="0">
                  <a:latin typeface="Times New Roman" panose="02020603050405020304" pitchFamily="18" charset="0"/>
                  <a:cs typeface="Times New Roman" panose="02020603050405020304" pitchFamily="18" charset="0"/>
                </a:rPr>
                <a:t>Millia </a:t>
              </a:r>
              <a:r>
                <a:rPr lang="en-IN" sz="1600" spc="10" dirty="0">
                  <a:latin typeface="Times New Roman" panose="02020603050405020304" pitchFamily="18" charset="0"/>
                  <a:cs typeface="Times New Roman" panose="02020603050405020304" pitchFamily="18" charset="0"/>
                </a:rPr>
                <a:t>Islamia</a:t>
              </a:r>
              <a:endParaRPr lang="en-IN" sz="1600" dirty="0">
                <a:latin typeface="Times New Roman" panose="02020603050405020304" pitchFamily="18" charset="0"/>
                <a:cs typeface="Times New Roman" panose="02020603050405020304" pitchFamily="18" charset="0"/>
              </a:endParaRPr>
            </a:p>
          </p:txBody>
        </p:sp>
        <p:sp>
          <p:nvSpPr>
            <p:cNvPr id="27" name="object 8">
              <a:extLst>
                <a:ext uri="{FF2B5EF4-FFF2-40B4-BE49-F238E27FC236}">
                  <a16:creationId xmlns:a16="http://schemas.microsoft.com/office/drawing/2014/main" id="{AAF6F377-99A1-5917-9544-066A3F5E981E}"/>
                </a:ext>
              </a:extLst>
            </p:cNvPr>
            <p:cNvSpPr txBox="1"/>
            <p:nvPr/>
          </p:nvSpPr>
          <p:spPr>
            <a:xfrm>
              <a:off x="9461924" y="6343981"/>
              <a:ext cx="3469640" cy="3594508"/>
            </a:xfrm>
            <a:prstGeom prst="rect">
              <a:avLst/>
            </a:prstGeom>
          </p:spPr>
          <p:txBody>
            <a:bodyPr vert="horz" wrap="square" lIns="0" tIns="66675" rIns="0" bIns="0" rtlCol="0">
              <a:spAutoFit/>
            </a:bodyPr>
            <a:lstStyle/>
            <a:p>
              <a:pPr marL="2540" algn="ctr">
                <a:spcBef>
                  <a:spcPts val="525"/>
                </a:spcBef>
              </a:pPr>
              <a:r>
                <a:rPr lang="en-IN" sz="1600" b="1" spc="-15" dirty="0" err="1">
                  <a:latin typeface="Times New Roman" panose="02020603050405020304" pitchFamily="18" charset="0"/>
                  <a:cs typeface="Times New Roman" panose="02020603050405020304" pitchFamily="18" charset="0"/>
                </a:rPr>
                <a:t>Dr.</a:t>
              </a:r>
              <a:r>
                <a:rPr lang="en-IN" sz="1600" b="1" spc="-15" dirty="0">
                  <a:latin typeface="Times New Roman" panose="02020603050405020304" pitchFamily="18" charset="0"/>
                  <a:cs typeface="Times New Roman" panose="02020603050405020304" pitchFamily="18" charset="0"/>
                </a:rPr>
                <a:t>  Islam Uddin</a:t>
              </a:r>
            </a:p>
            <a:p>
              <a:pPr marL="2540" algn="ctr">
                <a:lnSpc>
                  <a:spcPct val="100000"/>
                </a:lnSpc>
                <a:spcBef>
                  <a:spcPts val="525"/>
                </a:spcBef>
              </a:pPr>
              <a:r>
                <a:rPr lang="en-IN" sz="1600" spc="10" dirty="0">
                  <a:latin typeface="Times New Roman" panose="02020603050405020304" pitchFamily="18" charset="0"/>
                  <a:cs typeface="Times New Roman" panose="02020603050405020304" pitchFamily="18" charset="0"/>
                </a:rPr>
                <a:t>Department of Applied Science </a:t>
              </a:r>
              <a:r>
                <a:rPr lang="en-IN" sz="1600" spc="15" dirty="0">
                  <a:latin typeface="Times New Roman" panose="02020603050405020304" pitchFamily="18" charset="0"/>
                  <a:cs typeface="Times New Roman" panose="02020603050405020304" pitchFamily="18" charset="0"/>
                </a:rPr>
                <a:t>and </a:t>
              </a:r>
              <a:r>
                <a:rPr lang="en-IN" sz="1600" spc="-365" dirty="0">
                  <a:latin typeface="Times New Roman" panose="02020603050405020304" pitchFamily="18" charset="0"/>
                  <a:cs typeface="Times New Roman" panose="02020603050405020304" pitchFamily="18" charset="0"/>
                </a:rPr>
                <a:t> </a:t>
              </a:r>
              <a:r>
                <a:rPr lang="en-IN" sz="1600" spc="10" dirty="0">
                  <a:latin typeface="Times New Roman" panose="02020603050405020304" pitchFamily="18" charset="0"/>
                  <a:cs typeface="Times New Roman" panose="02020603050405020304" pitchFamily="18" charset="0"/>
                </a:rPr>
                <a:t>Humanities,</a:t>
              </a:r>
              <a:r>
                <a:rPr lang="en-IN" sz="1600" spc="5" dirty="0">
                  <a:latin typeface="Times New Roman" panose="02020603050405020304" pitchFamily="18" charset="0"/>
                  <a:cs typeface="Times New Roman" panose="02020603050405020304" pitchFamily="18" charset="0"/>
                </a:rPr>
                <a:t> </a:t>
              </a:r>
            </a:p>
            <a:p>
              <a:pPr marL="2540" algn="ctr">
                <a:lnSpc>
                  <a:spcPct val="100000"/>
                </a:lnSpc>
                <a:spcBef>
                  <a:spcPts val="525"/>
                </a:spcBef>
              </a:pPr>
              <a:r>
                <a:rPr lang="en-IN" sz="1600" spc="10" dirty="0">
                  <a:latin typeface="Times New Roman" panose="02020603050405020304" pitchFamily="18" charset="0"/>
                  <a:cs typeface="Times New Roman" panose="02020603050405020304" pitchFamily="18" charset="0"/>
                </a:rPr>
                <a:t>Jamia</a:t>
              </a:r>
              <a:r>
                <a:rPr lang="en-IN" sz="1600" spc="-20" dirty="0">
                  <a:latin typeface="Times New Roman" panose="02020603050405020304" pitchFamily="18" charset="0"/>
                  <a:cs typeface="Times New Roman" panose="02020603050405020304" pitchFamily="18" charset="0"/>
                </a:rPr>
                <a:t> </a:t>
              </a:r>
              <a:r>
                <a:rPr lang="en-IN" sz="1600" spc="5" dirty="0">
                  <a:latin typeface="Times New Roman" panose="02020603050405020304" pitchFamily="18" charset="0"/>
                  <a:cs typeface="Times New Roman" panose="02020603050405020304" pitchFamily="18" charset="0"/>
                </a:rPr>
                <a:t>Millia </a:t>
              </a:r>
              <a:r>
                <a:rPr lang="en-IN" sz="1600" spc="10" dirty="0">
                  <a:latin typeface="Times New Roman" panose="02020603050405020304" pitchFamily="18" charset="0"/>
                  <a:cs typeface="Times New Roman" panose="02020603050405020304" pitchFamily="18" charset="0"/>
                </a:rPr>
                <a:t>Islamia</a:t>
              </a:r>
              <a:endParaRPr lang="en-IN" sz="1600" dirty="0">
                <a:latin typeface="Times New Roman" panose="02020603050405020304" pitchFamily="18" charset="0"/>
                <a:cs typeface="Times New Roman" panose="02020603050405020304" pitchFamily="18" charset="0"/>
              </a:endParaRPr>
            </a:p>
            <a:p>
              <a:pPr marL="2540" algn="ctr">
                <a:lnSpc>
                  <a:spcPct val="100000"/>
                </a:lnSpc>
                <a:spcBef>
                  <a:spcPts val="525"/>
                </a:spcBef>
              </a:pPr>
              <a:r>
                <a:rPr lang="en-IN" sz="1600" b="1" spc="-15" dirty="0" err="1">
                  <a:latin typeface="Times New Roman" panose="02020603050405020304" pitchFamily="18" charset="0"/>
                  <a:cs typeface="Times New Roman" panose="02020603050405020304" pitchFamily="18" charset="0"/>
                </a:rPr>
                <a:t>Dr.</a:t>
              </a:r>
              <a:r>
                <a:rPr lang="en-IN" sz="1600" b="1" spc="-15" dirty="0">
                  <a:latin typeface="Times New Roman" panose="02020603050405020304" pitchFamily="18" charset="0"/>
                  <a:cs typeface="Times New Roman" panose="02020603050405020304" pitchFamily="18" charset="0"/>
                </a:rPr>
                <a:t> Mukesh Pratap Singh </a:t>
              </a:r>
            </a:p>
            <a:p>
              <a:pPr marL="2540" algn="ctr">
                <a:lnSpc>
                  <a:spcPct val="100000"/>
                </a:lnSpc>
                <a:spcBef>
                  <a:spcPts val="525"/>
                </a:spcBef>
              </a:pPr>
              <a:r>
                <a:rPr lang="en-IN" sz="1600" spc="10" dirty="0">
                  <a:latin typeface="Times New Roman" panose="02020603050405020304" pitchFamily="18" charset="0"/>
                  <a:cs typeface="Times New Roman" panose="02020603050405020304" pitchFamily="18" charset="0"/>
                </a:rPr>
                <a:t>Department of Applied Science </a:t>
              </a:r>
              <a:r>
                <a:rPr lang="en-IN" sz="1600" spc="15" dirty="0">
                  <a:latin typeface="Times New Roman" panose="02020603050405020304" pitchFamily="18" charset="0"/>
                  <a:cs typeface="Times New Roman" panose="02020603050405020304" pitchFamily="18" charset="0"/>
                </a:rPr>
                <a:t>and </a:t>
              </a:r>
              <a:r>
                <a:rPr lang="en-IN" sz="1600" spc="-365" dirty="0">
                  <a:latin typeface="Times New Roman" panose="02020603050405020304" pitchFamily="18" charset="0"/>
                  <a:cs typeface="Times New Roman" panose="02020603050405020304" pitchFamily="18" charset="0"/>
                </a:rPr>
                <a:t> </a:t>
              </a:r>
              <a:r>
                <a:rPr lang="en-IN" sz="1600" spc="10" dirty="0">
                  <a:latin typeface="Times New Roman" panose="02020603050405020304" pitchFamily="18" charset="0"/>
                  <a:cs typeface="Times New Roman" panose="02020603050405020304" pitchFamily="18" charset="0"/>
                </a:rPr>
                <a:t>Humanities,</a:t>
              </a:r>
              <a:r>
                <a:rPr lang="en-IN" sz="1600" spc="5" dirty="0">
                  <a:latin typeface="Times New Roman" panose="02020603050405020304" pitchFamily="18" charset="0"/>
                  <a:cs typeface="Times New Roman" panose="02020603050405020304" pitchFamily="18" charset="0"/>
                </a:rPr>
                <a:t> </a:t>
              </a:r>
            </a:p>
            <a:p>
              <a:pPr marL="2540" algn="ctr">
                <a:lnSpc>
                  <a:spcPct val="100000"/>
                </a:lnSpc>
                <a:spcBef>
                  <a:spcPts val="525"/>
                </a:spcBef>
              </a:pPr>
              <a:r>
                <a:rPr lang="en-IN" sz="1600" spc="10" dirty="0">
                  <a:latin typeface="Times New Roman" panose="02020603050405020304" pitchFamily="18" charset="0"/>
                  <a:cs typeface="Times New Roman" panose="02020603050405020304" pitchFamily="18" charset="0"/>
                </a:rPr>
                <a:t>Jamia</a:t>
              </a:r>
              <a:r>
                <a:rPr lang="en-IN" sz="1600" spc="-20" dirty="0">
                  <a:latin typeface="Times New Roman" panose="02020603050405020304" pitchFamily="18" charset="0"/>
                  <a:cs typeface="Times New Roman" panose="02020603050405020304" pitchFamily="18" charset="0"/>
                </a:rPr>
                <a:t> </a:t>
              </a:r>
              <a:r>
                <a:rPr lang="en-IN" sz="1600" spc="5" dirty="0">
                  <a:latin typeface="Times New Roman" panose="02020603050405020304" pitchFamily="18" charset="0"/>
                  <a:cs typeface="Times New Roman" panose="02020603050405020304" pitchFamily="18" charset="0"/>
                </a:rPr>
                <a:t>Millia </a:t>
              </a:r>
              <a:r>
                <a:rPr lang="en-IN" sz="1600" spc="10" dirty="0">
                  <a:latin typeface="Times New Roman" panose="02020603050405020304" pitchFamily="18" charset="0"/>
                  <a:cs typeface="Times New Roman" panose="02020603050405020304" pitchFamily="18" charset="0"/>
                </a:rPr>
                <a:t>Islamia</a:t>
              </a:r>
              <a:endParaRPr lang="en-IN" sz="1600" dirty="0">
                <a:latin typeface="Times New Roman" panose="02020603050405020304" pitchFamily="18" charset="0"/>
                <a:cs typeface="Times New Roman" panose="02020603050405020304" pitchFamily="18" charset="0"/>
              </a:endParaRPr>
            </a:p>
            <a:p>
              <a:pPr marL="2540" algn="ctr">
                <a:lnSpc>
                  <a:spcPct val="100000"/>
                </a:lnSpc>
                <a:spcBef>
                  <a:spcPts val="525"/>
                </a:spcBef>
              </a:pPr>
              <a:r>
                <a:rPr lang="en-IN" sz="1600" b="1" spc="-15" dirty="0" err="1">
                  <a:latin typeface="Times New Roman" panose="02020603050405020304" pitchFamily="18" charset="0"/>
                  <a:cs typeface="Times New Roman" panose="02020603050405020304" pitchFamily="18" charset="0"/>
                </a:rPr>
                <a:t>Dr.</a:t>
              </a:r>
              <a:r>
                <a:rPr lang="en-IN" sz="1600" b="1" spc="-15" dirty="0">
                  <a:latin typeface="Times New Roman" panose="02020603050405020304" pitchFamily="18" charset="0"/>
                  <a:cs typeface="Times New Roman" panose="02020603050405020304" pitchFamily="18" charset="0"/>
                </a:rPr>
                <a:t> Navaid Rizvi</a:t>
              </a:r>
            </a:p>
            <a:p>
              <a:pPr marL="2540" algn="ctr">
                <a:lnSpc>
                  <a:spcPct val="100000"/>
                </a:lnSpc>
                <a:spcBef>
                  <a:spcPts val="525"/>
                </a:spcBef>
              </a:pPr>
              <a:r>
                <a:rPr lang="en-IN" sz="1600" spc="10" dirty="0">
                  <a:latin typeface="Times New Roman" panose="02020603050405020304" pitchFamily="18" charset="0"/>
                  <a:cs typeface="Times New Roman" panose="02020603050405020304" pitchFamily="18" charset="0"/>
                </a:rPr>
                <a:t>Department of Applied Science </a:t>
              </a:r>
              <a:r>
                <a:rPr lang="en-IN" sz="1600" spc="15" dirty="0">
                  <a:latin typeface="Times New Roman" panose="02020603050405020304" pitchFamily="18" charset="0"/>
                  <a:cs typeface="Times New Roman" panose="02020603050405020304" pitchFamily="18" charset="0"/>
                </a:rPr>
                <a:t>and </a:t>
              </a:r>
              <a:r>
                <a:rPr lang="en-IN" sz="1600" spc="-365" dirty="0">
                  <a:latin typeface="Times New Roman" panose="02020603050405020304" pitchFamily="18" charset="0"/>
                  <a:cs typeface="Times New Roman" panose="02020603050405020304" pitchFamily="18" charset="0"/>
                </a:rPr>
                <a:t> </a:t>
              </a:r>
              <a:r>
                <a:rPr lang="en-IN" sz="1600" spc="10" dirty="0">
                  <a:latin typeface="Times New Roman" panose="02020603050405020304" pitchFamily="18" charset="0"/>
                  <a:cs typeface="Times New Roman" panose="02020603050405020304" pitchFamily="18" charset="0"/>
                </a:rPr>
                <a:t>Humanities,</a:t>
              </a:r>
              <a:r>
                <a:rPr lang="en-IN" sz="1600" spc="5" dirty="0">
                  <a:latin typeface="Times New Roman" panose="02020603050405020304" pitchFamily="18" charset="0"/>
                  <a:cs typeface="Times New Roman" panose="02020603050405020304" pitchFamily="18" charset="0"/>
                </a:rPr>
                <a:t> </a:t>
              </a:r>
            </a:p>
            <a:p>
              <a:pPr marL="2540" algn="ctr">
                <a:lnSpc>
                  <a:spcPct val="100000"/>
                </a:lnSpc>
                <a:spcBef>
                  <a:spcPts val="525"/>
                </a:spcBef>
              </a:pPr>
              <a:r>
                <a:rPr lang="en-IN" sz="1600" spc="10" dirty="0">
                  <a:latin typeface="Times New Roman" panose="02020603050405020304" pitchFamily="18" charset="0"/>
                  <a:cs typeface="Times New Roman" panose="02020603050405020304" pitchFamily="18" charset="0"/>
                </a:rPr>
                <a:t>Jamia</a:t>
              </a:r>
              <a:r>
                <a:rPr lang="en-IN" sz="1600" spc="-20" dirty="0">
                  <a:latin typeface="Times New Roman" panose="02020603050405020304" pitchFamily="18" charset="0"/>
                  <a:cs typeface="Times New Roman" panose="02020603050405020304" pitchFamily="18" charset="0"/>
                </a:rPr>
                <a:t> </a:t>
              </a:r>
              <a:r>
                <a:rPr lang="en-IN" sz="1600" spc="5" dirty="0">
                  <a:latin typeface="Times New Roman" panose="02020603050405020304" pitchFamily="18" charset="0"/>
                  <a:cs typeface="Times New Roman" panose="02020603050405020304" pitchFamily="18" charset="0"/>
                </a:rPr>
                <a:t>Millia </a:t>
              </a:r>
              <a:r>
                <a:rPr lang="en-IN" sz="1600" spc="10" dirty="0">
                  <a:latin typeface="Times New Roman" panose="02020603050405020304" pitchFamily="18" charset="0"/>
                  <a:cs typeface="Times New Roman" panose="02020603050405020304" pitchFamily="18" charset="0"/>
                </a:rPr>
                <a:t>Islamia</a:t>
              </a:r>
              <a:endParaRPr lang="en-IN" sz="1600" dirty="0">
                <a:latin typeface="Times New Roman" panose="02020603050405020304" pitchFamily="18" charset="0"/>
                <a:cs typeface="Times New Roman" panose="02020603050405020304" pitchFamily="18" charset="0"/>
              </a:endParaRPr>
            </a:p>
            <a:p>
              <a:pPr marL="2540" algn="ctr">
                <a:lnSpc>
                  <a:spcPct val="100000"/>
                </a:lnSpc>
                <a:spcBef>
                  <a:spcPts val="525"/>
                </a:spcBef>
              </a:pPr>
              <a:r>
                <a:rPr lang="en-IN" sz="1600" b="1" spc="-15" dirty="0" err="1">
                  <a:latin typeface="Times New Roman" panose="02020603050405020304" pitchFamily="18" charset="0"/>
                  <a:cs typeface="Times New Roman" panose="02020603050405020304" pitchFamily="18" charset="0"/>
                </a:rPr>
                <a:t>Dr.</a:t>
              </a:r>
              <a:r>
                <a:rPr lang="en-IN" sz="1600" b="1" spc="-15" dirty="0">
                  <a:latin typeface="Times New Roman" panose="02020603050405020304" pitchFamily="18" charset="0"/>
                  <a:cs typeface="Times New Roman" panose="02020603050405020304" pitchFamily="18" charset="0"/>
                </a:rPr>
                <a:t>  Shane Kazim Naqvi</a:t>
              </a:r>
            </a:p>
            <a:p>
              <a:pPr marL="2540" algn="ctr">
                <a:lnSpc>
                  <a:spcPct val="100000"/>
                </a:lnSpc>
                <a:spcBef>
                  <a:spcPts val="525"/>
                </a:spcBef>
              </a:pPr>
              <a:r>
                <a:rPr lang="en-IN" sz="1600" spc="10" dirty="0">
                  <a:latin typeface="Times New Roman" panose="02020603050405020304" pitchFamily="18" charset="0"/>
                  <a:cs typeface="Times New Roman" panose="02020603050405020304" pitchFamily="18" charset="0"/>
                </a:rPr>
                <a:t>FTK CIT Centre of Information Technology ,</a:t>
              </a:r>
            </a:p>
            <a:p>
              <a:pPr marL="2540" algn="ctr">
                <a:lnSpc>
                  <a:spcPct val="100000"/>
                </a:lnSpc>
                <a:spcBef>
                  <a:spcPts val="525"/>
                </a:spcBef>
              </a:pPr>
              <a:r>
                <a:rPr lang="en-IN" sz="1600" spc="5" dirty="0">
                  <a:latin typeface="Times New Roman" panose="02020603050405020304" pitchFamily="18" charset="0"/>
                  <a:cs typeface="Times New Roman" panose="02020603050405020304" pitchFamily="18" charset="0"/>
                </a:rPr>
                <a:t> </a:t>
              </a:r>
              <a:r>
                <a:rPr lang="en-IN" sz="1600" spc="10" dirty="0">
                  <a:latin typeface="Times New Roman" panose="02020603050405020304" pitchFamily="18" charset="0"/>
                  <a:cs typeface="Times New Roman" panose="02020603050405020304" pitchFamily="18" charset="0"/>
                </a:rPr>
                <a:t>Jamia</a:t>
              </a:r>
              <a:r>
                <a:rPr lang="en-IN" sz="1600" spc="-20" dirty="0">
                  <a:latin typeface="Times New Roman" panose="02020603050405020304" pitchFamily="18" charset="0"/>
                  <a:cs typeface="Times New Roman" panose="02020603050405020304" pitchFamily="18" charset="0"/>
                </a:rPr>
                <a:t> </a:t>
              </a:r>
              <a:r>
                <a:rPr lang="en-IN" sz="1600" spc="5" dirty="0">
                  <a:latin typeface="Times New Roman" panose="02020603050405020304" pitchFamily="18" charset="0"/>
                  <a:cs typeface="Times New Roman" panose="02020603050405020304" pitchFamily="18" charset="0"/>
                </a:rPr>
                <a:t>Millia </a:t>
              </a:r>
              <a:r>
                <a:rPr lang="en-IN" sz="1600" spc="10" dirty="0">
                  <a:latin typeface="Times New Roman" panose="02020603050405020304" pitchFamily="18" charset="0"/>
                  <a:cs typeface="Times New Roman" panose="02020603050405020304" pitchFamily="18" charset="0"/>
                </a:rPr>
                <a:t>Islamia</a:t>
              </a:r>
              <a:endParaRPr lang="en-IN" sz="1600" dirty="0">
                <a:latin typeface="Times New Roman" panose="02020603050405020304" pitchFamily="18" charset="0"/>
                <a:cs typeface="Times New Roman" panose="02020603050405020304" pitchFamily="18" charset="0"/>
              </a:endParaRPr>
            </a:p>
            <a:p>
              <a:pPr marL="2540" algn="ctr">
                <a:lnSpc>
                  <a:spcPct val="100000"/>
                </a:lnSpc>
                <a:spcBef>
                  <a:spcPts val="445"/>
                </a:spcBef>
              </a:pPr>
              <a:endParaRPr sz="1600" dirty="0">
                <a:latin typeface="Times New Roman" panose="02020603050405020304" pitchFamily="18" charset="0"/>
                <a:cs typeface="Times New Roman" panose="02020603050405020304" pitchFamily="18" charset="0"/>
              </a:endParaRPr>
            </a:p>
          </p:txBody>
        </p:sp>
      </p:grpSp>
      <p:sp>
        <p:nvSpPr>
          <p:cNvPr id="28" name="TextBox 27">
            <a:extLst>
              <a:ext uri="{FF2B5EF4-FFF2-40B4-BE49-F238E27FC236}">
                <a16:creationId xmlns:a16="http://schemas.microsoft.com/office/drawing/2014/main" id="{41AB24D6-6DF9-4660-E32B-852D09BF5652}"/>
              </a:ext>
            </a:extLst>
          </p:cNvPr>
          <p:cNvSpPr txBox="1"/>
          <p:nvPr/>
        </p:nvSpPr>
        <p:spPr>
          <a:xfrm>
            <a:off x="7908182" y="7399753"/>
            <a:ext cx="4514116" cy="1815882"/>
          </a:xfrm>
          <a:prstGeom prst="rect">
            <a:avLst/>
          </a:prstGeom>
          <a:noFill/>
        </p:spPr>
        <p:txBody>
          <a:bodyPr wrap="square">
            <a:spAutoFit/>
          </a:bodyPr>
          <a:lstStyle/>
          <a:p>
            <a:pPr algn="ctr"/>
            <a:r>
              <a:rPr lang="en-US" sz="1600" b="1" dirty="0">
                <a:latin typeface="Times New Roman" panose="02020603050405020304" pitchFamily="18" charset="0"/>
                <a:cs typeface="Times New Roman" panose="02020603050405020304" pitchFamily="18" charset="0"/>
              </a:rPr>
              <a:t>Contact US</a:t>
            </a:r>
          </a:p>
          <a:p>
            <a:pPr algn="ctr"/>
            <a:r>
              <a:rPr lang="en-US" sz="1600" b="1" dirty="0">
                <a:solidFill>
                  <a:srgbClr val="002060"/>
                </a:solidFill>
                <a:latin typeface="Times New Roman" panose="02020603050405020304" pitchFamily="18" charset="0"/>
                <a:cs typeface="Times New Roman" panose="02020603050405020304" pitchFamily="18" charset="0"/>
              </a:rPr>
              <a:t>Prof. Zishan Husain Khan</a:t>
            </a:r>
          </a:p>
          <a:p>
            <a:pPr algn="ctr"/>
            <a:r>
              <a:rPr lang="en-US" sz="1600" b="1" dirty="0">
                <a:solidFill>
                  <a:srgbClr val="002060"/>
                </a:solidFill>
                <a:latin typeface="Times New Roman" panose="02020603050405020304" pitchFamily="18" charset="0"/>
                <a:cs typeface="Times New Roman" panose="02020603050405020304" pitchFamily="18" charset="0"/>
              </a:rPr>
              <a:t>Organizing Chair, ICREST-2024</a:t>
            </a:r>
          </a:p>
          <a:p>
            <a:pPr algn="ctr"/>
            <a:r>
              <a:rPr lang="en-US" sz="1600" b="1" dirty="0">
                <a:solidFill>
                  <a:srgbClr val="002060"/>
                </a:solidFill>
                <a:latin typeface="Times New Roman" panose="02020603050405020304" pitchFamily="18" charset="0"/>
                <a:cs typeface="Times New Roman" panose="02020603050405020304" pitchFamily="18" charset="0"/>
              </a:rPr>
              <a:t>Department of Applied Science and Humanities,</a:t>
            </a:r>
          </a:p>
          <a:p>
            <a:pPr algn="ctr"/>
            <a:r>
              <a:rPr lang="en-US" sz="1600" b="1" dirty="0">
                <a:solidFill>
                  <a:srgbClr val="002060"/>
                </a:solidFill>
                <a:latin typeface="Times New Roman" panose="02020603050405020304" pitchFamily="18" charset="0"/>
                <a:cs typeface="Times New Roman" panose="02020603050405020304" pitchFamily="18" charset="0"/>
              </a:rPr>
              <a:t>Jamia Millia Islamia New Delhi-110025</a:t>
            </a:r>
          </a:p>
          <a:p>
            <a:pPr algn="ctr"/>
            <a:r>
              <a:rPr lang="en-US" sz="1600" b="1" dirty="0">
                <a:solidFill>
                  <a:srgbClr val="002060"/>
                </a:solidFill>
                <a:latin typeface="Times New Roman" panose="02020603050405020304" pitchFamily="18" charset="0"/>
                <a:cs typeface="Times New Roman" panose="02020603050405020304" pitchFamily="18" charset="0"/>
              </a:rPr>
              <a:t>Phone: 011-26981717 (1728), Mobile: 8527820979</a:t>
            </a:r>
          </a:p>
          <a:p>
            <a:pPr algn="ctr"/>
            <a:r>
              <a:rPr lang="en-US" sz="1600" b="1" dirty="0">
                <a:solidFill>
                  <a:srgbClr val="002060"/>
                </a:solidFill>
                <a:latin typeface="Times New Roman" panose="02020603050405020304" pitchFamily="18" charset="0"/>
                <a:cs typeface="Times New Roman" panose="02020603050405020304" pitchFamily="18" charset="0"/>
              </a:rPr>
              <a:t>Email: </a:t>
            </a:r>
            <a:r>
              <a:rPr lang="en-US" sz="1600" b="1" dirty="0">
                <a:solidFill>
                  <a:srgbClr val="002060"/>
                </a:solidFill>
                <a:latin typeface="Times New Roman" panose="02020603050405020304" pitchFamily="18" charset="0"/>
                <a:cs typeface="Times New Roman" panose="02020603050405020304" pitchFamily="18" charset="0"/>
                <a:hlinkClick r:id="rId4"/>
              </a:rPr>
              <a:t>@gmail.com</a:t>
            </a:r>
            <a:r>
              <a:rPr lang="en-US" sz="1600" b="1" dirty="0">
                <a:solidFill>
                  <a:srgbClr val="002060"/>
                </a:solidFill>
                <a:latin typeface="Times New Roman" panose="02020603050405020304" pitchFamily="18" charset="0"/>
                <a:cs typeface="Times New Roman" panose="02020603050405020304" pitchFamily="18" charset="0"/>
              </a:rPr>
              <a:t>, Web: www. </a:t>
            </a:r>
          </a:p>
        </p:txBody>
      </p:sp>
      <p:pic>
        <p:nvPicPr>
          <p:cNvPr id="2" name="Picture 1" descr="A picture containing shape&#10;&#10;Description automatically generated">
            <a:extLst>
              <a:ext uri="{FF2B5EF4-FFF2-40B4-BE49-F238E27FC236}">
                <a16:creationId xmlns:a16="http://schemas.microsoft.com/office/drawing/2014/main" id="{641DDD24-D2EA-0944-9A4D-96CAD5D87C7A}"/>
              </a:ext>
            </a:extLst>
          </p:cNvPr>
          <p:cNvPicPr>
            <a:picLocks noChangeAspect="1"/>
          </p:cNvPicPr>
          <p:nvPr/>
        </p:nvPicPr>
        <p:blipFill rotWithShape="1">
          <a:blip r:embed="rId5" cstate="print">
            <a:extLst>
              <a:ext uri="{BEBA8EAE-BF5A-486C-A8C5-ECC9F3942E4B}">
                <a14:imgProps xmlns:a14="http://schemas.microsoft.com/office/drawing/2010/main">
                  <a14:imgLayer r:embed="rId6">
                    <a14:imgEffect>
                      <a14:sharpenSoften amount="50000"/>
                    </a14:imgEffect>
                    <a14:imgEffect>
                      <a14:colorTemperature colorTemp="11200"/>
                    </a14:imgEffect>
                    <a14:imgEffect>
                      <a14:brightnessContrast contrast="40000"/>
                    </a14:imgEffect>
                  </a14:imgLayer>
                </a14:imgProps>
              </a:ext>
              <a:ext uri="{28A0092B-C50C-407E-A947-70E740481C1C}">
                <a14:useLocalDpi xmlns:a14="http://schemas.microsoft.com/office/drawing/2010/main" val="0"/>
              </a:ext>
            </a:extLst>
          </a:blip>
          <a:srcRect t="6299" b="2110"/>
          <a:stretch/>
        </p:blipFill>
        <p:spPr>
          <a:xfrm>
            <a:off x="8022646" y="1140873"/>
            <a:ext cx="1102638" cy="1080000"/>
          </a:xfrm>
          <a:prstGeom prst="rect">
            <a:avLst/>
          </a:prstGeom>
        </p:spPr>
      </p:pic>
      <p:pic>
        <p:nvPicPr>
          <p:cNvPr id="3" name="Picture 2" descr="A black background with a diamond&#10;&#10;Description automatically generated">
            <a:extLst>
              <a:ext uri="{FF2B5EF4-FFF2-40B4-BE49-F238E27FC236}">
                <a16:creationId xmlns:a16="http://schemas.microsoft.com/office/drawing/2014/main" id="{443458EA-9DD0-D5CE-46A1-6AC4BA5D6928}"/>
              </a:ext>
            </a:extLst>
          </p:cNvPr>
          <p:cNvPicPr>
            <a:picLocks noChangeAspect="1"/>
          </p:cNvPicPr>
          <p:nvPr/>
        </p:nvPicPr>
        <p:blipFill rotWithShape="1">
          <a:blip r:embed="rId7">
            <a:extLst>
              <a:ext uri="{28A0092B-C50C-407E-A947-70E740481C1C}">
                <a14:useLocalDpi xmlns:a14="http://schemas.microsoft.com/office/drawing/2010/main" val="0"/>
              </a:ext>
            </a:extLst>
          </a:blip>
          <a:srcRect l="5848" t="10050" r="78629" b="67233"/>
          <a:stretch/>
        </p:blipFill>
        <p:spPr>
          <a:xfrm>
            <a:off x="11000830" y="2265150"/>
            <a:ext cx="1629780" cy="1080000"/>
          </a:xfrm>
          <a:prstGeom prst="rect">
            <a:avLst/>
          </a:prstGeom>
        </p:spPr>
      </p:pic>
      <p:pic>
        <p:nvPicPr>
          <p:cNvPr id="4" name="Picture 3" descr="Logo&#10;&#10;Description automatically generated">
            <a:extLst>
              <a:ext uri="{FF2B5EF4-FFF2-40B4-BE49-F238E27FC236}">
                <a16:creationId xmlns:a16="http://schemas.microsoft.com/office/drawing/2014/main" id="{356E8F6E-FBC3-4BEB-22CF-2A64B394574A}"/>
              </a:ext>
            </a:extLst>
          </p:cNvPr>
          <p:cNvPicPr>
            <a:picLocks noChangeAspect="1"/>
          </p:cNvPicPr>
          <p:nvPr/>
        </p:nvPicPr>
        <p:blipFill rotWithShape="1">
          <a:blip r:embed="rId8">
            <a:extLst>
              <a:ext uri="{28A0092B-C50C-407E-A947-70E740481C1C}">
                <a14:useLocalDpi xmlns:a14="http://schemas.microsoft.com/office/drawing/2010/main" val="0"/>
              </a:ext>
            </a:extLst>
          </a:blip>
          <a:srcRect t="10521"/>
          <a:stretch/>
        </p:blipFill>
        <p:spPr>
          <a:xfrm>
            <a:off x="9431998" y="196316"/>
            <a:ext cx="1466484" cy="1440000"/>
          </a:xfrm>
          <a:prstGeom prst="rect">
            <a:avLst/>
          </a:prstGeom>
        </p:spPr>
      </p:pic>
      <p:pic>
        <p:nvPicPr>
          <p:cNvPr id="5" name="Picture 4" descr="A logo with text and a globe&#10;&#10;Description automatically generated">
            <a:extLst>
              <a:ext uri="{FF2B5EF4-FFF2-40B4-BE49-F238E27FC236}">
                <a16:creationId xmlns:a16="http://schemas.microsoft.com/office/drawing/2014/main" id="{B23342BB-611A-7F3B-7DB0-07F0DEA80B9C}"/>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t="30283" b="29892"/>
          <a:stretch/>
        </p:blipFill>
        <p:spPr>
          <a:xfrm>
            <a:off x="11001526" y="1276316"/>
            <a:ext cx="1629084" cy="720000"/>
          </a:xfrm>
          <a:prstGeom prst="rect">
            <a:avLst/>
          </a:prstGeom>
        </p:spPr>
      </p:pic>
      <p:pic>
        <p:nvPicPr>
          <p:cNvPr id="6" name="Picture 5" descr="A logo of a plant and sun&#10;&#10;Description automatically generated">
            <a:extLst>
              <a:ext uri="{FF2B5EF4-FFF2-40B4-BE49-F238E27FC236}">
                <a16:creationId xmlns:a16="http://schemas.microsoft.com/office/drawing/2014/main" id="{2846CBC2-908C-00D4-DA2A-25D7D8A6B7DF}"/>
              </a:ext>
            </a:extLst>
          </p:cNvPr>
          <p:cNvPicPr>
            <a:picLocks noChangeAspect="1"/>
          </p:cNvPicPr>
          <p:nvPr/>
        </p:nvPicPr>
        <p:blipFill rotWithShape="1">
          <a:blip r:embed="rId10">
            <a:extLst>
              <a:ext uri="{BEBA8EAE-BF5A-486C-A8C5-ECC9F3942E4B}">
                <a14:imgProps xmlns:a14="http://schemas.microsoft.com/office/drawing/2010/main">
                  <a14:imgLayer r:embed="rId11">
                    <a14:imgEffect>
                      <a14:sharpenSoften amount="50000"/>
                    </a14:imgEffect>
                  </a14:imgLayer>
                </a14:imgProps>
              </a:ext>
              <a:ext uri="{28A0092B-C50C-407E-A947-70E740481C1C}">
                <a14:useLocalDpi xmlns:a14="http://schemas.microsoft.com/office/drawing/2010/main" val="0"/>
              </a:ext>
            </a:extLst>
          </a:blip>
          <a:srcRect l="22740" t="14077" r="25971" b="29382"/>
          <a:stretch/>
        </p:blipFill>
        <p:spPr>
          <a:xfrm>
            <a:off x="8873737" y="3663617"/>
            <a:ext cx="2583006" cy="2474009"/>
          </a:xfrm>
          <a:prstGeom prst="rect">
            <a:avLst/>
          </a:prstGeom>
        </p:spPr>
      </p:pic>
      <p:pic>
        <p:nvPicPr>
          <p:cNvPr id="7" name="Picture 6">
            <a:extLst>
              <a:ext uri="{FF2B5EF4-FFF2-40B4-BE49-F238E27FC236}">
                <a16:creationId xmlns:a16="http://schemas.microsoft.com/office/drawing/2014/main" id="{C35143A7-C61C-E73E-2CF0-75C8EBE74848}"/>
              </a:ext>
            </a:extLst>
          </p:cNvPr>
          <p:cNvPicPr>
            <a:picLocks noChangeAspect="1"/>
          </p:cNvPicPr>
          <p:nvPr/>
        </p:nvPicPr>
        <p:blipFill>
          <a:blip r:embed="rId12"/>
          <a:stretch>
            <a:fillRect/>
          </a:stretch>
        </p:blipFill>
        <p:spPr>
          <a:xfrm>
            <a:off x="7908182" y="2265150"/>
            <a:ext cx="1490972" cy="1080000"/>
          </a:xfrm>
          <a:prstGeom prst="rect">
            <a:avLst/>
          </a:prstGeom>
        </p:spPr>
      </p:pic>
    </p:spTree>
    <p:extLst>
      <p:ext uri="{BB962C8B-B14F-4D97-AF65-F5344CB8AC3E}">
        <p14:creationId xmlns:p14="http://schemas.microsoft.com/office/powerpoint/2010/main" val="1071756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TotalTime>
  <Words>1060</Words>
  <Application>Microsoft Office PowerPoint</Application>
  <PresentationFormat>A3 Paper (297x420 mm)</PresentationFormat>
  <Paragraphs>125</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 MT</vt:lpstr>
      <vt:lpstr>Bodoni MT</vt:lpstr>
      <vt:lpstr>Calibri</vt:lpstr>
      <vt:lpstr>Times New Roman</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SALMAN KHAN</dc:creator>
  <cp:lastModifiedBy>SULTAN  AHMAD</cp:lastModifiedBy>
  <cp:revision>79</cp:revision>
  <cp:lastPrinted>2024-01-25T06:30:07Z</cp:lastPrinted>
  <dcterms:created xsi:type="dcterms:W3CDTF">2024-01-15T08:10:30Z</dcterms:created>
  <dcterms:modified xsi:type="dcterms:W3CDTF">2024-02-23T11:05:04Z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2022-05-09T00:00:00Z</vt:filetime>
  </property>
  <property fmtid="{D5CDD505-2E9C-101B-9397-08002B2CF9AE}" pid="3" name="Creator">
    <vt:lpwstr>Microsoft® PowerPoint® for Microsoft 365</vt:lpwstr>
  </property>
  <property fmtid="{D5CDD505-2E9C-101B-9397-08002B2CF9AE}" pid="4" name="LastSaved">
    <vt:filetime>2024-01-15T00:00:00Z</vt:filetime>
  </property>
</Properties>
</file>