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A47BA-2E0D-56FD-CBAA-35865316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A0DF4-669E-CBD9-A4DC-22A1AF3AA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BE3E1-F458-C4E7-9FF8-1AE82F05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02C8-C3F5-4C9F-8AB2-13051CD97F6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BCF11-8E1B-0E18-8BE3-D133B8B4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B7007-1524-D224-4136-D38EB1C0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8039-D3A7-4917-B2EF-3DBFBB28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6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9BB0-7E8C-47EB-BBE0-299A1423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2BCBE-635E-BC80-F8A4-C2C0F363C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F4295-43AC-E3B1-5A27-DA36FDFB9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02C8-C3F5-4C9F-8AB2-13051CD97F6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FFBC7-B0B3-5E95-2CE7-57E557FE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DAA27-640D-CF15-7620-AD1700BE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8039-D3A7-4917-B2EF-3DBFBB28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4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6E614-2FC9-6BBB-EBC2-83EA8A6C5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138A4-7769-48FE-BEB2-5EE07CEEF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42297-3373-C1ED-E25A-E3E21A8B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02C8-C3F5-4C9F-8AB2-13051CD97F6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E2F1D-4974-AF73-C49F-64A5A29C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C648E-2E03-34DB-F159-A03F9912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8039-D3A7-4917-B2EF-3DBFBB28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3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5E828-8806-8CA5-2335-069DC1EA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C9127-45B0-E978-A7CC-768FC1CD8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2AAD8-B6D8-EDAF-2F40-C01B8DA4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02C8-C3F5-4C9F-8AB2-13051CD97F6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ABEC6-C25E-9683-E22D-77E352E0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A3D24-560A-A75D-07D8-930B8CCD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8039-D3A7-4917-B2EF-3DBFBB28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6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5175-0402-7854-6C2B-092ED72C0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C6279-75A9-0479-8970-A525AEC4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03B4C-E51A-CDE5-4953-57628C4F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02C8-C3F5-4C9F-8AB2-13051CD97F6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43A13-1E52-6EB3-86F4-5A5802EF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731E8-EAFA-0DDC-D215-6D75393D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8039-D3A7-4917-B2EF-3DBFBB28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3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1B9E-7626-82DE-5627-21CEF645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0FBBE-FA2B-F997-2A37-235A1FA06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669DE-779B-0AEF-074D-95032D289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E8889-6F63-00A4-1016-804A9EE35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02C8-C3F5-4C9F-8AB2-13051CD97F6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8E4F8-E24C-3440-23AC-386E2BBD6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42009-EC54-51C6-17B1-3289BBAC1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8039-D3A7-4917-B2EF-3DBFBB28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1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DF05-0D2D-0A95-886B-353221E7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A6E4F-9F92-4C63-2FC6-25FF12AC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66121-8570-3E85-DB71-CB74C1AE8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F6DC9-AE1C-475D-5010-760900D8E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1CE2C-3B42-26FF-96A7-4B2CF6E34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7D4FC-4806-48D8-A91A-75BBF420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02C8-C3F5-4C9F-8AB2-13051CD97F6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7EA185-A39C-F519-2177-200C51DB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980199-BFB9-9B68-971F-55E22761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8039-D3A7-4917-B2EF-3DBFBB28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0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84367-61FC-194F-CFE5-330A429D6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46E73-322E-B2FB-DA1F-D698F2B5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02C8-C3F5-4C9F-8AB2-13051CD97F6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5CABA-3A8D-9582-840E-DDA2E0A0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CD988-28A8-A92D-7B18-B6A9EC1E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8039-D3A7-4917-B2EF-3DBFBB28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2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68980-6566-6631-8914-93AEB5B3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02C8-C3F5-4C9F-8AB2-13051CD97F6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8E0D4-F56F-8837-F280-3D8BA817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E130B-A3EA-D465-8E86-1C21C26B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8039-D3A7-4917-B2EF-3DBFBB28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3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742B-0A96-F24E-A3DA-ADDFB778F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6EBE5-40D5-CCCB-D072-8C80DA61C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33DA8-C6D4-59FC-5145-F59CEF415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F0810-A997-5A45-A287-7E3FA7B0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02C8-C3F5-4C9F-8AB2-13051CD97F6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1EDD9-AFA3-1DF2-47E9-63F97FD8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324C9-B90E-D802-68D9-CACF960E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8039-D3A7-4917-B2EF-3DBFBB28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8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9265E-A546-7CC6-7A14-9C0125382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1D908D-9153-90A3-9A8E-287CDD724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EBB46-CADF-9C29-DC60-8E1B19EF8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C309E-4568-CFEE-ECBF-D77DCFE44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02C8-C3F5-4C9F-8AB2-13051CD97F6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FCD03-9EDE-69C7-82BC-808780551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B8C3A-ECD6-257F-0D10-EE0FECCF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8039-D3A7-4917-B2EF-3DBFBB28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9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BF2B1-16C0-9E71-9788-84B88622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35594-5770-5EB8-6DAA-29D8DD282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2D0CB-5E74-ABEE-9A10-974A3D5B1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E502C8-C3F5-4C9F-8AB2-13051CD97F6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7236F-ABC5-8CF9-6FE2-07EB631B1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26FDC-4485-041C-CD83-23409C9BE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A68039-D3A7-4917-B2EF-3DBFBB28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2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682262-20F4-F6B3-8DCF-E76238669F74}"/>
              </a:ext>
            </a:extLst>
          </p:cNvPr>
          <p:cNvSpPr/>
          <p:nvPr/>
        </p:nvSpPr>
        <p:spPr>
          <a:xfrm>
            <a:off x="8343266" y="1031965"/>
            <a:ext cx="3132909" cy="4794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D00E44-A4E1-0096-7D1E-1346F24BD60E}"/>
              </a:ext>
            </a:extLst>
          </p:cNvPr>
          <p:cNvSpPr/>
          <p:nvPr/>
        </p:nvSpPr>
        <p:spPr>
          <a:xfrm>
            <a:off x="8633685" y="1920066"/>
            <a:ext cx="2449902" cy="7870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837577-161D-2E2A-97F6-7F910E0D0E52}"/>
              </a:ext>
            </a:extLst>
          </p:cNvPr>
          <p:cNvSpPr/>
          <p:nvPr/>
        </p:nvSpPr>
        <p:spPr>
          <a:xfrm>
            <a:off x="8535919" y="2933075"/>
            <a:ext cx="2591128" cy="7870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0B445-A3C7-0110-127B-F1E65059469E}"/>
              </a:ext>
            </a:extLst>
          </p:cNvPr>
          <p:cNvSpPr txBox="1"/>
          <p:nvPr/>
        </p:nvSpPr>
        <p:spPr>
          <a:xfrm>
            <a:off x="8535919" y="1321146"/>
            <a:ext cx="215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m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igration_tracking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9ABFE-6816-D31E-8D4D-43DC2C482F80}"/>
              </a:ext>
            </a:extLst>
          </p:cNvPr>
          <p:cNvSpPr txBox="1"/>
          <p:nvPr/>
        </p:nvSpPr>
        <p:spPr>
          <a:xfrm>
            <a:off x="9177149" y="2289544"/>
            <a:ext cx="136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migration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C9AF49-738B-C57B-3A7D-96CE9E293164}"/>
              </a:ext>
            </a:extLst>
          </p:cNvPr>
          <p:cNvSpPr txBox="1"/>
          <p:nvPr/>
        </p:nvSpPr>
        <p:spPr>
          <a:xfrm>
            <a:off x="8535920" y="3091113"/>
            <a:ext cx="215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migration_manager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3B9F3C-30A0-B2DF-AD4F-6CBC5E07A294}"/>
              </a:ext>
            </a:extLst>
          </p:cNvPr>
          <p:cNvSpPr/>
          <p:nvPr/>
        </p:nvSpPr>
        <p:spPr>
          <a:xfrm>
            <a:off x="8633685" y="3913498"/>
            <a:ext cx="2449902" cy="8294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78A971-11FE-DB5F-A085-97FC5C31111C}"/>
              </a:ext>
            </a:extLst>
          </p:cNvPr>
          <p:cNvSpPr txBox="1"/>
          <p:nvPr/>
        </p:nvSpPr>
        <p:spPr>
          <a:xfrm>
            <a:off x="9149996" y="4037031"/>
            <a:ext cx="174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igration_path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58ECA-0407-358C-8794-27833ECCED84}"/>
              </a:ext>
            </a:extLst>
          </p:cNvPr>
          <p:cNvSpPr/>
          <p:nvPr/>
        </p:nvSpPr>
        <p:spPr>
          <a:xfrm>
            <a:off x="4337567" y="972966"/>
            <a:ext cx="2897120" cy="4794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8E69DB-36D6-72A5-DEA4-5E7CD2132F64}"/>
              </a:ext>
            </a:extLst>
          </p:cNvPr>
          <p:cNvSpPr/>
          <p:nvPr/>
        </p:nvSpPr>
        <p:spPr>
          <a:xfrm>
            <a:off x="4816415" y="1842835"/>
            <a:ext cx="1820174" cy="9465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9EF8CB-ABBE-AF5C-299F-F7CE7A1883F2}"/>
              </a:ext>
            </a:extLst>
          </p:cNvPr>
          <p:cNvSpPr/>
          <p:nvPr/>
        </p:nvSpPr>
        <p:spPr>
          <a:xfrm>
            <a:off x="4848046" y="3203842"/>
            <a:ext cx="1788543" cy="8186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D2C7F6-7314-9031-D3CF-3A7B64D26DF0}"/>
              </a:ext>
            </a:extLst>
          </p:cNvPr>
          <p:cNvSpPr txBox="1"/>
          <p:nvPr/>
        </p:nvSpPr>
        <p:spPr>
          <a:xfrm>
            <a:off x="4520241" y="1216067"/>
            <a:ext cx="244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habitat_management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63CE68-BAAD-5409-8DA7-6A03530B17EC}"/>
              </a:ext>
            </a:extLst>
          </p:cNvPr>
          <p:cNvSpPr txBox="1"/>
          <p:nvPr/>
        </p:nvSpPr>
        <p:spPr>
          <a:xfrm>
            <a:off x="5152844" y="2131450"/>
            <a:ext cx="136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habitat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4A7EA7-4E49-6ED9-2515-C1D77B3956C2}"/>
              </a:ext>
            </a:extLst>
          </p:cNvPr>
          <p:cNvSpPr txBox="1"/>
          <p:nvPr/>
        </p:nvSpPr>
        <p:spPr>
          <a:xfrm>
            <a:off x="4853798" y="3353051"/>
            <a:ext cx="189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habitat_manager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3FD7C-2C2F-EEB1-E1BF-2630C57DD3FC}"/>
              </a:ext>
            </a:extLst>
          </p:cNvPr>
          <p:cNvSpPr/>
          <p:nvPr/>
        </p:nvSpPr>
        <p:spPr>
          <a:xfrm>
            <a:off x="848099" y="972966"/>
            <a:ext cx="3000637" cy="4794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3EECAD-2134-5C3D-6C3E-05BBC4A29F00}"/>
              </a:ext>
            </a:extLst>
          </p:cNvPr>
          <p:cNvSpPr/>
          <p:nvPr/>
        </p:nvSpPr>
        <p:spPr>
          <a:xfrm>
            <a:off x="1335575" y="1810242"/>
            <a:ext cx="1932316" cy="12542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6F7661-EAA1-2EFA-E7DC-3E84998EEBD6}"/>
              </a:ext>
            </a:extLst>
          </p:cNvPr>
          <p:cNvSpPr/>
          <p:nvPr/>
        </p:nvSpPr>
        <p:spPr>
          <a:xfrm>
            <a:off x="1335575" y="3738108"/>
            <a:ext cx="2007078" cy="13045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45EF3F-4622-2580-5421-AEB6E040ED29}"/>
              </a:ext>
            </a:extLst>
          </p:cNvPr>
          <p:cNvSpPr txBox="1"/>
          <p:nvPr/>
        </p:nvSpPr>
        <p:spPr>
          <a:xfrm>
            <a:off x="1030774" y="1216067"/>
            <a:ext cx="244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animal_management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9C27C5-96B7-4410-514F-0057D672AA1D}"/>
              </a:ext>
            </a:extLst>
          </p:cNvPr>
          <p:cNvSpPr txBox="1"/>
          <p:nvPr/>
        </p:nvSpPr>
        <p:spPr>
          <a:xfrm>
            <a:off x="1738140" y="2373270"/>
            <a:ext cx="136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779299-1919-87E0-0272-196FFD80A1CC}"/>
              </a:ext>
            </a:extLst>
          </p:cNvPr>
          <p:cNvSpPr txBox="1"/>
          <p:nvPr/>
        </p:nvSpPr>
        <p:spPr>
          <a:xfrm>
            <a:off x="1361453" y="4067222"/>
            <a:ext cx="190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animal_manager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5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682262-20F4-F6B3-8DCF-E76238669F74}"/>
              </a:ext>
            </a:extLst>
          </p:cNvPr>
          <p:cNvSpPr/>
          <p:nvPr/>
        </p:nvSpPr>
        <p:spPr>
          <a:xfrm>
            <a:off x="829491" y="901337"/>
            <a:ext cx="3132909" cy="4794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D00E44-A4E1-0096-7D1E-1346F24BD60E}"/>
              </a:ext>
            </a:extLst>
          </p:cNvPr>
          <p:cNvSpPr/>
          <p:nvPr/>
        </p:nvSpPr>
        <p:spPr>
          <a:xfrm>
            <a:off x="1109932" y="1743358"/>
            <a:ext cx="2449902" cy="7870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837577-161D-2E2A-97F6-7F910E0D0E52}"/>
              </a:ext>
            </a:extLst>
          </p:cNvPr>
          <p:cNvSpPr/>
          <p:nvPr/>
        </p:nvSpPr>
        <p:spPr>
          <a:xfrm>
            <a:off x="1012166" y="2756367"/>
            <a:ext cx="2591128" cy="7870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0B445-A3C7-0110-127B-F1E65059469E}"/>
              </a:ext>
            </a:extLst>
          </p:cNvPr>
          <p:cNvSpPr txBox="1"/>
          <p:nvPr/>
        </p:nvSpPr>
        <p:spPr>
          <a:xfrm>
            <a:off x="1012166" y="1144438"/>
            <a:ext cx="215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m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igration_tracking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9ABFE-6816-D31E-8D4D-43DC2C482F80}"/>
              </a:ext>
            </a:extLst>
          </p:cNvPr>
          <p:cNvSpPr txBox="1"/>
          <p:nvPr/>
        </p:nvSpPr>
        <p:spPr>
          <a:xfrm>
            <a:off x="1653396" y="2112836"/>
            <a:ext cx="136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migration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C9AF49-738B-C57B-3A7D-96CE9E293164}"/>
              </a:ext>
            </a:extLst>
          </p:cNvPr>
          <p:cNvSpPr txBox="1"/>
          <p:nvPr/>
        </p:nvSpPr>
        <p:spPr>
          <a:xfrm>
            <a:off x="1012167" y="2914405"/>
            <a:ext cx="215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migration_manager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3B9F3C-30A0-B2DF-AD4F-6CBC5E07A294}"/>
              </a:ext>
            </a:extLst>
          </p:cNvPr>
          <p:cNvSpPr/>
          <p:nvPr/>
        </p:nvSpPr>
        <p:spPr>
          <a:xfrm>
            <a:off x="1109932" y="3736790"/>
            <a:ext cx="2449902" cy="8294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78A971-11FE-DB5F-A085-97FC5C31111C}"/>
              </a:ext>
            </a:extLst>
          </p:cNvPr>
          <p:cNvSpPr txBox="1"/>
          <p:nvPr/>
        </p:nvSpPr>
        <p:spPr>
          <a:xfrm>
            <a:off x="1626243" y="3860323"/>
            <a:ext cx="174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m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igration_path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58ECA-0407-358C-8794-27833ECCED84}"/>
              </a:ext>
            </a:extLst>
          </p:cNvPr>
          <p:cNvSpPr/>
          <p:nvPr/>
        </p:nvSpPr>
        <p:spPr>
          <a:xfrm>
            <a:off x="8184948" y="901337"/>
            <a:ext cx="2897120" cy="4794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8E69DB-36D6-72A5-DEA4-5E7CD2132F64}"/>
              </a:ext>
            </a:extLst>
          </p:cNvPr>
          <p:cNvSpPr/>
          <p:nvPr/>
        </p:nvSpPr>
        <p:spPr>
          <a:xfrm>
            <a:off x="8663796" y="1771206"/>
            <a:ext cx="1820174" cy="9465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9EF8CB-ABBE-AF5C-299F-F7CE7A1883F2}"/>
              </a:ext>
            </a:extLst>
          </p:cNvPr>
          <p:cNvSpPr/>
          <p:nvPr/>
        </p:nvSpPr>
        <p:spPr>
          <a:xfrm>
            <a:off x="8695427" y="3132213"/>
            <a:ext cx="1788543" cy="8186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D2C7F6-7314-9031-D3CF-3A7B64D26DF0}"/>
              </a:ext>
            </a:extLst>
          </p:cNvPr>
          <p:cNvSpPr txBox="1"/>
          <p:nvPr/>
        </p:nvSpPr>
        <p:spPr>
          <a:xfrm>
            <a:off x="8367622" y="1144438"/>
            <a:ext cx="244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habitat_management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63CE68-BAAD-5409-8DA7-6A03530B17EC}"/>
              </a:ext>
            </a:extLst>
          </p:cNvPr>
          <p:cNvSpPr txBox="1"/>
          <p:nvPr/>
        </p:nvSpPr>
        <p:spPr>
          <a:xfrm>
            <a:off x="9000225" y="2059821"/>
            <a:ext cx="136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habitat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4A7EA7-4E49-6ED9-2515-C1D77B3956C2}"/>
              </a:ext>
            </a:extLst>
          </p:cNvPr>
          <p:cNvSpPr txBox="1"/>
          <p:nvPr/>
        </p:nvSpPr>
        <p:spPr>
          <a:xfrm>
            <a:off x="8701179" y="3281422"/>
            <a:ext cx="189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habitat_manager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F4B026-3792-0170-AAE1-2B7DBB3ED527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3962400" y="3298372"/>
            <a:ext cx="4222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9F88B5-25AE-ABC6-1E29-372F02DD35D1}"/>
              </a:ext>
            </a:extLst>
          </p:cNvPr>
          <p:cNvSpPr txBox="1"/>
          <p:nvPr/>
        </p:nvSpPr>
        <p:spPr>
          <a:xfrm>
            <a:off x="4038682" y="217441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create_migration_path</a:t>
            </a:r>
            <a:endParaRPr lang="en-US" dirty="0"/>
          </a:p>
          <a:p>
            <a:r>
              <a:rPr lang="en-US" dirty="0" err="1"/>
              <a:t>get_migration_paths_by_destination</a:t>
            </a:r>
            <a:endParaRPr lang="en-US" dirty="0"/>
          </a:p>
          <a:p>
            <a:r>
              <a:rPr lang="en-US" dirty="0" err="1"/>
              <a:t>get_migration_paths_by_start_location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1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682262-20F4-F6B3-8DCF-E76238669F74}"/>
              </a:ext>
            </a:extLst>
          </p:cNvPr>
          <p:cNvSpPr/>
          <p:nvPr/>
        </p:nvSpPr>
        <p:spPr>
          <a:xfrm>
            <a:off x="829492" y="901337"/>
            <a:ext cx="2897120" cy="4794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D00E44-A4E1-0096-7D1E-1346F24BD60E}"/>
              </a:ext>
            </a:extLst>
          </p:cNvPr>
          <p:cNvSpPr/>
          <p:nvPr/>
        </p:nvSpPr>
        <p:spPr>
          <a:xfrm>
            <a:off x="1308340" y="1771206"/>
            <a:ext cx="1820174" cy="9465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837577-161D-2E2A-97F6-7F910E0D0E52}"/>
              </a:ext>
            </a:extLst>
          </p:cNvPr>
          <p:cNvSpPr/>
          <p:nvPr/>
        </p:nvSpPr>
        <p:spPr>
          <a:xfrm>
            <a:off x="1339971" y="3132213"/>
            <a:ext cx="1788543" cy="8186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0B445-A3C7-0110-127B-F1E65059469E}"/>
              </a:ext>
            </a:extLst>
          </p:cNvPr>
          <p:cNvSpPr txBox="1"/>
          <p:nvPr/>
        </p:nvSpPr>
        <p:spPr>
          <a:xfrm>
            <a:off x="1012166" y="1144438"/>
            <a:ext cx="244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habitat_management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9ABFE-6816-D31E-8D4D-43DC2C482F80}"/>
              </a:ext>
            </a:extLst>
          </p:cNvPr>
          <p:cNvSpPr txBox="1"/>
          <p:nvPr/>
        </p:nvSpPr>
        <p:spPr>
          <a:xfrm>
            <a:off x="1644769" y="2059821"/>
            <a:ext cx="136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habitat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C9AF49-738B-C57B-3A7D-96CE9E293164}"/>
              </a:ext>
            </a:extLst>
          </p:cNvPr>
          <p:cNvSpPr txBox="1"/>
          <p:nvPr/>
        </p:nvSpPr>
        <p:spPr>
          <a:xfrm>
            <a:off x="1345723" y="3281422"/>
            <a:ext cx="189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habitat_manager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F95E2D-6B5A-C472-18E0-9170A16F3D64}"/>
              </a:ext>
            </a:extLst>
          </p:cNvPr>
          <p:cNvSpPr/>
          <p:nvPr/>
        </p:nvSpPr>
        <p:spPr>
          <a:xfrm>
            <a:off x="7883023" y="901337"/>
            <a:ext cx="3000637" cy="4794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8E6FDD-447F-99AA-43E4-A2DB4B58BE08}"/>
              </a:ext>
            </a:extLst>
          </p:cNvPr>
          <p:cNvSpPr/>
          <p:nvPr/>
        </p:nvSpPr>
        <p:spPr>
          <a:xfrm>
            <a:off x="8370499" y="1738613"/>
            <a:ext cx="1932316" cy="12542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DD9A9A-83D4-B192-4C2F-B1DADED422C5}"/>
              </a:ext>
            </a:extLst>
          </p:cNvPr>
          <p:cNvSpPr/>
          <p:nvPr/>
        </p:nvSpPr>
        <p:spPr>
          <a:xfrm>
            <a:off x="8370499" y="3666479"/>
            <a:ext cx="2007078" cy="13045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BDFBAB-580A-02E8-2D3E-BC37910C165F}"/>
              </a:ext>
            </a:extLst>
          </p:cNvPr>
          <p:cNvSpPr txBox="1"/>
          <p:nvPr/>
        </p:nvSpPr>
        <p:spPr>
          <a:xfrm>
            <a:off x="8065698" y="1144438"/>
            <a:ext cx="244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animal_management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86AD07-C49E-C678-0429-84D40BA1AA19}"/>
              </a:ext>
            </a:extLst>
          </p:cNvPr>
          <p:cNvSpPr txBox="1"/>
          <p:nvPr/>
        </p:nvSpPr>
        <p:spPr>
          <a:xfrm>
            <a:off x="8773064" y="2301641"/>
            <a:ext cx="136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2E1A1F-FCBC-F369-3C40-C98465B10D86}"/>
              </a:ext>
            </a:extLst>
          </p:cNvPr>
          <p:cNvSpPr txBox="1"/>
          <p:nvPr/>
        </p:nvSpPr>
        <p:spPr>
          <a:xfrm>
            <a:off x="8396377" y="3995593"/>
            <a:ext cx="190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animal_manager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620ADF-183C-5664-56F6-DBA2860C4136}"/>
              </a:ext>
            </a:extLst>
          </p:cNvPr>
          <p:cNvCxnSpPr>
            <a:stCxn id="4" idx="3"/>
            <a:endCxn id="2" idx="1"/>
          </p:cNvCxnSpPr>
          <p:nvPr/>
        </p:nvCxnSpPr>
        <p:spPr>
          <a:xfrm>
            <a:off x="3726612" y="3298372"/>
            <a:ext cx="41564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FCED44-2AA3-B4AE-1932-54D2B3AE7AE3}"/>
              </a:ext>
            </a:extLst>
          </p:cNvPr>
          <p:cNvSpPr txBox="1"/>
          <p:nvPr/>
        </p:nvSpPr>
        <p:spPr>
          <a:xfrm>
            <a:off x="4341962" y="1598762"/>
            <a:ext cx="3140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assign_animals_to_habitat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get_animals_in_habitat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69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95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Sharjil Anwar</dc:creator>
  <cp:lastModifiedBy>Sharjil Anwar</cp:lastModifiedBy>
  <cp:revision>3</cp:revision>
  <dcterms:created xsi:type="dcterms:W3CDTF">2024-10-06T16:49:16Z</dcterms:created>
  <dcterms:modified xsi:type="dcterms:W3CDTF">2024-10-08T03:34:50Z</dcterms:modified>
</cp:coreProperties>
</file>