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07C8E-E55E-3DDD-8906-66018A27B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9820"/>
            <a:ext cx="10515600" cy="2053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Tic Tac Toe AI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938C0-6921-5B17-8A75-692430B1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7750" y="3219460"/>
            <a:ext cx="5167447" cy="3110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Students:</a:t>
            </a:r>
            <a:endParaRPr lang="en-US" sz="2200" dirty="0">
              <a:effectLst/>
            </a:endParaRPr>
          </a:p>
          <a:p>
            <a:pPr indent="-22860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Nawwaf </a:t>
            </a:r>
            <a:r>
              <a:rPr lang="en-US" sz="2200" dirty="0" err="1">
                <a:effectLst/>
              </a:rPr>
              <a:t>Alsebaiha</a:t>
            </a:r>
            <a:r>
              <a:rPr lang="en-US" sz="2200" dirty="0">
                <a:effectLst/>
              </a:rPr>
              <a:t> 100058607</a:t>
            </a:r>
          </a:p>
          <a:p>
            <a:pPr indent="-22860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Mohamed Aldhanhani 100058766</a:t>
            </a:r>
          </a:p>
          <a:p>
            <a:pPr indent="-22860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Badr Bin </a:t>
            </a:r>
            <a:r>
              <a:rPr lang="en-US" sz="2200" dirty="0" err="1">
                <a:effectLst/>
              </a:rPr>
              <a:t>Rabaa</a:t>
            </a:r>
            <a:r>
              <a:rPr lang="en-US" sz="2200" dirty="0">
                <a:effectLst/>
              </a:rPr>
              <a:t> 100059071 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Khalifa </a:t>
            </a:r>
            <a:r>
              <a:rPr lang="en-US" sz="2200" dirty="0" err="1">
                <a:effectLst/>
              </a:rPr>
              <a:t>Almansoori</a:t>
            </a:r>
            <a:r>
              <a:rPr lang="en-US" sz="2200" dirty="0">
                <a:effectLst/>
              </a:rPr>
              <a:t> 100058813</a:t>
            </a:r>
            <a:endParaRPr lang="en-US" sz="2200" dirty="0"/>
          </a:p>
        </p:txBody>
      </p:sp>
      <p:pic>
        <p:nvPicPr>
          <p:cNvPr id="4" name="Picture 3" descr="Khalifa University - Wikipedia">
            <a:extLst>
              <a:ext uri="{FF2B5EF4-FFF2-40B4-BE49-F238E27FC236}">
                <a16:creationId xmlns:a16="http://schemas.microsoft.com/office/drawing/2014/main" id="{DFF09A68-B994-79A2-C12D-F1D9C4A9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55" y="68006"/>
            <a:ext cx="5483896" cy="196049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295F6-E158-AC86-4257-98FD36299C7E}"/>
              </a:ext>
            </a:extLst>
          </p:cNvPr>
          <p:cNvSpPr txBox="1"/>
          <p:nvPr/>
        </p:nvSpPr>
        <p:spPr>
          <a:xfrm>
            <a:off x="305224" y="5856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E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Submitted to: </a:t>
            </a:r>
            <a:r>
              <a:rPr lang="en-AE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Dr.</a:t>
            </a:r>
            <a:r>
              <a:rPr lang="en-AE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Naoufel</a:t>
            </a:r>
            <a:r>
              <a:rPr lang="en-AE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Werghi</a:t>
            </a:r>
            <a:endParaRPr lang="en-AE" dirty="0"/>
          </a:p>
        </p:txBody>
      </p:sp>
      <p:pic>
        <p:nvPicPr>
          <p:cNvPr id="7" name="Picture 6" descr="Tic-tac-toe - Wikipedia">
            <a:extLst>
              <a:ext uri="{FF2B5EF4-FFF2-40B4-BE49-F238E27FC236}">
                <a16:creationId xmlns:a16="http://schemas.microsoft.com/office/drawing/2014/main" id="{B45B6B9D-6B48-6BE4-0AF3-F2E3D9ED40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07" y="3331822"/>
            <a:ext cx="3966664" cy="231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1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4451B-9A24-ACB7-0C41-1B5783702C21}"/>
              </a:ext>
            </a:extLst>
          </p:cNvPr>
          <p:cNvSpPr txBox="1"/>
          <p:nvPr/>
        </p:nvSpPr>
        <p:spPr>
          <a:xfrm>
            <a:off x="3708104" y="1637588"/>
            <a:ext cx="4775791" cy="1791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cs typeface="Angsana New" panose="02020603050405020304" pitchFamily="18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748109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Avenir Next LT Pro</vt:lpstr>
      <vt:lpstr>Times New Roman</vt:lpstr>
      <vt:lpstr>FadeVTI</vt:lpstr>
      <vt:lpstr>Tic Tac Toe AI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Saeed Mohamed Saeed Aldhanhani</dc:creator>
  <cp:lastModifiedBy>Mohamed Saeed Mohamed Saeed Aldhanhani</cp:lastModifiedBy>
  <cp:revision>1</cp:revision>
  <dcterms:created xsi:type="dcterms:W3CDTF">2024-12-03T18:28:15Z</dcterms:created>
  <dcterms:modified xsi:type="dcterms:W3CDTF">2024-12-03T19:15:13Z</dcterms:modified>
</cp:coreProperties>
</file>