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9" r:id="rId3"/>
    <p:sldId id="271" r:id="rId4"/>
    <p:sldId id="272" r:id="rId5"/>
    <p:sldId id="273" r:id="rId6"/>
    <p:sldId id="257" r:id="rId7"/>
    <p:sldId id="25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8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6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9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6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8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E63E71-959E-4761-96A6-850D59E21D4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DB3BD3-9FAA-4F57-8249-E3CAFE0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5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xpr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s.devexpress.com/Demos/WidgetsGallery/" TargetMode="External"/><Relationship Id="rId2" Type="http://schemas.openxmlformats.org/officeDocument/2006/relationships/hyperlink" Target="https://js.devexpress.com/Documentation/Guide/Angular_Components/Getting_Started/Add_DevExtreme_to_an_Angular_CLI_Appl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SAEVAN/DevExtreme-Angular" TargetMode="External"/><Relationship Id="rId5" Type="http://schemas.openxmlformats.org/officeDocument/2006/relationships/hyperlink" Target="https://js.devexpress.com/Overview/Widgets/" TargetMode="External"/><Relationship Id="rId4" Type="http://schemas.openxmlformats.org/officeDocument/2006/relationships/hyperlink" Target="https://js.devexpress.com/Overview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DevExtreme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MSA Evan</a:t>
            </a:r>
          </a:p>
        </p:txBody>
      </p:sp>
    </p:spTree>
    <p:extLst>
      <p:ext uri="{BB962C8B-B14F-4D97-AF65-F5344CB8AC3E}">
        <p14:creationId xmlns:p14="http://schemas.microsoft.com/office/powerpoint/2010/main" val="224750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A820-0929-112F-7D3C-435DC5E0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1CC6-064A-1B41-22C9-8F18AFC26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19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 a ready-made enterprise UI component suites for Angular, React, Vue, and jQuery. </a:t>
            </a:r>
          </a:p>
          <a:p>
            <a:pPr algn="just">
              <a:spcAft>
                <a:spcPts val="1200"/>
              </a:spcAft>
            </a:pP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everything you need to create responsive web application for touch devices, traditional desktops and also </a:t>
            </a:r>
            <a:r>
              <a:rPr lang="en-US" sz="19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compitable</a:t>
            </a: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smart phone browser. It includes a comprehensive collection of high-performance and responsive UI widgets for use in web and next-gen mobile applications.</a:t>
            </a:r>
          </a:p>
          <a:p>
            <a:pPr algn="just">
              <a:spcAft>
                <a:spcPts val="1200"/>
              </a:spcAft>
            </a:pP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suite ships with a feature-complete data grid, pivot grid, Tree List, Scheduler, Html Editor, data editors, interactive charts widgets, multi-purpose widgets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07177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51E7-35E2-0342-A561-7FC6DAC9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DevExtreme</a:t>
            </a:r>
            <a:r>
              <a:rPr lang="en-US" dirty="0"/>
              <a:t> is an open source tool with 1.6K GitHub stars and 528 GitHub forks. Here’s a link to </a:t>
            </a:r>
            <a:r>
              <a:rPr lang="en-US" dirty="0" err="1"/>
              <a:t>DevExtreme's</a:t>
            </a:r>
            <a:r>
              <a:rPr lang="en-US" dirty="0"/>
              <a:t> open source repository on GitHub.</a:t>
            </a:r>
          </a:p>
          <a:p>
            <a:r>
              <a:rPr lang="en-US" dirty="0">
                <a:hlinkClick r:id="rId2"/>
              </a:rPr>
              <a:t>https://github.com/DevExpress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59C7-8CB7-EF2A-CC0F-96E72BB7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uses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1A51-BECC-79E3-4449-84DDC66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C4E41-4132-C65F-E11F-1CB91F00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4" y="2556932"/>
            <a:ext cx="10253150" cy="20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292E-1B04-853F-FF27-B8EEE676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Alternatives &amp; Comparisons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1826EC-F06B-6BB7-73D0-CD258C99904D}"/>
              </a:ext>
            </a:extLst>
          </p:cNvPr>
          <p:cNvGrpSpPr/>
          <p:nvPr/>
        </p:nvGrpSpPr>
        <p:grpSpPr>
          <a:xfrm>
            <a:off x="1708416" y="1967544"/>
            <a:ext cx="8775168" cy="4288947"/>
            <a:chOff x="1394991" y="1954292"/>
            <a:chExt cx="8775168" cy="4288947"/>
          </a:xfrm>
        </p:grpSpPr>
        <p:pic>
          <p:nvPicPr>
            <p:cNvPr id="9" name="Content Placeholder 8">
              <a:extLst>
                <a:ext uri="{FF2B5EF4-FFF2-40B4-BE49-F238E27FC236}">
                  <a16:creationId xmlns:a16="http://schemas.microsoft.com/office/drawing/2014/main" id="{D0C207BB-22BB-C725-7A3D-D6E51CC655F7}"/>
                </a:ext>
              </a:extLst>
            </p:cNvPr>
            <p:cNvPicPr>
              <a:picLocks noGrp="1" noChangeAspect="1"/>
            </p:cNvPicPr>
            <p:nvPr>
              <p:ph idx="1"/>
            </p:nvPr>
          </p:nvPicPr>
          <p:blipFill>
            <a:blip r:embed="rId2"/>
            <a:stretch>
              <a:fillRect/>
            </a:stretch>
          </p:blipFill>
          <p:spPr>
            <a:xfrm>
              <a:off x="1394991" y="1954292"/>
              <a:ext cx="5586088" cy="4187894"/>
            </a:xfr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851F7B8-E613-F3C5-882D-74AF41E4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668" y="1954292"/>
              <a:ext cx="3089491" cy="21406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7166D5-C40E-89BE-2FB0-ED28926A9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0668" y="4094924"/>
              <a:ext cx="2924723" cy="2148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04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&amp; Initial Configuration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F47AC-DBDA-80DF-D636-7BA0B6C44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08833"/>
              </p:ext>
            </p:extLst>
          </p:nvPr>
        </p:nvGraphicFramePr>
        <p:xfrm>
          <a:off x="1295402" y="1989669"/>
          <a:ext cx="9601197" cy="405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697">
                  <a:extLst>
                    <a:ext uri="{9D8B030D-6E8A-4147-A177-3AD203B41FA5}">
                      <a16:colId xmlns:a16="http://schemas.microsoft.com/office/drawing/2014/main" val="4022849759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1815747819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455707269"/>
                    </a:ext>
                  </a:extLst>
                </a:gridCol>
              </a:tblGrid>
              <a:tr h="915591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npx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-p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devextreme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-cli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devextreme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new angular-app app-name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If you want to create a new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DevExtreme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Angular Application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Install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DevExtreme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2585"/>
                  </a:ext>
                </a:extLst>
              </a:tr>
              <a:tr h="888296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npm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install devextreme@22.1 devextreme-angular@22.1 --save --save-exact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If you want to Add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DevExtreme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to an Angular Application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289"/>
                  </a:ext>
                </a:extLst>
              </a:tr>
              <a:tr h="1031036">
                <a:tc>
                  <a:txBody>
                    <a:bodyPr/>
                    <a:lstStyle/>
                    <a:p>
                      <a:r>
                        <a:rPr lang="en-US" dirty="0"/>
                        <a:t>"styles": [       "</a:t>
                      </a:r>
                      <a:r>
                        <a:rPr lang="en-US" dirty="0" err="1"/>
                        <a:t>node_modules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devextreme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/dx.light.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","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/styles.css”]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Stylesheets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  <a:p>
                      <a:pPr algn="ctr"/>
                      <a:r>
                        <a:rPr lang="en-US" dirty="0"/>
                        <a:t>(After configuration we need to run </a:t>
                      </a:r>
                      <a:r>
                        <a:rPr lang="en-US" b="1" dirty="0" err="1"/>
                        <a:t>npm</a:t>
                      </a:r>
                      <a:r>
                        <a:rPr lang="en-US" b="1" dirty="0"/>
                        <a:t> update</a:t>
                      </a:r>
                      <a:r>
                        <a:rPr lang="en-US" dirty="0"/>
                        <a:t> command)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3195"/>
                  </a:ext>
                </a:extLst>
              </a:tr>
              <a:tr h="1191536"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tsconfig.json</a:t>
                      </a:r>
                      <a:r>
                        <a:rPr lang="en-US" b="1" u="sng" dirty="0"/>
                        <a:t> file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compilerOptions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 ...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"paths": 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jszip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node_modules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jszip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/jszip.min.js"]}}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3rd-Party Dependencies: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JSZip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Registration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0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you are going to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components and import the required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DxButtonModule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-angular';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imports: [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DxButtonModule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],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use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DevExtreme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 in your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B2A2-07AB-ED89-B528-E189E6B7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D546-10C0-5DDA-A068-F1ADC554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CLI Command Links: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https://js.devexpress.com/Documentation/Guide/Angular_Components/Getting_Started/Add_DevExtreme_to_an_Angular_CLI_Application/</a:t>
            </a:r>
            <a:endParaRPr lang="en-US" dirty="0"/>
          </a:p>
          <a:p>
            <a:r>
              <a:rPr lang="en-US" dirty="0"/>
              <a:t>Demos Link: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hlinkClick r:id="rId3"/>
              </a:rPr>
              <a:t>https://js.devexpress.com/Demos/WidgetsGallery/</a:t>
            </a:r>
            <a:endParaRPr lang="en-US" dirty="0"/>
          </a:p>
          <a:p>
            <a:r>
              <a:rPr lang="en-US" dirty="0"/>
              <a:t>Components Link:</a:t>
            </a:r>
          </a:p>
          <a:p>
            <a:pPr marL="1828800" lvl="4" indent="0">
              <a:buNone/>
            </a:pPr>
            <a:r>
              <a:rPr lang="en-US" sz="2400" dirty="0">
                <a:hlinkClick r:id="rId4"/>
              </a:rPr>
              <a:t>https://js.devexpress.com/Overview/</a:t>
            </a:r>
            <a:endParaRPr lang="en-US" sz="2400" dirty="0"/>
          </a:p>
          <a:p>
            <a:r>
              <a:rPr lang="en-US" dirty="0"/>
              <a:t>Widgets Links:</a:t>
            </a:r>
          </a:p>
          <a:p>
            <a:pPr marL="1828800" lvl="4" indent="0">
              <a:buNone/>
            </a:pPr>
            <a:r>
              <a:rPr lang="en-US" sz="2400" dirty="0">
                <a:hlinkClick r:id="rId5"/>
              </a:rPr>
              <a:t>https://js.devexpress.com/Overview/Widgets/</a:t>
            </a:r>
            <a:endParaRPr lang="en-US" sz="2400" dirty="0"/>
          </a:p>
          <a:p>
            <a:r>
              <a:rPr lang="en-US" dirty="0"/>
              <a:t>Sample Project:</a:t>
            </a:r>
          </a:p>
          <a:p>
            <a:pPr lvl="4"/>
            <a:r>
              <a:rPr lang="en-US" sz="2400" dirty="0">
                <a:hlinkClick r:id="rId6"/>
              </a:rPr>
              <a:t>https://github.com/MSAEVAN/DevExtreme-Angular</a:t>
            </a:r>
            <a:endParaRPr lang="en-US" sz="2400" dirty="0"/>
          </a:p>
          <a:p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9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5" y="613955"/>
            <a:ext cx="8752114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1348</TotalTime>
  <Words>424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Open Sans</vt:lpstr>
      <vt:lpstr>Times New Roman</vt:lpstr>
      <vt:lpstr>Organic</vt:lpstr>
      <vt:lpstr>DevExtreme</vt:lpstr>
      <vt:lpstr>What is DevExtreme?</vt:lpstr>
      <vt:lpstr>PowerPoint Presentation</vt:lpstr>
      <vt:lpstr>Who uses DevExtreme?</vt:lpstr>
      <vt:lpstr>DevExtreme Alternatives &amp; Comparisons</vt:lpstr>
      <vt:lpstr>Installation &amp; Initial Configuration</vt:lpstr>
      <vt:lpstr>Import DevExtreme Modules Go to the NgModule in which you are going to use DevExtreme UI components and import the required DevExtreme modules. 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DevExtreme</dc:title>
  <dc:creator>admin</dc:creator>
  <cp:lastModifiedBy>M Saiful Alam (EXT/DIGITAL)</cp:lastModifiedBy>
  <cp:revision>35</cp:revision>
  <dcterms:created xsi:type="dcterms:W3CDTF">2022-09-13T16:51:32Z</dcterms:created>
  <dcterms:modified xsi:type="dcterms:W3CDTF">2022-09-23T04:43:03Z</dcterms:modified>
</cp:coreProperties>
</file>