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4" r:id="rId14"/>
    <p:sldId id="285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93802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ANAN 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EGE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SCIENCE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4655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86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8412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337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1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41503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2024-09-13T04:24:25Z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9e5dadf76e9f4b4d92ba8dc3de5cf410</vt:lpwstr>
  </property>
  <property fmtid="{D5CDD505-2E9C-101B-9397-08002B2CF9AE}" pid="5" name="KSOProductBuildVer">
    <vt:lpwstr>1033-12.2.0.17562</vt:lpwstr>
  </property>
</Properties>
</file>