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34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765BF2-00D3-41AD-92EF-01AECDC6C29C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104B7-6FCE-46EC-AF65-5EB03BE0F24C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D686-428E-46BB-9C54-EE7C813AB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2757-30A3-455D-8EDC-500A916B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0422-0039-4B13-A94A-EAAF5CC7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D0D-2722-49AC-84CA-6D561A23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6503-9FF2-4CA9-8FB6-444C7DE7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D0A7-01CA-4B6B-B289-1F4366C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02D9-7EDA-45D1-9470-83BA02F3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F59F-D13B-4B57-9BB7-BB39794F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1232-B807-493F-9198-2BC6F4BA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AA67-317A-408F-85AF-66C57F6C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65BB-5BDA-4F60-B9F3-A1C941EE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E544F-88A9-4E9C-A8B4-BB6BF9B8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9CB4-DB01-4397-B81C-9765B228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0E0D-AFB5-4FD0-A171-A93BA61A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6920-A617-422F-A227-A7C7DAF8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627C-AFD3-465E-AB6C-9351C8F6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462E-4815-4299-AEC3-D0AE6F464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13166-4C9E-4272-9691-D4E23D5E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DE1C-BD63-4635-9853-9B8A40C7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E031F-2971-4BF3-8028-B605A468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117B-B61E-4D20-94FD-30B0A67E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EEF9-3C3C-4459-AE87-BAB1AB2F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8158-6B7F-4B29-AC47-90605871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81622-F634-447B-BFA1-2EA59287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E7C51-D173-4724-8058-37EC7E6CA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0F9C5-C428-4CAC-BC61-6DA6455E3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FE91-EF8C-4F73-9071-E4CAA46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6126B-C1BA-413F-8A0E-543FDA8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95DBF-DCB0-4ED2-9D23-BDCB1EFB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E63B-4723-4D91-8597-1BD8FE5E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87D7E-CA6C-4426-83DD-A5367A7A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89493-D01A-42B9-BBD2-BA25646A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58396-60B3-404C-922D-A745F371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1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8154E-92EE-48A9-B66F-7B210DA5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6F6CC-DB10-4EC7-A9D0-E39D027B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C71E-B962-4A13-AA1E-493A3EE7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BE49-D2D5-40B3-BD82-2AFFFBC0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4026-BCA4-41BF-B2A7-08FF711C6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ACD6-0575-4CD7-B066-C54C80AEE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0893-B373-4173-B11F-B591F556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2BDA8-D3C0-4487-BFB7-2956D87D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E534-68B3-455E-93B5-814126A0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E8F3CA-9060-42F6-9ADC-2E423FEFE187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98D1-9F9B-4D57-87E5-2125B4D7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F3873-D986-46B5-A747-67A01230B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086AA-FE57-4A8C-8F65-AE54A467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563A8-4981-4040-92F5-2B8740F6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C155-1670-48F4-A485-8E446097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2E1DC-B60E-4929-91FA-6830AFB1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3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AD8A-7FDA-4388-BCEC-0388BE66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4BD06-DD53-44D2-A132-A799E675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262D-D09F-424F-96C2-EA04CAFE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6257F-C0FD-4CB9-A349-45C8FA5D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2445-D09A-4D4A-AB87-2346E01E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4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7D8B0-7885-443A-ACA6-F1F9396EB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6DF04-0EAC-442D-A97E-4C82B548C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5D6-9BC9-4CDF-8D7C-B5D89928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FF14-ED30-45B3-89BC-A5E3A56B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7E5B-2C4C-43A0-A5E1-E8BE6717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69EB3-4689-4820-94EE-3B3B04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5C94038-91B1-487F-8244-204AF8066F95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BF90FF-CB55-462C-AB2F-75E430D198C8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691B33-07A5-4DC9-9459-668DA10086C7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269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148A16-89FA-4EA3-8B20-DF34940C351C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7063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A42B85-B0B6-489B-B4AD-56C508828556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269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B52745-1333-4EE8-AB7B-120C1EBE464C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7063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880B12-C27E-492C-86D9-B6070766DB30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3C939-79AF-4736-A7B1-468C94CD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6CA1E-76EE-4EDD-8E08-3EFD8E84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20E7-7B28-4DDA-92EE-74FFD454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19A-4419-4294-80DD-81F968EC7B9C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B9FF-BF1E-4E9D-983A-5A1AF136A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8764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MODELING EMPLOYEE LIFETIME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8B0D-981C-4D55-85DF-CD5623E2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9" y="161174"/>
            <a:ext cx="8182695" cy="47985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Approach for Hotel Sentiment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A1A0-CF55-4E93-B706-D3C12FBE0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29"/>
            <a:ext cx="10285520" cy="49168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7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CD0A-6553-473D-8670-1D45F427DF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E8F3CA-9060-42F6-9ADC-2E423FEFE187}" type="datetime1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F977-C00F-4115-B4DC-53F02F410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b="1" dirty="0">
                <a:latin typeface="Yu Gothic" panose="020B0400000000000000" pitchFamily="34" charset="-128"/>
                <a:ea typeface="Yu Gothic" panose="020B0400000000000000" pitchFamily="34" charset="-128"/>
                <a:cs typeface="Verdana" panose="020B0604030504040204" pitchFamily="34" charset="0"/>
              </a:rPr>
              <a:t>Text Summarizer Package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BA0D1-37A2-4A91-8557-8C8EE853238F}"/>
              </a:ext>
            </a:extLst>
          </p:cNvPr>
          <p:cNvSpPr txBox="1"/>
          <p:nvPr/>
        </p:nvSpPr>
        <p:spPr>
          <a:xfrm>
            <a:off x="650449" y="1093329"/>
            <a:ext cx="1037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the Dataset as Pandas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only negative reviews column from the 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using the for loop for each String review apply textblob.sentiment.polarity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Polarity greater than 1 than it is false positive – This should belong in Positive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counter by 1 for each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same for Positive review column in the data frame.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Import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textblob</a:t>
            </a:r>
            <a:endParaRPr lang="en-IN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rgbClr val="292929"/>
              </a:solidFill>
              <a:latin typeface="charter"/>
            </a:endParaRPr>
          </a:p>
          <a:p>
            <a:pPr marL="342900" indent="-342900">
              <a:buAutoNum type="arabicPeriod"/>
            </a:pP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Define a function that calculates subjectivity, polarity and give it a score based on the threshold you want to set.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78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101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charter</vt:lpstr>
      <vt:lpstr>Office Theme</vt:lpstr>
      <vt:lpstr>Custom Design</vt:lpstr>
      <vt:lpstr>Approach for Hotel Sentiment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EMPLOYEE LIFE TIME VALUE</dc:title>
  <dc:creator>Bharatheesh Jay Simha</dc:creator>
  <cp:lastModifiedBy>Abhishek PR</cp:lastModifiedBy>
  <cp:revision>65</cp:revision>
  <dcterms:created xsi:type="dcterms:W3CDTF">2019-11-28T16:22:22Z</dcterms:created>
  <dcterms:modified xsi:type="dcterms:W3CDTF">2021-02-20T12:08:01Z</dcterms:modified>
</cp:coreProperties>
</file>