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56" r:id="rId3"/>
    <p:sldId id="257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12/30/20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12/30/20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310120" y="2138896"/>
            <a:ext cx="8496647" cy="2349919"/>
            <a:chOff x="1437599" y="1158816"/>
            <a:chExt cx="6813954" cy="2349919"/>
          </a:xfrm>
        </p:grpSpPr>
        <p:sp>
          <p:nvSpPr>
            <p:cNvPr id="17" name="TextBox 16"/>
            <p:cNvSpPr txBox="1"/>
            <p:nvPr/>
          </p:nvSpPr>
          <p:spPr>
            <a:xfrm>
              <a:off x="1437599" y="1158816"/>
              <a:ext cx="6813954" cy="706540"/>
            </a:xfrm>
            <a:prstGeom prst="rect">
              <a:avLst/>
            </a:prstGeom>
            <a:noFill/>
            <a:effectLst>
              <a:outerShdw blurRad="254000" dist="190500" dir="10020000" algn="ctr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>
                <a:lnSpc>
                  <a:spcPts val="4900"/>
                </a:lnSpc>
              </a:pPr>
              <a:r>
                <a:rPr lang="en-IN" sz="4000" b="1" dirty="0">
                  <a:solidFill>
                    <a:schemeClr val="accent2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Verdana" panose="020B0604030504040204" pitchFamily="34" charset="0"/>
                </a:rPr>
                <a:t>RACE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7124" y="2846310"/>
              <a:ext cx="6190096" cy="662425"/>
            </a:xfrm>
            <a:prstGeom prst="rect">
              <a:avLst/>
            </a:prstGeom>
            <a:noFill/>
            <a:effectLst>
              <a:outerShdw blurRad="254000" dist="190500" dir="10020000" algn="ctr" rotWithShape="0">
                <a:srgbClr val="000000">
                  <a:alpha val="35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>
                <a:lnSpc>
                  <a:spcPts val="4900"/>
                </a:lnSpc>
              </a:pPr>
              <a:r>
                <a:rPr lang="en-US" sz="2400" b="1" dirty="0"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rPr>
                <a:t>Music Recommender Data Pre Processing</a:t>
              </a:r>
              <a:endParaRPr lang="en-IN" sz="2400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576" y="2138896"/>
            <a:ext cx="7535952" cy="36778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17061" y="2429937"/>
            <a:ext cx="384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sz="2400" b="1" dirty="0">
              <a:solidFill>
                <a:schemeClr val="accent2"/>
              </a:solidFill>
              <a:latin typeface="Ink Free" panose="03080402000500000000" pitchFamily="66" charset="0"/>
            </a:endParaRPr>
          </a:p>
          <a:p>
            <a:pPr algn="r"/>
            <a:r>
              <a:rPr lang="en-IN" sz="2400" b="1" dirty="0">
                <a:solidFill>
                  <a:schemeClr val="accent2"/>
                </a:solidFill>
                <a:latin typeface="+mj-lt"/>
              </a:rPr>
              <a:t>M.Tech/MS (AI)</a:t>
            </a:r>
          </a:p>
          <a:p>
            <a:pPr algn="r"/>
            <a:r>
              <a:rPr lang="en-IN" sz="2400" b="1" dirty="0">
                <a:solidFill>
                  <a:schemeClr val="accent2"/>
                </a:solidFill>
                <a:latin typeface="+mj-lt"/>
              </a:rPr>
              <a:t>Milind Venkatesh Rotti</a:t>
            </a:r>
          </a:p>
        </p:txBody>
      </p:sp>
    </p:spTree>
    <p:extLst>
      <p:ext uri="{BB962C8B-B14F-4D97-AF65-F5344CB8AC3E}">
        <p14:creationId xmlns:p14="http://schemas.microsoft.com/office/powerpoint/2010/main" val="27036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28171"/>
            <a:ext cx="9144000" cy="90225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30425"/>
            <a:ext cx="9829800" cy="409940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Using Chinook DB to identify data tables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Joining tables for the final dataset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 cleaning and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27/12/2020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Music Recommender Data Preparation</a:t>
            </a:r>
            <a:endParaRPr lang="en-IN" b="1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Using Chinook DB to identify data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59169" cy="4351338"/>
          </a:xfrm>
        </p:spPr>
        <p:txBody>
          <a:bodyPr/>
          <a:lstStyle/>
          <a:p>
            <a:r>
              <a:rPr lang="en-IN" dirty="0"/>
              <a:t>We are using the tracks and genres tables to find out the name of the track and which genre it belongs to</a:t>
            </a:r>
          </a:p>
          <a:p>
            <a:r>
              <a:rPr lang="en-IN" dirty="0"/>
              <a:t>Tracks table							Genres table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29/12/2020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Music Recommender Data Pre Processing</a:t>
            </a:r>
            <a:endParaRPr lang="en-IN" b="1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D43E7-DFB8-8B44-8041-766F7B53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1" y="3564392"/>
            <a:ext cx="8850215" cy="261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5E542-7DC4-E747-AF2B-A2D4B544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81" y="3429000"/>
            <a:ext cx="2952521" cy="26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0978-A8CD-B44D-8494-5FB57215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Merging tables for the final dataset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AD711-6BAA-444E-9F6D-78A361DE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10514012" cy="4360863"/>
          </a:xfrm>
        </p:spPr>
        <p:txBody>
          <a:bodyPr/>
          <a:lstStyle/>
          <a:p>
            <a:r>
              <a:rPr lang="en-US" dirty="0"/>
              <a:t>Inner joining tracks and genres table on genre id</a:t>
            </a:r>
          </a:p>
          <a:p>
            <a:r>
              <a:rPr lang="en-US" dirty="0"/>
              <a:t>Data saved in table named ‘Milind’ in chinook DB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7D896-9421-2D4A-9ADF-8CB5077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B2E0-EBD1-5445-8B4C-904C15EE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Music Recommender Data Pre Processing</a:t>
            </a:r>
            <a:endParaRPr lang="en-IN" b="1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596F1-72E3-EA4C-A52F-36B89EC1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9286"/>
            <a:ext cx="594819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A755-11C5-514F-8D8C-796F82EC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8F83F0-190E-B94D-8857-AC912A49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and make sure there are no null records.</a:t>
            </a:r>
          </a:p>
          <a:p>
            <a:r>
              <a:rPr lang="en-US" dirty="0"/>
              <a:t>No null records for genre name found. Data is clean.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94377-F087-F34E-A88C-A68C949E7D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29/12/2020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646A1-2FC3-DE4C-9617-C6ADC77D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Music Recommender Data Pre Processing</a:t>
            </a:r>
            <a:endParaRPr lang="en-IN" b="1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299D0-64D1-C949-87E9-515287AF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0347"/>
            <a:ext cx="5765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3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148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</vt:lpstr>
      <vt:lpstr>Arial</vt:lpstr>
      <vt:lpstr>Calibri</vt:lpstr>
      <vt:lpstr>Calibri Light</vt:lpstr>
      <vt:lpstr>Ink Free</vt:lpstr>
      <vt:lpstr>Office Theme</vt:lpstr>
      <vt:lpstr>PowerPoint Presentation</vt:lpstr>
      <vt:lpstr>Content</vt:lpstr>
      <vt:lpstr>Using Chinook DB to identify data tables</vt:lpstr>
      <vt:lpstr>Merging tables for the final dataset</vt:lpstr>
      <vt:lpstr>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Abhishek PR</cp:lastModifiedBy>
  <cp:revision>340</cp:revision>
  <dcterms:created xsi:type="dcterms:W3CDTF">2016-03-16T11:15:40Z</dcterms:created>
  <dcterms:modified xsi:type="dcterms:W3CDTF">2020-12-30T11:18:21Z</dcterms:modified>
</cp:coreProperties>
</file>