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3" r:id="rId1"/>
  </p:sldMasterIdLst>
  <p:notesMasterIdLst>
    <p:notesMasterId r:id="rId77"/>
  </p:notesMasterIdLst>
  <p:sldIdLst>
    <p:sldId id="256" r:id="rId2"/>
    <p:sldId id="338" r:id="rId3"/>
    <p:sldId id="347" r:id="rId4"/>
    <p:sldId id="339" r:id="rId5"/>
    <p:sldId id="321" r:id="rId6"/>
    <p:sldId id="322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2" r:id="rId15"/>
    <p:sldId id="323" r:id="rId16"/>
    <p:sldId id="324" r:id="rId17"/>
    <p:sldId id="325" r:id="rId18"/>
    <p:sldId id="275" r:id="rId19"/>
    <p:sldId id="276" r:id="rId20"/>
    <p:sldId id="280" r:id="rId21"/>
    <p:sldId id="281" r:id="rId22"/>
    <p:sldId id="349" r:id="rId23"/>
    <p:sldId id="277" r:id="rId24"/>
    <p:sldId id="278" r:id="rId25"/>
    <p:sldId id="342" r:id="rId26"/>
    <p:sldId id="279" r:id="rId27"/>
    <p:sldId id="282" r:id="rId28"/>
    <p:sldId id="283" r:id="rId29"/>
    <p:sldId id="343" r:id="rId30"/>
    <p:sldId id="326" r:id="rId31"/>
    <p:sldId id="284" r:id="rId32"/>
    <p:sldId id="285" r:id="rId33"/>
    <p:sldId id="348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27" r:id="rId45"/>
    <p:sldId id="298" r:id="rId46"/>
    <p:sldId id="328" r:id="rId47"/>
    <p:sldId id="299" r:id="rId48"/>
    <p:sldId id="329" r:id="rId49"/>
    <p:sldId id="300" r:id="rId50"/>
    <p:sldId id="302" r:id="rId51"/>
    <p:sldId id="303" r:id="rId52"/>
    <p:sldId id="304" r:id="rId53"/>
    <p:sldId id="305" r:id="rId54"/>
    <p:sldId id="306" r:id="rId55"/>
    <p:sldId id="307" r:id="rId56"/>
    <p:sldId id="330" r:id="rId57"/>
    <p:sldId id="308" r:id="rId58"/>
    <p:sldId id="309" r:id="rId59"/>
    <p:sldId id="310" r:id="rId60"/>
    <p:sldId id="311" r:id="rId61"/>
    <p:sldId id="331" r:id="rId62"/>
    <p:sldId id="312" r:id="rId63"/>
    <p:sldId id="313" r:id="rId64"/>
    <p:sldId id="314" r:id="rId65"/>
    <p:sldId id="332" r:id="rId66"/>
    <p:sldId id="316" r:id="rId67"/>
    <p:sldId id="317" r:id="rId68"/>
    <p:sldId id="333" r:id="rId69"/>
    <p:sldId id="318" r:id="rId70"/>
    <p:sldId id="345" r:id="rId71"/>
    <p:sldId id="334" r:id="rId72"/>
    <p:sldId id="346" r:id="rId73"/>
    <p:sldId id="319" r:id="rId74"/>
    <p:sldId id="337" r:id="rId75"/>
    <p:sldId id="336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6"/>
    <p:restoredTop sz="65012"/>
  </p:normalViewPr>
  <p:slideViewPr>
    <p:cSldViewPr snapToGrid="0" snapToObjects="1">
      <p:cViewPr varScale="1">
        <p:scale>
          <a:sx n="93" d="100"/>
          <a:sy n="93" d="100"/>
        </p:scale>
        <p:origin x="3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495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53B4F-F0A5-FD4A-A0D0-501BC6437627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B8E813-CC8C-174A-A495-A52EBEB0FD83}">
      <dgm:prSet phldrT="[Text]"/>
      <dgm:spPr/>
      <dgm:t>
        <a:bodyPr/>
        <a:lstStyle/>
        <a:p>
          <a:r>
            <a:rPr lang="en-US" dirty="0" smtClean="0"/>
            <a:t>PowerShell V5</a:t>
          </a:r>
          <a:endParaRPr lang="en-US" dirty="0"/>
        </a:p>
      </dgm:t>
    </dgm:pt>
    <dgm:pt modelId="{880FBBDA-8CDF-6643-9FDF-9474D9DFFA9E}" type="parTrans" cxnId="{2DE9192C-AD6A-BE4E-98F1-355FE1825038}">
      <dgm:prSet/>
      <dgm:spPr/>
      <dgm:t>
        <a:bodyPr/>
        <a:lstStyle/>
        <a:p>
          <a:endParaRPr lang="en-US"/>
        </a:p>
      </dgm:t>
    </dgm:pt>
    <dgm:pt modelId="{FF3D1381-240F-F344-96AA-979F5A58669F}" type="sibTrans" cxnId="{2DE9192C-AD6A-BE4E-98F1-355FE1825038}">
      <dgm:prSet/>
      <dgm:spPr/>
      <dgm:t>
        <a:bodyPr/>
        <a:lstStyle/>
        <a:p>
          <a:endParaRPr lang="en-US"/>
        </a:p>
      </dgm:t>
    </dgm:pt>
    <dgm:pt modelId="{414D9CA6-8A6E-674B-A9B3-50864BB01E8B}">
      <dgm:prSet phldrT="[Text]"/>
      <dgm:spPr/>
      <dgm:t>
        <a:bodyPr/>
        <a:lstStyle/>
        <a:p>
          <a:r>
            <a:rPr lang="en-US" dirty="0" smtClean="0"/>
            <a:t>Windows 7</a:t>
          </a:r>
          <a:endParaRPr lang="en-US" dirty="0"/>
        </a:p>
      </dgm:t>
    </dgm:pt>
    <dgm:pt modelId="{8E4BDAF9-48F4-C740-B6FF-1FD70C69FF6F}" type="parTrans" cxnId="{641BC2D0-A89D-5F48-B06C-F9414ACF0CD5}">
      <dgm:prSet/>
      <dgm:spPr/>
      <dgm:t>
        <a:bodyPr/>
        <a:lstStyle/>
        <a:p>
          <a:endParaRPr lang="en-US"/>
        </a:p>
      </dgm:t>
    </dgm:pt>
    <dgm:pt modelId="{22A27A3F-5345-2C4F-9BB7-40347861CB50}" type="sibTrans" cxnId="{641BC2D0-A89D-5F48-B06C-F9414ACF0CD5}">
      <dgm:prSet/>
      <dgm:spPr/>
      <dgm:t>
        <a:bodyPr/>
        <a:lstStyle/>
        <a:p>
          <a:endParaRPr lang="en-US"/>
        </a:p>
      </dgm:t>
    </dgm:pt>
    <dgm:pt modelId="{F32EF40F-723C-3F48-9DBA-B4692E65F2D4}">
      <dgm:prSet phldrT="[Text]"/>
      <dgm:spPr/>
      <dgm:t>
        <a:bodyPr/>
        <a:lstStyle/>
        <a:p>
          <a:r>
            <a:rPr lang="en-US" dirty="0" smtClean="0"/>
            <a:t>Windows 8.1</a:t>
          </a:r>
          <a:endParaRPr lang="en-US" dirty="0"/>
        </a:p>
      </dgm:t>
    </dgm:pt>
    <dgm:pt modelId="{E119D4CD-B218-3341-A946-780134520F25}" type="parTrans" cxnId="{227EA2DE-9435-8241-BD30-CDE0E59D29A7}">
      <dgm:prSet/>
      <dgm:spPr/>
      <dgm:t>
        <a:bodyPr/>
        <a:lstStyle/>
        <a:p>
          <a:endParaRPr lang="en-US"/>
        </a:p>
      </dgm:t>
    </dgm:pt>
    <dgm:pt modelId="{F23AEC1B-2012-0E4F-B384-9098AB00119C}" type="sibTrans" cxnId="{227EA2DE-9435-8241-BD30-CDE0E59D29A7}">
      <dgm:prSet/>
      <dgm:spPr/>
      <dgm:t>
        <a:bodyPr/>
        <a:lstStyle/>
        <a:p>
          <a:endParaRPr lang="en-US"/>
        </a:p>
      </dgm:t>
    </dgm:pt>
    <dgm:pt modelId="{94838713-2214-254D-B71E-4C63157CE942}">
      <dgm:prSet phldrT="[Text]"/>
      <dgm:spPr/>
      <dgm:t>
        <a:bodyPr/>
        <a:lstStyle/>
        <a:p>
          <a:r>
            <a:rPr lang="en-US" dirty="0" smtClean="0"/>
            <a:t>Windows 10</a:t>
          </a:r>
          <a:endParaRPr lang="en-US" dirty="0"/>
        </a:p>
      </dgm:t>
    </dgm:pt>
    <dgm:pt modelId="{3A0B376A-AE3B-ED4B-8358-384C39E3C5E0}" type="parTrans" cxnId="{3A722F79-9E28-BA45-B4F6-91E55E6E3659}">
      <dgm:prSet/>
      <dgm:spPr/>
      <dgm:t>
        <a:bodyPr/>
        <a:lstStyle/>
        <a:p>
          <a:endParaRPr lang="en-US"/>
        </a:p>
      </dgm:t>
    </dgm:pt>
    <dgm:pt modelId="{48597CF7-AA95-C646-8682-ADB3B4E14077}" type="sibTrans" cxnId="{3A722F79-9E28-BA45-B4F6-91E55E6E3659}">
      <dgm:prSet/>
      <dgm:spPr/>
      <dgm:t>
        <a:bodyPr/>
        <a:lstStyle/>
        <a:p>
          <a:endParaRPr lang="en-US"/>
        </a:p>
      </dgm:t>
    </dgm:pt>
    <dgm:pt modelId="{02932E71-5378-3740-A7C5-FE28E8714320}" type="pres">
      <dgm:prSet presAssocID="{0BD53B4F-F0A5-FD4A-A0D0-501BC64376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FC1A70-DE35-F241-B38D-493E2B562D2C}" type="pres">
      <dgm:prSet presAssocID="{08B8E813-CC8C-174A-A495-A52EBEB0FD83}" presName="root1" presStyleCnt="0"/>
      <dgm:spPr/>
    </dgm:pt>
    <dgm:pt modelId="{BA350D2B-03A9-E043-99DC-EFDED01A9F45}" type="pres">
      <dgm:prSet presAssocID="{08B8E813-CC8C-174A-A495-A52EBEB0FD8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F3D43-5CBC-7F46-BDCB-A2C833826F99}" type="pres">
      <dgm:prSet presAssocID="{08B8E813-CC8C-174A-A495-A52EBEB0FD83}" presName="level2hierChild" presStyleCnt="0"/>
      <dgm:spPr/>
    </dgm:pt>
    <dgm:pt modelId="{67A1B65A-810A-8644-B1CC-CA333E1BF91D}" type="pres">
      <dgm:prSet presAssocID="{8E4BDAF9-48F4-C740-B6FF-1FD70C69FF6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F1F5498-A20C-5D4F-A930-F1DC9B76386D}" type="pres">
      <dgm:prSet presAssocID="{8E4BDAF9-48F4-C740-B6FF-1FD70C69FF6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AFD2D22-756B-8F47-957C-71B6D2646F82}" type="pres">
      <dgm:prSet presAssocID="{414D9CA6-8A6E-674B-A9B3-50864BB01E8B}" presName="root2" presStyleCnt="0"/>
      <dgm:spPr/>
    </dgm:pt>
    <dgm:pt modelId="{0E59D3ED-858F-6642-88C0-39958FC6C917}" type="pres">
      <dgm:prSet presAssocID="{414D9CA6-8A6E-674B-A9B3-50864BB01E8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93269-C19A-984A-9EA3-354A991CCCBF}" type="pres">
      <dgm:prSet presAssocID="{414D9CA6-8A6E-674B-A9B3-50864BB01E8B}" presName="level3hierChild" presStyleCnt="0"/>
      <dgm:spPr/>
    </dgm:pt>
    <dgm:pt modelId="{54496E57-D0F3-7140-9710-F10E6A5EAD47}" type="pres">
      <dgm:prSet presAssocID="{E119D4CD-B218-3341-A946-780134520F25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8B4B003E-5124-FF41-94A8-604957F579A4}" type="pres">
      <dgm:prSet presAssocID="{E119D4CD-B218-3341-A946-780134520F25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50A4DCB-0424-794E-A4E1-C6A8B7F529E2}" type="pres">
      <dgm:prSet presAssocID="{F32EF40F-723C-3F48-9DBA-B4692E65F2D4}" presName="root2" presStyleCnt="0"/>
      <dgm:spPr/>
    </dgm:pt>
    <dgm:pt modelId="{34572EC0-EB0F-3E41-96E8-16B9435DAB24}" type="pres">
      <dgm:prSet presAssocID="{F32EF40F-723C-3F48-9DBA-B4692E65F2D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67F8D-EA02-D340-901C-0C75D16C96EF}" type="pres">
      <dgm:prSet presAssocID="{F32EF40F-723C-3F48-9DBA-B4692E65F2D4}" presName="level3hierChild" presStyleCnt="0"/>
      <dgm:spPr/>
    </dgm:pt>
    <dgm:pt modelId="{41F7549C-72F8-3C42-A2F0-BC7CD2D498E6}" type="pres">
      <dgm:prSet presAssocID="{3A0B376A-AE3B-ED4B-8358-384C39E3C5E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048FDB4-FE46-154E-8048-C02418A79CD5}" type="pres">
      <dgm:prSet presAssocID="{3A0B376A-AE3B-ED4B-8358-384C39E3C5E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9674BAF-2E57-5146-9D33-EBBD467427E6}" type="pres">
      <dgm:prSet presAssocID="{94838713-2214-254D-B71E-4C63157CE942}" presName="root2" presStyleCnt="0"/>
      <dgm:spPr/>
    </dgm:pt>
    <dgm:pt modelId="{0714D723-4C35-8D40-9099-CFF906A8DECC}" type="pres">
      <dgm:prSet presAssocID="{94838713-2214-254D-B71E-4C63157CE94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10629A-997C-5C40-A224-C7876DAC43A3}" type="pres">
      <dgm:prSet presAssocID="{94838713-2214-254D-B71E-4C63157CE942}" presName="level3hierChild" presStyleCnt="0"/>
      <dgm:spPr/>
    </dgm:pt>
  </dgm:ptLst>
  <dgm:cxnLst>
    <dgm:cxn modelId="{227EA2DE-9435-8241-BD30-CDE0E59D29A7}" srcId="{08B8E813-CC8C-174A-A495-A52EBEB0FD83}" destId="{F32EF40F-723C-3F48-9DBA-B4692E65F2D4}" srcOrd="1" destOrd="0" parTransId="{E119D4CD-B218-3341-A946-780134520F25}" sibTransId="{F23AEC1B-2012-0E4F-B384-9098AB00119C}"/>
    <dgm:cxn modelId="{D1A9BC28-D8A7-D044-A2A9-59EA4CB90297}" type="presOf" srcId="{414D9CA6-8A6E-674B-A9B3-50864BB01E8B}" destId="{0E59D3ED-858F-6642-88C0-39958FC6C917}" srcOrd="0" destOrd="0" presId="urn:microsoft.com/office/officeart/2008/layout/HorizontalMultiLevelHierarchy"/>
    <dgm:cxn modelId="{2DE9192C-AD6A-BE4E-98F1-355FE1825038}" srcId="{0BD53B4F-F0A5-FD4A-A0D0-501BC6437627}" destId="{08B8E813-CC8C-174A-A495-A52EBEB0FD83}" srcOrd="0" destOrd="0" parTransId="{880FBBDA-8CDF-6643-9FDF-9474D9DFFA9E}" sibTransId="{FF3D1381-240F-F344-96AA-979F5A58669F}"/>
    <dgm:cxn modelId="{BFC8C83C-204C-264C-A901-16F7B91D1616}" type="presOf" srcId="{3A0B376A-AE3B-ED4B-8358-384C39E3C5E0}" destId="{41F7549C-72F8-3C42-A2F0-BC7CD2D498E6}" srcOrd="0" destOrd="0" presId="urn:microsoft.com/office/officeart/2008/layout/HorizontalMultiLevelHierarchy"/>
    <dgm:cxn modelId="{DF9F8E40-EAC9-7F4E-A58F-91A925FE87E0}" type="presOf" srcId="{E119D4CD-B218-3341-A946-780134520F25}" destId="{8B4B003E-5124-FF41-94A8-604957F579A4}" srcOrd="1" destOrd="0" presId="urn:microsoft.com/office/officeart/2008/layout/HorizontalMultiLevelHierarchy"/>
    <dgm:cxn modelId="{190EE183-7130-994F-81EC-F17F021D13B7}" type="presOf" srcId="{3A0B376A-AE3B-ED4B-8358-384C39E3C5E0}" destId="{8048FDB4-FE46-154E-8048-C02418A79CD5}" srcOrd="1" destOrd="0" presId="urn:microsoft.com/office/officeart/2008/layout/HorizontalMultiLevelHierarchy"/>
    <dgm:cxn modelId="{0E2BFDC7-BB80-8C45-8901-13ACD77A1C1D}" type="presOf" srcId="{E119D4CD-B218-3341-A946-780134520F25}" destId="{54496E57-D0F3-7140-9710-F10E6A5EAD47}" srcOrd="0" destOrd="0" presId="urn:microsoft.com/office/officeart/2008/layout/HorizontalMultiLevelHierarchy"/>
    <dgm:cxn modelId="{B10FCFEC-1FC9-DE4A-A696-9789EFFC995F}" type="presOf" srcId="{8E4BDAF9-48F4-C740-B6FF-1FD70C69FF6F}" destId="{67A1B65A-810A-8644-B1CC-CA333E1BF91D}" srcOrd="0" destOrd="0" presId="urn:microsoft.com/office/officeart/2008/layout/HorizontalMultiLevelHierarchy"/>
    <dgm:cxn modelId="{EC1805B6-7D0A-D946-A123-36AA69BB4399}" type="presOf" srcId="{0BD53B4F-F0A5-FD4A-A0D0-501BC6437627}" destId="{02932E71-5378-3740-A7C5-FE28E8714320}" srcOrd="0" destOrd="0" presId="urn:microsoft.com/office/officeart/2008/layout/HorizontalMultiLevelHierarchy"/>
    <dgm:cxn modelId="{3A722F79-9E28-BA45-B4F6-91E55E6E3659}" srcId="{08B8E813-CC8C-174A-A495-A52EBEB0FD83}" destId="{94838713-2214-254D-B71E-4C63157CE942}" srcOrd="2" destOrd="0" parTransId="{3A0B376A-AE3B-ED4B-8358-384C39E3C5E0}" sibTransId="{48597CF7-AA95-C646-8682-ADB3B4E14077}"/>
    <dgm:cxn modelId="{641BC2D0-A89D-5F48-B06C-F9414ACF0CD5}" srcId="{08B8E813-CC8C-174A-A495-A52EBEB0FD83}" destId="{414D9CA6-8A6E-674B-A9B3-50864BB01E8B}" srcOrd="0" destOrd="0" parTransId="{8E4BDAF9-48F4-C740-B6FF-1FD70C69FF6F}" sibTransId="{22A27A3F-5345-2C4F-9BB7-40347861CB50}"/>
    <dgm:cxn modelId="{142E4D22-B731-4B4D-91A6-1146E20B4D05}" type="presOf" srcId="{F32EF40F-723C-3F48-9DBA-B4692E65F2D4}" destId="{34572EC0-EB0F-3E41-96E8-16B9435DAB24}" srcOrd="0" destOrd="0" presId="urn:microsoft.com/office/officeart/2008/layout/HorizontalMultiLevelHierarchy"/>
    <dgm:cxn modelId="{5C4293CC-468A-CC49-B691-72EA3FADADE1}" type="presOf" srcId="{08B8E813-CC8C-174A-A495-A52EBEB0FD83}" destId="{BA350D2B-03A9-E043-99DC-EFDED01A9F45}" srcOrd="0" destOrd="0" presId="urn:microsoft.com/office/officeart/2008/layout/HorizontalMultiLevelHierarchy"/>
    <dgm:cxn modelId="{E4995483-6ADC-BC48-AB76-5E8969CCCEF7}" type="presOf" srcId="{8E4BDAF9-48F4-C740-B6FF-1FD70C69FF6F}" destId="{0F1F5498-A20C-5D4F-A930-F1DC9B76386D}" srcOrd="1" destOrd="0" presId="urn:microsoft.com/office/officeart/2008/layout/HorizontalMultiLevelHierarchy"/>
    <dgm:cxn modelId="{080F4AC2-5A8D-C748-BDE6-148429ACC6D7}" type="presOf" srcId="{94838713-2214-254D-B71E-4C63157CE942}" destId="{0714D723-4C35-8D40-9099-CFF906A8DECC}" srcOrd="0" destOrd="0" presId="urn:microsoft.com/office/officeart/2008/layout/HorizontalMultiLevelHierarchy"/>
    <dgm:cxn modelId="{BF3CDA99-1B30-CD49-A592-EC00BEAB887F}" type="presParOf" srcId="{02932E71-5378-3740-A7C5-FE28E8714320}" destId="{D3FC1A70-DE35-F241-B38D-493E2B562D2C}" srcOrd="0" destOrd="0" presId="urn:microsoft.com/office/officeart/2008/layout/HorizontalMultiLevelHierarchy"/>
    <dgm:cxn modelId="{F5A418C4-6947-0543-A974-A5235E861E36}" type="presParOf" srcId="{D3FC1A70-DE35-F241-B38D-493E2B562D2C}" destId="{BA350D2B-03A9-E043-99DC-EFDED01A9F45}" srcOrd="0" destOrd="0" presId="urn:microsoft.com/office/officeart/2008/layout/HorizontalMultiLevelHierarchy"/>
    <dgm:cxn modelId="{16AB6B59-673A-994C-8EBD-07432A7C3276}" type="presParOf" srcId="{D3FC1A70-DE35-F241-B38D-493E2B562D2C}" destId="{94AF3D43-5CBC-7F46-BDCB-A2C833826F99}" srcOrd="1" destOrd="0" presId="urn:microsoft.com/office/officeart/2008/layout/HorizontalMultiLevelHierarchy"/>
    <dgm:cxn modelId="{EE4797FB-D886-AB47-90F6-0DEA6DA20975}" type="presParOf" srcId="{94AF3D43-5CBC-7F46-BDCB-A2C833826F99}" destId="{67A1B65A-810A-8644-B1CC-CA333E1BF91D}" srcOrd="0" destOrd="0" presId="urn:microsoft.com/office/officeart/2008/layout/HorizontalMultiLevelHierarchy"/>
    <dgm:cxn modelId="{0DA7CCC3-77E5-B34E-A3F4-BBEDB5B2EC72}" type="presParOf" srcId="{67A1B65A-810A-8644-B1CC-CA333E1BF91D}" destId="{0F1F5498-A20C-5D4F-A930-F1DC9B76386D}" srcOrd="0" destOrd="0" presId="urn:microsoft.com/office/officeart/2008/layout/HorizontalMultiLevelHierarchy"/>
    <dgm:cxn modelId="{D4126A53-DF5C-134D-AA18-2499D0484B5E}" type="presParOf" srcId="{94AF3D43-5CBC-7F46-BDCB-A2C833826F99}" destId="{6AFD2D22-756B-8F47-957C-71B6D2646F82}" srcOrd="1" destOrd="0" presId="urn:microsoft.com/office/officeart/2008/layout/HorizontalMultiLevelHierarchy"/>
    <dgm:cxn modelId="{F34A224C-F3CC-5442-9A3F-37192622FA8E}" type="presParOf" srcId="{6AFD2D22-756B-8F47-957C-71B6D2646F82}" destId="{0E59D3ED-858F-6642-88C0-39958FC6C917}" srcOrd="0" destOrd="0" presId="urn:microsoft.com/office/officeart/2008/layout/HorizontalMultiLevelHierarchy"/>
    <dgm:cxn modelId="{7F014804-9D19-3549-A08F-5FA61362E7FA}" type="presParOf" srcId="{6AFD2D22-756B-8F47-957C-71B6D2646F82}" destId="{73D93269-C19A-984A-9EA3-354A991CCCBF}" srcOrd="1" destOrd="0" presId="urn:microsoft.com/office/officeart/2008/layout/HorizontalMultiLevelHierarchy"/>
    <dgm:cxn modelId="{6FFA2B1C-823E-6D47-9B98-E2D969C2599D}" type="presParOf" srcId="{94AF3D43-5CBC-7F46-BDCB-A2C833826F99}" destId="{54496E57-D0F3-7140-9710-F10E6A5EAD47}" srcOrd="2" destOrd="0" presId="urn:microsoft.com/office/officeart/2008/layout/HorizontalMultiLevelHierarchy"/>
    <dgm:cxn modelId="{22E3761D-64C1-824A-8394-59C6B9A59DC7}" type="presParOf" srcId="{54496E57-D0F3-7140-9710-F10E6A5EAD47}" destId="{8B4B003E-5124-FF41-94A8-604957F579A4}" srcOrd="0" destOrd="0" presId="urn:microsoft.com/office/officeart/2008/layout/HorizontalMultiLevelHierarchy"/>
    <dgm:cxn modelId="{90435B88-5B35-C34E-B777-68245D0A251E}" type="presParOf" srcId="{94AF3D43-5CBC-7F46-BDCB-A2C833826F99}" destId="{850A4DCB-0424-794E-A4E1-C6A8B7F529E2}" srcOrd="3" destOrd="0" presId="urn:microsoft.com/office/officeart/2008/layout/HorizontalMultiLevelHierarchy"/>
    <dgm:cxn modelId="{FD1BF687-F4FB-A64F-A590-C52CDC209112}" type="presParOf" srcId="{850A4DCB-0424-794E-A4E1-C6A8B7F529E2}" destId="{34572EC0-EB0F-3E41-96E8-16B9435DAB24}" srcOrd="0" destOrd="0" presId="urn:microsoft.com/office/officeart/2008/layout/HorizontalMultiLevelHierarchy"/>
    <dgm:cxn modelId="{DB274924-E3D8-994C-A965-B8AD172EE672}" type="presParOf" srcId="{850A4DCB-0424-794E-A4E1-C6A8B7F529E2}" destId="{A3C67F8D-EA02-D340-901C-0C75D16C96EF}" srcOrd="1" destOrd="0" presId="urn:microsoft.com/office/officeart/2008/layout/HorizontalMultiLevelHierarchy"/>
    <dgm:cxn modelId="{C62DD255-4BA8-9843-AC77-72F122B242DE}" type="presParOf" srcId="{94AF3D43-5CBC-7F46-BDCB-A2C833826F99}" destId="{41F7549C-72F8-3C42-A2F0-BC7CD2D498E6}" srcOrd="4" destOrd="0" presId="urn:microsoft.com/office/officeart/2008/layout/HorizontalMultiLevelHierarchy"/>
    <dgm:cxn modelId="{B4ED0A82-9B47-E14E-9C69-53AC41659C3E}" type="presParOf" srcId="{41F7549C-72F8-3C42-A2F0-BC7CD2D498E6}" destId="{8048FDB4-FE46-154E-8048-C02418A79CD5}" srcOrd="0" destOrd="0" presId="urn:microsoft.com/office/officeart/2008/layout/HorizontalMultiLevelHierarchy"/>
    <dgm:cxn modelId="{02FC7AEF-1DDB-3648-95F3-94FEC10761D0}" type="presParOf" srcId="{94AF3D43-5CBC-7F46-BDCB-A2C833826F99}" destId="{59674BAF-2E57-5146-9D33-EBBD467427E6}" srcOrd="5" destOrd="0" presId="urn:microsoft.com/office/officeart/2008/layout/HorizontalMultiLevelHierarchy"/>
    <dgm:cxn modelId="{39BA35A4-238F-9849-A531-4270FE195C6D}" type="presParOf" srcId="{59674BAF-2E57-5146-9D33-EBBD467427E6}" destId="{0714D723-4C35-8D40-9099-CFF906A8DECC}" srcOrd="0" destOrd="0" presId="urn:microsoft.com/office/officeart/2008/layout/HorizontalMultiLevelHierarchy"/>
    <dgm:cxn modelId="{D89137CE-A0EE-B646-AC9E-DA5967D3DBA6}" type="presParOf" srcId="{59674BAF-2E57-5146-9D33-EBBD467427E6}" destId="{3E10629A-997C-5C40-A224-C7876DAC43A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72D3C-A1BF-A942-96D0-62C1F611B2B5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93743E-2779-CA49-94A0-42C66AE1CDA5}">
      <dgm:prSet phldrT="[Text]"/>
      <dgm:spPr/>
      <dgm:t>
        <a:bodyPr/>
        <a:lstStyle/>
        <a:p>
          <a:r>
            <a:rPr lang="en-US" dirty="0" smtClean="0"/>
            <a:t>$</a:t>
          </a:r>
          <a:r>
            <a:rPr lang="en-US" dirty="0" err="1" smtClean="0"/>
            <a:t>TestComputers</a:t>
          </a:r>
          <a:endParaRPr lang="en-US" dirty="0"/>
        </a:p>
      </dgm:t>
    </dgm:pt>
    <dgm:pt modelId="{3AC7B703-4692-9F4F-A531-9C00941B4B43}" type="parTrans" cxnId="{45EAAA6A-4E3B-7946-BB9F-98EC83B4601D}">
      <dgm:prSet/>
      <dgm:spPr/>
      <dgm:t>
        <a:bodyPr/>
        <a:lstStyle/>
        <a:p>
          <a:endParaRPr lang="en-US"/>
        </a:p>
      </dgm:t>
    </dgm:pt>
    <dgm:pt modelId="{348570AE-2FA8-6646-BEAB-66FDF07D39F0}" type="sibTrans" cxnId="{45EAAA6A-4E3B-7946-BB9F-98EC83B4601D}">
      <dgm:prSet/>
      <dgm:spPr/>
      <dgm:t>
        <a:bodyPr/>
        <a:lstStyle/>
        <a:p>
          <a:endParaRPr lang="en-US"/>
        </a:p>
      </dgm:t>
    </dgm:pt>
    <dgm:pt modelId="{6009A7A5-0901-4348-99B2-FFED466822E6}">
      <dgm:prSet phldrT="[Text]"/>
      <dgm:spPr/>
      <dgm:t>
        <a:bodyPr/>
        <a:lstStyle/>
        <a:p>
          <a:r>
            <a:rPr lang="en-US" dirty="0" smtClean="0"/>
            <a:t>Laptop-01</a:t>
          </a:r>
          <a:endParaRPr lang="en-US" dirty="0"/>
        </a:p>
      </dgm:t>
    </dgm:pt>
    <dgm:pt modelId="{523EE52C-CECA-1B4C-A8D9-6221C59E9E61}" type="parTrans" cxnId="{860A8D3E-1094-634E-94A9-DB73A7F6B784}">
      <dgm:prSet/>
      <dgm:spPr/>
      <dgm:t>
        <a:bodyPr/>
        <a:lstStyle/>
        <a:p>
          <a:endParaRPr lang="en-US"/>
        </a:p>
      </dgm:t>
    </dgm:pt>
    <dgm:pt modelId="{2FC93246-4C1C-6F41-9572-6A0FDC6E160E}" type="sibTrans" cxnId="{860A8D3E-1094-634E-94A9-DB73A7F6B784}">
      <dgm:prSet/>
      <dgm:spPr/>
      <dgm:t>
        <a:bodyPr/>
        <a:lstStyle/>
        <a:p>
          <a:endParaRPr lang="en-US"/>
        </a:p>
      </dgm:t>
    </dgm:pt>
    <dgm:pt modelId="{C454E5C2-BC57-F944-B577-C58504BF397B}">
      <dgm:prSet phldrT="[Text]"/>
      <dgm:spPr/>
      <dgm:t>
        <a:bodyPr/>
        <a:lstStyle/>
        <a:p>
          <a:r>
            <a:rPr lang="en-US" dirty="0" smtClean="0"/>
            <a:t>Laptop-02</a:t>
          </a:r>
          <a:endParaRPr lang="en-US" dirty="0"/>
        </a:p>
      </dgm:t>
    </dgm:pt>
    <dgm:pt modelId="{0D66B4A3-5C15-E14F-88A1-3C275FFC83A4}" type="parTrans" cxnId="{F390C2CF-BBCD-BF46-97FD-ABD167AB6FE4}">
      <dgm:prSet/>
      <dgm:spPr/>
      <dgm:t>
        <a:bodyPr/>
        <a:lstStyle/>
        <a:p>
          <a:endParaRPr lang="en-US"/>
        </a:p>
      </dgm:t>
    </dgm:pt>
    <dgm:pt modelId="{0D3402AE-DC11-E54E-BB8A-27926CA17CF1}" type="sibTrans" cxnId="{F390C2CF-BBCD-BF46-97FD-ABD167AB6FE4}">
      <dgm:prSet/>
      <dgm:spPr/>
      <dgm:t>
        <a:bodyPr/>
        <a:lstStyle/>
        <a:p>
          <a:endParaRPr lang="en-US"/>
        </a:p>
      </dgm:t>
    </dgm:pt>
    <dgm:pt modelId="{699A2E66-C4C8-BF49-B4D3-72DE88D56530}">
      <dgm:prSet phldrT="[Text]"/>
      <dgm:spPr/>
      <dgm:t>
        <a:bodyPr/>
        <a:lstStyle/>
        <a:p>
          <a:r>
            <a:rPr lang="en-US" dirty="0" smtClean="0"/>
            <a:t>Desktop-01</a:t>
          </a:r>
          <a:endParaRPr lang="en-US" dirty="0"/>
        </a:p>
      </dgm:t>
    </dgm:pt>
    <dgm:pt modelId="{5970B3FC-344B-2A4D-9515-B7F405D25051}" type="parTrans" cxnId="{ABDE7E74-0DBD-B949-8BE7-5212BCAEB624}">
      <dgm:prSet/>
      <dgm:spPr/>
      <dgm:t>
        <a:bodyPr/>
        <a:lstStyle/>
        <a:p>
          <a:endParaRPr lang="en-US"/>
        </a:p>
      </dgm:t>
    </dgm:pt>
    <dgm:pt modelId="{8EFEB06B-8B02-6B47-BC2B-3A5185F31C74}" type="sibTrans" cxnId="{ABDE7E74-0DBD-B949-8BE7-5212BCAEB624}">
      <dgm:prSet/>
      <dgm:spPr/>
      <dgm:t>
        <a:bodyPr/>
        <a:lstStyle/>
        <a:p>
          <a:endParaRPr lang="en-US"/>
        </a:p>
      </dgm:t>
    </dgm:pt>
    <dgm:pt modelId="{D0967C83-B392-764A-8BA7-8191EF6A1FBA}">
      <dgm:prSet phldrT="[Text]"/>
      <dgm:spPr/>
      <dgm:t>
        <a:bodyPr/>
        <a:lstStyle/>
        <a:p>
          <a:r>
            <a:rPr lang="en-US" dirty="0" smtClean="0"/>
            <a:t>Laptop-03</a:t>
          </a:r>
          <a:endParaRPr lang="en-US" dirty="0"/>
        </a:p>
      </dgm:t>
    </dgm:pt>
    <dgm:pt modelId="{D2648E65-DF6A-CD48-85E3-CD9BFE890B24}" type="parTrans" cxnId="{E3F49509-22F4-5143-AA4C-1706558C388F}">
      <dgm:prSet/>
      <dgm:spPr/>
      <dgm:t>
        <a:bodyPr/>
        <a:lstStyle/>
        <a:p>
          <a:endParaRPr lang="en-US"/>
        </a:p>
      </dgm:t>
    </dgm:pt>
    <dgm:pt modelId="{0A7AD1A5-9F60-CC43-816B-A47905736548}" type="sibTrans" cxnId="{E3F49509-22F4-5143-AA4C-1706558C388F}">
      <dgm:prSet/>
      <dgm:spPr/>
      <dgm:t>
        <a:bodyPr/>
        <a:lstStyle/>
        <a:p>
          <a:endParaRPr lang="en-US"/>
        </a:p>
      </dgm:t>
    </dgm:pt>
    <dgm:pt modelId="{A9ADE997-4603-7342-9688-7B3D5D018E38}" type="pres">
      <dgm:prSet presAssocID="{65072D3C-A1BF-A942-96D0-62C1F611B2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EF4B5-3F03-A84D-970E-F206F0F971A5}" type="pres">
      <dgm:prSet presAssocID="{2593743E-2779-CA49-94A0-42C66AE1CDA5}" presName="root1" presStyleCnt="0"/>
      <dgm:spPr/>
    </dgm:pt>
    <dgm:pt modelId="{D046F576-C29E-1447-BBF1-D49656A41A55}" type="pres">
      <dgm:prSet presAssocID="{2593743E-2779-CA49-94A0-42C66AE1CDA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753E8-A7FA-414E-9B2F-4C275AB1296E}" type="pres">
      <dgm:prSet presAssocID="{2593743E-2779-CA49-94A0-42C66AE1CDA5}" presName="level2hierChild" presStyleCnt="0"/>
      <dgm:spPr/>
    </dgm:pt>
    <dgm:pt modelId="{147E37CD-BBF8-6247-A3BD-E7BD9B16FA0E}" type="pres">
      <dgm:prSet presAssocID="{523EE52C-CECA-1B4C-A8D9-6221C59E9E61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992CF3C6-F91B-0D48-94EC-9E23BF78833C}" type="pres">
      <dgm:prSet presAssocID="{523EE52C-CECA-1B4C-A8D9-6221C59E9E6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88D390D-17A9-724F-9C24-8E9C158D8216}" type="pres">
      <dgm:prSet presAssocID="{6009A7A5-0901-4348-99B2-FFED466822E6}" presName="root2" presStyleCnt="0"/>
      <dgm:spPr/>
    </dgm:pt>
    <dgm:pt modelId="{6B537149-7ADE-AF47-9C58-F8B87EBFC34F}" type="pres">
      <dgm:prSet presAssocID="{6009A7A5-0901-4348-99B2-FFED466822E6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F85BF-8FF6-E649-A04E-AD69077B9C6A}" type="pres">
      <dgm:prSet presAssocID="{6009A7A5-0901-4348-99B2-FFED466822E6}" presName="level3hierChild" presStyleCnt="0"/>
      <dgm:spPr/>
    </dgm:pt>
    <dgm:pt modelId="{FA17D407-177A-8E43-B441-D7CC2328C4B2}" type="pres">
      <dgm:prSet presAssocID="{0D66B4A3-5C15-E14F-88A1-3C275FFC83A4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00CDF8CE-A98F-224F-B205-63D753ECFFCA}" type="pres">
      <dgm:prSet presAssocID="{0D66B4A3-5C15-E14F-88A1-3C275FFC83A4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EBB0391-77CB-BD47-8962-6D944FF31CFA}" type="pres">
      <dgm:prSet presAssocID="{C454E5C2-BC57-F944-B577-C58504BF397B}" presName="root2" presStyleCnt="0"/>
      <dgm:spPr/>
    </dgm:pt>
    <dgm:pt modelId="{97439653-D797-0A48-BA4C-E46398EA3F88}" type="pres">
      <dgm:prSet presAssocID="{C454E5C2-BC57-F944-B577-C58504BF397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2FE7C1-5D86-FD43-B75A-CF9EA0EFB4C3}" type="pres">
      <dgm:prSet presAssocID="{C454E5C2-BC57-F944-B577-C58504BF397B}" presName="level3hierChild" presStyleCnt="0"/>
      <dgm:spPr/>
    </dgm:pt>
    <dgm:pt modelId="{7425D19F-3FA4-DA4E-A564-5E58531687AD}" type="pres">
      <dgm:prSet presAssocID="{5970B3FC-344B-2A4D-9515-B7F405D25051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CA5317AC-3377-314F-B997-6A0CE92BDF2D}" type="pres">
      <dgm:prSet presAssocID="{5970B3FC-344B-2A4D-9515-B7F405D25051}" presName="connTx" presStyleLbl="parChTrans1D2" presStyleIdx="2" presStyleCnt="4"/>
      <dgm:spPr/>
      <dgm:t>
        <a:bodyPr/>
        <a:lstStyle/>
        <a:p>
          <a:endParaRPr lang="en-US"/>
        </a:p>
      </dgm:t>
    </dgm:pt>
    <dgm:pt modelId="{1A44D3BC-2F8C-1048-9CD0-53FB57B0FD5B}" type="pres">
      <dgm:prSet presAssocID="{699A2E66-C4C8-BF49-B4D3-72DE88D56530}" presName="root2" presStyleCnt="0"/>
      <dgm:spPr/>
    </dgm:pt>
    <dgm:pt modelId="{8A8B3FAA-B7B3-3541-AD03-30E7B1346CC7}" type="pres">
      <dgm:prSet presAssocID="{699A2E66-C4C8-BF49-B4D3-72DE88D56530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35E9B9-C10C-A14D-A748-08454E2877BA}" type="pres">
      <dgm:prSet presAssocID="{699A2E66-C4C8-BF49-B4D3-72DE88D56530}" presName="level3hierChild" presStyleCnt="0"/>
      <dgm:spPr/>
    </dgm:pt>
    <dgm:pt modelId="{53D5FFAA-1A44-C24D-91B2-879A256A732C}" type="pres">
      <dgm:prSet presAssocID="{D2648E65-DF6A-CD48-85E3-CD9BFE890B2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15649A20-D209-1443-80EE-4FAB01B43EE5}" type="pres">
      <dgm:prSet presAssocID="{D2648E65-DF6A-CD48-85E3-CD9BFE890B2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8680205-E3F8-4D42-AC11-42AEDD860407}" type="pres">
      <dgm:prSet presAssocID="{D0967C83-B392-764A-8BA7-8191EF6A1FBA}" presName="root2" presStyleCnt="0"/>
      <dgm:spPr/>
    </dgm:pt>
    <dgm:pt modelId="{DEEFAB2F-510E-E34C-843C-15D1AD6670B8}" type="pres">
      <dgm:prSet presAssocID="{D0967C83-B392-764A-8BA7-8191EF6A1FBA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280F7-46FB-A848-B044-EE40283DE753}" type="pres">
      <dgm:prSet presAssocID="{D0967C83-B392-764A-8BA7-8191EF6A1FBA}" presName="level3hierChild" presStyleCnt="0"/>
      <dgm:spPr/>
    </dgm:pt>
  </dgm:ptLst>
  <dgm:cxnLst>
    <dgm:cxn modelId="{70F4BAD4-86E2-0E4E-BA4B-61BE39C6BE9B}" type="presOf" srcId="{2593743E-2779-CA49-94A0-42C66AE1CDA5}" destId="{D046F576-C29E-1447-BBF1-D49656A41A55}" srcOrd="0" destOrd="0" presId="urn:microsoft.com/office/officeart/2008/layout/HorizontalMultiLevelHierarchy"/>
    <dgm:cxn modelId="{29A165C4-7D62-F746-9CE0-5F95E1852323}" type="presOf" srcId="{5970B3FC-344B-2A4D-9515-B7F405D25051}" destId="{7425D19F-3FA4-DA4E-A564-5E58531687AD}" srcOrd="0" destOrd="0" presId="urn:microsoft.com/office/officeart/2008/layout/HorizontalMultiLevelHierarchy"/>
    <dgm:cxn modelId="{46D469BD-87C0-F842-89D7-B109FE530999}" type="presOf" srcId="{D2648E65-DF6A-CD48-85E3-CD9BFE890B24}" destId="{53D5FFAA-1A44-C24D-91B2-879A256A732C}" srcOrd="0" destOrd="0" presId="urn:microsoft.com/office/officeart/2008/layout/HorizontalMultiLevelHierarchy"/>
    <dgm:cxn modelId="{A7252C27-459F-9F42-AE99-23892B4420D8}" type="presOf" srcId="{D0967C83-B392-764A-8BA7-8191EF6A1FBA}" destId="{DEEFAB2F-510E-E34C-843C-15D1AD6670B8}" srcOrd="0" destOrd="0" presId="urn:microsoft.com/office/officeart/2008/layout/HorizontalMultiLevelHierarchy"/>
    <dgm:cxn modelId="{81B23C99-F7E4-3047-929F-56681EAB22E7}" type="presOf" srcId="{5970B3FC-344B-2A4D-9515-B7F405D25051}" destId="{CA5317AC-3377-314F-B997-6A0CE92BDF2D}" srcOrd="1" destOrd="0" presId="urn:microsoft.com/office/officeart/2008/layout/HorizontalMultiLevelHierarchy"/>
    <dgm:cxn modelId="{0F3D4012-0E11-4441-925F-2924889FF960}" type="presOf" srcId="{0D66B4A3-5C15-E14F-88A1-3C275FFC83A4}" destId="{00CDF8CE-A98F-224F-B205-63D753ECFFCA}" srcOrd="1" destOrd="0" presId="urn:microsoft.com/office/officeart/2008/layout/HorizontalMultiLevelHierarchy"/>
    <dgm:cxn modelId="{731AA2D7-37DC-DF47-BD57-39FA8AA24324}" type="presOf" srcId="{523EE52C-CECA-1B4C-A8D9-6221C59E9E61}" destId="{147E37CD-BBF8-6247-A3BD-E7BD9B16FA0E}" srcOrd="0" destOrd="0" presId="urn:microsoft.com/office/officeart/2008/layout/HorizontalMultiLevelHierarchy"/>
    <dgm:cxn modelId="{45EAAA6A-4E3B-7946-BB9F-98EC83B4601D}" srcId="{65072D3C-A1BF-A942-96D0-62C1F611B2B5}" destId="{2593743E-2779-CA49-94A0-42C66AE1CDA5}" srcOrd="0" destOrd="0" parTransId="{3AC7B703-4692-9F4F-A531-9C00941B4B43}" sibTransId="{348570AE-2FA8-6646-BEAB-66FDF07D39F0}"/>
    <dgm:cxn modelId="{615BC914-6B14-ED45-9948-4FED4126B081}" type="presOf" srcId="{6009A7A5-0901-4348-99B2-FFED466822E6}" destId="{6B537149-7ADE-AF47-9C58-F8B87EBFC34F}" srcOrd="0" destOrd="0" presId="urn:microsoft.com/office/officeart/2008/layout/HorizontalMultiLevelHierarchy"/>
    <dgm:cxn modelId="{BDFA08D2-C50B-704F-8C34-BAED02B544D9}" type="presOf" srcId="{699A2E66-C4C8-BF49-B4D3-72DE88D56530}" destId="{8A8B3FAA-B7B3-3541-AD03-30E7B1346CC7}" srcOrd="0" destOrd="0" presId="urn:microsoft.com/office/officeart/2008/layout/HorizontalMultiLevelHierarchy"/>
    <dgm:cxn modelId="{6442277D-283A-E141-AF10-129E32829A14}" type="presOf" srcId="{523EE52C-CECA-1B4C-A8D9-6221C59E9E61}" destId="{992CF3C6-F91B-0D48-94EC-9E23BF78833C}" srcOrd="1" destOrd="0" presId="urn:microsoft.com/office/officeart/2008/layout/HorizontalMultiLevelHierarchy"/>
    <dgm:cxn modelId="{ABDE7E74-0DBD-B949-8BE7-5212BCAEB624}" srcId="{2593743E-2779-CA49-94A0-42C66AE1CDA5}" destId="{699A2E66-C4C8-BF49-B4D3-72DE88D56530}" srcOrd="2" destOrd="0" parTransId="{5970B3FC-344B-2A4D-9515-B7F405D25051}" sibTransId="{8EFEB06B-8B02-6B47-BC2B-3A5185F31C74}"/>
    <dgm:cxn modelId="{E3F49509-22F4-5143-AA4C-1706558C388F}" srcId="{2593743E-2779-CA49-94A0-42C66AE1CDA5}" destId="{D0967C83-B392-764A-8BA7-8191EF6A1FBA}" srcOrd="3" destOrd="0" parTransId="{D2648E65-DF6A-CD48-85E3-CD9BFE890B24}" sibTransId="{0A7AD1A5-9F60-CC43-816B-A47905736548}"/>
    <dgm:cxn modelId="{3F12A972-BAC9-3345-95A8-6F59237B2141}" type="presOf" srcId="{C454E5C2-BC57-F944-B577-C58504BF397B}" destId="{97439653-D797-0A48-BA4C-E46398EA3F88}" srcOrd="0" destOrd="0" presId="urn:microsoft.com/office/officeart/2008/layout/HorizontalMultiLevelHierarchy"/>
    <dgm:cxn modelId="{5913DD4F-0F9B-CE47-ABA5-8E2107A504B0}" type="presOf" srcId="{65072D3C-A1BF-A942-96D0-62C1F611B2B5}" destId="{A9ADE997-4603-7342-9688-7B3D5D018E38}" srcOrd="0" destOrd="0" presId="urn:microsoft.com/office/officeart/2008/layout/HorizontalMultiLevelHierarchy"/>
    <dgm:cxn modelId="{1DADFA78-D1E2-C84C-B592-EEB733FD6AC4}" type="presOf" srcId="{0D66B4A3-5C15-E14F-88A1-3C275FFC83A4}" destId="{FA17D407-177A-8E43-B441-D7CC2328C4B2}" srcOrd="0" destOrd="0" presId="urn:microsoft.com/office/officeart/2008/layout/HorizontalMultiLevelHierarchy"/>
    <dgm:cxn modelId="{860A8D3E-1094-634E-94A9-DB73A7F6B784}" srcId="{2593743E-2779-CA49-94A0-42C66AE1CDA5}" destId="{6009A7A5-0901-4348-99B2-FFED466822E6}" srcOrd="0" destOrd="0" parTransId="{523EE52C-CECA-1B4C-A8D9-6221C59E9E61}" sibTransId="{2FC93246-4C1C-6F41-9572-6A0FDC6E160E}"/>
    <dgm:cxn modelId="{F390C2CF-BBCD-BF46-97FD-ABD167AB6FE4}" srcId="{2593743E-2779-CA49-94A0-42C66AE1CDA5}" destId="{C454E5C2-BC57-F944-B577-C58504BF397B}" srcOrd="1" destOrd="0" parTransId="{0D66B4A3-5C15-E14F-88A1-3C275FFC83A4}" sibTransId="{0D3402AE-DC11-E54E-BB8A-27926CA17CF1}"/>
    <dgm:cxn modelId="{AE65BB72-CA5D-F743-8C52-88DAB5E81D0C}" type="presOf" srcId="{D2648E65-DF6A-CD48-85E3-CD9BFE890B24}" destId="{15649A20-D209-1443-80EE-4FAB01B43EE5}" srcOrd="1" destOrd="0" presId="urn:microsoft.com/office/officeart/2008/layout/HorizontalMultiLevelHierarchy"/>
    <dgm:cxn modelId="{2E609ECA-8BD3-3548-8C90-02FF26FD18D3}" type="presParOf" srcId="{A9ADE997-4603-7342-9688-7B3D5D018E38}" destId="{60FEF4B5-3F03-A84D-970E-F206F0F971A5}" srcOrd="0" destOrd="0" presId="urn:microsoft.com/office/officeart/2008/layout/HorizontalMultiLevelHierarchy"/>
    <dgm:cxn modelId="{E11990FF-5FE0-0A44-90B1-B35822FC6EF2}" type="presParOf" srcId="{60FEF4B5-3F03-A84D-970E-F206F0F971A5}" destId="{D046F576-C29E-1447-BBF1-D49656A41A55}" srcOrd="0" destOrd="0" presId="urn:microsoft.com/office/officeart/2008/layout/HorizontalMultiLevelHierarchy"/>
    <dgm:cxn modelId="{3305D152-6E69-134F-96A7-595F96E2BF2C}" type="presParOf" srcId="{60FEF4B5-3F03-A84D-970E-F206F0F971A5}" destId="{106753E8-A7FA-414E-9B2F-4C275AB1296E}" srcOrd="1" destOrd="0" presId="urn:microsoft.com/office/officeart/2008/layout/HorizontalMultiLevelHierarchy"/>
    <dgm:cxn modelId="{9A80B0B1-5492-D44A-964B-8DA4B4EF0624}" type="presParOf" srcId="{106753E8-A7FA-414E-9B2F-4C275AB1296E}" destId="{147E37CD-BBF8-6247-A3BD-E7BD9B16FA0E}" srcOrd="0" destOrd="0" presId="urn:microsoft.com/office/officeart/2008/layout/HorizontalMultiLevelHierarchy"/>
    <dgm:cxn modelId="{6E36D783-A091-8A4B-B88B-340776B79147}" type="presParOf" srcId="{147E37CD-BBF8-6247-A3BD-E7BD9B16FA0E}" destId="{992CF3C6-F91B-0D48-94EC-9E23BF78833C}" srcOrd="0" destOrd="0" presId="urn:microsoft.com/office/officeart/2008/layout/HorizontalMultiLevelHierarchy"/>
    <dgm:cxn modelId="{141FF50C-0C9D-9D44-B60A-8BA03052774E}" type="presParOf" srcId="{106753E8-A7FA-414E-9B2F-4C275AB1296E}" destId="{588D390D-17A9-724F-9C24-8E9C158D8216}" srcOrd="1" destOrd="0" presId="urn:microsoft.com/office/officeart/2008/layout/HorizontalMultiLevelHierarchy"/>
    <dgm:cxn modelId="{77EA0210-FF18-B249-8558-83ED678212B4}" type="presParOf" srcId="{588D390D-17A9-724F-9C24-8E9C158D8216}" destId="{6B537149-7ADE-AF47-9C58-F8B87EBFC34F}" srcOrd="0" destOrd="0" presId="urn:microsoft.com/office/officeart/2008/layout/HorizontalMultiLevelHierarchy"/>
    <dgm:cxn modelId="{61BA8E9B-01A3-6E43-8619-31FB2183B532}" type="presParOf" srcId="{588D390D-17A9-724F-9C24-8E9C158D8216}" destId="{D46F85BF-8FF6-E649-A04E-AD69077B9C6A}" srcOrd="1" destOrd="0" presId="urn:microsoft.com/office/officeart/2008/layout/HorizontalMultiLevelHierarchy"/>
    <dgm:cxn modelId="{7BD7FA31-24B1-8F43-B825-856F7129260E}" type="presParOf" srcId="{106753E8-A7FA-414E-9B2F-4C275AB1296E}" destId="{FA17D407-177A-8E43-B441-D7CC2328C4B2}" srcOrd="2" destOrd="0" presId="urn:microsoft.com/office/officeart/2008/layout/HorizontalMultiLevelHierarchy"/>
    <dgm:cxn modelId="{DE6508ED-5D43-7144-B717-22E51DAE273B}" type="presParOf" srcId="{FA17D407-177A-8E43-B441-D7CC2328C4B2}" destId="{00CDF8CE-A98F-224F-B205-63D753ECFFCA}" srcOrd="0" destOrd="0" presId="urn:microsoft.com/office/officeart/2008/layout/HorizontalMultiLevelHierarchy"/>
    <dgm:cxn modelId="{37B80B8D-05AB-BB48-A205-9CAEF6B42E9C}" type="presParOf" srcId="{106753E8-A7FA-414E-9B2F-4C275AB1296E}" destId="{9EBB0391-77CB-BD47-8962-6D944FF31CFA}" srcOrd="3" destOrd="0" presId="urn:microsoft.com/office/officeart/2008/layout/HorizontalMultiLevelHierarchy"/>
    <dgm:cxn modelId="{220227A5-C8B4-B541-AD02-A8336511B9DA}" type="presParOf" srcId="{9EBB0391-77CB-BD47-8962-6D944FF31CFA}" destId="{97439653-D797-0A48-BA4C-E46398EA3F88}" srcOrd="0" destOrd="0" presId="urn:microsoft.com/office/officeart/2008/layout/HorizontalMultiLevelHierarchy"/>
    <dgm:cxn modelId="{BB260E8F-ABDD-074C-8711-66F62525D214}" type="presParOf" srcId="{9EBB0391-77CB-BD47-8962-6D944FF31CFA}" destId="{992FE7C1-5D86-FD43-B75A-CF9EA0EFB4C3}" srcOrd="1" destOrd="0" presId="urn:microsoft.com/office/officeart/2008/layout/HorizontalMultiLevelHierarchy"/>
    <dgm:cxn modelId="{F71F2DB8-94FA-444D-A23D-523777F5010F}" type="presParOf" srcId="{106753E8-A7FA-414E-9B2F-4C275AB1296E}" destId="{7425D19F-3FA4-DA4E-A564-5E58531687AD}" srcOrd="4" destOrd="0" presId="urn:microsoft.com/office/officeart/2008/layout/HorizontalMultiLevelHierarchy"/>
    <dgm:cxn modelId="{5C3BD067-6CAF-404B-A633-2BD2AEAF5FD7}" type="presParOf" srcId="{7425D19F-3FA4-DA4E-A564-5E58531687AD}" destId="{CA5317AC-3377-314F-B997-6A0CE92BDF2D}" srcOrd="0" destOrd="0" presId="urn:microsoft.com/office/officeart/2008/layout/HorizontalMultiLevelHierarchy"/>
    <dgm:cxn modelId="{B83AC43B-AF30-9E4A-A658-93813582D164}" type="presParOf" srcId="{106753E8-A7FA-414E-9B2F-4C275AB1296E}" destId="{1A44D3BC-2F8C-1048-9CD0-53FB57B0FD5B}" srcOrd="5" destOrd="0" presId="urn:microsoft.com/office/officeart/2008/layout/HorizontalMultiLevelHierarchy"/>
    <dgm:cxn modelId="{58040379-51C6-9548-844D-D57DA6BC6144}" type="presParOf" srcId="{1A44D3BC-2F8C-1048-9CD0-53FB57B0FD5B}" destId="{8A8B3FAA-B7B3-3541-AD03-30E7B1346CC7}" srcOrd="0" destOrd="0" presId="urn:microsoft.com/office/officeart/2008/layout/HorizontalMultiLevelHierarchy"/>
    <dgm:cxn modelId="{5790A246-F382-F944-B435-088EB539B932}" type="presParOf" srcId="{1A44D3BC-2F8C-1048-9CD0-53FB57B0FD5B}" destId="{BC35E9B9-C10C-A14D-A748-08454E2877BA}" srcOrd="1" destOrd="0" presId="urn:microsoft.com/office/officeart/2008/layout/HorizontalMultiLevelHierarchy"/>
    <dgm:cxn modelId="{963499DA-19B4-2B40-82C0-C5EF4CDF920D}" type="presParOf" srcId="{106753E8-A7FA-414E-9B2F-4C275AB1296E}" destId="{53D5FFAA-1A44-C24D-91B2-879A256A732C}" srcOrd="6" destOrd="0" presId="urn:microsoft.com/office/officeart/2008/layout/HorizontalMultiLevelHierarchy"/>
    <dgm:cxn modelId="{298CF9BF-2B80-D540-B62A-7860E2EAEC06}" type="presParOf" srcId="{53D5FFAA-1A44-C24D-91B2-879A256A732C}" destId="{15649A20-D209-1443-80EE-4FAB01B43EE5}" srcOrd="0" destOrd="0" presId="urn:microsoft.com/office/officeart/2008/layout/HorizontalMultiLevelHierarchy"/>
    <dgm:cxn modelId="{D7F10D5D-A8A1-EC44-869F-22788B7189E6}" type="presParOf" srcId="{106753E8-A7FA-414E-9B2F-4C275AB1296E}" destId="{F8680205-E3F8-4D42-AC11-42AEDD860407}" srcOrd="7" destOrd="0" presId="urn:microsoft.com/office/officeart/2008/layout/HorizontalMultiLevelHierarchy"/>
    <dgm:cxn modelId="{2ECB8DF7-66D1-DE4D-84A4-3930EFEC9C6B}" type="presParOf" srcId="{F8680205-E3F8-4D42-AC11-42AEDD860407}" destId="{DEEFAB2F-510E-E34C-843C-15D1AD6670B8}" srcOrd="0" destOrd="0" presId="urn:microsoft.com/office/officeart/2008/layout/HorizontalMultiLevelHierarchy"/>
    <dgm:cxn modelId="{D863F8C9-6CC9-5B4F-8B7B-D9284E1C4350}" type="presParOf" srcId="{F8680205-E3F8-4D42-AC11-42AEDD860407}" destId="{A7D280F7-46FB-A848-B044-EE40283DE75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549C-72F8-3C42-A2F0-BC7CD2D498E6}">
      <dsp:nvSpPr>
        <dsp:cNvPr id="0" name=""/>
        <dsp:cNvSpPr/>
      </dsp:nvSpPr>
      <dsp:spPr>
        <a:xfrm>
          <a:off x="4183166" y="3429000"/>
          <a:ext cx="854781" cy="1628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390" y="0"/>
              </a:lnTo>
              <a:lnTo>
                <a:pt x="427390" y="1628775"/>
              </a:lnTo>
              <a:lnTo>
                <a:pt x="854781" y="1628775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64571" y="4197401"/>
        <a:ext cx="91972" cy="91972"/>
      </dsp:txXfrm>
    </dsp:sp>
    <dsp:sp modelId="{54496E57-D0F3-7140-9710-F10E6A5EAD47}">
      <dsp:nvSpPr>
        <dsp:cNvPr id="0" name=""/>
        <dsp:cNvSpPr/>
      </dsp:nvSpPr>
      <dsp:spPr>
        <a:xfrm>
          <a:off x="4183166" y="3383280"/>
          <a:ext cx="854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4781" y="45720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89187" y="3407630"/>
        <a:ext cx="42739" cy="42739"/>
      </dsp:txXfrm>
    </dsp:sp>
    <dsp:sp modelId="{67A1B65A-810A-8644-B1CC-CA333E1BF91D}">
      <dsp:nvSpPr>
        <dsp:cNvPr id="0" name=""/>
        <dsp:cNvSpPr/>
      </dsp:nvSpPr>
      <dsp:spPr>
        <a:xfrm>
          <a:off x="4183166" y="1800224"/>
          <a:ext cx="854781" cy="1628775"/>
        </a:xfrm>
        <a:custGeom>
          <a:avLst/>
          <a:gdLst/>
          <a:ahLst/>
          <a:cxnLst/>
          <a:rect l="0" t="0" r="0" b="0"/>
          <a:pathLst>
            <a:path>
              <a:moveTo>
                <a:pt x="0" y="1628775"/>
              </a:moveTo>
              <a:lnTo>
                <a:pt x="427390" y="1628775"/>
              </a:lnTo>
              <a:lnTo>
                <a:pt x="427390" y="0"/>
              </a:lnTo>
              <a:lnTo>
                <a:pt x="854781" y="0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64571" y="2568626"/>
        <a:ext cx="91972" cy="91972"/>
      </dsp:txXfrm>
    </dsp:sp>
    <dsp:sp modelId="{BA350D2B-03A9-E043-99DC-EFDED01A9F45}">
      <dsp:nvSpPr>
        <dsp:cNvPr id="0" name=""/>
        <dsp:cNvSpPr/>
      </dsp:nvSpPr>
      <dsp:spPr>
        <a:xfrm rot="16200000">
          <a:off x="102656" y="2777490"/>
          <a:ext cx="6858000" cy="13030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PowerShell V5</a:t>
          </a:r>
          <a:endParaRPr lang="en-US" sz="6500" kern="1200" dirty="0"/>
        </a:p>
      </dsp:txBody>
      <dsp:txXfrm>
        <a:off x="102656" y="2777490"/>
        <a:ext cx="6858000" cy="1303020"/>
      </dsp:txXfrm>
    </dsp:sp>
    <dsp:sp modelId="{0E59D3ED-858F-6642-88C0-39958FC6C917}">
      <dsp:nvSpPr>
        <dsp:cNvPr id="0" name=""/>
        <dsp:cNvSpPr/>
      </dsp:nvSpPr>
      <dsp:spPr>
        <a:xfrm>
          <a:off x="5037947" y="1148714"/>
          <a:ext cx="4273905" cy="13030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Windows 7</a:t>
          </a:r>
          <a:endParaRPr lang="en-US" sz="6100" kern="1200" dirty="0"/>
        </a:p>
      </dsp:txBody>
      <dsp:txXfrm>
        <a:off x="5037947" y="1148714"/>
        <a:ext cx="4273905" cy="1303020"/>
      </dsp:txXfrm>
    </dsp:sp>
    <dsp:sp modelId="{34572EC0-EB0F-3E41-96E8-16B9435DAB24}">
      <dsp:nvSpPr>
        <dsp:cNvPr id="0" name=""/>
        <dsp:cNvSpPr/>
      </dsp:nvSpPr>
      <dsp:spPr>
        <a:xfrm>
          <a:off x="5037947" y="2777490"/>
          <a:ext cx="4273905" cy="13030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Windows 8.1</a:t>
          </a:r>
          <a:endParaRPr lang="en-US" sz="6100" kern="1200" dirty="0"/>
        </a:p>
      </dsp:txBody>
      <dsp:txXfrm>
        <a:off x="5037947" y="2777490"/>
        <a:ext cx="4273905" cy="1303020"/>
      </dsp:txXfrm>
    </dsp:sp>
    <dsp:sp modelId="{0714D723-4C35-8D40-9099-CFF906A8DECC}">
      <dsp:nvSpPr>
        <dsp:cNvPr id="0" name=""/>
        <dsp:cNvSpPr/>
      </dsp:nvSpPr>
      <dsp:spPr>
        <a:xfrm>
          <a:off x="5037947" y="4406265"/>
          <a:ext cx="4273905" cy="13030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Windows 10</a:t>
          </a:r>
          <a:endParaRPr lang="en-US" sz="6100" kern="1200" dirty="0"/>
        </a:p>
      </dsp:txBody>
      <dsp:txXfrm>
        <a:off x="5037947" y="4406265"/>
        <a:ext cx="4273905" cy="1303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FFAA-1A44-C24D-91B2-879A256A732C}">
      <dsp:nvSpPr>
        <dsp:cNvPr id="0" name=""/>
        <dsp:cNvSpPr/>
      </dsp:nvSpPr>
      <dsp:spPr>
        <a:xfrm>
          <a:off x="1726748" y="2436812"/>
          <a:ext cx="607448" cy="1736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1736228"/>
              </a:lnTo>
              <a:lnTo>
                <a:pt x="607448" y="1736228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84487" y="3258941"/>
        <a:ext cx="91971" cy="91971"/>
      </dsp:txXfrm>
    </dsp:sp>
    <dsp:sp modelId="{7425D19F-3FA4-DA4E-A564-5E58531687AD}">
      <dsp:nvSpPr>
        <dsp:cNvPr id="0" name=""/>
        <dsp:cNvSpPr/>
      </dsp:nvSpPr>
      <dsp:spPr>
        <a:xfrm>
          <a:off x="1726748" y="2436812"/>
          <a:ext cx="607448" cy="578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578742"/>
              </a:lnTo>
              <a:lnTo>
                <a:pt x="607448" y="578742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9497" y="2705208"/>
        <a:ext cx="41950" cy="41950"/>
      </dsp:txXfrm>
    </dsp:sp>
    <dsp:sp modelId="{FA17D407-177A-8E43-B441-D7CC2328C4B2}">
      <dsp:nvSpPr>
        <dsp:cNvPr id="0" name=""/>
        <dsp:cNvSpPr/>
      </dsp:nvSpPr>
      <dsp:spPr>
        <a:xfrm>
          <a:off x="1726748" y="1858069"/>
          <a:ext cx="607448" cy="578742"/>
        </a:xfrm>
        <a:custGeom>
          <a:avLst/>
          <a:gdLst/>
          <a:ahLst/>
          <a:cxnLst/>
          <a:rect l="0" t="0" r="0" b="0"/>
          <a:pathLst>
            <a:path>
              <a:moveTo>
                <a:pt x="0" y="578742"/>
              </a:moveTo>
              <a:lnTo>
                <a:pt x="303724" y="578742"/>
              </a:lnTo>
              <a:lnTo>
                <a:pt x="303724" y="0"/>
              </a:lnTo>
              <a:lnTo>
                <a:pt x="607448" y="0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9497" y="2126465"/>
        <a:ext cx="41950" cy="41950"/>
      </dsp:txXfrm>
    </dsp:sp>
    <dsp:sp modelId="{147E37CD-BBF8-6247-A3BD-E7BD9B16FA0E}">
      <dsp:nvSpPr>
        <dsp:cNvPr id="0" name=""/>
        <dsp:cNvSpPr/>
      </dsp:nvSpPr>
      <dsp:spPr>
        <a:xfrm>
          <a:off x="1726748" y="700583"/>
          <a:ext cx="607448" cy="1736228"/>
        </a:xfrm>
        <a:custGeom>
          <a:avLst/>
          <a:gdLst/>
          <a:ahLst/>
          <a:cxnLst/>
          <a:rect l="0" t="0" r="0" b="0"/>
          <a:pathLst>
            <a:path>
              <a:moveTo>
                <a:pt x="0" y="1736228"/>
              </a:moveTo>
              <a:lnTo>
                <a:pt x="303724" y="1736228"/>
              </a:lnTo>
              <a:lnTo>
                <a:pt x="303724" y="0"/>
              </a:lnTo>
              <a:lnTo>
                <a:pt x="607448" y="0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84487" y="1522712"/>
        <a:ext cx="91971" cy="91971"/>
      </dsp:txXfrm>
    </dsp:sp>
    <dsp:sp modelId="{D046F576-C29E-1447-BBF1-D49656A41A55}">
      <dsp:nvSpPr>
        <dsp:cNvPr id="0" name=""/>
        <dsp:cNvSpPr/>
      </dsp:nvSpPr>
      <dsp:spPr>
        <a:xfrm rot="16200000">
          <a:off x="-1173058" y="1973818"/>
          <a:ext cx="4873625" cy="925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$</a:t>
          </a:r>
          <a:r>
            <a:rPr lang="en-US" sz="5500" kern="1200" dirty="0" err="1" smtClean="0"/>
            <a:t>TestComputers</a:t>
          </a:r>
          <a:endParaRPr lang="en-US" sz="5500" kern="1200" dirty="0"/>
        </a:p>
      </dsp:txBody>
      <dsp:txXfrm>
        <a:off x="-1173058" y="1973818"/>
        <a:ext cx="4873625" cy="925988"/>
      </dsp:txXfrm>
    </dsp:sp>
    <dsp:sp modelId="{6B537149-7ADE-AF47-9C58-F8B87EBFC34F}">
      <dsp:nvSpPr>
        <dsp:cNvPr id="0" name=""/>
        <dsp:cNvSpPr/>
      </dsp:nvSpPr>
      <dsp:spPr>
        <a:xfrm>
          <a:off x="2334197" y="237589"/>
          <a:ext cx="3037243" cy="925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Laptop-01</a:t>
          </a:r>
          <a:endParaRPr lang="en-US" sz="4800" kern="1200" dirty="0"/>
        </a:p>
      </dsp:txBody>
      <dsp:txXfrm>
        <a:off x="2334197" y="237589"/>
        <a:ext cx="3037243" cy="925988"/>
      </dsp:txXfrm>
    </dsp:sp>
    <dsp:sp modelId="{97439653-D797-0A48-BA4C-E46398EA3F88}">
      <dsp:nvSpPr>
        <dsp:cNvPr id="0" name=""/>
        <dsp:cNvSpPr/>
      </dsp:nvSpPr>
      <dsp:spPr>
        <a:xfrm>
          <a:off x="2334197" y="1395075"/>
          <a:ext cx="3037243" cy="925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Laptop-02</a:t>
          </a:r>
          <a:endParaRPr lang="en-US" sz="4800" kern="1200" dirty="0"/>
        </a:p>
      </dsp:txBody>
      <dsp:txXfrm>
        <a:off x="2334197" y="1395075"/>
        <a:ext cx="3037243" cy="925988"/>
      </dsp:txXfrm>
    </dsp:sp>
    <dsp:sp modelId="{8A8B3FAA-B7B3-3541-AD03-30E7B1346CC7}">
      <dsp:nvSpPr>
        <dsp:cNvPr id="0" name=""/>
        <dsp:cNvSpPr/>
      </dsp:nvSpPr>
      <dsp:spPr>
        <a:xfrm>
          <a:off x="2334197" y="2552561"/>
          <a:ext cx="3037243" cy="925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Desktop-01</a:t>
          </a:r>
          <a:endParaRPr lang="en-US" sz="4800" kern="1200" dirty="0"/>
        </a:p>
      </dsp:txBody>
      <dsp:txXfrm>
        <a:off x="2334197" y="2552561"/>
        <a:ext cx="3037243" cy="925988"/>
      </dsp:txXfrm>
    </dsp:sp>
    <dsp:sp modelId="{DEEFAB2F-510E-E34C-843C-15D1AD6670B8}">
      <dsp:nvSpPr>
        <dsp:cNvPr id="0" name=""/>
        <dsp:cNvSpPr/>
      </dsp:nvSpPr>
      <dsp:spPr>
        <a:xfrm>
          <a:off x="2334197" y="3710047"/>
          <a:ext cx="3037243" cy="9259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Laptop-03</a:t>
          </a:r>
          <a:endParaRPr lang="en-US" sz="4800" kern="1200" dirty="0"/>
        </a:p>
      </dsp:txBody>
      <dsp:txXfrm>
        <a:off x="2334197" y="3710047"/>
        <a:ext cx="3037243" cy="925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CB266-6D2D-0449-B926-A94EF2F91F1D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ADB6-8122-5248-A550-31FF12F9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ADB6-8122-5248-A550-31FF12F94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to the PowerShell Console</a:t>
            </a:r>
            <a:endParaRPr lang="en-US" dirty="0" smtClean="0"/>
          </a:p>
          <a:p>
            <a:pPr lvl="1"/>
            <a:r>
              <a:rPr lang="en-US" dirty="0" smtClean="0"/>
              <a:t>Look at the title bar</a:t>
            </a:r>
          </a:p>
          <a:p>
            <a:pPr lvl="2"/>
            <a:r>
              <a:rPr lang="en-US" dirty="0" smtClean="0"/>
              <a:t>Make sure you’re running as Administrator</a:t>
            </a:r>
          </a:p>
          <a:p>
            <a:pPr lvl="2"/>
            <a:r>
              <a:rPr lang="en-US" dirty="0" smtClean="0"/>
              <a:t>Doesn’t say (x86)</a:t>
            </a:r>
          </a:p>
          <a:p>
            <a:pPr lvl="1"/>
            <a:r>
              <a:rPr lang="en-US" dirty="0" smtClean="0"/>
              <a:t>Change the Display/Font</a:t>
            </a:r>
          </a:p>
          <a:p>
            <a:pPr lvl="2"/>
            <a:r>
              <a:rPr lang="en-US" dirty="0" smtClean="0"/>
              <a:t>Pick Consolas</a:t>
            </a:r>
          </a:p>
          <a:p>
            <a:pPr lvl="2"/>
            <a:r>
              <a:rPr lang="en-US" dirty="0" smtClean="0"/>
              <a:t>Change Font Size</a:t>
            </a:r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Change the Layout</a:t>
            </a:r>
          </a:p>
          <a:p>
            <a:pPr lvl="2"/>
            <a:r>
              <a:rPr lang="en-US" dirty="0" smtClean="0"/>
              <a:t>Buffer Width 150</a:t>
            </a:r>
          </a:p>
          <a:p>
            <a:pPr lvl="2"/>
            <a:r>
              <a:rPr lang="en-US" dirty="0" smtClean="0"/>
              <a:t>Buffer Height 3000</a:t>
            </a:r>
          </a:p>
          <a:p>
            <a:pPr lvl="2"/>
            <a:r>
              <a:rPr lang="en-US" dirty="0" smtClean="0"/>
              <a:t>Window Size Width = 150</a:t>
            </a:r>
          </a:p>
          <a:p>
            <a:pPr lvl="2"/>
            <a:r>
              <a:rPr lang="en-US" dirty="0" smtClean="0"/>
              <a:t>Height = 33</a:t>
            </a:r>
          </a:p>
          <a:p>
            <a:endParaRPr lang="en-US" dirty="0" smtClean="0"/>
          </a:p>
          <a:p>
            <a:r>
              <a:rPr lang="en-US" dirty="0" smtClean="0"/>
              <a:t>Accessing other versions</a:t>
            </a:r>
            <a:r>
              <a:rPr lang="en-US" baseline="0" dirty="0" smtClean="0"/>
              <a:t> of PowerShell</a:t>
            </a:r>
            <a:endParaRPr lang="en-US" dirty="0" smtClean="0"/>
          </a:p>
          <a:p>
            <a:pPr lvl="1"/>
            <a:r>
              <a:rPr lang="en-US" dirty="0" smtClean="0"/>
              <a:t>PowerShell </a:t>
            </a:r>
            <a:r>
              <a:rPr lang="mr-IN" dirty="0" smtClean="0"/>
              <a:t>–</a:t>
            </a:r>
            <a:r>
              <a:rPr lang="en-US" dirty="0" smtClean="0"/>
              <a:t>Version 2</a:t>
            </a:r>
          </a:p>
          <a:p>
            <a:pPr lvl="1"/>
            <a:r>
              <a:rPr lang="en-US" dirty="0" smtClean="0"/>
              <a:t>PowerShell </a:t>
            </a:r>
            <a:r>
              <a:rPr lang="mr-IN" dirty="0" smtClean="0"/>
              <a:t>–</a:t>
            </a:r>
            <a:r>
              <a:rPr lang="en-US" dirty="0" smtClean="0"/>
              <a:t>Version 3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ADB6-8122-5248-A550-31FF12F942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Click PowerShell Icon and select ISE</a:t>
            </a:r>
          </a:p>
          <a:p>
            <a:r>
              <a:rPr lang="en-US" dirty="0" smtClean="0"/>
              <a:t>Top Pane is Script Pane</a:t>
            </a:r>
          </a:p>
          <a:p>
            <a:r>
              <a:rPr lang="en-US" dirty="0" smtClean="0"/>
              <a:t>Bottom Pane is interactive console pane</a:t>
            </a:r>
          </a:p>
          <a:p>
            <a:r>
              <a:rPr lang="en-US" dirty="0" smtClean="0"/>
              <a:t>Show Layout options</a:t>
            </a:r>
          </a:p>
          <a:p>
            <a:r>
              <a:rPr lang="en-US" dirty="0" smtClean="0"/>
              <a:t>Customize the Theme</a:t>
            </a:r>
          </a:p>
          <a:p>
            <a:pPr lvl="1"/>
            <a:r>
              <a:rPr lang="en-US" dirty="0" smtClean="0"/>
              <a:t>Foreground and Background</a:t>
            </a:r>
          </a:p>
          <a:p>
            <a:pPr lvl="1"/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</a:t>
            </a:r>
            <a:r>
              <a:rPr lang="en-US" baseline="0" dirty="0" smtClean="0"/>
              <a:t>k about Visual Studio Code or PowerShell Studio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ADB6-8122-5248-A550-31FF12F942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4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Let’s do the following</a:t>
            </a:r>
          </a:p>
          <a:p>
            <a:r>
              <a:rPr lang="en-US" sz="3200" dirty="0" smtClean="0"/>
              <a:t>Notepad C:\users\{username}\Desktop\</a:t>
            </a:r>
            <a:r>
              <a:rPr lang="en-US" sz="3200" dirty="0" err="1" smtClean="0"/>
              <a:t>test.txt</a:t>
            </a:r>
            <a:endParaRPr lang="en-US" sz="3200" dirty="0" smtClean="0"/>
          </a:p>
          <a:p>
            <a:pPr lvl="1"/>
            <a:r>
              <a:rPr lang="en-US" sz="3200" dirty="0" smtClean="0"/>
              <a:t>If prompted, select yes to creating the file</a:t>
            </a:r>
          </a:p>
          <a:p>
            <a:pPr lvl="1"/>
            <a:r>
              <a:rPr lang="en-US" sz="3200" dirty="0" smtClean="0"/>
              <a:t>Type some gibberish in the file</a:t>
            </a:r>
          </a:p>
          <a:p>
            <a:pPr lvl="1"/>
            <a:r>
              <a:rPr lang="en-US" sz="3200" dirty="0" smtClean="0"/>
              <a:t>Save and close it</a:t>
            </a:r>
          </a:p>
          <a:p>
            <a:r>
              <a:rPr lang="en-US" sz="3200" dirty="0" smtClean="0"/>
              <a:t>Next</a:t>
            </a:r>
          </a:p>
          <a:p>
            <a:pPr lvl="1"/>
            <a:r>
              <a:rPr lang="en-US" sz="3200" dirty="0" smtClean="0"/>
              <a:t>Get-</a:t>
            </a:r>
            <a:r>
              <a:rPr lang="en-US" sz="3200" dirty="0" err="1" smtClean="0"/>
              <a:t>ChildItem</a:t>
            </a:r>
            <a:r>
              <a:rPr lang="en-US" sz="3200" dirty="0" smtClean="0"/>
              <a:t> C:\users\{username}\Desktop\</a:t>
            </a:r>
            <a:r>
              <a:rPr lang="en-US" sz="3200" dirty="0" err="1" smtClean="0"/>
              <a:t>test.txt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ADB6-8122-5248-A550-31FF12F942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3C81F9-E03C-4648-BD95-B9FA9DB9C95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37A85-634A-C541-9336-C37882CB95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0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PSHv3Lunch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 up with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Rickard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Windows 7 and Later</a:t>
            </a:r>
          </a:p>
          <a:p>
            <a:r>
              <a:rPr lang="en-US" sz="3200" dirty="0" smtClean="0"/>
              <a:t>Windows Server 2008R2 and Later</a:t>
            </a:r>
          </a:p>
          <a:p>
            <a:endParaRPr lang="en-US" sz="3200" dirty="0"/>
          </a:p>
          <a:p>
            <a:r>
              <a:rPr lang="en-US" sz="3200" dirty="0" smtClean="0"/>
              <a:t>.NET Framework 4.5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81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Windows 7 and Later</a:t>
            </a:r>
          </a:p>
          <a:p>
            <a:r>
              <a:rPr lang="en-US" sz="3200" dirty="0" smtClean="0"/>
              <a:t>Windows 2008R2 and Later</a:t>
            </a:r>
          </a:p>
          <a:p>
            <a:endParaRPr lang="en-US" sz="3200" dirty="0"/>
          </a:p>
          <a:p>
            <a:r>
              <a:rPr lang="en-US" sz="3200" dirty="0" smtClean="0"/>
              <a:t>.NET Framework 5.0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2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955592"/>
              </p:ext>
            </p:extLst>
          </p:nvPr>
        </p:nvGraphicFramePr>
        <p:xfrm>
          <a:off x="-2465614" y="16329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1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 different versions of PowerShell</a:t>
            </a:r>
          </a:p>
          <a:p>
            <a:pPr lvl="1"/>
            <a:r>
              <a:rPr lang="en-US" sz="3200" dirty="0" smtClean="0"/>
              <a:t>Windows PowerShell (x86)</a:t>
            </a:r>
          </a:p>
          <a:p>
            <a:pPr lvl="1"/>
            <a:r>
              <a:rPr lang="en-US" sz="3200" dirty="0" smtClean="0"/>
              <a:t>Windows PowerShell ISE (x86)</a:t>
            </a:r>
          </a:p>
          <a:p>
            <a:pPr lvl="1"/>
            <a:r>
              <a:rPr lang="en-US" sz="3200" dirty="0" smtClean="0"/>
              <a:t>Windows PowerShell ISE</a:t>
            </a:r>
          </a:p>
          <a:p>
            <a:pPr lvl="1"/>
            <a:r>
              <a:rPr lang="en-US" sz="3200" dirty="0" smtClean="0"/>
              <a:t>Windows PowerShell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02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240797"/>
          </a:xfrm>
        </p:spPr>
        <p:txBody>
          <a:bodyPr>
            <a:noAutofit/>
          </a:bodyPr>
          <a:lstStyle/>
          <a:p>
            <a:r>
              <a:rPr lang="en-US" sz="3200" dirty="0" smtClean="0"/>
              <a:t>PowerShell Version features are dependent on a few things</a:t>
            </a:r>
          </a:p>
          <a:p>
            <a:pPr lvl="1"/>
            <a:r>
              <a:rPr lang="en-US" sz="3200" dirty="0" smtClean="0"/>
              <a:t>The Host OS</a:t>
            </a:r>
          </a:p>
          <a:p>
            <a:pPr lvl="1"/>
            <a:r>
              <a:rPr lang="en-US" sz="3200" dirty="0" smtClean="0"/>
              <a:t>The Feature you are wanting to use</a:t>
            </a:r>
          </a:p>
          <a:p>
            <a:pPr lvl="2"/>
            <a:r>
              <a:rPr lang="en-US" sz="3200" dirty="0" smtClean="0"/>
              <a:t>I.e. Exchange, </a:t>
            </a:r>
            <a:r>
              <a:rPr lang="en-US" sz="3200" dirty="0" err="1" smtClean="0"/>
              <a:t>ActiveDirectory</a:t>
            </a:r>
            <a:r>
              <a:rPr lang="en-US" sz="3200" dirty="0" smtClean="0"/>
              <a:t>, etc.</a:t>
            </a:r>
          </a:p>
          <a:p>
            <a:endParaRPr lang="en-US" sz="3200" dirty="0"/>
          </a:p>
          <a:p>
            <a:r>
              <a:rPr lang="en-US" sz="3200" dirty="0" smtClean="0"/>
              <a:t>Native Version installed on OS will have more features than an older OS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1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Console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PowerShell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CmdLet</a:t>
            </a:r>
            <a:endParaRPr lang="en-US" sz="3200" dirty="0" smtClean="0"/>
          </a:p>
          <a:p>
            <a:pPr lvl="1"/>
            <a:r>
              <a:rPr lang="en-US" sz="3200" dirty="0" smtClean="0"/>
              <a:t>This is a keyword for ”Native Commands”</a:t>
            </a:r>
          </a:p>
          <a:p>
            <a:r>
              <a:rPr lang="en-US" sz="3200" dirty="0" smtClean="0"/>
              <a:t>Functions</a:t>
            </a:r>
          </a:p>
          <a:p>
            <a:pPr lvl="1"/>
            <a:r>
              <a:rPr lang="en-US" sz="3200" dirty="0" smtClean="0"/>
              <a:t>This is a keyword for added functions</a:t>
            </a:r>
          </a:p>
          <a:p>
            <a:r>
              <a:rPr lang="en-US" sz="3200" dirty="0" smtClean="0"/>
              <a:t>Modules</a:t>
            </a:r>
          </a:p>
          <a:p>
            <a:pPr lvl="1"/>
            <a:r>
              <a:rPr lang="en-US" sz="3200" dirty="0" smtClean="0"/>
              <a:t>This is a collection of Functions added to your PowerShell Session</a:t>
            </a:r>
          </a:p>
        </p:txBody>
      </p:sp>
    </p:spTree>
    <p:extLst>
      <p:ext uri="{BB962C8B-B14F-4D97-AF65-F5344CB8AC3E}">
        <p14:creationId xmlns:p14="http://schemas.microsoft.com/office/powerpoint/2010/main" val="10649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3200" dirty="0" smtClean="0"/>
              <a:t>Get-Module </a:t>
            </a:r>
            <a:r>
              <a:rPr lang="mr-IN" sz="3200" dirty="0" smtClean="0"/>
              <a:t>–</a:t>
            </a:r>
            <a:r>
              <a:rPr lang="en-US" sz="3200" dirty="0" err="1" smtClean="0"/>
              <a:t>ListAvailable</a:t>
            </a:r>
            <a:endParaRPr lang="en-US" sz="3200" dirty="0" smtClean="0"/>
          </a:p>
          <a:p>
            <a:pPr lvl="1"/>
            <a:r>
              <a:rPr lang="en-US" sz="3200" dirty="0" smtClean="0"/>
              <a:t>List all available Modules</a:t>
            </a:r>
          </a:p>
          <a:p>
            <a:r>
              <a:rPr lang="en-US" sz="3200" dirty="0" smtClean="0"/>
              <a:t>Import-module </a:t>
            </a:r>
            <a:r>
              <a:rPr lang="mr-IN" sz="3200" dirty="0" smtClean="0"/>
              <a:t>–</a:t>
            </a:r>
            <a:r>
              <a:rPr lang="en-US" sz="3200" dirty="0" smtClean="0"/>
              <a:t>Name </a:t>
            </a:r>
            <a:r>
              <a:rPr lang="en-US" sz="3200" dirty="0" err="1" smtClean="0"/>
              <a:t>TroubleshootingPack</a:t>
            </a:r>
            <a:endParaRPr lang="en-US" sz="3200" dirty="0" smtClean="0"/>
          </a:p>
          <a:p>
            <a:pPr lvl="1"/>
            <a:r>
              <a:rPr lang="en-US" sz="3200" dirty="0" smtClean="0"/>
              <a:t>Loading it into memory</a:t>
            </a:r>
          </a:p>
          <a:p>
            <a:r>
              <a:rPr lang="en-US" sz="3200" dirty="0" smtClean="0"/>
              <a:t>You have to import the module </a:t>
            </a:r>
            <a:r>
              <a:rPr lang="en-US" sz="3200" dirty="0" err="1" smtClean="0"/>
              <a:t>everytime</a:t>
            </a:r>
            <a:r>
              <a:rPr lang="en-US" sz="3200" dirty="0" smtClean="0"/>
              <a:t> you load PowerShell</a:t>
            </a:r>
          </a:p>
          <a:p>
            <a:pPr lvl="1"/>
            <a:r>
              <a:rPr lang="en-US" sz="3200" dirty="0" smtClean="0"/>
              <a:t>Per Process/Per Window case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96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Introductions</a:t>
            </a:r>
          </a:p>
          <a:p>
            <a:r>
              <a:rPr lang="en-US" sz="3600" dirty="0" smtClean="0"/>
              <a:t>Break Times</a:t>
            </a:r>
          </a:p>
          <a:p>
            <a:r>
              <a:rPr lang="en-US" sz="3600" dirty="0" smtClean="0"/>
              <a:t>Housekeeping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Windows PowerShell 3 in a Month of Lunches • MoreLunches.com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>
            <a:noAutofit/>
          </a:bodyPr>
          <a:lstStyle/>
          <a:p>
            <a:r>
              <a:rPr lang="en-US" sz="2400" dirty="0" smtClean="0"/>
              <a:t>Automatically loads Modules if referenced</a:t>
            </a:r>
          </a:p>
          <a:p>
            <a:r>
              <a:rPr lang="en-US" sz="2400" dirty="0" smtClean="0"/>
              <a:t>Even if you run </a:t>
            </a:r>
          </a:p>
          <a:p>
            <a:pPr lvl="1"/>
            <a:r>
              <a:rPr lang="en-US" sz="2400" dirty="0" smtClean="0"/>
              <a:t>Get-Module</a:t>
            </a:r>
          </a:p>
          <a:p>
            <a:r>
              <a:rPr lang="en-US" sz="2400" dirty="0" smtClean="0"/>
              <a:t>And only a few return</a:t>
            </a:r>
          </a:p>
          <a:p>
            <a:r>
              <a:rPr lang="en-US" sz="2400" dirty="0" smtClean="0"/>
              <a:t>When you run Get-Command </a:t>
            </a:r>
            <a:r>
              <a:rPr lang="mr-IN" sz="2400" dirty="0" smtClean="0"/>
              <a:t>–</a:t>
            </a:r>
            <a:r>
              <a:rPr lang="en-US" sz="2400" dirty="0" smtClean="0"/>
              <a:t>Noun *computer*</a:t>
            </a:r>
          </a:p>
          <a:p>
            <a:r>
              <a:rPr lang="en-US" sz="2400" dirty="0" smtClean="0"/>
              <a:t>It will still possibly list out other modules that have not been loaded</a:t>
            </a:r>
          </a:p>
          <a:p>
            <a:r>
              <a:rPr lang="en-US" sz="2400" dirty="0" smtClean="0"/>
              <a:t>These will be loaded at runtime</a:t>
            </a:r>
          </a:p>
          <a:p>
            <a:endParaRPr lang="en-US" sz="2400" dirty="0"/>
          </a:p>
          <a:p>
            <a:r>
              <a:rPr lang="en-US" sz="2400" dirty="0" smtClean="0"/>
              <a:t>This is based on a PowerShell Module Path</a:t>
            </a:r>
          </a:p>
          <a:p>
            <a:pPr lvl="1"/>
            <a:r>
              <a:rPr lang="en-US" sz="2400" dirty="0" smtClean="0"/>
              <a:t>$</a:t>
            </a:r>
            <a:r>
              <a:rPr lang="en-US" sz="2400" dirty="0" err="1" smtClean="0"/>
              <a:t>env:PSModulePath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6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Module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2800" dirty="0" smtClean="0"/>
              <a:t>C:\Users\Administrator\Documents\</a:t>
            </a:r>
            <a:r>
              <a:rPr lang="en-US" sz="2800" dirty="0" err="1" smtClean="0"/>
              <a:t>WindowsPowerShell</a:t>
            </a:r>
            <a:r>
              <a:rPr lang="en-US" sz="2800" dirty="0" smtClean="0"/>
              <a:t>\Modules\</a:t>
            </a:r>
          </a:p>
          <a:p>
            <a:pPr lvl="1"/>
            <a:r>
              <a:rPr lang="en-US" sz="2800" dirty="0" smtClean="0"/>
              <a:t>This location is for PowerShell modules that you have loaded or downloaded from the web</a:t>
            </a:r>
            <a:endParaRPr lang="en-US" sz="2800" dirty="0"/>
          </a:p>
          <a:p>
            <a:r>
              <a:rPr lang="en-US" sz="2800" dirty="0" smtClean="0"/>
              <a:t>C:\Windows\System32\</a:t>
            </a:r>
            <a:r>
              <a:rPr lang="en-US" sz="2800" dirty="0" err="1" smtClean="0"/>
              <a:t>WindowsPowerShell</a:t>
            </a:r>
            <a:r>
              <a:rPr lang="en-US" sz="2800" dirty="0" smtClean="0"/>
              <a:t>\v1.0\Modules\</a:t>
            </a:r>
          </a:p>
          <a:p>
            <a:pPr lvl="1"/>
            <a:r>
              <a:rPr lang="en-US" sz="2800" dirty="0" smtClean="0"/>
              <a:t>This location is for native PowerShell modules, usually added by adding features or specific programs</a:t>
            </a:r>
          </a:p>
          <a:p>
            <a:pPr lvl="2"/>
            <a:r>
              <a:rPr lang="en-US" sz="2800" dirty="0" smtClean="0"/>
              <a:t>i.e. Active Directory Users and Computers, Exchange </a:t>
            </a:r>
            <a:r>
              <a:rPr lang="en-US" sz="2800" dirty="0" err="1" smtClean="0"/>
              <a:t>CmdLets</a:t>
            </a:r>
            <a:r>
              <a:rPr lang="en-US" sz="28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505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Crucial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6000" dirty="0" smtClean="0"/>
              <a:t>Get-Command</a:t>
            </a:r>
            <a:endParaRPr lang="en-US" sz="6000" dirty="0"/>
          </a:p>
          <a:p>
            <a:pPr>
              <a:buFont typeface="Wingdings" charset="2"/>
              <a:buChar char="q"/>
            </a:pPr>
            <a:r>
              <a:rPr lang="en-US" sz="6000" dirty="0"/>
              <a:t> </a:t>
            </a:r>
          </a:p>
          <a:p>
            <a:pPr>
              <a:buFont typeface="Wingdings" charset="2"/>
              <a:buChar char="q"/>
            </a:pPr>
            <a:r>
              <a:rPr lang="en-US" sz="60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Windows PowerShell 3 in a Month of Lunches • MoreLunches.com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2400" dirty="0" smtClean="0"/>
              <a:t>Get-Module </a:t>
            </a:r>
            <a:r>
              <a:rPr lang="mr-IN" sz="2400" dirty="0" smtClean="0"/>
              <a:t>–</a:t>
            </a:r>
            <a:r>
              <a:rPr lang="en-US" sz="2400" dirty="0" smtClean="0"/>
              <a:t>Module </a:t>
            </a:r>
            <a:r>
              <a:rPr lang="en-US" sz="2400" dirty="0" err="1" smtClean="0"/>
              <a:t>TroubleshootingPack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Get-Command -Name *pack*</a:t>
            </a:r>
          </a:p>
          <a:p>
            <a:endParaRPr lang="en-US" sz="2400" dirty="0"/>
          </a:p>
          <a:p>
            <a:r>
              <a:rPr lang="en-US" sz="2400" dirty="0" smtClean="0"/>
              <a:t>Get-Command -Name *pack* -</a:t>
            </a:r>
            <a:r>
              <a:rPr lang="en-US" sz="2400" dirty="0" err="1" smtClean="0"/>
              <a:t>CommandType</a:t>
            </a:r>
            <a:r>
              <a:rPr lang="en-US" sz="2400" dirty="0" smtClean="0"/>
              <a:t> </a:t>
            </a:r>
            <a:r>
              <a:rPr lang="en-US" sz="2400" dirty="0" err="1" smtClean="0"/>
              <a:t>cmdlet,function</a:t>
            </a:r>
            <a:endParaRPr lang="en-US" sz="2400" dirty="0" smtClean="0"/>
          </a:p>
          <a:p>
            <a:pPr lvl="1"/>
            <a:r>
              <a:rPr lang="en-US" sz="2400" dirty="0" smtClean="0"/>
              <a:t>Only PowerShell Native stuff</a:t>
            </a:r>
          </a:p>
          <a:p>
            <a:endParaRPr lang="en-US" sz="2400" dirty="0"/>
          </a:p>
          <a:p>
            <a:r>
              <a:rPr lang="en-US" sz="2400" dirty="0" smtClean="0"/>
              <a:t>Get-Command </a:t>
            </a:r>
            <a:r>
              <a:rPr lang="mr-IN" sz="2400" dirty="0" smtClean="0"/>
              <a:t>–</a:t>
            </a:r>
            <a:r>
              <a:rPr lang="en-US" sz="2400" dirty="0" smtClean="0"/>
              <a:t>Name *log* -</a:t>
            </a:r>
            <a:r>
              <a:rPr lang="en-US" sz="2400" dirty="0" err="1" smtClean="0"/>
              <a:t>CommandType</a:t>
            </a:r>
            <a:r>
              <a:rPr lang="en-US" sz="2400" dirty="0" smtClean="0"/>
              <a:t> cmdlet, function</a:t>
            </a:r>
          </a:p>
        </p:txBody>
      </p:sp>
    </p:spTree>
    <p:extLst>
      <p:ext uri="{BB962C8B-B14F-4D97-AF65-F5344CB8AC3E}">
        <p14:creationId xmlns:p14="http://schemas.microsoft.com/office/powerpoint/2010/main" val="7228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3200" dirty="0" smtClean="0"/>
              <a:t>Verb-Noun (Singular Noun)</a:t>
            </a:r>
          </a:p>
          <a:p>
            <a:endParaRPr lang="en-US" sz="3200" dirty="0"/>
          </a:p>
          <a:p>
            <a:r>
              <a:rPr lang="en-US" sz="3200" dirty="0" smtClean="0"/>
              <a:t>Get-</a:t>
            </a:r>
            <a:r>
              <a:rPr lang="en-US" sz="3200" dirty="0" err="1" smtClean="0"/>
              <a:t>Comamnd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Name *service* -</a:t>
            </a:r>
            <a:r>
              <a:rPr lang="en-US" sz="3200" dirty="0" err="1" smtClean="0"/>
              <a:t>CommandType</a:t>
            </a:r>
            <a:r>
              <a:rPr lang="en-US" sz="3200" dirty="0" smtClean="0"/>
              <a:t> </a:t>
            </a:r>
            <a:r>
              <a:rPr lang="en-US" sz="3200" dirty="0" err="1" smtClean="0"/>
              <a:t>cmdlet,function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Get-Command </a:t>
            </a:r>
            <a:r>
              <a:rPr lang="mr-IN" sz="3200" dirty="0" smtClean="0"/>
              <a:t>–</a:t>
            </a:r>
            <a:r>
              <a:rPr lang="en-US" sz="3200" dirty="0" smtClean="0"/>
              <a:t>Verb Get </a:t>
            </a:r>
            <a:r>
              <a:rPr lang="mr-IN" sz="3200" dirty="0" smtClean="0"/>
              <a:t>–</a:t>
            </a:r>
            <a:r>
              <a:rPr lang="en-US" sz="3200" dirty="0" smtClean="0"/>
              <a:t>Noun *service*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1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Command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Windows PowerShell 3 in a Month of Lunches • MoreLunches.com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5706" y="2879512"/>
            <a:ext cx="874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Get-Service –Name B* -</a:t>
            </a:r>
            <a:r>
              <a:rPr lang="en-US" sz="2400" dirty="0" err="1"/>
              <a:t>ComputerName</a:t>
            </a:r>
            <a:r>
              <a:rPr lang="en-US" sz="2400" dirty="0"/>
              <a:t> SERVER1,SERVER2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022474" y="3426947"/>
            <a:ext cx="1570626" cy="1259102"/>
            <a:chOff x="498474" y="3426947"/>
            <a:chExt cx="1570626" cy="125910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98474" y="3426947"/>
              <a:ext cx="15706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ular Callout 14"/>
            <p:cNvSpPr/>
            <p:nvPr/>
          </p:nvSpPr>
          <p:spPr>
            <a:xfrm>
              <a:off x="498474" y="3842998"/>
              <a:ext cx="1570626" cy="843051"/>
            </a:xfrm>
            <a:prstGeom prst="wedgeRoundRectCallout">
              <a:avLst>
                <a:gd name="adj1" fmla="val -21530"/>
                <a:gd name="adj2" fmla="val -99838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Command</a:t>
              </a:r>
            </a:p>
            <a:p>
              <a:pPr algn="ctr"/>
              <a:r>
                <a:rPr lang="en-US" dirty="0"/>
                <a:t>Name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64623" y="3426948"/>
            <a:ext cx="1570626" cy="1259103"/>
            <a:chOff x="2140623" y="3426947"/>
            <a:chExt cx="1570626" cy="12591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188656" y="3426947"/>
              <a:ext cx="136932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ular Callout 15"/>
            <p:cNvSpPr/>
            <p:nvPr/>
          </p:nvSpPr>
          <p:spPr>
            <a:xfrm>
              <a:off x="2140623" y="3842999"/>
              <a:ext cx="1570626" cy="843051"/>
            </a:xfrm>
            <a:prstGeom prst="wedgeRoundRectCallout">
              <a:avLst>
                <a:gd name="adj1" fmla="val -21530"/>
                <a:gd name="adj2" fmla="val -99838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Parameter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85470" y="3426948"/>
            <a:ext cx="5052836" cy="1259103"/>
            <a:chOff x="3661470" y="3426947"/>
            <a:chExt cx="5052836" cy="125910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661470" y="3426947"/>
              <a:ext cx="50528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ular Callout 16"/>
            <p:cNvSpPr/>
            <p:nvPr/>
          </p:nvSpPr>
          <p:spPr>
            <a:xfrm>
              <a:off x="3776934" y="3842999"/>
              <a:ext cx="1570626" cy="843051"/>
            </a:xfrm>
            <a:prstGeom prst="wedgeRoundRectCallout">
              <a:avLst>
                <a:gd name="adj1" fmla="val -21530"/>
                <a:gd name="adj2" fmla="val -99838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Second Parameter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97516" y="1600201"/>
            <a:ext cx="4551085" cy="1421645"/>
            <a:chOff x="1773515" y="1600200"/>
            <a:chExt cx="4551085" cy="1421645"/>
          </a:xfrm>
        </p:grpSpPr>
        <p:sp>
          <p:nvSpPr>
            <p:cNvPr id="21" name="Down Arrow 20"/>
            <p:cNvSpPr/>
            <p:nvPr/>
          </p:nvSpPr>
          <p:spPr>
            <a:xfrm>
              <a:off x="1954947" y="2124051"/>
              <a:ext cx="371351" cy="8868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994104" y="2124051"/>
              <a:ext cx="371351" cy="8868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432881" y="2135000"/>
              <a:ext cx="371351" cy="8868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807643" y="2124051"/>
              <a:ext cx="371351" cy="8868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73515" y="1600200"/>
              <a:ext cx="4551085" cy="731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Spaces act as separators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40657" y="1171513"/>
            <a:ext cx="3907294" cy="2430614"/>
            <a:chOff x="1116657" y="1171513"/>
            <a:chExt cx="3907294" cy="2430614"/>
          </a:xfrm>
        </p:grpSpPr>
        <p:sp>
          <p:nvSpPr>
            <p:cNvPr id="27" name="Rounded Rectangle 26"/>
            <p:cNvSpPr/>
            <p:nvPr/>
          </p:nvSpPr>
          <p:spPr>
            <a:xfrm>
              <a:off x="1510772" y="2605794"/>
              <a:ext cx="2846381" cy="9963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-Name  B*</a:t>
              </a:r>
            </a:p>
          </p:txBody>
        </p:sp>
        <p:sp>
          <p:nvSpPr>
            <p:cNvPr id="28" name="Rounded Rectangular Callout 27"/>
            <p:cNvSpPr/>
            <p:nvPr/>
          </p:nvSpPr>
          <p:spPr>
            <a:xfrm>
              <a:off x="1116657" y="1600200"/>
              <a:ext cx="1877447" cy="1005594"/>
            </a:xfrm>
            <a:prstGeom prst="wedgeRoundRectCallout">
              <a:avLst>
                <a:gd name="adj1" fmla="val 20568"/>
                <a:gd name="adj2" fmla="val 75565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Dash precedes </a:t>
              </a:r>
              <a:r>
                <a:rPr lang="en-US" dirty="0" err="1"/>
                <a:t>paramater</a:t>
              </a:r>
              <a:r>
                <a:rPr lang="en-US" dirty="0"/>
                <a:t> name</a:t>
              </a:r>
            </a:p>
          </p:txBody>
        </p:sp>
        <p:sp>
          <p:nvSpPr>
            <p:cNvPr id="30" name="Rounded Rectangular Callout 29"/>
            <p:cNvSpPr/>
            <p:nvPr/>
          </p:nvSpPr>
          <p:spPr>
            <a:xfrm>
              <a:off x="3146504" y="1171513"/>
              <a:ext cx="1877447" cy="1434282"/>
            </a:xfrm>
            <a:prstGeom prst="wedgeRoundRectCallout">
              <a:avLst>
                <a:gd name="adj1" fmla="val -21416"/>
                <a:gd name="adj2" fmla="val 72074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Space separates parameter name and value</a:t>
              </a:r>
            </a:p>
          </p:txBody>
        </p:sp>
      </p:grpSp>
      <p:sp>
        <p:nvSpPr>
          <p:cNvPr id="32" name="Rounded Rectangular Callout 31"/>
          <p:cNvSpPr/>
          <p:nvPr/>
        </p:nvSpPr>
        <p:spPr>
          <a:xfrm>
            <a:off x="7578035" y="3602128"/>
            <a:ext cx="2391118" cy="1586681"/>
          </a:xfrm>
          <a:prstGeom prst="wedgeRoundRectCallout">
            <a:avLst>
              <a:gd name="adj1" fmla="val 21026"/>
              <a:gd name="adj2" fmla="val -693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Comma-separated lists pass multiple values to a parameter</a:t>
            </a:r>
          </a:p>
        </p:txBody>
      </p:sp>
    </p:spTree>
    <p:extLst>
      <p:ext uri="{BB962C8B-B14F-4D97-AF65-F5344CB8AC3E}">
        <p14:creationId xmlns:p14="http://schemas.microsoft.com/office/powerpoint/2010/main" val="21244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3600" dirty="0" smtClean="0"/>
              <a:t>If you wanted to view a list of running processes, what would the Verb be?</a:t>
            </a:r>
          </a:p>
          <a:p>
            <a:endParaRPr lang="en-US" sz="3600" dirty="0"/>
          </a:p>
          <a:p>
            <a:r>
              <a:rPr lang="en-US" sz="3600" dirty="0" smtClean="0"/>
              <a:t>Get</a:t>
            </a:r>
          </a:p>
          <a:p>
            <a:endParaRPr lang="en-US" sz="3600" dirty="0"/>
          </a:p>
          <a:p>
            <a:r>
              <a:rPr lang="en-US" sz="3600" dirty="0" smtClean="0"/>
              <a:t>Get-Command </a:t>
            </a:r>
            <a:r>
              <a:rPr lang="mr-IN" sz="3600" dirty="0" smtClean="0"/>
              <a:t>–</a:t>
            </a:r>
            <a:r>
              <a:rPr lang="en-US" sz="3600" dirty="0" smtClean="0"/>
              <a:t>Verb Get </a:t>
            </a:r>
            <a:r>
              <a:rPr lang="mr-IN" sz="3600" dirty="0" smtClean="0"/>
              <a:t>–</a:t>
            </a:r>
            <a:r>
              <a:rPr lang="en-US" sz="3600" dirty="0" smtClean="0"/>
              <a:t>Noun *process*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98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Get-Command -Noun </a:t>
            </a:r>
            <a:r>
              <a:rPr lang="en-US" sz="3600" dirty="0" err="1" smtClean="0"/>
              <a:t>netadapteren</a:t>
            </a:r>
            <a:r>
              <a:rPr lang="en-US" sz="3600" dirty="0" smtClean="0"/>
              <a:t>*</a:t>
            </a:r>
          </a:p>
          <a:p>
            <a:endParaRPr lang="en-US" sz="3600" dirty="0"/>
          </a:p>
          <a:p>
            <a:r>
              <a:rPr lang="en-US" sz="3600" dirty="0" smtClean="0"/>
              <a:t>Tab Completion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81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2400" dirty="0" smtClean="0"/>
              <a:t>Get-Command </a:t>
            </a:r>
            <a:r>
              <a:rPr lang="mr-IN" sz="2400" dirty="0" smtClean="0"/>
              <a:t>–</a:t>
            </a:r>
            <a:r>
              <a:rPr lang="en-US" sz="2400" dirty="0" err="1" smtClean="0"/>
              <a:t>CommandType</a:t>
            </a:r>
            <a:r>
              <a:rPr lang="en-US" sz="2400" dirty="0" smtClean="0"/>
              <a:t> Alias</a:t>
            </a:r>
          </a:p>
          <a:p>
            <a:pPr lvl="1"/>
            <a:r>
              <a:rPr lang="en-US" sz="2400" dirty="0" smtClean="0"/>
              <a:t>% -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-Object</a:t>
            </a:r>
          </a:p>
          <a:p>
            <a:pPr lvl="1"/>
            <a:r>
              <a:rPr lang="en-US" sz="2400" dirty="0" smtClean="0"/>
              <a:t>? </a:t>
            </a:r>
            <a:r>
              <a:rPr lang="mr-IN" sz="2400" dirty="0" smtClean="0"/>
              <a:t>–</a:t>
            </a:r>
            <a:r>
              <a:rPr lang="en-US" sz="2400" dirty="0" smtClean="0"/>
              <a:t> Where-Object</a:t>
            </a:r>
          </a:p>
          <a:p>
            <a:pPr lvl="1"/>
            <a:r>
              <a:rPr lang="en-US" sz="2400" dirty="0" smtClean="0"/>
              <a:t>Cat </a:t>
            </a:r>
            <a:r>
              <a:rPr lang="mr-IN" sz="2400" dirty="0" smtClean="0"/>
              <a:t>–</a:t>
            </a:r>
            <a:r>
              <a:rPr lang="en-US" sz="2400" dirty="0" smtClean="0"/>
              <a:t> Get-Content</a:t>
            </a:r>
          </a:p>
          <a:p>
            <a:pPr lvl="1"/>
            <a:r>
              <a:rPr lang="en-US" sz="2400" dirty="0" err="1" smtClean="0"/>
              <a:t>Cp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Copy-Item</a:t>
            </a:r>
          </a:p>
          <a:p>
            <a:pPr lvl="1"/>
            <a:r>
              <a:rPr lang="en-US" sz="2400" dirty="0" smtClean="0"/>
              <a:t>Del </a:t>
            </a:r>
            <a:r>
              <a:rPr lang="mr-IN" sz="2400" dirty="0" smtClean="0"/>
              <a:t>–</a:t>
            </a:r>
            <a:r>
              <a:rPr lang="en-US" sz="2400" dirty="0" smtClean="0"/>
              <a:t> Remove-Item</a:t>
            </a:r>
          </a:p>
          <a:p>
            <a:pPr lvl="1"/>
            <a:r>
              <a:rPr lang="en-US" sz="2400" dirty="0" err="1" smtClean="0"/>
              <a:t>Gci</a:t>
            </a:r>
            <a:r>
              <a:rPr lang="en-US" sz="2400" dirty="0" smtClean="0"/>
              <a:t> - Get-</a:t>
            </a:r>
            <a:r>
              <a:rPr lang="en-US" sz="2400" dirty="0" err="1" smtClean="0"/>
              <a:t>ChildItem</a:t>
            </a:r>
            <a:endParaRPr lang="en-US" sz="2400" dirty="0" smtClean="0"/>
          </a:p>
          <a:p>
            <a:pPr lvl="1"/>
            <a:r>
              <a:rPr lang="en-US" sz="2400" dirty="0" smtClean="0"/>
              <a:t>Ls </a:t>
            </a:r>
            <a:r>
              <a:rPr lang="mr-IN" sz="2400" dirty="0" smtClean="0"/>
              <a:t>–</a:t>
            </a:r>
            <a:r>
              <a:rPr lang="en-US" sz="2400" dirty="0" smtClean="0"/>
              <a:t> Get-</a:t>
            </a:r>
            <a:r>
              <a:rPr lang="en-US" sz="2400" dirty="0" err="1" smtClean="0"/>
              <a:t>ChildItem</a:t>
            </a:r>
            <a:endParaRPr lang="en-US" sz="2400" dirty="0" smtClean="0"/>
          </a:p>
          <a:p>
            <a:pPr lvl="1"/>
            <a:r>
              <a:rPr lang="en-US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2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Command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Windows PowerShell 3 in a Month of Lunches • MoreLunches.com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5706" y="2879512"/>
            <a:ext cx="874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gsv</a:t>
            </a:r>
            <a:r>
              <a:rPr lang="en-US" sz="2400" dirty="0"/>
              <a:t>   B*  -Comp SERVER1,SERVER2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2104225" y="3613076"/>
            <a:ext cx="2058153" cy="996333"/>
          </a:xfrm>
          <a:prstGeom prst="wedgeRoundRectCallout">
            <a:avLst>
              <a:gd name="adj1" fmla="val 34486"/>
              <a:gd name="adj2" fmla="val -7706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Alias is a “nickname” for the command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22783" y="3613076"/>
            <a:ext cx="2058153" cy="996333"/>
          </a:xfrm>
          <a:prstGeom prst="wedgeRoundRectCallout">
            <a:avLst>
              <a:gd name="adj1" fmla="val -6471"/>
              <a:gd name="adj2" fmla="val -8145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parameter names can be truncated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3231830" y="1467129"/>
            <a:ext cx="4247677" cy="1194215"/>
          </a:xfrm>
          <a:prstGeom prst="wedgeRoundRectCallout">
            <a:avLst>
              <a:gd name="adj1" fmla="val -21239"/>
              <a:gd name="adj2" fmla="val 762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Positional parameters can accept values without providing the parameter name – if you do so in the correct order!</a:t>
            </a:r>
          </a:p>
        </p:txBody>
      </p:sp>
    </p:spTree>
    <p:extLst>
      <p:ext uri="{BB962C8B-B14F-4D97-AF65-F5344CB8AC3E}">
        <p14:creationId xmlns:p14="http://schemas.microsoft.com/office/powerpoint/2010/main" val="13451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9" grpId="0" animBg="1"/>
      <p:bldP spid="29" grpId="1" animBg="1"/>
      <p:bldP spid="33" grpId="0" animBg="1"/>
      <p:bldP spid="3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Josh Rickard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734431" y="4122998"/>
            <a:ext cx="2194718" cy="877887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0953" tIns="24003" rIns="462946" bIns="2400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Helpdesk</a:t>
            </a:r>
            <a:endParaRPr lang="en-US" sz="18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002052" y="4127801"/>
            <a:ext cx="2194718" cy="877887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0953" tIns="24003" rIns="462946" bIns="2400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System Support</a:t>
            </a:r>
            <a:endParaRPr lang="en-US" sz="18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6269673" y="4122997"/>
            <a:ext cx="2194718" cy="877887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0953" tIns="24003" rIns="462946" bIns="2400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Security Analyst</a:t>
            </a:r>
            <a:endParaRPr lang="en-US" sz="18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8537294" y="4122996"/>
            <a:ext cx="2194718" cy="877887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0953" tIns="24003" rIns="462946" bIns="2400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Product Management</a:t>
            </a:r>
            <a:endParaRPr lang="en-US" sz="1800" kern="1200" dirty="0"/>
          </a:p>
        </p:txBody>
      </p:sp>
    </p:spTree>
    <p:extLst>
      <p:ext uri="{BB962C8B-B14F-4D97-AF65-F5344CB8AC3E}">
        <p14:creationId xmlns:p14="http://schemas.microsoft.com/office/powerpoint/2010/main" val="16901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Help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CmdLet</a:t>
            </a:r>
            <a:endParaRPr lang="en-US" sz="3600" dirty="0" smtClean="0"/>
          </a:p>
          <a:p>
            <a:pPr lvl="1"/>
            <a:r>
              <a:rPr lang="en-US" sz="3600" dirty="0" smtClean="0"/>
              <a:t>Add it to your web search </a:t>
            </a:r>
          </a:p>
          <a:p>
            <a:pPr lvl="1"/>
            <a:r>
              <a:rPr lang="en-US" sz="3600" dirty="0" smtClean="0"/>
              <a:t>Microsoft made up this word to help with searching the internet for PowerShell help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get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Typically included in your additional software</a:t>
            </a:r>
          </a:p>
          <a:p>
            <a:pPr lvl="1"/>
            <a:r>
              <a:rPr lang="en-US" sz="3600" dirty="0" smtClean="0"/>
              <a:t>i.e. Active Directory -&gt; RSAT Tools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49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Crucial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6000" dirty="0" smtClean="0"/>
              <a:t>Get-Command</a:t>
            </a:r>
          </a:p>
          <a:p>
            <a:pPr>
              <a:buFont typeface="Wingdings" charset="2"/>
              <a:buChar char="q"/>
            </a:pPr>
            <a:r>
              <a:rPr lang="en-US" sz="6000" dirty="0" smtClean="0"/>
              <a:t>Help </a:t>
            </a:r>
          </a:p>
          <a:p>
            <a:pPr>
              <a:buFont typeface="Wingdings" charset="2"/>
              <a:buChar char="q"/>
            </a:pPr>
            <a:r>
              <a:rPr lang="en-US" sz="6000" dirty="0" smtClean="0"/>
              <a:t> </a:t>
            </a:r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Windows PowerShell 3 in a Month of Lunches • MoreLunches.com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Get-Help </a:t>
            </a:r>
            <a:r>
              <a:rPr lang="mr-IN" sz="2800" dirty="0" smtClean="0"/>
              <a:t>–</a:t>
            </a:r>
            <a:r>
              <a:rPr lang="en-US" sz="2800" dirty="0" smtClean="0"/>
              <a:t>Name </a:t>
            </a:r>
            <a:r>
              <a:rPr lang="en-US" sz="2800" dirty="0" err="1" smtClean="0"/>
              <a:t>dir</a:t>
            </a:r>
            <a:endParaRPr lang="en-US" sz="2800" dirty="0" smtClean="0"/>
          </a:p>
          <a:p>
            <a:pPr lvl="1"/>
            <a:r>
              <a:rPr lang="en-US" sz="2800" dirty="0" smtClean="0"/>
              <a:t>Sometimes it will scroll past you</a:t>
            </a:r>
          </a:p>
          <a:p>
            <a:pPr lvl="1"/>
            <a:r>
              <a:rPr lang="en-US" sz="2800" dirty="0" smtClean="0"/>
              <a:t>You can use help (alias) instead</a:t>
            </a:r>
          </a:p>
          <a:p>
            <a:pPr lvl="2"/>
            <a:r>
              <a:rPr lang="en-US" sz="2800" dirty="0" smtClean="0"/>
              <a:t>This pipes the Get-Help info to the More command</a:t>
            </a:r>
          </a:p>
          <a:p>
            <a:pPr lvl="2"/>
            <a:r>
              <a:rPr lang="en-US" sz="2800" dirty="0" smtClean="0"/>
              <a:t>Caveat, help will not always show you help unless you have loaded that module into memory first</a:t>
            </a:r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71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Get-Help </a:t>
            </a:r>
            <a:r>
              <a:rPr lang="en-US" sz="3600" dirty="0" err="1" smtClean="0"/>
              <a:t>dir</a:t>
            </a:r>
            <a:endParaRPr lang="en-US" sz="3600" dirty="0"/>
          </a:p>
          <a:p>
            <a:r>
              <a:rPr lang="en-US" sz="3600" dirty="0" smtClean="0"/>
              <a:t>Get-Help </a:t>
            </a:r>
            <a:r>
              <a:rPr lang="en-US" sz="3600" dirty="0" err="1" smtClean="0"/>
              <a:t>dir</a:t>
            </a:r>
            <a:r>
              <a:rPr lang="en-US" sz="3600" dirty="0" smtClean="0"/>
              <a:t> </a:t>
            </a:r>
            <a:r>
              <a:rPr lang="mr-IN" sz="3600" dirty="0" smtClean="0"/>
              <a:t>–</a:t>
            </a:r>
            <a:r>
              <a:rPr lang="en-US" sz="3600" dirty="0" smtClean="0"/>
              <a:t>full</a:t>
            </a:r>
          </a:p>
          <a:p>
            <a:r>
              <a:rPr lang="en-US" sz="3600" dirty="0" smtClean="0"/>
              <a:t>Get-Help </a:t>
            </a:r>
            <a:r>
              <a:rPr lang="en-US" sz="3600" dirty="0" err="1" smtClean="0"/>
              <a:t>dir</a:t>
            </a:r>
            <a:r>
              <a:rPr lang="en-US" sz="3600" dirty="0" smtClean="0"/>
              <a:t> </a:t>
            </a:r>
            <a:r>
              <a:rPr lang="mr-IN" sz="3600" dirty="0" smtClean="0"/>
              <a:t>–</a:t>
            </a:r>
            <a:r>
              <a:rPr lang="en-US" sz="3600" dirty="0" smtClean="0"/>
              <a:t>Examples</a:t>
            </a:r>
          </a:p>
          <a:p>
            <a:r>
              <a:rPr lang="en-US" sz="3600" dirty="0" smtClean="0"/>
              <a:t>Get-Help </a:t>
            </a:r>
            <a:r>
              <a:rPr lang="en-US" sz="3600" dirty="0" err="1" smtClean="0"/>
              <a:t>dir</a:t>
            </a:r>
            <a:r>
              <a:rPr lang="en-US" sz="3600" dirty="0" smtClean="0"/>
              <a:t> </a:t>
            </a:r>
            <a:r>
              <a:rPr lang="mr-IN" sz="3600" dirty="0" smtClean="0"/>
              <a:t>–</a:t>
            </a:r>
            <a:r>
              <a:rPr lang="en-US" sz="3600" dirty="0" smtClean="0"/>
              <a:t>Online</a:t>
            </a:r>
          </a:p>
          <a:p>
            <a:r>
              <a:rPr lang="en-US" sz="3600" dirty="0" smtClean="0"/>
              <a:t>Get-Help </a:t>
            </a:r>
            <a:r>
              <a:rPr lang="en-US" sz="3600" dirty="0" err="1" smtClean="0"/>
              <a:t>dir</a:t>
            </a:r>
            <a:r>
              <a:rPr lang="en-US" sz="3600" dirty="0" smtClean="0"/>
              <a:t> -</a:t>
            </a:r>
            <a:r>
              <a:rPr lang="en-US" sz="3600" dirty="0" err="1" smtClean="0"/>
              <a:t>ShowWindow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23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Help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Sets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cannot mix and match these parameter sets</a:t>
            </a:r>
          </a:p>
          <a:p>
            <a:r>
              <a:rPr lang="en-US" dirty="0" smtClean="0"/>
              <a:t>-Path only exists in the first parameter set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LiteralPath</a:t>
            </a:r>
            <a:r>
              <a:rPr lang="en-US" dirty="0" smtClean="0"/>
              <a:t> only exists in the second parameter set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" y="2206510"/>
            <a:ext cx="12184590" cy="17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[-Path] &lt;string[]&gt;</a:t>
            </a:r>
          </a:p>
          <a:p>
            <a:pPr lvl="1"/>
            <a:r>
              <a:rPr lang="en-US" dirty="0" smtClean="0"/>
              <a:t>-Path is the name of the </a:t>
            </a:r>
            <a:r>
              <a:rPr lang="en-US" dirty="0" err="1" smtClean="0"/>
              <a:t>paramter</a:t>
            </a:r>
            <a:r>
              <a:rPr lang="en-US" dirty="0" smtClean="0"/>
              <a:t>. It will always start with a dash in front of it</a:t>
            </a:r>
          </a:p>
          <a:p>
            <a:pPr lvl="1"/>
            <a:r>
              <a:rPr lang="en-US" dirty="0" smtClean="0"/>
              <a:t>The &lt;string[]&gt; is the value that this parameter must have</a:t>
            </a:r>
          </a:p>
          <a:p>
            <a:pPr lvl="1"/>
            <a:r>
              <a:rPr lang="en-US" dirty="0" smtClean="0"/>
              <a:t>The square brackets surrounding the </a:t>
            </a:r>
            <a:r>
              <a:rPr lang="mr-IN" dirty="0" smtClean="0"/>
              <a:t>–</a:t>
            </a:r>
            <a:r>
              <a:rPr lang="en-US" dirty="0" smtClean="0"/>
              <a:t>Path indicates that it is a mandatory parameter</a:t>
            </a:r>
          </a:p>
          <a:p>
            <a:r>
              <a:rPr lang="en-US" dirty="0" smtClean="0"/>
              <a:t>[-</a:t>
            </a:r>
            <a:r>
              <a:rPr lang="en-US" dirty="0" err="1" smtClean="0"/>
              <a:t>InstanceId</a:t>
            </a:r>
            <a:r>
              <a:rPr lang="en-US" dirty="0" smtClean="0"/>
              <a:t> &lt;long&gt;]</a:t>
            </a:r>
          </a:p>
          <a:p>
            <a:pPr lvl="1"/>
            <a:r>
              <a:rPr lang="en-US" dirty="0" smtClean="0"/>
              <a:t>The Square brackets surrounding this entire strings means that it is an optional parameter</a:t>
            </a:r>
          </a:p>
          <a:p>
            <a:endParaRPr lang="en-US" dirty="0"/>
          </a:p>
          <a:p>
            <a:r>
              <a:rPr lang="en-US" dirty="0" smtClean="0"/>
              <a:t>Another Example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617"/>
            <a:ext cx="12192000" cy="7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Parameters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 Parameter Sets</a:t>
            </a:r>
          </a:p>
          <a:p>
            <a:pPr lvl="1"/>
            <a:r>
              <a:rPr lang="en-US" dirty="0" smtClean="0"/>
              <a:t>[[-</a:t>
            </a:r>
            <a:r>
              <a:rPr lang="en-US" dirty="0" err="1" smtClean="0"/>
              <a:t>InstanceId</a:t>
            </a:r>
            <a:r>
              <a:rPr lang="en-US" dirty="0" smtClean="0"/>
              <a:t>] &lt;long[]&gt;]</a:t>
            </a:r>
          </a:p>
          <a:p>
            <a:pPr lvl="2"/>
            <a:r>
              <a:rPr lang="en-US" dirty="0" smtClean="0"/>
              <a:t>This indicates that this is an optional parameter</a:t>
            </a:r>
          </a:p>
          <a:p>
            <a:pPr lvl="1"/>
            <a:r>
              <a:rPr lang="en-US" dirty="0" smtClean="0"/>
              <a:t>[-</a:t>
            </a:r>
            <a:r>
              <a:rPr lang="en-US" dirty="0" err="1" smtClean="0"/>
              <a:t>LogName</a:t>
            </a:r>
            <a:r>
              <a:rPr lang="en-US" dirty="0" smtClean="0"/>
              <a:t>] &lt;string&gt;</a:t>
            </a:r>
          </a:p>
          <a:p>
            <a:pPr lvl="2"/>
            <a:r>
              <a:rPr lang="en-US" dirty="0" smtClean="0"/>
              <a:t>Notice, that this parameter does not have square brackets around the entire thing.</a:t>
            </a:r>
          </a:p>
          <a:p>
            <a:pPr lvl="2"/>
            <a:r>
              <a:rPr lang="en-US" dirty="0" smtClean="0"/>
              <a:t>This means that it is a mandatory parameter</a:t>
            </a:r>
          </a:p>
          <a:p>
            <a:pPr lvl="2"/>
            <a:r>
              <a:rPr lang="en-US" dirty="0" smtClean="0"/>
              <a:t>&lt;string&gt; is the value/data type of that value</a:t>
            </a:r>
          </a:p>
          <a:p>
            <a:r>
              <a:rPr lang="en-US" dirty="0" smtClean="0"/>
              <a:t>BUT!  The ”square brackets” around </a:t>
            </a:r>
            <a:r>
              <a:rPr lang="mr-IN" dirty="0" smtClean="0"/>
              <a:t>–</a:t>
            </a:r>
            <a:r>
              <a:rPr lang="en-US" dirty="0" err="1" smtClean="0"/>
              <a:t>LogName</a:t>
            </a:r>
            <a:r>
              <a:rPr lang="en-US" dirty="0" smtClean="0"/>
              <a:t> mean that the parameter it self is optional but not the value.</a:t>
            </a:r>
          </a:p>
          <a:p>
            <a:pPr lvl="1"/>
            <a:r>
              <a:rPr lang="en-US" dirty="0" smtClean="0"/>
              <a:t>This is because of Positional Parameters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" y="1467010"/>
            <a:ext cx="12165748" cy="12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6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1394"/>
            <a:ext cx="10178322" cy="3593591"/>
          </a:xfrm>
        </p:spPr>
        <p:txBody>
          <a:bodyPr>
            <a:noAutofit/>
          </a:bodyPr>
          <a:lstStyle/>
          <a:p>
            <a:r>
              <a:rPr lang="en-US" sz="2400" dirty="0" smtClean="0"/>
              <a:t>[-</a:t>
            </a:r>
            <a:r>
              <a:rPr lang="en-US" sz="2400" dirty="0" err="1" smtClean="0"/>
              <a:t>LogName</a:t>
            </a:r>
            <a:r>
              <a:rPr lang="en-US" sz="2400" dirty="0" smtClean="0"/>
              <a:t>] &lt;string&gt;</a:t>
            </a:r>
          </a:p>
          <a:p>
            <a:pPr lvl="1"/>
            <a:r>
              <a:rPr lang="en-US" sz="2400" dirty="0" smtClean="0"/>
              <a:t>Because </a:t>
            </a:r>
            <a:r>
              <a:rPr lang="mr-IN" sz="2400" dirty="0" smtClean="0"/>
              <a:t>–</a:t>
            </a:r>
            <a:r>
              <a:rPr lang="en-US" sz="2400" dirty="0" err="1" smtClean="0"/>
              <a:t>LogName</a:t>
            </a:r>
            <a:r>
              <a:rPr lang="en-US" sz="2400" dirty="0" smtClean="0"/>
              <a:t> is listed first, this means that it sits in Position 0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sz="2400" dirty="0" smtClean="0"/>
              <a:t>Get-</a:t>
            </a:r>
            <a:r>
              <a:rPr lang="en-US" sz="2400" dirty="0" err="1" smtClean="0"/>
              <a:t>EventLog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err="1" smtClean="0"/>
              <a:t>LogName</a:t>
            </a:r>
            <a:r>
              <a:rPr lang="en-US" sz="2400" dirty="0" smtClean="0"/>
              <a:t> Security </a:t>
            </a:r>
            <a:r>
              <a:rPr lang="mr-IN" sz="2400" dirty="0" smtClean="0"/>
              <a:t>–</a:t>
            </a:r>
            <a:r>
              <a:rPr lang="en-US" sz="2400" dirty="0" err="1" smtClean="0"/>
              <a:t>ComputerName</a:t>
            </a:r>
            <a:r>
              <a:rPr lang="en-US" sz="2400" dirty="0" smtClean="0"/>
              <a:t> ‘TEST-Computer’</a:t>
            </a:r>
          </a:p>
          <a:p>
            <a:pPr lvl="1"/>
            <a:r>
              <a:rPr lang="en-US" sz="2400" dirty="0" smtClean="0"/>
              <a:t>Get-</a:t>
            </a:r>
            <a:r>
              <a:rPr lang="en-US" sz="2400" dirty="0" err="1" smtClean="0"/>
              <a:t>EventLog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err="1" smtClean="0"/>
              <a:t>LogName</a:t>
            </a:r>
            <a:r>
              <a:rPr lang="en-US" sz="2400" dirty="0" smtClean="0"/>
              <a:t> Security ‘TEST-Computer’</a:t>
            </a:r>
          </a:p>
          <a:p>
            <a:pPr lvl="1"/>
            <a:r>
              <a:rPr lang="en-US" sz="2400" dirty="0" smtClean="0"/>
              <a:t>Get-</a:t>
            </a:r>
            <a:r>
              <a:rPr lang="en-US" sz="2400" dirty="0" err="1" smtClean="0"/>
              <a:t>EventLog</a:t>
            </a:r>
            <a:r>
              <a:rPr lang="en-US" sz="2400" dirty="0" smtClean="0"/>
              <a:t> Security </a:t>
            </a:r>
            <a:r>
              <a:rPr lang="mr-IN" sz="2400" dirty="0" smtClean="0"/>
              <a:t>–</a:t>
            </a:r>
            <a:r>
              <a:rPr lang="en-US" sz="2400" dirty="0" err="1" smtClean="0"/>
              <a:t>ComputerName</a:t>
            </a:r>
            <a:r>
              <a:rPr lang="en-US" sz="2400" dirty="0" smtClean="0"/>
              <a:t> ‘TEST-Computer’ </a:t>
            </a:r>
          </a:p>
          <a:p>
            <a:pPr lvl="1"/>
            <a:r>
              <a:rPr lang="en-US" sz="2400" dirty="0" smtClean="0"/>
              <a:t>Get-</a:t>
            </a:r>
            <a:r>
              <a:rPr lang="en-US" sz="2400" dirty="0" err="1" smtClean="0"/>
              <a:t>EventLog</a:t>
            </a:r>
            <a:r>
              <a:rPr lang="en-US" sz="2400" dirty="0" smtClean="0"/>
              <a:t> Security ‘TEST-Computer’ </a:t>
            </a:r>
          </a:p>
          <a:p>
            <a:pPr lvl="1"/>
            <a:r>
              <a:rPr lang="en-US" sz="2400" dirty="0" smtClean="0"/>
              <a:t>Get-</a:t>
            </a:r>
            <a:r>
              <a:rPr lang="en-US" sz="2400" dirty="0" err="1" smtClean="0"/>
              <a:t>EventLog</a:t>
            </a:r>
            <a:r>
              <a:rPr lang="en-US" sz="2400" dirty="0" smtClean="0"/>
              <a:t> ‘TEST-Computer’ Security</a:t>
            </a:r>
          </a:p>
          <a:p>
            <a:pPr lvl="1"/>
            <a:r>
              <a:rPr lang="en-US" sz="2400" dirty="0" smtClean="0"/>
              <a:t>Get-</a:t>
            </a:r>
            <a:r>
              <a:rPr lang="en-US" sz="2400" dirty="0" err="1" smtClean="0"/>
              <a:t>EventLog</a:t>
            </a:r>
            <a:r>
              <a:rPr lang="en-US" sz="2400" dirty="0" smtClean="0"/>
              <a:t> -</a:t>
            </a:r>
            <a:r>
              <a:rPr lang="en-US" sz="2400" dirty="0" err="1" smtClean="0"/>
              <a:t>ComputerName</a:t>
            </a:r>
            <a:r>
              <a:rPr lang="en-US" sz="2400" dirty="0" smtClean="0"/>
              <a:t> ‘Test-Computer’ Security</a:t>
            </a:r>
          </a:p>
          <a:p>
            <a:pPr lvl="1"/>
            <a:r>
              <a:rPr lang="en-US" sz="2400" dirty="0" smtClean="0"/>
              <a:t>Get-</a:t>
            </a:r>
            <a:r>
              <a:rPr lang="en-US" sz="2400" dirty="0" err="1" smtClean="0"/>
              <a:t>EventLog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err="1" smtClean="0"/>
              <a:t>ComputerName</a:t>
            </a:r>
            <a:r>
              <a:rPr lang="en-US" sz="2400" dirty="0" smtClean="0"/>
              <a:t> ‘TEST-Computer </a:t>
            </a:r>
            <a:r>
              <a:rPr lang="mr-IN" sz="2400" dirty="0" smtClean="0"/>
              <a:t>–</a:t>
            </a:r>
            <a:r>
              <a:rPr lang="en-US" sz="2400" dirty="0" err="1" smtClean="0"/>
              <a:t>LogName</a:t>
            </a:r>
            <a:r>
              <a:rPr lang="en-US" sz="2400" dirty="0" smtClean="0"/>
              <a:t> Security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019" y="3153222"/>
            <a:ext cx="501961" cy="493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019" y="3657602"/>
            <a:ext cx="501961" cy="493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019" y="4150660"/>
            <a:ext cx="501961" cy="493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634" y="4643718"/>
            <a:ext cx="501961" cy="493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634" y="6115281"/>
            <a:ext cx="501961" cy="493058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11179019" y="5152581"/>
            <a:ext cx="414399" cy="488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1179018" y="5645639"/>
            <a:ext cx="414399" cy="488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3593591"/>
          </a:xfrm>
        </p:spPr>
        <p:txBody>
          <a:bodyPr>
            <a:noAutofit/>
          </a:bodyPr>
          <a:lstStyle/>
          <a:p>
            <a:r>
              <a:rPr lang="en-US" sz="3200" dirty="0" smtClean="0"/>
              <a:t>Utilizes </a:t>
            </a:r>
            <a:r>
              <a:rPr lang="en-US" sz="3200" i="1" dirty="0" smtClean="0"/>
              <a:t>Learn Windows PowerShell 3 in a Month of Lunches</a:t>
            </a:r>
            <a:r>
              <a:rPr lang="en-US" sz="3200" dirty="0"/>
              <a:t> (</a:t>
            </a:r>
            <a:r>
              <a:rPr lang="en-US" sz="3200" dirty="0">
                <a:hlinkClick r:id="rId2"/>
              </a:rPr>
              <a:t>http://bit.ly/</a:t>
            </a:r>
            <a:r>
              <a:rPr lang="en-US" sz="3200" dirty="0" smtClean="0">
                <a:hlinkClick r:id="rId2"/>
              </a:rPr>
              <a:t>PSHv3Lunch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Focuses on </a:t>
            </a:r>
            <a:r>
              <a:rPr lang="en-US" sz="3200" i="1" dirty="0" smtClean="0"/>
              <a:t>how to use PowerShell, </a:t>
            </a:r>
            <a:r>
              <a:rPr lang="en-US" sz="3200" dirty="0" smtClean="0"/>
              <a:t>rather than on using PowerShell for any one specific product (e.g., Exchange or SharePoint)</a:t>
            </a:r>
          </a:p>
          <a:p>
            <a:r>
              <a:rPr lang="en-US" sz="3200" dirty="0" smtClean="0"/>
              <a:t>Provides the foundation skills you need to be </a:t>
            </a:r>
            <a:r>
              <a:rPr lang="en-US" sz="3200" i="1" dirty="0" smtClean="0"/>
              <a:t>immediately effective </a:t>
            </a:r>
            <a:r>
              <a:rPr lang="en-US" sz="3200" dirty="0" smtClean="0"/>
              <a:t>with PowerShell, and to self-teach whatever specific products you need to administer.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Windows PowerShell 3 in a Month of Lunches • MoreLunches.com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>
            <a:noAutofit/>
          </a:bodyPr>
          <a:lstStyle/>
          <a:p>
            <a:r>
              <a:rPr lang="en-US" sz="2800" dirty="0" smtClean="0"/>
              <a:t>Update-Help</a:t>
            </a:r>
          </a:p>
          <a:p>
            <a:pPr lvl="1"/>
            <a:r>
              <a:rPr lang="en-US" sz="2800" dirty="0" smtClean="0"/>
              <a:t>It’s that simple.  This will go out and make sure you have the most recent help/man files for each </a:t>
            </a:r>
            <a:r>
              <a:rPr lang="en-US" sz="2800" dirty="0" err="1" smtClean="0"/>
              <a:t>CmdLet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Save-Help</a:t>
            </a:r>
          </a:p>
          <a:p>
            <a:pPr lvl="1"/>
            <a:r>
              <a:rPr lang="en-US" sz="2800" dirty="0" smtClean="0"/>
              <a:t>This will save your help files to a location, since Update-Help needs an internet connection</a:t>
            </a:r>
          </a:p>
          <a:p>
            <a:endParaRPr lang="en-US" sz="2800" dirty="0" smtClean="0"/>
          </a:p>
          <a:p>
            <a:r>
              <a:rPr lang="en-US" sz="2800" dirty="0" smtClean="0"/>
              <a:t>No Internet connected machines</a:t>
            </a:r>
          </a:p>
          <a:p>
            <a:pPr lvl="1"/>
            <a:r>
              <a:rPr lang="en-US" sz="2800" dirty="0" smtClean="0"/>
              <a:t>Save-Help </a:t>
            </a:r>
            <a:r>
              <a:rPr lang="mr-IN" sz="2800" dirty="0" smtClean="0"/>
              <a:t>–</a:t>
            </a:r>
            <a:r>
              <a:rPr lang="en-US" sz="2800" dirty="0" err="1" smtClean="0"/>
              <a:t>DestinationPath</a:t>
            </a:r>
            <a:r>
              <a:rPr lang="en-US" sz="2800" dirty="0" smtClean="0"/>
              <a:t> ‘c:\some\path’</a:t>
            </a:r>
          </a:p>
          <a:p>
            <a:pPr lvl="1"/>
            <a:r>
              <a:rPr lang="en-US" sz="2800" dirty="0" smtClean="0"/>
              <a:t>Update-Help </a:t>
            </a:r>
            <a:r>
              <a:rPr lang="mr-IN" sz="2800" dirty="0" smtClean="0"/>
              <a:t>–</a:t>
            </a:r>
            <a:r>
              <a:rPr lang="en-US" sz="2800" dirty="0" err="1" smtClean="0"/>
              <a:t>SourcePath</a:t>
            </a:r>
            <a:r>
              <a:rPr lang="en-US" sz="2800" dirty="0" smtClean="0"/>
              <a:t> ‘C:\some\path’</a:t>
            </a:r>
          </a:p>
        </p:txBody>
      </p:sp>
    </p:spTree>
    <p:extLst>
      <p:ext uri="{BB962C8B-B14F-4D97-AF65-F5344CB8AC3E}">
        <p14:creationId xmlns:p14="http://schemas.microsoft.com/office/powerpoint/2010/main" val="36296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Show-Command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57400"/>
            <a:ext cx="6777319" cy="4873625"/>
          </a:xfrm>
        </p:spPr>
        <p:txBody>
          <a:bodyPr/>
          <a:lstStyle/>
          <a:p>
            <a:r>
              <a:rPr lang="en-US" sz="2800" dirty="0" smtClean="0"/>
              <a:t>Show-Command </a:t>
            </a:r>
            <a:r>
              <a:rPr lang="mr-IN" sz="2800" dirty="0" smtClean="0"/>
              <a:t>–</a:t>
            </a:r>
            <a:r>
              <a:rPr lang="en-US" sz="2800" dirty="0" smtClean="0"/>
              <a:t>Name Get-</a:t>
            </a:r>
            <a:r>
              <a:rPr lang="en-US" sz="2800" dirty="0" err="1" smtClean="0"/>
              <a:t>EventLog</a:t>
            </a:r>
            <a:endParaRPr lang="en-US" sz="2800" dirty="0" smtClean="0"/>
          </a:p>
          <a:p>
            <a:pPr lvl="1"/>
            <a:r>
              <a:rPr lang="en-US" dirty="0" smtClean="0"/>
              <a:t>A GUI for filling out your parameters/values</a:t>
            </a:r>
          </a:p>
          <a:p>
            <a:pPr lvl="1"/>
            <a:r>
              <a:rPr lang="en-US" dirty="0" smtClean="0"/>
              <a:t>It will have different windows for different parameter sets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74" y="0"/>
            <a:ext cx="5957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Errors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Get-Process 1234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/>
              <a:t> Cannot find a process with the name "1234". Verify the process name and call the cmdlet again. 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948"/>
            <a:ext cx="12192000" cy="15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Get-Help Get-Process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Yes, but the </a:t>
            </a:r>
            <a:r>
              <a:rPr lang="mr-IN" dirty="0" smtClean="0"/>
              <a:t>–</a:t>
            </a:r>
            <a:r>
              <a:rPr lang="en-US" dirty="0" smtClean="0"/>
              <a:t>Id field is not positional!  There are no square brackets around it!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383"/>
            <a:ext cx="12191999" cy="24859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891553" y="1443318"/>
            <a:ext cx="3840480" cy="1645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954" y="1258652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it’s in the </a:t>
            </a:r>
            <a:r>
              <a:rPr lang="en-US" smtClean="0"/>
              <a:t>first position?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PSProviders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PSProvider’s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3200" dirty="0" smtClean="0"/>
              <a:t>Cd </a:t>
            </a:r>
            <a:r>
              <a:rPr lang="en-US" sz="3200" dirty="0" err="1" smtClean="0"/>
              <a:t>hkcu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Cd software</a:t>
            </a:r>
          </a:p>
          <a:p>
            <a:endParaRPr lang="en-US" sz="3200" dirty="0"/>
          </a:p>
          <a:p>
            <a:r>
              <a:rPr lang="en-US" sz="3200" dirty="0" smtClean="0"/>
              <a:t>Get-</a:t>
            </a:r>
            <a:r>
              <a:rPr lang="en-US" sz="3200" dirty="0" err="1" smtClean="0"/>
              <a:t>PSProvider</a:t>
            </a:r>
            <a:endParaRPr lang="en-US" sz="3200" dirty="0" smtClean="0"/>
          </a:p>
          <a:p>
            <a:pPr lvl="1"/>
            <a:r>
              <a:rPr lang="en-US" sz="3200" dirty="0" smtClean="0"/>
              <a:t>This is a list of data points/storage that PowerShell can interpret into a file system like behavior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66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PSDrives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PSDrive’s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3200" dirty="0" smtClean="0"/>
              <a:t>Get-</a:t>
            </a:r>
            <a:r>
              <a:rPr lang="en-US" sz="3200" dirty="0" err="1" smtClean="0"/>
              <a:t>PSDrive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Get-Command </a:t>
            </a:r>
            <a:r>
              <a:rPr lang="mr-IN" sz="3200" dirty="0" smtClean="0"/>
              <a:t>–</a:t>
            </a:r>
            <a:r>
              <a:rPr lang="en-US" sz="3200" dirty="0" smtClean="0"/>
              <a:t>Noun </a:t>
            </a:r>
            <a:r>
              <a:rPr lang="en-US" sz="3200" dirty="0" err="1" smtClean="0"/>
              <a:t>psdrive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New-</a:t>
            </a:r>
            <a:r>
              <a:rPr lang="en-US" sz="3200" dirty="0" err="1" smtClean="0"/>
              <a:t>PSDrive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Name Test </a:t>
            </a:r>
            <a:r>
              <a:rPr lang="mr-IN" sz="3200" dirty="0" smtClean="0"/>
              <a:t>–</a:t>
            </a:r>
            <a:r>
              <a:rPr lang="en-US" sz="3200" dirty="0" err="1" smtClean="0"/>
              <a:t>PSProvider</a:t>
            </a:r>
            <a:r>
              <a:rPr lang="en-US" sz="3200" dirty="0" smtClean="0"/>
              <a:t> filesystem </a:t>
            </a:r>
            <a:r>
              <a:rPr lang="mr-IN" sz="3200" dirty="0" smtClean="0"/>
              <a:t>–</a:t>
            </a:r>
            <a:r>
              <a:rPr lang="en-US" sz="3200" dirty="0" smtClean="0"/>
              <a:t>Root $</a:t>
            </a:r>
            <a:r>
              <a:rPr lang="en-US" sz="3200" dirty="0" err="1" smtClean="0"/>
              <a:t>env:USERPROFILE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15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600" dirty="0" smtClean="0"/>
              <a:t>But, that can’t be it?</a:t>
            </a: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455"/>
            <a:ext cx="12200351" cy="36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447" y="113156"/>
            <a:ext cx="10515600" cy="585134"/>
          </a:xfrm>
        </p:spPr>
        <p:txBody>
          <a:bodyPr>
            <a:normAutofit fontScale="90000"/>
          </a:bodyPr>
          <a:lstStyle/>
          <a:p>
            <a:r>
              <a:rPr lang="en-US" smtClean="0"/>
              <a:t>You’re Right!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11" y="740041"/>
            <a:ext cx="9807471" cy="61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&amp; Syntax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787238"/>
            <a:ext cx="10178322" cy="3593591"/>
          </a:xfrm>
        </p:spPr>
        <p:txBody>
          <a:bodyPr>
            <a:noAutofit/>
          </a:bodyPr>
          <a:lstStyle/>
          <a:p>
            <a:r>
              <a:rPr lang="en-US" sz="3600" dirty="0" smtClean="0"/>
              <a:t>All variables in PowerShell begin with a $</a:t>
            </a:r>
          </a:p>
          <a:p>
            <a:pPr lvl="1"/>
            <a:r>
              <a:rPr lang="en-US" sz="3600" dirty="0" smtClean="0"/>
              <a:t>$</a:t>
            </a:r>
            <a:r>
              <a:rPr lang="en-US" sz="3600" dirty="0" err="1" smtClean="0"/>
              <a:t>testvariable</a:t>
            </a:r>
            <a:r>
              <a:rPr lang="en-US" sz="3600" dirty="0" smtClean="0"/>
              <a:t> = ‘hello world’</a:t>
            </a:r>
          </a:p>
          <a:p>
            <a:pPr lvl="1"/>
            <a:r>
              <a:rPr lang="en-US" sz="3600" dirty="0" smtClean="0"/>
              <a:t>$</a:t>
            </a:r>
            <a:r>
              <a:rPr lang="en-US" sz="3600" dirty="0" err="1" smtClean="0"/>
              <a:t>test__Me</a:t>
            </a:r>
            <a:r>
              <a:rPr lang="en-US" sz="3600" dirty="0" smtClean="0"/>
              <a:t> = ‘goodbye world’</a:t>
            </a:r>
          </a:p>
          <a:p>
            <a:pPr lvl="1"/>
            <a:r>
              <a:rPr lang="en-US" sz="3600" dirty="0" smtClean="0"/>
              <a:t>${some long string can be a variable as well} = ‘hello again’</a:t>
            </a:r>
          </a:p>
          <a:p>
            <a:pPr lvl="1"/>
            <a:r>
              <a:rPr lang="en-US" sz="3600" dirty="0" smtClean="0"/>
              <a:t>${even long strings can be integers} = ‘42’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19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57" y="2286000"/>
            <a:ext cx="6508235" cy="3594100"/>
          </a:xfrm>
        </p:spPr>
      </p:pic>
    </p:spTree>
    <p:extLst>
      <p:ext uri="{BB962C8B-B14F-4D97-AF65-F5344CB8AC3E}">
        <p14:creationId xmlns:p14="http://schemas.microsoft.com/office/powerpoint/2010/main" val="11724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600" dirty="0" smtClean="0"/>
          </a:p>
          <a:p>
            <a:r>
              <a:rPr lang="en-US" sz="3600" dirty="0" smtClean="0"/>
              <a:t>Everything inside the parentheses is considered literal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" y="1825625"/>
            <a:ext cx="12192736" cy="23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PowerShell, the ` (</a:t>
            </a:r>
            <a:r>
              <a:rPr lang="en-US" dirty="0" err="1" smtClean="0"/>
              <a:t>backtick</a:t>
            </a:r>
            <a:r>
              <a:rPr lang="en-US" dirty="0" smtClean="0"/>
              <a:t>) is an escape character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229"/>
            <a:ext cx="12192000" cy="23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9455" y="1073888"/>
            <a:ext cx="8520545" cy="4064627"/>
          </a:xfrm>
        </p:spPr>
        <p:txBody>
          <a:bodyPr/>
          <a:lstStyle/>
          <a:p>
            <a:r>
              <a:rPr lang="en-US" dirty="0" smtClean="0"/>
              <a:t>Understanding Arrays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 “almost” every programming/scripting language, values start at 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6458"/>
            <a:ext cx="12192000" cy="21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9741"/>
            <a:ext cx="3232842" cy="227222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400" y="1512467"/>
            <a:ext cx="4800600" cy="3619500"/>
          </a:xfrm>
        </p:spPr>
        <p:txBody>
          <a:bodyPr>
            <a:noAutofit/>
          </a:bodyPr>
          <a:lstStyle/>
          <a:p>
            <a:r>
              <a:rPr lang="en-US" sz="2800" dirty="0" smtClean="0"/>
              <a:t>$</a:t>
            </a:r>
            <a:r>
              <a:rPr lang="en-US" sz="2800" dirty="0" err="1" smtClean="0"/>
              <a:t>TestComputers</a:t>
            </a:r>
            <a:r>
              <a:rPr lang="en-US" sz="2800" dirty="0" smtClean="0"/>
              <a:t> is an array of Objects</a:t>
            </a:r>
          </a:p>
          <a:p>
            <a:pPr lvl="1"/>
            <a:r>
              <a:rPr lang="en-US" sz="2800" dirty="0" smtClean="0"/>
              <a:t>$</a:t>
            </a:r>
            <a:r>
              <a:rPr lang="en-US" sz="2800" dirty="0" err="1" smtClean="0"/>
              <a:t>TestComputers.count</a:t>
            </a:r>
            <a:r>
              <a:rPr lang="en-US" sz="2800" dirty="0" smtClean="0"/>
              <a:t> = 4</a:t>
            </a:r>
          </a:p>
          <a:p>
            <a:r>
              <a:rPr lang="en-US" sz="2800" dirty="0" smtClean="0"/>
              <a:t>To access the first computer</a:t>
            </a:r>
          </a:p>
          <a:p>
            <a:pPr lvl="1"/>
            <a:r>
              <a:rPr lang="en-US" sz="2800" dirty="0" smtClean="0"/>
              <a:t>$</a:t>
            </a:r>
            <a:r>
              <a:rPr lang="en-US" sz="2800" dirty="0" err="1" smtClean="0"/>
              <a:t>TestComputers</a:t>
            </a:r>
            <a:r>
              <a:rPr lang="en-US" sz="2800" dirty="0" smtClean="0"/>
              <a:t>[0]</a:t>
            </a:r>
          </a:p>
          <a:p>
            <a:pPr lvl="2"/>
            <a:r>
              <a:rPr lang="en-US" sz="2800" dirty="0" smtClean="0"/>
              <a:t>Laptop-01</a:t>
            </a:r>
          </a:p>
          <a:p>
            <a:r>
              <a:rPr lang="en-US" sz="2800" dirty="0" smtClean="0"/>
              <a:t>To access the last computer</a:t>
            </a:r>
          </a:p>
          <a:p>
            <a:pPr lvl="1"/>
            <a:r>
              <a:rPr lang="en-US" sz="2800" dirty="0" smtClean="0"/>
              <a:t>$</a:t>
            </a:r>
            <a:r>
              <a:rPr lang="en-US" sz="2800" dirty="0" err="1" smtClean="0"/>
              <a:t>TestComputers</a:t>
            </a:r>
            <a:r>
              <a:rPr lang="en-US" sz="2800" dirty="0" smtClean="0"/>
              <a:t>[3]</a:t>
            </a:r>
          </a:p>
          <a:p>
            <a:pPr lvl="2"/>
            <a:r>
              <a:rPr lang="en-US" sz="2800" dirty="0" smtClean="0"/>
              <a:t>Laptop-03</a:t>
            </a:r>
          </a:p>
        </p:txBody>
      </p:sp>
    </p:spTree>
    <p:extLst>
      <p:ext uri="{BB962C8B-B14F-4D97-AF65-F5344CB8AC3E}">
        <p14:creationId xmlns:p14="http://schemas.microsoft.com/office/powerpoint/2010/main" val="1707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0472897"/>
              </p:ext>
            </p:extLst>
          </p:nvPr>
        </p:nvGraphicFramePr>
        <p:xfrm>
          <a:off x="237507" y="15081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829892" y="2039471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29892" y="3055122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29891" y="421077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829190" y="5366426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84894" y="1902899"/>
            <a:ext cx="4912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</a:t>
            </a:r>
            <a:r>
              <a:rPr lang="en-US" sz="4400" dirty="0" err="1" smtClean="0"/>
              <a:t>TestComputers</a:t>
            </a:r>
            <a:r>
              <a:rPr lang="en-US" sz="4400" dirty="0" smtClean="0"/>
              <a:t>[0]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4894" y="2912717"/>
            <a:ext cx="4912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</a:t>
            </a:r>
            <a:r>
              <a:rPr lang="en-US" sz="4400" dirty="0" err="1" smtClean="0"/>
              <a:t>TestComputers</a:t>
            </a:r>
            <a:r>
              <a:rPr lang="en-US" sz="4400" dirty="0" smtClean="0"/>
              <a:t>[1]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4894" y="4068369"/>
            <a:ext cx="4912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</a:t>
            </a:r>
            <a:r>
              <a:rPr lang="en-US" sz="4400" dirty="0" err="1" smtClean="0"/>
              <a:t>TestComputers</a:t>
            </a:r>
            <a:r>
              <a:rPr lang="en-US" sz="4400" dirty="0" smtClean="0"/>
              <a:t>[2]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84894" y="5224021"/>
            <a:ext cx="4912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</a:t>
            </a:r>
            <a:r>
              <a:rPr lang="en-US" sz="4400" dirty="0" err="1" smtClean="0"/>
              <a:t>TestComputers</a:t>
            </a:r>
            <a:r>
              <a:rPr lang="en-US" sz="4400" dirty="0" smtClean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08677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Quotes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1678" y="1767303"/>
            <a:ext cx="10178322" cy="3593591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the following scenario: You are wanting to print out a specific object in an array.  How would you do this?</a:t>
            </a:r>
          </a:p>
          <a:p>
            <a:endParaRPr lang="en-US" sz="2800" dirty="0"/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PrintValue</a:t>
            </a:r>
            <a:r>
              <a:rPr lang="en-US" sz="2800" dirty="0" smtClean="0"/>
              <a:t> = “Looking at $</a:t>
            </a:r>
            <a:r>
              <a:rPr lang="en-US" sz="2800" dirty="0" err="1" smtClean="0"/>
              <a:t>TestComputers</a:t>
            </a:r>
            <a:r>
              <a:rPr lang="en-US" sz="2800" dirty="0" smtClean="0"/>
              <a:t>[0]”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PrintValue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PrintValue</a:t>
            </a:r>
            <a:r>
              <a:rPr lang="en-US" sz="2800" dirty="0" smtClean="0"/>
              <a:t> = “Looking at $($</a:t>
            </a:r>
            <a:r>
              <a:rPr lang="en-US" sz="2800" dirty="0" err="1" smtClean="0"/>
              <a:t>TestComputers</a:t>
            </a:r>
            <a:r>
              <a:rPr lang="en-US" sz="2800" dirty="0" smtClean="0"/>
              <a:t>[0])”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PrintValue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41" y="5034086"/>
            <a:ext cx="501961" cy="493058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9106064" y="3393142"/>
            <a:ext cx="414399" cy="488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&amp;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$hello = ‘hello’</a:t>
            </a:r>
          </a:p>
          <a:p>
            <a:r>
              <a:rPr lang="en-US" sz="3200" dirty="0" smtClean="0"/>
              <a:t>$block = @”</a:t>
            </a:r>
          </a:p>
          <a:p>
            <a:pPr marL="0" indent="0">
              <a:buNone/>
            </a:pPr>
            <a:r>
              <a:rPr lang="en-US" sz="3200" dirty="0" smtClean="0"/>
              <a:t>This is a test of a</a:t>
            </a:r>
          </a:p>
          <a:p>
            <a:pPr marL="0" indent="0">
              <a:buNone/>
            </a:pPr>
            <a:r>
              <a:rPr lang="en-US" sz="3200" dirty="0" smtClean="0"/>
              <a:t>Multiple line string</a:t>
            </a:r>
          </a:p>
          <a:p>
            <a:pPr marL="0" indent="0">
              <a:buNone/>
            </a:pPr>
            <a:r>
              <a:rPr lang="en-US" sz="3200" dirty="0" smtClean="0"/>
              <a:t>“@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66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$a = 1</a:t>
            </a:r>
          </a:p>
          <a:p>
            <a:r>
              <a:rPr lang="en-US" sz="3200" dirty="0" smtClean="0"/>
              <a:t>$b = ‘3’</a:t>
            </a:r>
          </a:p>
          <a:p>
            <a:r>
              <a:rPr lang="en-US" sz="3200" dirty="0" smtClean="0"/>
              <a:t>$a + b = 4</a:t>
            </a:r>
          </a:p>
          <a:p>
            <a:r>
              <a:rPr lang="en-US" sz="3200" dirty="0" smtClean="0"/>
              <a:t>$b + a = 31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874517"/>
            <a:ext cx="4800600" cy="36195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PowerShell will always interpret the left most data type when evaluating the solution.</a:t>
            </a:r>
          </a:p>
          <a:p>
            <a:endParaRPr lang="en-US" sz="3200" dirty="0"/>
          </a:p>
          <a:p>
            <a:r>
              <a:rPr lang="en-US" sz="3200" dirty="0" smtClean="0"/>
              <a:t>The + operator can be used for both addition and concatenation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4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$input = Read-host “What’s the ultimate number?”</a:t>
            </a:r>
          </a:p>
          <a:p>
            <a:endParaRPr lang="en-US" sz="3200" dirty="0"/>
          </a:p>
          <a:p>
            <a:r>
              <a:rPr lang="en-US" sz="3200" dirty="0" smtClean="0"/>
              <a:t>Towel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110638"/>
            <a:ext cx="4800600" cy="3619500"/>
          </a:xfrm>
        </p:spPr>
        <p:txBody>
          <a:bodyPr>
            <a:noAutofit/>
          </a:bodyPr>
          <a:lstStyle/>
          <a:p>
            <a:r>
              <a:rPr lang="en-US" sz="3200" dirty="0" smtClean="0"/>
              <a:t>[</a:t>
            </a:r>
            <a:r>
              <a:rPr lang="en-US" sz="3200" dirty="0" err="1" smtClean="0"/>
              <a:t>int</a:t>
            </a:r>
            <a:r>
              <a:rPr lang="en-US" sz="3200" dirty="0" smtClean="0"/>
              <a:t>]$input = Read-Host “What’s the ultimate number?”</a:t>
            </a:r>
          </a:p>
          <a:p>
            <a:endParaRPr lang="en-US" sz="3200" dirty="0"/>
          </a:p>
          <a:p>
            <a:r>
              <a:rPr lang="en-US" sz="3200" dirty="0" smtClean="0"/>
              <a:t>Towel</a:t>
            </a:r>
            <a:endParaRPr lang="en-US" sz="3200" dirty="0"/>
          </a:p>
          <a:p>
            <a:r>
              <a:rPr lang="en-US" sz="3200" dirty="0" smtClean="0"/>
              <a:t>Error</a:t>
            </a:r>
          </a:p>
          <a:p>
            <a:endParaRPr lang="en-US" sz="3200" dirty="0"/>
          </a:p>
          <a:p>
            <a:r>
              <a:rPr lang="en-US" sz="3200" dirty="0" smtClean="0"/>
              <a:t>42</a:t>
            </a:r>
          </a:p>
          <a:p>
            <a:r>
              <a:rPr lang="en-US" sz="3200" dirty="0" smtClean="0"/>
              <a:t>No Error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74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1678" y="1395351"/>
            <a:ext cx="4800600" cy="36195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Starts with @{}</a:t>
            </a:r>
          </a:p>
          <a:p>
            <a:endParaRPr lang="en-US" sz="3200" dirty="0" smtClean="0"/>
          </a:p>
          <a:p>
            <a:r>
              <a:rPr lang="en-US" sz="3200" dirty="0" smtClean="0"/>
              <a:t>It’s basically a Key = Value pair inside the @{}</a:t>
            </a:r>
          </a:p>
          <a:p>
            <a:endParaRPr lang="en-US" sz="3200" dirty="0"/>
          </a:p>
          <a:p>
            <a:r>
              <a:rPr lang="en-US" sz="3200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@{‘Key’=‘Value’}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395351"/>
            <a:ext cx="4800600" cy="36195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Also called a Dictionary table</a:t>
            </a:r>
          </a:p>
          <a:p>
            <a:r>
              <a:rPr lang="en-US" sz="3200" dirty="0" smtClean="0"/>
              <a:t>PowerShell = An automation scripting engine</a:t>
            </a:r>
          </a:p>
          <a:p>
            <a:r>
              <a:rPr lang="en-US" sz="3200" dirty="0" smtClean="0"/>
              <a:t>Example:</a:t>
            </a:r>
            <a:endParaRPr lang="en-US" sz="3200" dirty="0"/>
          </a:p>
          <a:p>
            <a:r>
              <a:rPr lang="en-US" sz="3200" dirty="0" smtClean="0"/>
              <a:t>@{‘PowerShell’=‘An automation scripting engine’}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59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840"/>
            <a:ext cx="12192000" cy="28454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025465"/>
            <a:ext cx="10058400" cy="10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 Get-</a:t>
            </a:r>
            <a:r>
              <a:rPr lang="en-US" sz="3200" dirty="0" err="1"/>
              <a:t>ChildItem</a:t>
            </a:r>
            <a:r>
              <a:rPr lang="en-US" sz="3200" dirty="0"/>
              <a:t> C:\</a:t>
            </a:r>
            <a:r>
              <a:rPr lang="en-US" sz="3200" dirty="0" smtClean="0"/>
              <a:t>Windows\System32 </a:t>
            </a:r>
            <a:r>
              <a:rPr lang="en-US" sz="3200" dirty="0"/>
              <a:t>| Where-Object { $_.</a:t>
            </a:r>
            <a:r>
              <a:rPr lang="en-US" sz="3200" dirty="0" err="1"/>
              <a:t>BaseName</a:t>
            </a:r>
            <a:r>
              <a:rPr lang="en-US" sz="3200" dirty="0"/>
              <a:t> -contains '</a:t>
            </a:r>
            <a:r>
              <a:rPr lang="en-US" sz="3200" dirty="0" err="1"/>
              <a:t>cmd</a:t>
            </a:r>
            <a:r>
              <a:rPr lang="en-US" sz="3200" dirty="0"/>
              <a:t>' } 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9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08167"/>
            <a:ext cx="10178322" cy="437142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V2</a:t>
            </a:r>
          </a:p>
          <a:p>
            <a:pPr lvl="1"/>
            <a:r>
              <a:rPr lang="en-US" sz="3000" dirty="0" err="1" smtClean="0"/>
              <a:t>WinXP</a:t>
            </a:r>
            <a:r>
              <a:rPr lang="en-US" sz="3000" dirty="0" smtClean="0"/>
              <a:t>+, Win2003+</a:t>
            </a:r>
          </a:p>
          <a:p>
            <a:r>
              <a:rPr lang="en-US" sz="3000" dirty="0" smtClean="0"/>
              <a:t>V3</a:t>
            </a:r>
          </a:p>
          <a:p>
            <a:pPr lvl="1"/>
            <a:r>
              <a:rPr lang="en-US" sz="3000" dirty="0" smtClean="0"/>
              <a:t>Win7+, Win2008+</a:t>
            </a:r>
          </a:p>
          <a:p>
            <a:r>
              <a:rPr lang="en-US" sz="3000" dirty="0" smtClean="0"/>
              <a:t>V4</a:t>
            </a:r>
          </a:p>
          <a:p>
            <a:pPr lvl="1"/>
            <a:r>
              <a:rPr lang="en-US" sz="3000" dirty="0" smtClean="0"/>
              <a:t>Win7+, Win2008R2+</a:t>
            </a:r>
          </a:p>
          <a:p>
            <a:r>
              <a:rPr lang="en-US" sz="3000" dirty="0" smtClean="0"/>
              <a:t>V5</a:t>
            </a:r>
          </a:p>
          <a:p>
            <a:pPr lvl="1"/>
            <a:r>
              <a:rPr lang="en-US" sz="3000" dirty="0" smtClean="0"/>
              <a:t>Win10+. Win2012R2+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Parameter Binding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Windows PowerShell 3 in a Month of Lunches • MoreLunches.com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04225" y="1600200"/>
            <a:ext cx="2747853" cy="819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A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5650" y="1600200"/>
            <a:ext cx="2747853" cy="8194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35243" y="1368589"/>
            <a:ext cx="0" cy="1313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51606" y="2956153"/>
            <a:ext cx="1631195" cy="1313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is the </a:t>
            </a:r>
            <a:r>
              <a:rPr lang="en-US" sz="1400" dirty="0" err="1"/>
              <a:t>TypeName</a:t>
            </a:r>
            <a:r>
              <a:rPr lang="en-US" sz="1400" dirty="0"/>
              <a:t> of Command A’s output?</a:t>
            </a:r>
          </a:p>
        </p:txBody>
      </p:sp>
      <p:sp>
        <p:nvSpPr>
          <p:cNvPr id="12" name="Diamond 11"/>
          <p:cNvSpPr/>
          <p:nvPr/>
        </p:nvSpPr>
        <p:spPr>
          <a:xfrm>
            <a:off x="5793573" y="2791922"/>
            <a:ext cx="2134786" cy="165325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Does any </a:t>
            </a:r>
            <a:r>
              <a:rPr lang="en-US" sz="1400" dirty="0" err="1"/>
              <a:t>param</a:t>
            </a:r>
            <a:r>
              <a:rPr lang="en-US" sz="1400" dirty="0"/>
              <a:t> of Command B accept that Type?</a:t>
            </a:r>
          </a:p>
        </p:txBody>
      </p:sp>
      <p:sp>
        <p:nvSpPr>
          <p:cNvPr id="13" name="Oval 12"/>
          <p:cNvSpPr/>
          <p:nvPr/>
        </p:nvSpPr>
        <p:spPr>
          <a:xfrm>
            <a:off x="8949299" y="3002902"/>
            <a:ext cx="1258977" cy="12342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ByValue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4539097" y="4776398"/>
            <a:ext cx="1392293" cy="136494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  <a:br>
              <a:rPr lang="en-US" sz="1400" dirty="0"/>
            </a:br>
            <a:r>
              <a:rPr lang="en-US" sz="1400" dirty="0"/>
              <a:t>Property</a:t>
            </a:r>
            <a:br>
              <a:rPr lang="en-US" sz="1400" dirty="0"/>
            </a:br>
            <a:r>
              <a:rPr lang="en-US" sz="1400" dirty="0"/>
              <a:t>Name</a:t>
            </a:r>
          </a:p>
        </p:txBody>
      </p:sp>
      <p:sp>
        <p:nvSpPr>
          <p:cNvPr id="16" name="Diamond 15"/>
          <p:cNvSpPr/>
          <p:nvPr/>
        </p:nvSpPr>
        <p:spPr>
          <a:xfrm>
            <a:off x="6814512" y="4882252"/>
            <a:ext cx="2134786" cy="165325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any </a:t>
            </a:r>
            <a:r>
              <a:rPr lang="en-US" sz="1400" dirty="0" err="1"/>
              <a:t>params</a:t>
            </a:r>
            <a:r>
              <a:rPr lang="en-US" sz="1400" dirty="0"/>
              <a:t> accept By</a:t>
            </a:r>
            <a:br>
              <a:rPr lang="en-US" sz="1400" dirty="0"/>
            </a:br>
            <a:r>
              <a:rPr lang="en-US" sz="1400" dirty="0"/>
              <a:t>Property</a:t>
            </a:r>
            <a:br>
              <a:rPr lang="en-US" sz="1400" dirty="0"/>
            </a:br>
            <a:r>
              <a:rPr lang="en-US" sz="1400" dirty="0"/>
              <a:t>Name?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0858" y="4804721"/>
            <a:ext cx="1631195" cy="1313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Attach Command A properties to same-named Command B </a:t>
            </a:r>
            <a:r>
              <a:rPr lang="en-US" sz="1400" dirty="0" err="1"/>
              <a:t>params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12" idx="3"/>
            <a:endCxn id="13" idx="2"/>
          </p:cNvCxnSpPr>
          <p:nvPr/>
        </p:nvCxnSpPr>
        <p:spPr>
          <a:xfrm>
            <a:off x="7928360" y="3618551"/>
            <a:ext cx="1020939" cy="1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2"/>
            <a:endCxn id="16" idx="0"/>
          </p:cNvCxnSpPr>
          <p:nvPr/>
        </p:nvCxnSpPr>
        <p:spPr>
          <a:xfrm rot="16200000" flipH="1">
            <a:off x="7152898" y="4153246"/>
            <a:ext cx="437074" cy="10209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1"/>
            <a:endCxn id="15" idx="6"/>
          </p:cNvCxnSpPr>
          <p:nvPr/>
        </p:nvCxnSpPr>
        <p:spPr>
          <a:xfrm rot="10800000">
            <a:off x="5931391" y="5458872"/>
            <a:ext cx="883123" cy="25000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456957" y="5211193"/>
            <a:ext cx="1015316" cy="9953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Done</a:t>
            </a:r>
          </a:p>
        </p:txBody>
      </p:sp>
      <p:cxnSp>
        <p:nvCxnSpPr>
          <p:cNvPr id="30" name="Straight Arrow Connector 29"/>
          <p:cNvCxnSpPr>
            <a:stCxn id="16" idx="3"/>
            <a:endCxn id="28" idx="2"/>
          </p:cNvCxnSpPr>
          <p:nvPr/>
        </p:nvCxnSpPr>
        <p:spPr>
          <a:xfrm>
            <a:off x="8949299" y="5708881"/>
            <a:ext cx="5076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7" idx="3"/>
          </p:cNvCxnSpPr>
          <p:nvPr/>
        </p:nvCxnSpPr>
        <p:spPr>
          <a:xfrm flipH="1">
            <a:off x="3812052" y="5458872"/>
            <a:ext cx="727044" cy="2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3"/>
            <a:endCxn id="12" idx="1"/>
          </p:cNvCxnSpPr>
          <p:nvPr/>
        </p:nvCxnSpPr>
        <p:spPr>
          <a:xfrm>
            <a:off x="4282801" y="3613076"/>
            <a:ext cx="1510773" cy="5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48783" y="3186075"/>
            <a:ext cx="72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1970" y="5782080"/>
            <a:ext cx="72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71326" y="5276978"/>
            <a:ext cx="72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26058" y="4260511"/>
            <a:ext cx="72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067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“Object” Properties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Windows PowerShell 3 in a Month of Lunches • MoreLunches.com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8000" y="259041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Remote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MSSQLSERVER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Alerter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Alerter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Stopped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644424" y="2901410"/>
            <a:ext cx="1510772" cy="70071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44424" y="3404168"/>
            <a:ext cx="1510772" cy="70071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35757" y="3842117"/>
            <a:ext cx="1510772" cy="70071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2903398" y="1600201"/>
            <a:ext cx="2419426" cy="1147927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774575" y="1600201"/>
            <a:ext cx="2419426" cy="1147927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909361" y="1600201"/>
            <a:ext cx="2419426" cy="1147927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13000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“Object”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WMI</a:t>
            </a:r>
            <a:r>
              <a:rPr lang="en-US" dirty="0" smtClean="0"/>
              <a:t> CIM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1944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Windows XP and Later</a:t>
            </a:r>
          </a:p>
          <a:p>
            <a:r>
              <a:rPr lang="en-US" sz="3200" dirty="0" smtClean="0"/>
              <a:t>Windows Server 2003 or Later</a:t>
            </a:r>
          </a:p>
          <a:p>
            <a:endParaRPr lang="en-US" sz="3200" dirty="0"/>
          </a:p>
          <a:p>
            <a:r>
              <a:rPr lang="en-US" sz="3200" dirty="0" smtClean="0"/>
              <a:t>.NET Framework 2.0 (minimum)</a:t>
            </a:r>
          </a:p>
          <a:p>
            <a:r>
              <a:rPr lang="en-US" sz="3200" dirty="0" smtClean="0"/>
              <a:t>.NET Framework 3.5 (optimal)</a:t>
            </a:r>
          </a:p>
        </p:txBody>
      </p:sp>
    </p:spTree>
    <p:extLst>
      <p:ext uri="{BB962C8B-B14F-4D97-AF65-F5344CB8AC3E}">
        <p14:creationId xmlns:p14="http://schemas.microsoft.com/office/powerpoint/2010/main" val="21288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Windows 7 and Later</a:t>
            </a:r>
          </a:p>
          <a:p>
            <a:r>
              <a:rPr lang="en-US" sz="3200" dirty="0" smtClean="0"/>
              <a:t>Windows Server 2008 and Later</a:t>
            </a:r>
          </a:p>
          <a:p>
            <a:endParaRPr lang="en-US" sz="3200" dirty="0"/>
          </a:p>
          <a:p>
            <a:r>
              <a:rPr lang="en-US" sz="3200" dirty="0" smtClean="0"/>
              <a:t>.NET Framework 4.0 (Full Install, NOT the client profile)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58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12332</TotalTime>
  <Words>1869</Words>
  <Application>Microsoft Macintosh PowerPoint</Application>
  <PresentationFormat>Widescreen</PresentationFormat>
  <Paragraphs>452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Calibri</vt:lpstr>
      <vt:lpstr>Gill Sans MT</vt:lpstr>
      <vt:lpstr>Impact</vt:lpstr>
      <vt:lpstr>Mangal</vt:lpstr>
      <vt:lpstr>Wingdings</vt:lpstr>
      <vt:lpstr>Arial</vt:lpstr>
      <vt:lpstr>Badge</vt:lpstr>
      <vt:lpstr>Level up with PowerShell</vt:lpstr>
      <vt:lpstr>Welcome!</vt:lpstr>
      <vt:lpstr>Josh Rickard</vt:lpstr>
      <vt:lpstr>About This Course</vt:lpstr>
      <vt:lpstr>Now you!</vt:lpstr>
      <vt:lpstr>Versions</vt:lpstr>
      <vt:lpstr>PowerShell Versions</vt:lpstr>
      <vt:lpstr>Version 2</vt:lpstr>
      <vt:lpstr>Version 3</vt:lpstr>
      <vt:lpstr>Version 4</vt:lpstr>
      <vt:lpstr>Version 5</vt:lpstr>
      <vt:lpstr>PowerPoint Presentation</vt:lpstr>
      <vt:lpstr>64-bit OS</vt:lpstr>
      <vt:lpstr>Additional Features</vt:lpstr>
      <vt:lpstr>PowerShell Console</vt:lpstr>
      <vt:lpstr>PowerShell ISE</vt:lpstr>
      <vt:lpstr>Using PowerShell</vt:lpstr>
      <vt:lpstr>Finding Commands</vt:lpstr>
      <vt:lpstr>Get-Module</vt:lpstr>
      <vt:lpstr>PowerShell V3</vt:lpstr>
      <vt:lpstr>PowerShell Module Paths</vt:lpstr>
      <vt:lpstr>Three Crucial Commands</vt:lpstr>
      <vt:lpstr>Get-Command</vt:lpstr>
      <vt:lpstr>Naming Conventions</vt:lpstr>
      <vt:lpstr>Anatomy of a Command</vt:lpstr>
      <vt:lpstr>Question</vt:lpstr>
      <vt:lpstr>Tab Completion</vt:lpstr>
      <vt:lpstr>Alias’s</vt:lpstr>
      <vt:lpstr>Anatomy of a Command</vt:lpstr>
      <vt:lpstr>Finding Help</vt:lpstr>
      <vt:lpstr>SEO</vt:lpstr>
      <vt:lpstr>Where do I get Modules?</vt:lpstr>
      <vt:lpstr>Three Crucial Commands</vt:lpstr>
      <vt:lpstr>Get-Help</vt:lpstr>
      <vt:lpstr>Help Switches</vt:lpstr>
      <vt:lpstr>Understanding Help Syntax</vt:lpstr>
      <vt:lpstr>Understanding Parameters</vt:lpstr>
      <vt:lpstr>Understanding Parameters</vt:lpstr>
      <vt:lpstr>Parameter Positioning</vt:lpstr>
      <vt:lpstr>Help Files</vt:lpstr>
      <vt:lpstr>Show-Command</vt:lpstr>
      <vt:lpstr>Reviewing Errors</vt:lpstr>
      <vt:lpstr>Reviewing Errors</vt:lpstr>
      <vt:lpstr>PSProviders</vt:lpstr>
      <vt:lpstr>PSProvider’s</vt:lpstr>
      <vt:lpstr>PSDrives</vt:lpstr>
      <vt:lpstr>PSDrive’s</vt:lpstr>
      <vt:lpstr>Getting More Data</vt:lpstr>
      <vt:lpstr>Get-ChildItem</vt:lpstr>
      <vt:lpstr>You’re Right!</vt:lpstr>
      <vt:lpstr>Variables &amp; Syntax</vt:lpstr>
      <vt:lpstr>Variables</vt:lpstr>
      <vt:lpstr>Quotes</vt:lpstr>
      <vt:lpstr>Quotes</vt:lpstr>
      <vt:lpstr>Backticks</vt:lpstr>
      <vt:lpstr>Understanding Arrays</vt:lpstr>
      <vt:lpstr>Arrays</vt:lpstr>
      <vt:lpstr>Arrays</vt:lpstr>
      <vt:lpstr>Arrays</vt:lpstr>
      <vt:lpstr>Arrays and Quotes</vt:lpstr>
      <vt:lpstr>Datatypes &amp; Operators</vt:lpstr>
      <vt:lpstr>Strings</vt:lpstr>
      <vt:lpstr>Operators</vt:lpstr>
      <vt:lpstr>Datatypes</vt:lpstr>
      <vt:lpstr>Hashtables</vt:lpstr>
      <vt:lpstr>Hashtables</vt:lpstr>
      <vt:lpstr>Hashtables</vt:lpstr>
      <vt:lpstr>The Pipeline</vt:lpstr>
      <vt:lpstr>Pipeline</vt:lpstr>
      <vt:lpstr>Pipeline Parameter Binding</vt:lpstr>
      <vt:lpstr>PowerShell Objects</vt:lpstr>
      <vt:lpstr>“Object” Properties</vt:lpstr>
      <vt:lpstr>“Object” Methods</vt:lpstr>
      <vt:lpstr>Basic Functions</vt:lpstr>
      <vt:lpstr>WMI CIM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PowerUp with PowerShell</dc:title>
  <dc:creator>Josh Rickard</dc:creator>
  <cp:lastModifiedBy>Josh Rickard</cp:lastModifiedBy>
  <cp:revision>54</cp:revision>
  <cp:lastPrinted>2017-05-17T01:44:08Z</cp:lastPrinted>
  <dcterms:created xsi:type="dcterms:W3CDTF">2016-11-21T16:09:56Z</dcterms:created>
  <dcterms:modified xsi:type="dcterms:W3CDTF">2017-05-17T01:47:01Z</dcterms:modified>
</cp:coreProperties>
</file>