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66" d="100"/>
          <a:sy n="66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EF88-3829-4D0A-A129-4B1A94A7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DC0D3-3B73-4897-8338-8C5EB276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5A20-4CFE-483F-B444-049D0BD4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FD79-BE58-4A65-AA54-45190FD7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E3B0-EA0F-4A68-A4F3-3E2CC53D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D88A-FF73-4517-A37F-B562D569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D055F-7660-4B9D-9277-17FF2F5B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7B69-0D93-468C-B6B8-A5A52C26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0C47-51F8-4687-B13B-D048E3AA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EE8A-A564-44ED-99B7-5A7C5782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846ED-59DE-4EA2-AE05-9EA07DA62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710BF-1260-4A7A-9071-65BE22B01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9F47-6D1B-4F92-BBFC-5121980B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14E9-EADE-4B4B-888F-AF3FE21F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FB7E-E7C4-4445-B481-689BA126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3994-AD9D-4C77-AFBF-5FC9F3A1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4176-4CCA-4819-BD67-F313990B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2533-BBEB-49B0-AEB7-7530646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AFC3-EA14-42E0-900C-EB2D5ED5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E846-92C2-411C-A1AF-BB594D3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D515-1A27-4A4B-BEA8-DE4EFBAB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E0FE4-B7E4-48EB-8E6D-8B1E62968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8F0DE-7487-472C-9E01-BC319406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71DF-C70B-4DE7-A03D-680532EB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BC64-BB2F-475A-A258-A1DAA70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8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8FD-FB8F-494A-9654-B2A8C800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0B5C-BEB4-42FA-B077-36DAACB2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E8500-7541-42DD-80AD-AA06D29B5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FB86-0319-4467-B242-C3EA4632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54735-1505-436B-9F62-7C1C3478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ED41C-E6F6-462A-B419-C4FC2396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7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4D0E-6537-4B85-B4F1-BFA8229D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D4E9-7F6F-487A-9749-5E59AB93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10CE-CA0B-4E7E-B8F9-8B7173468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527A3-4807-4B94-BCF3-F1251246C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B01FF-0C46-4234-8B7F-F97EE4797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803C9-A644-47F0-B965-2E69D6BC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59BF0-5FF5-4CB0-8CD1-3FFF7112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74610-2433-404D-BA14-B0D5134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7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1DA3-6688-4F9D-867E-6B748DA5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87025-4FBD-4C64-9DB4-6FF40792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1DB43-164E-434B-84D4-816B3DE9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069B4-6D25-4759-AA18-72386C76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7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111ED-207F-4654-B712-CA0E6F8D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7E374-7287-4890-AAB9-07AA83A4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55D7C-0B11-4B47-AC5A-69A6F35B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F44-DC43-48B8-A748-B8F44A16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2386-D888-4B81-8210-8A94D3F1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2041B-FAD7-400D-A2F5-23399A17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F1117-EF70-4824-99FE-F83382E4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E9537-F3A3-4AA7-B7EB-79CD9F90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ED1C0-4592-4735-9A6E-44DEFC20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7E0B-D467-4745-8C65-6D24F755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8444C-35C9-4F6D-A15D-B8E008F6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17760-9EC8-4B3D-A088-99C774C05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FBC4-3549-41E2-B254-EB2A0442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17F50-6E9D-4C50-B5FB-253DE060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1ACBF-FEF2-4A27-B750-BC6FBD01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0F279-815B-4AE7-8EAA-841A225A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8B73-F979-4277-ACB4-855CFED82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ACCE-9A59-4A56-BF8E-480E935D1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82B7-7E14-4F29-A914-493177C7880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A0E4A-D244-47FF-B75D-FD7D35E7D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F9A3-7141-4D19-AC20-2BB93C6F6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E103-C3AE-433C-B40C-6BD705892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6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EAF2-A1F3-4897-ACF0-24EF4B34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738"/>
            <a:ext cx="9144000" cy="2085975"/>
          </a:xfrm>
        </p:spPr>
        <p:txBody>
          <a:bodyPr/>
          <a:lstStyle/>
          <a:p>
            <a:r>
              <a:rPr lang="en-US" b="1" dirty="0">
                <a:highlight>
                  <a:srgbClr val="00FF00"/>
                </a:highlight>
              </a:rPr>
              <a:t>Case Study for </a:t>
            </a:r>
            <a:r>
              <a:rPr lang="en-US" b="1" dirty="0" err="1">
                <a:highlight>
                  <a:srgbClr val="00FF00"/>
                </a:highlight>
              </a:rPr>
              <a:t>Yulu</a:t>
            </a:r>
            <a:r>
              <a:rPr lang="en-US" b="1" dirty="0">
                <a:highlight>
                  <a:srgbClr val="00FF00"/>
                </a:highlight>
              </a:rPr>
              <a:t> -Data Analyst (Intern</a:t>
            </a:r>
            <a:r>
              <a:rPr lang="en-US" b="1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3C56D-0BF0-4C1B-ABCA-441D3CAC9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6125"/>
            <a:ext cx="9144000" cy="3571875"/>
          </a:xfrm>
        </p:spPr>
        <p:txBody>
          <a:bodyPr>
            <a:normAutofit/>
          </a:bodyPr>
          <a:lstStyle/>
          <a:p>
            <a:r>
              <a:rPr lang="en-US" b="1" i="1" dirty="0"/>
              <a:t>Problem statement 1:</a:t>
            </a:r>
          </a:p>
          <a:p>
            <a:r>
              <a:rPr lang="en-US" b="1" i="1" dirty="0"/>
              <a:t>Demand- Supply</a:t>
            </a:r>
            <a:r>
              <a:rPr lang="en-US" dirty="0"/>
              <a:t>:</a:t>
            </a:r>
          </a:p>
          <a:p>
            <a:r>
              <a:rPr lang="en-US" dirty="0" err="1"/>
              <a:t>Yulu</a:t>
            </a:r>
            <a:r>
              <a:rPr lang="en-US" dirty="0"/>
              <a:t> Bikes needs to be moved between the zones from low demand to zones of high demand. How</a:t>
            </a:r>
          </a:p>
          <a:p>
            <a:r>
              <a:rPr lang="en-US" dirty="0"/>
              <a:t>do we plan our truck movements? A day can be broken into multiple time slots.</a:t>
            </a:r>
          </a:p>
        </p:txBody>
      </p:sp>
    </p:spTree>
    <p:extLst>
      <p:ext uri="{BB962C8B-B14F-4D97-AF65-F5344CB8AC3E}">
        <p14:creationId xmlns:p14="http://schemas.microsoft.com/office/powerpoint/2010/main" val="22077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601F4-7B84-4803-B6C4-B3DA5F81A50C}"/>
              </a:ext>
            </a:extLst>
          </p:cNvPr>
          <p:cNvSpPr txBox="1"/>
          <p:nvPr/>
        </p:nvSpPr>
        <p:spPr>
          <a:xfrm>
            <a:off x="2028825" y="0"/>
            <a:ext cx="914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Top performing zones and underperforming zones and how do you decide that?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5DE8E-1432-4822-94AB-5A05591CC67F}"/>
              </a:ext>
            </a:extLst>
          </p:cNvPr>
          <p:cNvSpPr txBox="1"/>
          <p:nvPr/>
        </p:nvSpPr>
        <p:spPr>
          <a:xfrm>
            <a:off x="271463" y="4814888"/>
            <a:ext cx="11587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By Observing the graphs we can decide that </a:t>
            </a:r>
            <a:r>
              <a:rPr lang="en-US" b="1" dirty="0"/>
              <a:t>Whitefield ,ORR, Indiranagar, Koramangala  and electronic city </a:t>
            </a:r>
            <a:r>
              <a:rPr lang="en-US" dirty="0"/>
              <a:t>are the Top Performing Zones and Underperforming Zones are </a:t>
            </a:r>
            <a:r>
              <a:rPr lang="en-US" b="1" dirty="0" err="1"/>
              <a:t>Cbd</a:t>
            </a:r>
            <a:r>
              <a:rPr lang="en-US" b="1" dirty="0"/>
              <a:t> , Jayanagar , Bhartiya city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can be decided by considering </a:t>
            </a:r>
            <a:r>
              <a:rPr lang="en-US" b="1" dirty="0"/>
              <a:t>total number of repeated pickup at zones </a:t>
            </a:r>
            <a:r>
              <a:rPr lang="en-US" dirty="0"/>
              <a:t>and </a:t>
            </a:r>
            <a:r>
              <a:rPr lang="en-US" b="1" dirty="0"/>
              <a:t>total no of times the bike is picked at the zones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have to make sure we keep the most bikes at top performing zones and less bikes at Under performing zones.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FC68685-365C-4B97-A465-CE10FED9A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528"/>
            <a:ext cx="1219200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156D-28EE-4F75-AA90-69879746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highlight>
                  <a:srgbClr val="00FFFF"/>
                </a:highlight>
              </a:rPr>
              <a:t>Yulu</a:t>
            </a:r>
            <a:r>
              <a:rPr lang="en-US" b="1" dirty="0">
                <a:highlight>
                  <a:srgbClr val="00FFFF"/>
                </a:highlight>
              </a:rPr>
              <a:t> Zones By count of pickups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Placeholder 5" descr="Map&#10;&#10;Description automatically generated">
            <a:extLst>
              <a:ext uri="{FF2B5EF4-FFF2-40B4-BE49-F238E27FC236}">
                <a16:creationId xmlns:a16="http://schemas.microsoft.com/office/drawing/2014/main" id="{E1275CD2-E6FF-4C2B-B4D3-699E6C7B69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0" r="16980"/>
          <a:stretch>
            <a:fillRect/>
          </a:stretch>
        </p:blipFill>
        <p:spPr>
          <a:xfrm>
            <a:off x="5183188" y="0"/>
            <a:ext cx="6875462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A27F4-0978-4CDC-B787-C6BBFE873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432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per the map visual bigger the size of the bubble highest pickups in that zone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Whitefield, OTT , Indira Nagar , </a:t>
            </a:r>
            <a:r>
              <a:rPr lang="en-US" dirty="0" err="1"/>
              <a:t>Kormagala</a:t>
            </a:r>
            <a:r>
              <a:rPr lang="en-US" dirty="0"/>
              <a:t> and Electronic city are the zones where the bikes are utilized maximum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Jayanagar , CBD , Bhartiya city are the zones where the bikes are utilized minimum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76F53-E382-4B91-B3E4-A5874589698E}"/>
              </a:ext>
            </a:extLst>
          </p:cNvPr>
          <p:cNvSpPr txBox="1"/>
          <p:nvPr/>
        </p:nvSpPr>
        <p:spPr>
          <a:xfrm>
            <a:off x="0" y="4386262"/>
            <a:ext cx="121919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Bike Booking Starts Increasing from Morning</a:t>
            </a:r>
            <a:r>
              <a:rPr lang="en-US" sz="1600" b="1" dirty="0"/>
              <a:t> 5am </a:t>
            </a:r>
            <a:r>
              <a:rPr lang="en-US" sz="1600" dirty="0"/>
              <a:t>to </a:t>
            </a:r>
            <a:r>
              <a:rPr lang="en-US" sz="1600" b="1" dirty="0"/>
              <a:t>10am </a:t>
            </a:r>
            <a:r>
              <a:rPr lang="en-US" sz="1600" dirty="0"/>
              <a:t>with a range of </a:t>
            </a:r>
            <a:r>
              <a:rPr lang="en-US" sz="1600" b="1" dirty="0"/>
              <a:t>210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From </a:t>
            </a:r>
            <a:r>
              <a:rPr lang="en-US" sz="1600" b="1" dirty="0"/>
              <a:t>10 am – 11:30 am </a:t>
            </a:r>
            <a:r>
              <a:rPr lang="en-US" sz="1600" dirty="0"/>
              <a:t>there is quite decrease in bookings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From </a:t>
            </a:r>
            <a:r>
              <a:rPr lang="en-US" sz="1600" b="1" dirty="0"/>
              <a:t>11:30 am – 4 pm </a:t>
            </a:r>
            <a:r>
              <a:rPr lang="en-US" sz="1600" dirty="0"/>
              <a:t>, the bookings are constant with a range of </a:t>
            </a:r>
            <a:r>
              <a:rPr lang="en-US" sz="1600" b="1" dirty="0"/>
              <a:t>181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There is Quick rise in the Bookings from </a:t>
            </a:r>
            <a:r>
              <a:rPr lang="en-US" sz="1600" b="1" dirty="0"/>
              <a:t>4pm – 8pm </a:t>
            </a:r>
            <a:r>
              <a:rPr lang="en-US" sz="1600" dirty="0"/>
              <a:t>with highest in the day of </a:t>
            </a:r>
            <a:r>
              <a:rPr lang="en-US" sz="1600" b="1" dirty="0"/>
              <a:t>475 </a:t>
            </a:r>
            <a:r>
              <a:rPr lang="en-US" sz="1600" dirty="0"/>
              <a:t>and range of </a:t>
            </a:r>
            <a:r>
              <a:rPr lang="en-US" sz="1600" b="1" dirty="0"/>
              <a:t>327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From </a:t>
            </a:r>
            <a:r>
              <a:rPr lang="en-US" sz="1600" b="1" dirty="0"/>
              <a:t>8pm </a:t>
            </a:r>
            <a:r>
              <a:rPr lang="en-US" sz="1600" dirty="0"/>
              <a:t>there is gradual decrease till the end of the day with a range of </a:t>
            </a:r>
            <a:r>
              <a:rPr lang="en-US" sz="1600" b="1" dirty="0"/>
              <a:t>280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sz="2000" b="1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7022F85-DCAD-4E7C-A626-6F19F50D3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3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897B262-4F3F-4652-B9AD-94C933C70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5998" cy="5214938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8FB4CD9-B03F-423D-9D0E-E6A918790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2888"/>
            <a:ext cx="6095998" cy="5214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1606FA-8198-470E-BA4F-1DB05B4DD81B}"/>
              </a:ext>
            </a:extLst>
          </p:cNvPr>
          <p:cNvSpPr txBox="1"/>
          <p:nvPr/>
        </p:nvSpPr>
        <p:spPr>
          <a:xfrm>
            <a:off x="1" y="5443538"/>
            <a:ext cx="12191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pickups are increasing month on month from august to November, it is nice progress for any company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Monday, Tuesday , Wednesday and </a:t>
            </a:r>
            <a:r>
              <a:rPr lang="en-US" dirty="0" err="1"/>
              <a:t>sundays</a:t>
            </a:r>
            <a:r>
              <a:rPr lang="en-US" dirty="0"/>
              <a:t> are having high demand comparing to other days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is no increase in the bookings in the zones of Bhartiya city and Jayanagar, these zones to be taken care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1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45E2-CD63-4491-AE7B-21AE4BA7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939"/>
            <a:ext cx="6019800" cy="671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2. How do we decide the route for our trucks to make sure maximum </a:t>
            </a:r>
            <a:r>
              <a:rPr lang="en-US" b="1" dirty="0" err="1"/>
              <a:t>utilisation</a:t>
            </a:r>
            <a:r>
              <a:rPr lang="en-US" b="1" dirty="0"/>
              <a:t> of bikes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3C36C-D8A9-4718-AA1E-CB20DD31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043114"/>
            <a:ext cx="5629275" cy="341425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must consider many factors like </a:t>
            </a:r>
            <a:r>
              <a:rPr lang="en-US" b="1" dirty="0"/>
              <a:t>zones , time zone ,  </a:t>
            </a:r>
            <a:r>
              <a:rPr lang="en-US" dirty="0"/>
              <a:t>and </a:t>
            </a:r>
            <a:r>
              <a:rPr lang="en-US" b="1" dirty="0"/>
              <a:t>day name.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Considering the </a:t>
            </a:r>
            <a:r>
              <a:rPr lang="en-US" b="1" dirty="0"/>
              <a:t>zones</a:t>
            </a:r>
            <a:r>
              <a:rPr lang="en-US" dirty="0"/>
              <a:t>- </a:t>
            </a:r>
            <a:r>
              <a:rPr lang="en-US" b="1" dirty="0"/>
              <a:t>yellow ones </a:t>
            </a:r>
            <a:r>
              <a:rPr lang="en-US" dirty="0"/>
              <a:t>should be focused first covering the </a:t>
            </a:r>
            <a:r>
              <a:rPr lang="en-US" b="1" dirty="0"/>
              <a:t>red ones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Considering the </a:t>
            </a:r>
            <a:r>
              <a:rPr lang="en-US" b="1" dirty="0"/>
              <a:t>time zone- before 5 am , between 10am-4pm </a:t>
            </a:r>
            <a:r>
              <a:rPr lang="en-US" dirty="0"/>
              <a:t>and </a:t>
            </a:r>
            <a:r>
              <a:rPr lang="en-US" b="1" dirty="0"/>
              <a:t> After 8 pm </a:t>
            </a:r>
            <a:r>
              <a:rPr lang="en-US" dirty="0"/>
              <a:t>is the best time for truck movements.(reference Slide 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Considering the </a:t>
            </a:r>
            <a:r>
              <a:rPr lang="en-US" b="1" dirty="0"/>
              <a:t>day name – Thursdays , Fridays ,Saturdays and </a:t>
            </a:r>
            <a:r>
              <a:rPr lang="en-US" b="1" dirty="0" err="1"/>
              <a:t>sundays</a:t>
            </a:r>
            <a:r>
              <a:rPr lang="en-US" b="1" dirty="0"/>
              <a:t> </a:t>
            </a:r>
            <a:r>
              <a:rPr lang="en-US" dirty="0"/>
              <a:t>are to be considered for effective truck movements (reference Slide 5)</a:t>
            </a:r>
          </a:p>
        </p:txBody>
      </p:sp>
      <p:pic>
        <p:nvPicPr>
          <p:cNvPr id="10" name="Picture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8E1C64-A567-447A-A8DE-C40A568DB2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" r="4558"/>
          <a:stretch>
            <a:fillRect/>
          </a:stretch>
        </p:blipFill>
        <p:spPr>
          <a:xfrm>
            <a:off x="6019800" y="315913"/>
            <a:ext cx="6172200" cy="4873625"/>
          </a:xfrm>
        </p:spPr>
      </p:pic>
    </p:spTree>
    <p:extLst>
      <p:ext uri="{BB962C8B-B14F-4D97-AF65-F5344CB8AC3E}">
        <p14:creationId xmlns:p14="http://schemas.microsoft.com/office/powerpoint/2010/main" val="138422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E6D4B-B9DE-439C-A5FC-FC162BEA53B5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/>
            <a:r>
              <a:rPr lang="en-US" b="1" dirty="0"/>
              <a:t>3. What basic parameters would be considered to build a ride prediction model.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0C91A5C-CAFB-4DBD-96B6-20411AB8F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784"/>
            <a:ext cx="12183325" cy="3243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35878C-D0EC-4E90-BA36-7A8BE45323B0}"/>
              </a:ext>
            </a:extLst>
          </p:cNvPr>
          <p:cNvSpPr txBox="1"/>
          <p:nvPr/>
        </p:nvSpPr>
        <p:spPr>
          <a:xfrm>
            <a:off x="150982" y="1024392"/>
            <a:ext cx="121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per the above Heatmap  we should consider </a:t>
            </a:r>
            <a:r>
              <a:rPr lang="en-US" b="1" dirty="0"/>
              <a:t>Zones</a:t>
            </a:r>
            <a:r>
              <a:rPr lang="en-US" dirty="0"/>
              <a:t> as one parameter to use the truck movement </a:t>
            </a:r>
            <a:r>
              <a:rPr lang="en-US" dirty="0" err="1"/>
              <a:t>effictively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3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A7A22022-A0C5-4584-9294-5E520D7B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0" y="1189256"/>
            <a:ext cx="12068630" cy="554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9F219-E35E-41D6-9F74-9FDE229596B4}"/>
              </a:ext>
            </a:extLst>
          </p:cNvPr>
          <p:cNvSpPr txBox="1"/>
          <p:nvPr/>
        </p:nvSpPr>
        <p:spPr>
          <a:xfrm>
            <a:off x="0" y="12519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TIME </a:t>
            </a:r>
            <a:r>
              <a:rPr lang="en-US" dirty="0"/>
              <a:t>and </a:t>
            </a:r>
            <a:r>
              <a:rPr lang="en-US" b="1" dirty="0"/>
              <a:t>Day name </a:t>
            </a:r>
            <a:r>
              <a:rPr lang="en-US" dirty="0"/>
              <a:t>are another two parameters to be considered for effective Truck Movements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897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608ECB-E5AC-4F23-873B-EC4A5CEEB2A5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4. Change in the usage pattern over time and days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B2667-1D1A-4330-A191-19562A3A64B3}"/>
              </a:ext>
            </a:extLst>
          </p:cNvPr>
          <p:cNvSpPr txBox="1"/>
          <p:nvPr/>
        </p:nvSpPr>
        <p:spPr>
          <a:xfrm>
            <a:off x="0" y="711200"/>
            <a:ext cx="118146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CONCLUSTION:</a:t>
            </a:r>
          </a:p>
          <a:p>
            <a:r>
              <a:rPr lang="en-US" dirty="0"/>
              <a:t>For effective and maximum utilization of bikes, the truck movements should be: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trucks should start focusing on the </a:t>
            </a:r>
            <a:r>
              <a:rPr lang="en-US" b="1" dirty="0"/>
              <a:t>Whitefield</a:t>
            </a:r>
            <a:r>
              <a:rPr lang="en-US" dirty="0"/>
              <a:t> first where there </a:t>
            </a:r>
            <a:r>
              <a:rPr lang="en-US" b="1" dirty="0"/>
              <a:t>is high demand </a:t>
            </a:r>
            <a:r>
              <a:rPr lang="en-US" dirty="0"/>
              <a:t>and it is to be checked properly </a:t>
            </a:r>
            <a:r>
              <a:rPr lang="en-US" dirty="0" err="1"/>
              <a:t>wether</a:t>
            </a:r>
            <a:r>
              <a:rPr lang="en-US" dirty="0"/>
              <a:t> the bikes are in proper condition , check with the battery percentages and other important services to be taken care 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Next the truck has to move to </a:t>
            </a:r>
            <a:r>
              <a:rPr lang="en-US" b="1" dirty="0"/>
              <a:t>Outer ring road </a:t>
            </a:r>
            <a:r>
              <a:rPr lang="en-US" dirty="0"/>
              <a:t>which is </a:t>
            </a:r>
            <a:r>
              <a:rPr lang="en-US" b="1" dirty="0"/>
              <a:t>10.2 km </a:t>
            </a:r>
            <a:r>
              <a:rPr lang="en-US" dirty="0"/>
              <a:t>from white field and necessary conditioning actions to be done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While covering these two zones another truck has to be complete its servicing in </a:t>
            </a:r>
            <a:r>
              <a:rPr lang="en-US" b="1" dirty="0"/>
              <a:t> Electronic city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After Covering </a:t>
            </a:r>
            <a:r>
              <a:rPr lang="en-US" b="1" dirty="0"/>
              <a:t>ORR</a:t>
            </a:r>
            <a:r>
              <a:rPr lang="en-US" dirty="0"/>
              <a:t> the truck has to go to </a:t>
            </a:r>
            <a:r>
              <a:rPr lang="en-US" b="1" dirty="0"/>
              <a:t>Indira Nagar </a:t>
            </a:r>
            <a:r>
              <a:rPr lang="en-US" dirty="0"/>
              <a:t>followed </a:t>
            </a:r>
            <a:r>
              <a:rPr lang="en-US" b="1" dirty="0"/>
              <a:t>by  </a:t>
            </a:r>
            <a:r>
              <a:rPr lang="en-US" b="1" dirty="0" err="1"/>
              <a:t>kormangala</a:t>
            </a:r>
            <a:r>
              <a:rPr lang="en-US" b="1" dirty="0"/>
              <a:t> , Jayanagar , CBD and finally Bhartiya city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these movements of truck and servicing part should be done </a:t>
            </a:r>
            <a:r>
              <a:rPr lang="en-US" b="1" dirty="0"/>
              <a:t>  anytime before 5 am , between 10am-4pm </a:t>
            </a:r>
            <a:r>
              <a:rPr lang="en-US" dirty="0"/>
              <a:t>and </a:t>
            </a:r>
            <a:r>
              <a:rPr lang="en-US" b="1" dirty="0"/>
              <a:t> After 8 pm  </a:t>
            </a:r>
            <a:r>
              <a:rPr lang="en-US" dirty="0"/>
              <a:t>so that it wont clash the users and the field mans during the day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Mondays , Tuesdays , </a:t>
            </a:r>
            <a:r>
              <a:rPr lang="en-US" b="1" dirty="0" err="1"/>
              <a:t>wednesdays</a:t>
            </a:r>
            <a:r>
              <a:rPr lang="en-US" dirty="0"/>
              <a:t> and</a:t>
            </a:r>
            <a:r>
              <a:rPr lang="en-US" b="1" dirty="0"/>
              <a:t> </a:t>
            </a:r>
            <a:r>
              <a:rPr lang="en-US" b="1" dirty="0" err="1"/>
              <a:t>sundays</a:t>
            </a:r>
            <a:r>
              <a:rPr lang="en-US" b="1" dirty="0"/>
              <a:t> </a:t>
            </a:r>
            <a:r>
              <a:rPr lang="en-US" dirty="0"/>
              <a:t>are the days the maximum usage of bikes so these days there should be no shortage of bikes and low battery issues and other servicing problems for the users.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6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698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Case Study for Yulu -Data Analyst (Intern)</vt:lpstr>
      <vt:lpstr>PowerPoint Presentation</vt:lpstr>
      <vt:lpstr>Yulu Zones By count of pickups </vt:lpstr>
      <vt:lpstr>PowerPoint Presentation</vt:lpstr>
      <vt:lpstr>PowerPoint Presentation</vt:lpstr>
      <vt:lpstr>2. How do we decide the route for our trucks to make sure maximum utilisation of bikes.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for Yulu -Data Analyst (Intern)</dc:title>
  <dc:creator>M S, Akarsh (Cognizant)</dc:creator>
  <cp:lastModifiedBy>M S, Akarsh (Cognizant)</cp:lastModifiedBy>
  <cp:revision>30</cp:revision>
  <dcterms:created xsi:type="dcterms:W3CDTF">2022-07-25T06:21:28Z</dcterms:created>
  <dcterms:modified xsi:type="dcterms:W3CDTF">2022-07-26T06:26:18Z</dcterms:modified>
</cp:coreProperties>
</file>