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24" r:id="rId3"/>
    <p:sldId id="325" r:id="rId4"/>
    <p:sldId id="326" r:id="rId5"/>
    <p:sldId id="327" r:id="rId6"/>
    <p:sldId id="332" r:id="rId7"/>
    <p:sldId id="347" r:id="rId8"/>
    <p:sldId id="348" r:id="rId9"/>
    <p:sldId id="331" r:id="rId10"/>
    <p:sldId id="328" r:id="rId11"/>
    <p:sldId id="329" r:id="rId12"/>
    <p:sldId id="333" r:id="rId13"/>
    <p:sldId id="344" r:id="rId14"/>
    <p:sldId id="334" r:id="rId15"/>
    <p:sldId id="341" r:id="rId16"/>
    <p:sldId id="343" r:id="rId17"/>
    <p:sldId id="349" r:id="rId18"/>
    <p:sldId id="345" r:id="rId19"/>
    <p:sldId id="346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63939CB-674B-4FB2-9299-96B30FA192CA}">
          <p14:sldIdLst>
            <p14:sldId id="256"/>
          </p14:sldIdLst>
        </p14:section>
        <p14:section name="Assets" id="{AB02EB68-469B-4B82-82E2-EB76DACF4015}">
          <p14:sldIdLst>
            <p14:sldId id="324"/>
            <p14:sldId id="325"/>
            <p14:sldId id="326"/>
            <p14:sldId id="327"/>
            <p14:sldId id="332"/>
            <p14:sldId id="347"/>
            <p14:sldId id="348"/>
            <p14:sldId id="331"/>
            <p14:sldId id="328"/>
            <p14:sldId id="329"/>
          </p14:sldIdLst>
        </p14:section>
        <p14:section name="Social" id="{C84DBAD8-D010-4F1D-BA7A-65C4BC780FED}">
          <p14:sldIdLst>
            <p14:sldId id="333"/>
            <p14:sldId id="344"/>
            <p14:sldId id="334"/>
            <p14:sldId id="341"/>
            <p14:sldId id="343"/>
          </p14:sldIdLst>
        </p14:section>
        <p14:section name="Tutorial" id="{1F217D37-4E01-4EFF-A737-E83712DC4BDE}">
          <p14:sldIdLst>
            <p14:sldId id="349"/>
          </p14:sldIdLst>
        </p14:section>
        <p14:section name="Others" id="{EA4FBFFB-E32F-4AEE-BC79-89F64234482C}">
          <p14:sldIdLst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52"/>
    <a:srgbClr val="161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FF690-8D42-4A9A-B24F-1F6BFE4BAD72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0EC4D-B97A-464E-861C-0AE161DD4E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76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EC4D-B97A-464E-861C-0AE161DD4EC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848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EC4D-B97A-464E-861C-0AE161DD4EC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056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EC4D-B97A-464E-861C-0AE161DD4EC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53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89DCA-69D4-46AA-9C54-A3F9CECC7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B5B9E-0424-46CC-81E4-2767FF3D2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9A03C8-1C5D-4631-9ECE-01DAC206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CA63-54FA-4D7B-9A0D-5A52B387295F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F00E24-5653-46F2-9E78-2E638511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83F605-5090-4F11-BCCB-3716E806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77A7-06D2-49B3-86A2-3619DC4519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5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EA892-A5A0-4CC3-84A4-B44647C5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160569-5EAC-4EBD-9BC9-8CA4581AA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194879-2A56-4725-A0F7-27BD6889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CA63-54FA-4D7B-9A0D-5A52B387295F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2C71B-DC33-450B-BB4B-5FDA1F36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37545D-F821-4960-A910-A15245B8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77A7-06D2-49B3-86A2-3619DC4519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01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697684-9748-4D64-973B-B9876C75A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161BC5-4DC9-407C-B8B3-0CA7D85FB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45625A-4574-401D-9091-34123D26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CA63-54FA-4D7B-9A0D-5A52B387295F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E7F2F0-4DF8-4A2B-810A-58CE50AF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CE39B2-E73D-4337-B8DD-C30FBA88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77A7-06D2-49B3-86A2-3619DC4519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2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F1057-FA34-4A8D-93CC-C39B8204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03B1F3-E7EA-4E0F-9FB2-E7B15022B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9AB0E6-9339-488B-9DB3-82A59439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CA63-54FA-4D7B-9A0D-5A52B387295F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3DA3E0-4E5C-44FE-A403-F6E61BE5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8CEB13-D06E-4613-AB92-EA4B219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77A7-06D2-49B3-86A2-3619DC4519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8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45FD7-EBB5-4CD7-8361-25A89EF4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E25F7E-425A-4EBA-B033-8F45A9BD3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FDA6EB-DEB8-4F12-AC00-E7EB1C1E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CA63-54FA-4D7B-9A0D-5A52B387295F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F48F22-6E14-4E56-AD6A-BA7B52B4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5351DC-E960-4B71-B0F6-38AE5063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77A7-06D2-49B3-86A2-3619DC4519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11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7A0D9-F9F7-4E2C-B2C1-DC2A1C01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5DB48F-4FA4-4EE2-9295-E09AF51BC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A87AA2-E031-41A2-9C1C-F24B92985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2DB8F1-4990-4990-B71B-35AC8308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CA63-54FA-4D7B-9A0D-5A52B387295F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76283E-E39E-4935-BBEE-275F4749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62045C-9FC7-4962-B8D0-0A5F2C67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77A7-06D2-49B3-86A2-3619DC4519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59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D049F-DE35-4425-95D3-B34A07A1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B3B830-43EF-4CEF-98D2-537F3B4F8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62118F-681F-4ADB-A2F2-B832AE26D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522E962-041D-40E6-8945-6A1D95FA9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3ACB5-8326-4EAF-A07F-96A6C82C3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9006B9-B858-4FB2-8B20-22F7AD7B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CA63-54FA-4D7B-9A0D-5A52B387295F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5B5E34-50D4-4CE8-A3F1-D5551BF2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6832F4-9A6D-4923-8ACA-3E48D58D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77A7-06D2-49B3-86A2-3619DC4519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63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D6E49-79BF-4888-BD34-FE163BB6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FE7E47-BDF4-4E1C-AF26-60A13E0F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CA63-54FA-4D7B-9A0D-5A52B387295F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9410B8-145E-4D36-88EB-8A6945ED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19C6C5-38AF-4C6A-BD0F-F0B92158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77A7-06D2-49B3-86A2-3619DC4519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68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EA69C2-CBE6-45F8-87C2-1341834B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CA63-54FA-4D7B-9A0D-5A52B387295F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A0558D-2C19-4AB9-B3C7-2563E3EA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C65709-EAB6-4848-84CE-DE2F2383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77A7-06D2-49B3-86A2-3619DC4519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06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31121-F642-483D-9ECC-00088846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930E59-6BC2-4712-B477-0D3DB1E96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CEF1DE-A402-4A50-A9B3-54851DE88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EA5169-CDB9-485A-B2B9-6069EF3A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CA63-54FA-4D7B-9A0D-5A52B387295F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F7DCAD-5B7E-452D-B7D6-3C7789AD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96B1A8-BDAA-4564-9F1B-C9E27653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77A7-06D2-49B3-86A2-3619DC4519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93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25A60-DDD6-4E62-AEBD-C0D85A47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E803D2-FCE4-4D73-AE7D-7401A7DA7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C4E29F-4AF3-439C-918C-AC1B741C3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660B22-278E-4C81-818B-0A0B36CF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CA63-54FA-4D7B-9A0D-5A52B387295F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321BB7-6CAE-406E-9D42-4CCAE4AB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D4B6FE-4DA8-4C83-9CAB-27D1935C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77A7-06D2-49B3-86A2-3619DC4519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53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A34DC2-F731-4E8A-9AAA-30DB7777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938AAB-142C-44D9-A789-F9B2B792D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F687AF-61F5-4525-925E-B2763D8B6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5CA63-54FA-4D7B-9A0D-5A52B387295F}" type="datetimeFigureOut">
              <a:rPr lang="es-ES" smtClean="0"/>
              <a:t>02/11/2021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68076A-43D4-4B13-AC4F-FE6DE4570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EA343D-B0E1-4D4C-BCBC-73E369747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B77A7-06D2-49B3-86A2-3619DC4519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108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A54E8AB4-C2B7-4A54-B046-7711EBF64217}"/>
              </a:ext>
            </a:extLst>
          </p:cNvPr>
          <p:cNvGrpSpPr/>
          <p:nvPr/>
        </p:nvGrpSpPr>
        <p:grpSpPr>
          <a:xfrm>
            <a:off x="5166830" y="1629000"/>
            <a:ext cx="2439044" cy="3240000"/>
            <a:chOff x="5839334" y="1809000"/>
            <a:chExt cx="2439044" cy="3240000"/>
          </a:xfrm>
          <a:gradFill>
            <a:gsLst>
              <a:gs pos="100000">
                <a:srgbClr val="FF2152"/>
              </a:gs>
              <a:gs pos="0">
                <a:schemeClr val="accent2"/>
              </a:gs>
            </a:gsLst>
            <a:lin ang="5400000" scaled="1"/>
          </a:gra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5874954-B095-46EE-8B49-DF12DC2BF4EC}"/>
                </a:ext>
              </a:extLst>
            </p:cNvPr>
            <p:cNvSpPr/>
            <p:nvPr/>
          </p:nvSpPr>
          <p:spPr>
            <a:xfrm>
              <a:off x="7558378" y="4182284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C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C"/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C6BA857E-2112-4671-9CFD-2123581C3192}"/>
                </a:ext>
              </a:extLst>
            </p:cNvPr>
            <p:cNvSpPr/>
            <p:nvPr/>
          </p:nvSpPr>
          <p:spPr>
            <a:xfrm rot="1620000">
              <a:off x="5839334" y="1809000"/>
              <a:ext cx="720000" cy="324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C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C"/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000D3D8F-6232-475D-8E4F-33A78101C9DC}"/>
                </a:ext>
              </a:extLst>
            </p:cNvPr>
            <p:cNvSpPr/>
            <p:nvPr/>
          </p:nvSpPr>
          <p:spPr>
            <a:xfrm rot="1620000">
              <a:off x="6699846" y="3000336"/>
              <a:ext cx="720000" cy="19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C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C"/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CD5E6749-B35A-407A-8864-F65A24D983C0}"/>
              </a:ext>
            </a:extLst>
          </p:cNvPr>
          <p:cNvSpPr/>
          <p:nvPr/>
        </p:nvSpPr>
        <p:spPr>
          <a:xfrm>
            <a:off x="3756000" y="1089000"/>
            <a:ext cx="4680000" cy="46800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C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9337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4F12E-EBA3-4641-980A-ED2C6F4AA6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56000" y="0"/>
            <a:ext cx="4680000" cy="540000"/>
          </a:xfrm>
        </p:spPr>
        <p:txBody>
          <a:bodyPr>
            <a:normAutofit/>
          </a:bodyPr>
          <a:lstStyle/>
          <a:p>
            <a:pPr algn="ctr"/>
            <a:r>
              <a:rPr lang="es-EC" sz="2000" spc="300" dirty="0">
                <a:solidFill>
                  <a:schemeClr val="bg1"/>
                </a:solidFill>
                <a:latin typeface="Klein Trial Extralight" panose="00000300000000000000" pitchFamily="2" charset="0"/>
              </a:rPr>
              <a:t>BADGE LOGO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A936455-FF74-4633-A7FD-7F66CBEBDC05}"/>
              </a:ext>
            </a:extLst>
          </p:cNvPr>
          <p:cNvSpPr/>
          <p:nvPr/>
        </p:nvSpPr>
        <p:spPr>
          <a:xfrm>
            <a:off x="775384" y="1315384"/>
            <a:ext cx="969231" cy="969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96CDE937-366B-4494-B338-4C91F49159DC}"/>
              </a:ext>
            </a:extLst>
          </p:cNvPr>
          <p:cNvGrpSpPr/>
          <p:nvPr/>
        </p:nvGrpSpPr>
        <p:grpSpPr>
          <a:xfrm>
            <a:off x="5667152" y="2598231"/>
            <a:ext cx="1125713" cy="1495385"/>
            <a:chOff x="5839334" y="1809000"/>
            <a:chExt cx="2439044" cy="3240000"/>
          </a:xfrm>
          <a:solidFill>
            <a:schemeClr val="bg1"/>
          </a:solidFill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80216B21-F8CA-4FD8-AC18-5B5F7ADB14B2}"/>
                </a:ext>
              </a:extLst>
            </p:cNvPr>
            <p:cNvSpPr/>
            <p:nvPr/>
          </p:nvSpPr>
          <p:spPr>
            <a:xfrm>
              <a:off x="7558378" y="4182284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27FA9183-691B-4F6B-AA45-37145A1DD8F8}"/>
                </a:ext>
              </a:extLst>
            </p:cNvPr>
            <p:cNvSpPr/>
            <p:nvPr/>
          </p:nvSpPr>
          <p:spPr>
            <a:xfrm rot="1620000">
              <a:off x="5839334" y="1809000"/>
              <a:ext cx="720000" cy="324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91B9AE21-80D4-424B-8632-1C6B6C558F25}"/>
                </a:ext>
              </a:extLst>
            </p:cNvPr>
            <p:cNvSpPr/>
            <p:nvPr/>
          </p:nvSpPr>
          <p:spPr>
            <a:xfrm rot="1620000">
              <a:off x="6699846" y="3000336"/>
              <a:ext cx="720000" cy="19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60CF3EDC-A2CC-4CB3-9F13-72939500CB10}"/>
              </a:ext>
            </a:extLst>
          </p:cNvPr>
          <p:cNvSpPr/>
          <p:nvPr/>
        </p:nvSpPr>
        <p:spPr>
          <a:xfrm>
            <a:off x="5016000" y="2349000"/>
            <a:ext cx="2160000" cy="21600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9269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09D5E44-571E-4B06-B8FE-5459C56E42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56000" y="0"/>
            <a:ext cx="4680000" cy="540000"/>
          </a:xfrm>
        </p:spPr>
        <p:txBody>
          <a:bodyPr>
            <a:normAutofit/>
          </a:bodyPr>
          <a:lstStyle/>
          <a:p>
            <a:pPr algn="ctr"/>
            <a:r>
              <a:rPr lang="es-EC" sz="2000" spc="300" dirty="0">
                <a:solidFill>
                  <a:schemeClr val="bg1">
                    <a:lumMod val="50000"/>
                  </a:schemeClr>
                </a:solidFill>
                <a:latin typeface="Klein Trial Extralight" panose="00000300000000000000" pitchFamily="2" charset="0"/>
              </a:rPr>
              <a:t>PACKAGE LOGO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F5AFD17E-C6BB-446F-BF0C-4B09E756809D}"/>
              </a:ext>
            </a:extLst>
          </p:cNvPr>
          <p:cNvGrpSpPr>
            <a:grpSpLocks noChangeAspect="1"/>
          </p:cNvGrpSpPr>
          <p:nvPr/>
        </p:nvGrpSpPr>
        <p:grpSpPr>
          <a:xfrm>
            <a:off x="4836000" y="2169000"/>
            <a:ext cx="2520000" cy="2520000"/>
            <a:chOff x="4836000" y="2169000"/>
            <a:chExt cx="2520000" cy="2520000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4677D13F-CE77-4DA0-9042-853A36614E41}"/>
                </a:ext>
              </a:extLst>
            </p:cNvPr>
            <p:cNvSpPr/>
            <p:nvPr/>
          </p:nvSpPr>
          <p:spPr>
            <a:xfrm>
              <a:off x="4836000" y="2169000"/>
              <a:ext cx="2520000" cy="2520000"/>
            </a:xfrm>
            <a:prstGeom prst="rect">
              <a:avLst/>
            </a:prstGeom>
            <a:gradFill>
              <a:gsLst>
                <a:gs pos="95000">
                  <a:srgbClr val="FF2152"/>
                </a:gs>
                <a:gs pos="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C1317938-E8D9-4E55-AF8E-D837311CAC34}"/>
                </a:ext>
              </a:extLst>
            </p:cNvPr>
            <p:cNvGrpSpPr/>
            <p:nvPr/>
          </p:nvGrpSpPr>
          <p:grpSpPr>
            <a:xfrm>
              <a:off x="5667152" y="2598231"/>
              <a:ext cx="1125713" cy="1495385"/>
              <a:chOff x="5839334" y="1809000"/>
              <a:chExt cx="2439044" cy="3240000"/>
            </a:xfrm>
            <a:solidFill>
              <a:schemeClr val="bg1"/>
            </a:solidFill>
          </p:grpSpPr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070309C4-A671-4517-B6E8-8C07220C6FD7}"/>
                  </a:ext>
                </a:extLst>
              </p:cNvPr>
              <p:cNvSpPr/>
              <p:nvPr/>
            </p:nvSpPr>
            <p:spPr>
              <a:xfrm>
                <a:off x="7558378" y="4182284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sp>
            <p:nvSpPr>
              <p:cNvPr id="16" name="Rectángulo: esquinas redondeadas 15">
                <a:extLst>
                  <a:ext uri="{FF2B5EF4-FFF2-40B4-BE49-F238E27FC236}">
                    <a16:creationId xmlns:a16="http://schemas.microsoft.com/office/drawing/2014/main" id="{A31EE691-F71C-4E1F-B0AD-9704D1CBE57D}"/>
                  </a:ext>
                </a:extLst>
              </p:cNvPr>
              <p:cNvSpPr/>
              <p:nvPr/>
            </p:nvSpPr>
            <p:spPr>
              <a:xfrm rot="1620000">
                <a:off x="5839334" y="1809000"/>
                <a:ext cx="720000" cy="324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sp>
            <p:nvSpPr>
              <p:cNvPr id="25" name="Rectángulo: esquinas redondeadas 24">
                <a:extLst>
                  <a:ext uri="{FF2B5EF4-FFF2-40B4-BE49-F238E27FC236}">
                    <a16:creationId xmlns:a16="http://schemas.microsoft.com/office/drawing/2014/main" id="{ED1042B8-804A-4FD0-A730-CB1F8B9A90D6}"/>
                  </a:ext>
                </a:extLst>
              </p:cNvPr>
              <p:cNvSpPr/>
              <p:nvPr/>
            </p:nvSpPr>
            <p:spPr>
              <a:xfrm rot="1620000">
                <a:off x="6699846" y="3000336"/>
                <a:ext cx="720000" cy="198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</p:grp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FB4A2461-C1E5-460D-87D6-1A134C6A651E}"/>
                </a:ext>
              </a:extLst>
            </p:cNvPr>
            <p:cNvSpPr/>
            <p:nvPr/>
          </p:nvSpPr>
          <p:spPr>
            <a:xfrm>
              <a:off x="5016000" y="2349000"/>
              <a:ext cx="2160000" cy="2160000"/>
            </a:xfrm>
            <a:prstGeom prst="roundRect">
              <a:avLst>
                <a:gd name="adj" fmla="val 14315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</p:grpSp>
    </p:spTree>
    <p:extLst>
      <p:ext uri="{BB962C8B-B14F-4D97-AF65-F5344CB8AC3E}">
        <p14:creationId xmlns:p14="http://schemas.microsoft.com/office/powerpoint/2010/main" val="2928165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75801-11E3-491D-9941-D64B56482B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56000" y="0"/>
            <a:ext cx="4680000" cy="540000"/>
          </a:xfrm>
        </p:spPr>
        <p:txBody>
          <a:bodyPr>
            <a:normAutofit/>
          </a:bodyPr>
          <a:lstStyle/>
          <a:p>
            <a:pPr algn="ctr"/>
            <a:r>
              <a:rPr lang="es-EC" sz="2000" spc="300" dirty="0">
                <a:solidFill>
                  <a:schemeClr val="bg1">
                    <a:lumMod val="50000"/>
                  </a:schemeClr>
                </a:solidFill>
                <a:latin typeface="Klein Trial Extralight" panose="00000300000000000000" pitchFamily="2" charset="0"/>
              </a:rPr>
              <a:t>FACEBOOK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63FBF6B-12D0-4EFC-9D7F-8CC840961FA3}"/>
              </a:ext>
            </a:extLst>
          </p:cNvPr>
          <p:cNvSpPr/>
          <p:nvPr/>
        </p:nvSpPr>
        <p:spPr>
          <a:xfrm>
            <a:off x="4836000" y="2169000"/>
            <a:ext cx="2520000" cy="2520000"/>
          </a:xfrm>
          <a:prstGeom prst="rect">
            <a:avLst/>
          </a:prstGeom>
          <a:gradFill>
            <a:gsLst>
              <a:gs pos="95000">
                <a:srgbClr val="FF2152"/>
              </a:gs>
              <a:gs pos="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F0D7A89-19EC-43D9-9DAB-F98644271B5E}"/>
              </a:ext>
            </a:extLst>
          </p:cNvPr>
          <p:cNvSpPr/>
          <p:nvPr/>
        </p:nvSpPr>
        <p:spPr>
          <a:xfrm>
            <a:off x="5611384" y="2944384"/>
            <a:ext cx="969231" cy="969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3828499-1A8B-451C-BC59-C8EBE86E9BD6}"/>
              </a:ext>
            </a:extLst>
          </p:cNvPr>
          <p:cNvSpPr/>
          <p:nvPr/>
        </p:nvSpPr>
        <p:spPr>
          <a:xfrm>
            <a:off x="5195999" y="2528999"/>
            <a:ext cx="1800000" cy="1800000"/>
          </a:xfrm>
          <a:custGeom>
            <a:avLst/>
            <a:gdLst>
              <a:gd name="connsiteX0" fmla="*/ 1298032 w 1800000"/>
              <a:gd name="connsiteY0" fmla="*/ 1098444 h 1800000"/>
              <a:gd name="connsiteX1" fmla="*/ 1173416 w 1800000"/>
              <a:gd name="connsiteY1" fmla="*/ 1223060 h 1800000"/>
              <a:gd name="connsiteX2" fmla="*/ 1298032 w 1800000"/>
              <a:gd name="connsiteY2" fmla="*/ 1347676 h 1800000"/>
              <a:gd name="connsiteX3" fmla="*/ 1422648 w 1800000"/>
              <a:gd name="connsiteY3" fmla="*/ 1223060 h 1800000"/>
              <a:gd name="connsiteX4" fmla="*/ 1298032 w 1800000"/>
              <a:gd name="connsiteY4" fmla="*/ 1098444 h 1800000"/>
              <a:gd name="connsiteX5" fmla="*/ 1108762 w 1800000"/>
              <a:gd name="connsiteY5" fmla="*/ 713364 h 1800000"/>
              <a:gd name="connsiteX6" fmla="*/ 988819 w 1800000"/>
              <a:gd name="connsiteY6" fmla="*/ 781119 h 1800000"/>
              <a:gd name="connsiteX7" fmla="*/ 790810 w 1800000"/>
              <a:gd name="connsiteY7" fmla="*/ 1169733 h 1800000"/>
              <a:gd name="connsiteX8" fmla="*/ 845269 w 1800000"/>
              <a:gd name="connsiteY8" fmla="*/ 1337341 h 1800000"/>
              <a:gd name="connsiteX9" fmla="*/ 845268 w 1800000"/>
              <a:gd name="connsiteY9" fmla="*/ 1337342 h 1800000"/>
              <a:gd name="connsiteX10" fmla="*/ 1012876 w 1800000"/>
              <a:gd name="connsiteY10" fmla="*/ 1282883 h 1800000"/>
              <a:gd name="connsiteX11" fmla="*/ 1210886 w 1800000"/>
              <a:gd name="connsiteY11" fmla="*/ 894268 h 1800000"/>
              <a:gd name="connsiteX12" fmla="*/ 1156427 w 1800000"/>
              <a:gd name="connsiteY12" fmla="*/ 726660 h 1800000"/>
              <a:gd name="connsiteX13" fmla="*/ 1108762 w 1800000"/>
              <a:gd name="connsiteY13" fmla="*/ 713364 h 1800000"/>
              <a:gd name="connsiteX14" fmla="*/ 909898 w 1800000"/>
              <a:gd name="connsiteY14" fmla="*/ 324748 h 1800000"/>
              <a:gd name="connsiteX15" fmla="*/ 789955 w 1800000"/>
              <a:gd name="connsiteY15" fmla="*/ 392503 h 1800000"/>
              <a:gd name="connsiteX16" fmla="*/ 393936 w 1800000"/>
              <a:gd name="connsiteY16" fmla="*/ 1169733 h 1800000"/>
              <a:gd name="connsiteX17" fmla="*/ 448395 w 1800000"/>
              <a:gd name="connsiteY17" fmla="*/ 1337341 h 1800000"/>
              <a:gd name="connsiteX18" fmla="*/ 448394 w 1800000"/>
              <a:gd name="connsiteY18" fmla="*/ 1337342 h 1800000"/>
              <a:gd name="connsiteX19" fmla="*/ 616002 w 1800000"/>
              <a:gd name="connsiteY19" fmla="*/ 1282883 h 1800000"/>
              <a:gd name="connsiteX20" fmla="*/ 1012022 w 1800000"/>
              <a:gd name="connsiteY20" fmla="*/ 505652 h 1800000"/>
              <a:gd name="connsiteX21" fmla="*/ 957563 w 1800000"/>
              <a:gd name="connsiteY21" fmla="*/ 338044 h 1800000"/>
              <a:gd name="connsiteX22" fmla="*/ 909898 w 1800000"/>
              <a:gd name="connsiteY22" fmla="*/ 324748 h 1800000"/>
              <a:gd name="connsiteX23" fmla="*/ 900000 w 1800000"/>
              <a:gd name="connsiteY23" fmla="*/ 0 h 1800000"/>
              <a:gd name="connsiteX24" fmla="*/ 1800000 w 1800000"/>
              <a:gd name="connsiteY24" fmla="*/ 900000 h 1800000"/>
              <a:gd name="connsiteX25" fmla="*/ 900000 w 1800000"/>
              <a:gd name="connsiteY25" fmla="*/ 1800000 h 1800000"/>
              <a:gd name="connsiteX26" fmla="*/ 0 w 1800000"/>
              <a:gd name="connsiteY26" fmla="*/ 900000 h 1800000"/>
              <a:gd name="connsiteX27" fmla="*/ 900000 w 1800000"/>
              <a:gd name="connsiteY27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00000" h="1800000">
                <a:moveTo>
                  <a:pt x="1298032" y="1098444"/>
                </a:moveTo>
                <a:cubicBezTo>
                  <a:pt x="1229208" y="1098445"/>
                  <a:pt x="1173416" y="1154237"/>
                  <a:pt x="1173416" y="1223060"/>
                </a:cubicBezTo>
                <a:cubicBezTo>
                  <a:pt x="1173416" y="1291884"/>
                  <a:pt x="1229208" y="1347676"/>
                  <a:pt x="1298032" y="1347676"/>
                </a:cubicBezTo>
                <a:cubicBezTo>
                  <a:pt x="1366857" y="1347677"/>
                  <a:pt x="1422649" y="1291885"/>
                  <a:pt x="1422648" y="1223060"/>
                </a:cubicBezTo>
                <a:cubicBezTo>
                  <a:pt x="1422648" y="1154237"/>
                  <a:pt x="1366856" y="1098445"/>
                  <a:pt x="1298032" y="1098444"/>
                </a:cubicBezTo>
                <a:close/>
                <a:moveTo>
                  <a:pt x="1108762" y="713364"/>
                </a:moveTo>
                <a:cubicBezTo>
                  <a:pt x="1060322" y="709914"/>
                  <a:pt x="1012253" y="735127"/>
                  <a:pt x="988819" y="781119"/>
                </a:cubicBezTo>
                <a:lnTo>
                  <a:pt x="790810" y="1169733"/>
                </a:lnTo>
                <a:cubicBezTo>
                  <a:pt x="759564" y="1231056"/>
                  <a:pt x="783946" y="1306096"/>
                  <a:pt x="845269" y="1337341"/>
                </a:cubicBezTo>
                <a:lnTo>
                  <a:pt x="845268" y="1337342"/>
                </a:lnTo>
                <a:cubicBezTo>
                  <a:pt x="906590" y="1368587"/>
                  <a:pt x="981630" y="1344205"/>
                  <a:pt x="1012876" y="1282883"/>
                </a:cubicBezTo>
                <a:cubicBezTo>
                  <a:pt x="1078879" y="1153344"/>
                  <a:pt x="1144883" y="1023806"/>
                  <a:pt x="1210886" y="894268"/>
                </a:cubicBezTo>
                <a:cubicBezTo>
                  <a:pt x="1242132" y="832945"/>
                  <a:pt x="1217750" y="757905"/>
                  <a:pt x="1156427" y="726660"/>
                </a:cubicBezTo>
                <a:cubicBezTo>
                  <a:pt x="1141096" y="718848"/>
                  <a:pt x="1124909" y="714514"/>
                  <a:pt x="1108762" y="713364"/>
                </a:cubicBezTo>
                <a:close/>
                <a:moveTo>
                  <a:pt x="909898" y="324748"/>
                </a:moveTo>
                <a:cubicBezTo>
                  <a:pt x="861457" y="321299"/>
                  <a:pt x="813389" y="346511"/>
                  <a:pt x="789955" y="392503"/>
                </a:cubicBezTo>
                <a:lnTo>
                  <a:pt x="393936" y="1169733"/>
                </a:lnTo>
                <a:cubicBezTo>
                  <a:pt x="362691" y="1231056"/>
                  <a:pt x="387073" y="1306096"/>
                  <a:pt x="448395" y="1337341"/>
                </a:cubicBezTo>
                <a:lnTo>
                  <a:pt x="448394" y="1337342"/>
                </a:lnTo>
                <a:cubicBezTo>
                  <a:pt x="509717" y="1368587"/>
                  <a:pt x="584757" y="1344205"/>
                  <a:pt x="616002" y="1282883"/>
                </a:cubicBezTo>
                <a:cubicBezTo>
                  <a:pt x="748009" y="1023806"/>
                  <a:pt x="880016" y="764729"/>
                  <a:pt x="1012022" y="505652"/>
                </a:cubicBezTo>
                <a:cubicBezTo>
                  <a:pt x="1043268" y="444329"/>
                  <a:pt x="1018886" y="369289"/>
                  <a:pt x="957563" y="338044"/>
                </a:cubicBezTo>
                <a:cubicBezTo>
                  <a:pt x="942232" y="330232"/>
                  <a:pt x="926044" y="325898"/>
                  <a:pt x="909898" y="324748"/>
                </a:cubicBezTo>
                <a:close/>
                <a:moveTo>
                  <a:pt x="900000" y="0"/>
                </a:moveTo>
                <a:cubicBezTo>
                  <a:pt x="1397056" y="0"/>
                  <a:pt x="1800000" y="402944"/>
                  <a:pt x="1800000" y="900000"/>
                </a:cubicBezTo>
                <a:cubicBezTo>
                  <a:pt x="1800000" y="1397056"/>
                  <a:pt x="1397056" y="1800000"/>
                  <a:pt x="900000" y="1800000"/>
                </a:cubicBezTo>
                <a:cubicBezTo>
                  <a:pt x="402944" y="1800000"/>
                  <a:pt x="0" y="1397056"/>
                  <a:pt x="0" y="900000"/>
                </a:cubicBezTo>
                <a:cubicBezTo>
                  <a:pt x="0" y="402944"/>
                  <a:pt x="402944" y="0"/>
                  <a:pt x="90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4478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75801-11E3-491D-9941-D64B56482B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56000" y="0"/>
            <a:ext cx="4680000" cy="540000"/>
          </a:xfrm>
        </p:spPr>
        <p:txBody>
          <a:bodyPr>
            <a:normAutofit/>
          </a:bodyPr>
          <a:lstStyle/>
          <a:p>
            <a:pPr algn="ctr"/>
            <a:r>
              <a:rPr lang="es-ES" sz="2000" spc="300" dirty="0">
                <a:solidFill>
                  <a:schemeClr val="bg1">
                    <a:lumMod val="50000"/>
                  </a:schemeClr>
                </a:solidFill>
                <a:latin typeface="Klein Trial Extralight" panose="00000300000000000000" pitchFamily="2" charset="0"/>
              </a:rPr>
              <a:t>T</a:t>
            </a:r>
            <a:r>
              <a:rPr lang="es-EC" sz="2000" spc="300" dirty="0">
                <a:solidFill>
                  <a:schemeClr val="bg1">
                    <a:lumMod val="50000"/>
                  </a:schemeClr>
                </a:solidFill>
                <a:latin typeface="Klein Trial Extralight" panose="00000300000000000000" pitchFamily="2" charset="0"/>
              </a:rPr>
              <a:t>WITTER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63FBF6B-12D0-4EFC-9D7F-8CC840961FA3}"/>
              </a:ext>
            </a:extLst>
          </p:cNvPr>
          <p:cNvSpPr/>
          <p:nvPr/>
        </p:nvSpPr>
        <p:spPr>
          <a:xfrm>
            <a:off x="4836000" y="2169000"/>
            <a:ext cx="2520000" cy="25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F0D7A89-19EC-43D9-9DAB-F98644271B5E}"/>
              </a:ext>
            </a:extLst>
          </p:cNvPr>
          <p:cNvSpPr/>
          <p:nvPr/>
        </p:nvSpPr>
        <p:spPr>
          <a:xfrm>
            <a:off x="5611384" y="2944384"/>
            <a:ext cx="969231" cy="969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3828499-1A8B-451C-BC59-C8EBE86E9BD6}"/>
              </a:ext>
            </a:extLst>
          </p:cNvPr>
          <p:cNvSpPr/>
          <p:nvPr/>
        </p:nvSpPr>
        <p:spPr>
          <a:xfrm>
            <a:off x="4926000" y="2259000"/>
            <a:ext cx="2340000" cy="2340000"/>
          </a:xfrm>
          <a:custGeom>
            <a:avLst/>
            <a:gdLst>
              <a:gd name="connsiteX0" fmla="*/ 1298032 w 1800000"/>
              <a:gd name="connsiteY0" fmla="*/ 1098444 h 1800000"/>
              <a:gd name="connsiteX1" fmla="*/ 1173416 w 1800000"/>
              <a:gd name="connsiteY1" fmla="*/ 1223060 h 1800000"/>
              <a:gd name="connsiteX2" fmla="*/ 1298032 w 1800000"/>
              <a:gd name="connsiteY2" fmla="*/ 1347676 h 1800000"/>
              <a:gd name="connsiteX3" fmla="*/ 1422648 w 1800000"/>
              <a:gd name="connsiteY3" fmla="*/ 1223060 h 1800000"/>
              <a:gd name="connsiteX4" fmla="*/ 1298032 w 1800000"/>
              <a:gd name="connsiteY4" fmla="*/ 1098444 h 1800000"/>
              <a:gd name="connsiteX5" fmla="*/ 1108762 w 1800000"/>
              <a:gd name="connsiteY5" fmla="*/ 713364 h 1800000"/>
              <a:gd name="connsiteX6" fmla="*/ 988819 w 1800000"/>
              <a:gd name="connsiteY6" fmla="*/ 781119 h 1800000"/>
              <a:gd name="connsiteX7" fmla="*/ 790810 w 1800000"/>
              <a:gd name="connsiteY7" fmla="*/ 1169733 h 1800000"/>
              <a:gd name="connsiteX8" fmla="*/ 845269 w 1800000"/>
              <a:gd name="connsiteY8" fmla="*/ 1337341 h 1800000"/>
              <a:gd name="connsiteX9" fmla="*/ 845268 w 1800000"/>
              <a:gd name="connsiteY9" fmla="*/ 1337342 h 1800000"/>
              <a:gd name="connsiteX10" fmla="*/ 1012876 w 1800000"/>
              <a:gd name="connsiteY10" fmla="*/ 1282883 h 1800000"/>
              <a:gd name="connsiteX11" fmla="*/ 1210886 w 1800000"/>
              <a:gd name="connsiteY11" fmla="*/ 894268 h 1800000"/>
              <a:gd name="connsiteX12" fmla="*/ 1156427 w 1800000"/>
              <a:gd name="connsiteY12" fmla="*/ 726660 h 1800000"/>
              <a:gd name="connsiteX13" fmla="*/ 1108762 w 1800000"/>
              <a:gd name="connsiteY13" fmla="*/ 713364 h 1800000"/>
              <a:gd name="connsiteX14" fmla="*/ 909898 w 1800000"/>
              <a:gd name="connsiteY14" fmla="*/ 324748 h 1800000"/>
              <a:gd name="connsiteX15" fmla="*/ 789955 w 1800000"/>
              <a:gd name="connsiteY15" fmla="*/ 392503 h 1800000"/>
              <a:gd name="connsiteX16" fmla="*/ 393936 w 1800000"/>
              <a:gd name="connsiteY16" fmla="*/ 1169733 h 1800000"/>
              <a:gd name="connsiteX17" fmla="*/ 448395 w 1800000"/>
              <a:gd name="connsiteY17" fmla="*/ 1337341 h 1800000"/>
              <a:gd name="connsiteX18" fmla="*/ 448394 w 1800000"/>
              <a:gd name="connsiteY18" fmla="*/ 1337342 h 1800000"/>
              <a:gd name="connsiteX19" fmla="*/ 616002 w 1800000"/>
              <a:gd name="connsiteY19" fmla="*/ 1282883 h 1800000"/>
              <a:gd name="connsiteX20" fmla="*/ 1012022 w 1800000"/>
              <a:gd name="connsiteY20" fmla="*/ 505652 h 1800000"/>
              <a:gd name="connsiteX21" fmla="*/ 957563 w 1800000"/>
              <a:gd name="connsiteY21" fmla="*/ 338044 h 1800000"/>
              <a:gd name="connsiteX22" fmla="*/ 909898 w 1800000"/>
              <a:gd name="connsiteY22" fmla="*/ 324748 h 1800000"/>
              <a:gd name="connsiteX23" fmla="*/ 900000 w 1800000"/>
              <a:gd name="connsiteY23" fmla="*/ 0 h 1800000"/>
              <a:gd name="connsiteX24" fmla="*/ 1800000 w 1800000"/>
              <a:gd name="connsiteY24" fmla="*/ 900000 h 1800000"/>
              <a:gd name="connsiteX25" fmla="*/ 900000 w 1800000"/>
              <a:gd name="connsiteY25" fmla="*/ 1800000 h 1800000"/>
              <a:gd name="connsiteX26" fmla="*/ 0 w 1800000"/>
              <a:gd name="connsiteY26" fmla="*/ 900000 h 1800000"/>
              <a:gd name="connsiteX27" fmla="*/ 900000 w 1800000"/>
              <a:gd name="connsiteY27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00000" h="1800000">
                <a:moveTo>
                  <a:pt x="1298032" y="1098444"/>
                </a:moveTo>
                <a:cubicBezTo>
                  <a:pt x="1229208" y="1098445"/>
                  <a:pt x="1173416" y="1154237"/>
                  <a:pt x="1173416" y="1223060"/>
                </a:cubicBezTo>
                <a:cubicBezTo>
                  <a:pt x="1173416" y="1291884"/>
                  <a:pt x="1229208" y="1347676"/>
                  <a:pt x="1298032" y="1347676"/>
                </a:cubicBezTo>
                <a:cubicBezTo>
                  <a:pt x="1366857" y="1347677"/>
                  <a:pt x="1422649" y="1291885"/>
                  <a:pt x="1422648" y="1223060"/>
                </a:cubicBezTo>
                <a:cubicBezTo>
                  <a:pt x="1422648" y="1154237"/>
                  <a:pt x="1366856" y="1098445"/>
                  <a:pt x="1298032" y="1098444"/>
                </a:cubicBezTo>
                <a:close/>
                <a:moveTo>
                  <a:pt x="1108762" y="713364"/>
                </a:moveTo>
                <a:cubicBezTo>
                  <a:pt x="1060322" y="709914"/>
                  <a:pt x="1012253" y="735127"/>
                  <a:pt x="988819" y="781119"/>
                </a:cubicBezTo>
                <a:lnTo>
                  <a:pt x="790810" y="1169733"/>
                </a:lnTo>
                <a:cubicBezTo>
                  <a:pt x="759564" y="1231056"/>
                  <a:pt x="783946" y="1306096"/>
                  <a:pt x="845269" y="1337341"/>
                </a:cubicBezTo>
                <a:lnTo>
                  <a:pt x="845268" y="1337342"/>
                </a:lnTo>
                <a:cubicBezTo>
                  <a:pt x="906590" y="1368587"/>
                  <a:pt x="981630" y="1344205"/>
                  <a:pt x="1012876" y="1282883"/>
                </a:cubicBezTo>
                <a:cubicBezTo>
                  <a:pt x="1078879" y="1153344"/>
                  <a:pt x="1144883" y="1023806"/>
                  <a:pt x="1210886" y="894268"/>
                </a:cubicBezTo>
                <a:cubicBezTo>
                  <a:pt x="1242132" y="832945"/>
                  <a:pt x="1217750" y="757905"/>
                  <a:pt x="1156427" y="726660"/>
                </a:cubicBezTo>
                <a:cubicBezTo>
                  <a:pt x="1141096" y="718848"/>
                  <a:pt x="1124909" y="714514"/>
                  <a:pt x="1108762" y="713364"/>
                </a:cubicBezTo>
                <a:close/>
                <a:moveTo>
                  <a:pt x="909898" y="324748"/>
                </a:moveTo>
                <a:cubicBezTo>
                  <a:pt x="861457" y="321299"/>
                  <a:pt x="813389" y="346511"/>
                  <a:pt x="789955" y="392503"/>
                </a:cubicBezTo>
                <a:lnTo>
                  <a:pt x="393936" y="1169733"/>
                </a:lnTo>
                <a:cubicBezTo>
                  <a:pt x="362691" y="1231056"/>
                  <a:pt x="387073" y="1306096"/>
                  <a:pt x="448395" y="1337341"/>
                </a:cubicBezTo>
                <a:lnTo>
                  <a:pt x="448394" y="1337342"/>
                </a:lnTo>
                <a:cubicBezTo>
                  <a:pt x="509717" y="1368587"/>
                  <a:pt x="584757" y="1344205"/>
                  <a:pt x="616002" y="1282883"/>
                </a:cubicBezTo>
                <a:cubicBezTo>
                  <a:pt x="748009" y="1023806"/>
                  <a:pt x="880016" y="764729"/>
                  <a:pt x="1012022" y="505652"/>
                </a:cubicBezTo>
                <a:cubicBezTo>
                  <a:pt x="1043268" y="444329"/>
                  <a:pt x="1018886" y="369289"/>
                  <a:pt x="957563" y="338044"/>
                </a:cubicBezTo>
                <a:cubicBezTo>
                  <a:pt x="942232" y="330232"/>
                  <a:pt x="926044" y="325898"/>
                  <a:pt x="909898" y="324748"/>
                </a:cubicBezTo>
                <a:close/>
                <a:moveTo>
                  <a:pt x="900000" y="0"/>
                </a:moveTo>
                <a:cubicBezTo>
                  <a:pt x="1397056" y="0"/>
                  <a:pt x="1800000" y="402944"/>
                  <a:pt x="1800000" y="900000"/>
                </a:cubicBezTo>
                <a:cubicBezTo>
                  <a:pt x="1800000" y="1397056"/>
                  <a:pt x="1397056" y="1800000"/>
                  <a:pt x="900000" y="1800000"/>
                </a:cubicBezTo>
                <a:cubicBezTo>
                  <a:pt x="402944" y="1800000"/>
                  <a:pt x="0" y="1397056"/>
                  <a:pt x="0" y="900000"/>
                </a:cubicBezTo>
                <a:cubicBezTo>
                  <a:pt x="0" y="402944"/>
                  <a:pt x="402944" y="0"/>
                  <a:pt x="900000" y="0"/>
                </a:cubicBezTo>
                <a:close/>
              </a:path>
            </a:pathLst>
          </a:custGeom>
          <a:gradFill>
            <a:gsLst>
              <a:gs pos="95000">
                <a:srgbClr val="FF2152"/>
              </a:gs>
              <a:gs pos="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4519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8A780-A439-49D9-B1A4-B055C477DC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56000" y="0"/>
            <a:ext cx="4680000" cy="540000"/>
          </a:xfrm>
        </p:spPr>
        <p:txBody>
          <a:bodyPr>
            <a:normAutofit/>
          </a:bodyPr>
          <a:lstStyle/>
          <a:p>
            <a:pPr algn="ctr"/>
            <a:r>
              <a:rPr lang="es-EC" sz="2000" spc="300" dirty="0">
                <a:solidFill>
                  <a:schemeClr val="bg1">
                    <a:lumMod val="50000"/>
                  </a:schemeClr>
                </a:solidFill>
                <a:latin typeface="Klein Trial Extralight" panose="00000300000000000000" pitchFamily="2" charset="0"/>
              </a:rPr>
              <a:t>MICROSOFT STORE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DD86136-5AD0-43D4-B718-FEA671032F9A}"/>
              </a:ext>
            </a:extLst>
          </p:cNvPr>
          <p:cNvSpPr/>
          <p:nvPr/>
        </p:nvSpPr>
        <p:spPr>
          <a:xfrm>
            <a:off x="4836000" y="2169000"/>
            <a:ext cx="2520000" cy="2520000"/>
          </a:xfrm>
          <a:prstGeom prst="rect">
            <a:avLst/>
          </a:prstGeom>
          <a:solidFill>
            <a:srgbClr val="EA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A47AAD4-F97E-4D8D-9DA8-2879AD5C41DA}"/>
              </a:ext>
            </a:extLst>
          </p:cNvPr>
          <p:cNvGrpSpPr/>
          <p:nvPr/>
        </p:nvGrpSpPr>
        <p:grpSpPr>
          <a:xfrm>
            <a:off x="5667152" y="2598231"/>
            <a:ext cx="1125713" cy="1495385"/>
            <a:chOff x="5839334" y="1809000"/>
            <a:chExt cx="2439044" cy="3240000"/>
          </a:xfrm>
          <a:gradFill>
            <a:gsLst>
              <a:gs pos="95000">
                <a:srgbClr val="FF2152"/>
              </a:gs>
              <a:gs pos="0">
                <a:schemeClr val="accent2"/>
              </a:gs>
            </a:gsLst>
            <a:lin ang="5400000" scaled="1"/>
          </a:gradFill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B655C58F-DAD3-47EC-8F48-93827697F3B0}"/>
                </a:ext>
              </a:extLst>
            </p:cNvPr>
            <p:cNvSpPr/>
            <p:nvPr/>
          </p:nvSpPr>
          <p:spPr>
            <a:xfrm>
              <a:off x="7558378" y="4182284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DA9ED3A4-4D80-421D-87C1-2EDE007F5B8A}"/>
                </a:ext>
              </a:extLst>
            </p:cNvPr>
            <p:cNvSpPr/>
            <p:nvPr/>
          </p:nvSpPr>
          <p:spPr>
            <a:xfrm rot="1620000">
              <a:off x="5839334" y="1809000"/>
              <a:ext cx="720000" cy="324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50335FC4-CBE0-43FF-9B1B-387625B6831B}"/>
                </a:ext>
              </a:extLst>
            </p:cNvPr>
            <p:cNvSpPr/>
            <p:nvPr/>
          </p:nvSpPr>
          <p:spPr>
            <a:xfrm rot="1620000">
              <a:off x="6699846" y="3000336"/>
              <a:ext cx="720000" cy="19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</p:grpSp>
    </p:spTree>
    <p:extLst>
      <p:ext uri="{BB962C8B-B14F-4D97-AF65-F5344CB8AC3E}">
        <p14:creationId xmlns:p14="http://schemas.microsoft.com/office/powerpoint/2010/main" val="1132774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FB3B25B0-9DF9-414F-96CB-F41C87A2DA5C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rect">
            <a:avLst/>
          </a:prstGeom>
          <a:solidFill>
            <a:srgbClr val="F0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09D5E44-571E-4B06-B8FE-5459C56E42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56000" y="0"/>
            <a:ext cx="4680000" cy="540000"/>
          </a:xfrm>
        </p:spPr>
        <p:txBody>
          <a:bodyPr>
            <a:normAutofit/>
          </a:bodyPr>
          <a:lstStyle/>
          <a:p>
            <a:pPr algn="ctr"/>
            <a:r>
              <a:rPr lang="es-EC" sz="2000" spc="300" dirty="0">
                <a:solidFill>
                  <a:schemeClr val="bg1">
                    <a:lumMod val="50000"/>
                  </a:schemeClr>
                </a:solidFill>
                <a:latin typeface="Klein Trial Extralight" panose="00000300000000000000" pitchFamily="2" charset="0"/>
              </a:rPr>
              <a:t>PACKAGE LOGO</a:t>
            </a:r>
          </a:p>
        </p:txBody>
      </p:sp>
      <p:grpSp>
        <p:nvGrpSpPr>
          <p:cNvPr id="31" name="Gráfico 3">
            <a:extLst>
              <a:ext uri="{FF2B5EF4-FFF2-40B4-BE49-F238E27FC236}">
                <a16:creationId xmlns:a16="http://schemas.microsoft.com/office/drawing/2014/main" id="{2BB6F5DA-CB94-4997-A17A-4852D7DA6E2E}"/>
              </a:ext>
            </a:extLst>
          </p:cNvPr>
          <p:cNvGrpSpPr>
            <a:grpSpLocks noChangeAspect="1"/>
          </p:cNvGrpSpPr>
          <p:nvPr/>
        </p:nvGrpSpPr>
        <p:grpSpPr>
          <a:xfrm>
            <a:off x="4516724" y="2040122"/>
            <a:ext cx="3240000" cy="2881364"/>
            <a:chOff x="3957637" y="1527438"/>
            <a:chExt cx="4278337" cy="3804763"/>
          </a:xfrm>
          <a:gradFill flip="none" rotWithShape="1">
            <a:gsLst>
              <a:gs pos="0">
                <a:srgbClr val="FF6600"/>
              </a:gs>
              <a:gs pos="100000">
                <a:srgbClr val="FF0066"/>
              </a:gs>
            </a:gsLst>
            <a:lin ang="2700000" scaled="1"/>
            <a:tileRect/>
          </a:gradFill>
        </p:grpSpPr>
        <p:sp>
          <p:nvSpPr>
            <p:cNvPr id="32" name="Gráfico 3">
              <a:extLst>
                <a:ext uri="{FF2B5EF4-FFF2-40B4-BE49-F238E27FC236}">
                  <a16:creationId xmlns:a16="http://schemas.microsoft.com/office/drawing/2014/main" id="{30199754-8F35-4D9B-A175-DB1BA8AB390E}"/>
                </a:ext>
              </a:extLst>
            </p:cNvPr>
            <p:cNvSpPr/>
            <p:nvPr/>
          </p:nvSpPr>
          <p:spPr>
            <a:xfrm>
              <a:off x="5601271" y="3170986"/>
              <a:ext cx="276929" cy="276929"/>
            </a:xfrm>
            <a:custGeom>
              <a:avLst/>
              <a:gdLst>
                <a:gd name="connsiteX0" fmla="*/ 276930 w 276929"/>
                <a:gd name="connsiteY0" fmla="*/ 138465 h 276929"/>
                <a:gd name="connsiteX1" fmla="*/ 138465 w 276929"/>
                <a:gd name="connsiteY1" fmla="*/ 276930 h 276929"/>
                <a:gd name="connsiteX2" fmla="*/ 0 w 276929"/>
                <a:gd name="connsiteY2" fmla="*/ 138465 h 276929"/>
                <a:gd name="connsiteX3" fmla="*/ 138465 w 276929"/>
                <a:gd name="connsiteY3" fmla="*/ 0 h 276929"/>
                <a:gd name="connsiteX4" fmla="*/ 276930 w 276929"/>
                <a:gd name="connsiteY4" fmla="*/ 138465 h 27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929" h="276929">
                  <a:moveTo>
                    <a:pt x="276930" y="138465"/>
                  </a:moveTo>
                  <a:cubicBezTo>
                    <a:pt x="276930" y="214937"/>
                    <a:pt x="214937" y="276930"/>
                    <a:pt x="138465" y="276930"/>
                  </a:cubicBezTo>
                  <a:cubicBezTo>
                    <a:pt x="61993" y="276930"/>
                    <a:pt x="0" y="214937"/>
                    <a:pt x="0" y="138465"/>
                  </a:cubicBezTo>
                  <a:cubicBezTo>
                    <a:pt x="0" y="61993"/>
                    <a:pt x="61993" y="0"/>
                    <a:pt x="138465" y="0"/>
                  </a:cubicBezTo>
                  <a:cubicBezTo>
                    <a:pt x="214937" y="0"/>
                    <a:pt x="276930" y="61993"/>
                    <a:pt x="276930" y="1384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C"/>
            </a:p>
          </p:txBody>
        </p:sp>
        <p:sp>
          <p:nvSpPr>
            <p:cNvPr id="33" name="Gráfico 3">
              <a:extLst>
                <a:ext uri="{FF2B5EF4-FFF2-40B4-BE49-F238E27FC236}">
                  <a16:creationId xmlns:a16="http://schemas.microsoft.com/office/drawing/2014/main" id="{ED28D04A-F9B6-4015-91E7-27B633C32EF5}"/>
                </a:ext>
              </a:extLst>
            </p:cNvPr>
            <p:cNvSpPr/>
            <p:nvPr/>
          </p:nvSpPr>
          <p:spPr>
            <a:xfrm>
              <a:off x="5055640" y="2625356"/>
              <a:ext cx="1368266" cy="1368323"/>
            </a:xfrm>
            <a:custGeom>
              <a:avLst/>
              <a:gdLst>
                <a:gd name="connsiteX0" fmla="*/ 684095 w 1368266"/>
                <a:gd name="connsiteY0" fmla="*/ 0 h 1368323"/>
                <a:gd name="connsiteX1" fmla="*/ 0 w 1368266"/>
                <a:gd name="connsiteY1" fmla="*/ 684114 h 1368323"/>
                <a:gd name="connsiteX2" fmla="*/ 684095 w 1368266"/>
                <a:gd name="connsiteY2" fmla="*/ 1368323 h 1368323"/>
                <a:gd name="connsiteX3" fmla="*/ 1368266 w 1368266"/>
                <a:gd name="connsiteY3" fmla="*/ 684114 h 1368323"/>
                <a:gd name="connsiteX4" fmla="*/ 684095 w 1368266"/>
                <a:gd name="connsiteY4" fmla="*/ 0 h 1368323"/>
                <a:gd name="connsiteX5" fmla="*/ 684095 w 1368266"/>
                <a:gd name="connsiteY5" fmla="*/ 1203160 h 1368323"/>
                <a:gd name="connsiteX6" fmla="*/ 165087 w 1368266"/>
                <a:gd name="connsiteY6" fmla="*/ 684114 h 1368323"/>
                <a:gd name="connsiteX7" fmla="*/ 684095 w 1368266"/>
                <a:gd name="connsiteY7" fmla="*/ 165106 h 1368323"/>
                <a:gd name="connsiteX8" fmla="*/ 1203065 w 1368266"/>
                <a:gd name="connsiteY8" fmla="*/ 684114 h 1368323"/>
                <a:gd name="connsiteX9" fmla="*/ 684095 w 1368266"/>
                <a:gd name="connsiteY9" fmla="*/ 1203160 h 136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8266" h="1368323">
                  <a:moveTo>
                    <a:pt x="684095" y="0"/>
                  </a:moveTo>
                  <a:cubicBezTo>
                    <a:pt x="306876" y="0"/>
                    <a:pt x="0" y="306896"/>
                    <a:pt x="0" y="684114"/>
                  </a:cubicBezTo>
                  <a:cubicBezTo>
                    <a:pt x="0" y="1061352"/>
                    <a:pt x="306876" y="1368323"/>
                    <a:pt x="684095" y="1368323"/>
                  </a:cubicBezTo>
                  <a:cubicBezTo>
                    <a:pt x="1061333" y="1368323"/>
                    <a:pt x="1368266" y="1061276"/>
                    <a:pt x="1368266" y="684114"/>
                  </a:cubicBezTo>
                  <a:cubicBezTo>
                    <a:pt x="1368266" y="306953"/>
                    <a:pt x="1061333" y="0"/>
                    <a:pt x="684095" y="0"/>
                  </a:cubicBezTo>
                  <a:close/>
                  <a:moveTo>
                    <a:pt x="684095" y="1203160"/>
                  </a:moveTo>
                  <a:cubicBezTo>
                    <a:pt x="397412" y="1203160"/>
                    <a:pt x="165087" y="970807"/>
                    <a:pt x="165087" y="684114"/>
                  </a:cubicBezTo>
                  <a:cubicBezTo>
                    <a:pt x="165087" y="397431"/>
                    <a:pt x="397412" y="165106"/>
                    <a:pt x="684095" y="165106"/>
                  </a:cubicBezTo>
                  <a:cubicBezTo>
                    <a:pt x="970721" y="165106"/>
                    <a:pt x="1203065" y="397431"/>
                    <a:pt x="1203065" y="684114"/>
                  </a:cubicBezTo>
                  <a:cubicBezTo>
                    <a:pt x="1203065" y="970817"/>
                    <a:pt x="970712" y="1203160"/>
                    <a:pt x="684095" y="12031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C"/>
            </a:p>
          </p:txBody>
        </p:sp>
        <p:sp>
          <p:nvSpPr>
            <p:cNvPr id="34" name="Gráfico 3">
              <a:extLst>
                <a:ext uri="{FF2B5EF4-FFF2-40B4-BE49-F238E27FC236}">
                  <a16:creationId xmlns:a16="http://schemas.microsoft.com/office/drawing/2014/main" id="{6AB2DEC6-1411-4081-9154-2E74BD074E49}"/>
                </a:ext>
              </a:extLst>
            </p:cNvPr>
            <p:cNvSpPr/>
            <p:nvPr/>
          </p:nvSpPr>
          <p:spPr>
            <a:xfrm>
              <a:off x="6423928" y="3171120"/>
              <a:ext cx="1812045" cy="2161080"/>
            </a:xfrm>
            <a:custGeom>
              <a:avLst/>
              <a:gdLst>
                <a:gd name="connsiteX0" fmla="*/ 1797632 w 1812045"/>
                <a:gd name="connsiteY0" fmla="*/ 996514 h 2161080"/>
                <a:gd name="connsiteX1" fmla="*/ 1422299 w 1812045"/>
                <a:gd name="connsiteY1" fmla="*/ 641336 h 2161080"/>
                <a:gd name="connsiteX2" fmla="*/ 879279 w 1812045"/>
                <a:gd name="connsiteY2" fmla="*/ 10352 h 2161080"/>
                <a:gd name="connsiteX3" fmla="*/ 587042 w 1812045"/>
                <a:gd name="connsiteY3" fmla="*/ 113889 h 2161080"/>
                <a:gd name="connsiteX4" fmla="*/ 514176 w 1812045"/>
                <a:gd name="connsiteY4" fmla="*/ 394600 h 2161080"/>
                <a:gd name="connsiteX5" fmla="*/ 643497 w 1812045"/>
                <a:gd name="connsiteY5" fmla="*/ 975635 h 2161080"/>
                <a:gd name="connsiteX6" fmla="*/ 545589 w 1812045"/>
                <a:gd name="connsiteY6" fmla="*/ 1113928 h 2161080"/>
                <a:gd name="connsiteX7" fmla="*/ 410125 w 1812045"/>
                <a:gd name="connsiteY7" fmla="*/ 1125920 h 2161080"/>
                <a:gd name="connsiteX8" fmla="*/ 12656 w 1812045"/>
                <a:gd name="connsiteY8" fmla="*/ 1751008 h 2161080"/>
                <a:gd name="connsiteX9" fmla="*/ 637658 w 1812045"/>
                <a:gd name="connsiteY9" fmla="*/ 2148439 h 2161080"/>
                <a:gd name="connsiteX10" fmla="*/ 1035203 w 1812045"/>
                <a:gd name="connsiteY10" fmla="*/ 1523323 h 2161080"/>
                <a:gd name="connsiteX11" fmla="*/ 1029707 w 1812045"/>
                <a:gd name="connsiteY11" fmla="*/ 1501825 h 2161080"/>
                <a:gd name="connsiteX12" fmla="*/ 987807 w 1812045"/>
                <a:gd name="connsiteY12" fmla="*/ 1318573 h 2161080"/>
                <a:gd name="connsiteX13" fmla="*/ 855428 w 1812045"/>
                <a:gd name="connsiteY13" fmla="*/ 721956 h 2161080"/>
                <a:gd name="connsiteX14" fmla="*/ 936695 w 1812045"/>
                <a:gd name="connsiteY14" fmla="*/ 658367 h 2161080"/>
                <a:gd name="connsiteX15" fmla="*/ 1120061 w 1812045"/>
                <a:gd name="connsiteY15" fmla="*/ 1091535 h 2161080"/>
                <a:gd name="connsiteX16" fmla="*/ 1797632 w 1812045"/>
                <a:gd name="connsiteY16" fmla="*/ 996514 h 2161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12045" h="2161080">
                  <a:moveTo>
                    <a:pt x="1797632" y="996514"/>
                  </a:moveTo>
                  <a:cubicBezTo>
                    <a:pt x="1685751" y="1021469"/>
                    <a:pt x="1503404" y="855277"/>
                    <a:pt x="1422299" y="641336"/>
                  </a:cubicBezTo>
                  <a:cubicBezTo>
                    <a:pt x="1341146" y="427462"/>
                    <a:pt x="1278814" y="-78468"/>
                    <a:pt x="879279" y="10352"/>
                  </a:cubicBezTo>
                  <a:cubicBezTo>
                    <a:pt x="737928" y="41899"/>
                    <a:pt x="646364" y="79132"/>
                    <a:pt x="587042" y="113889"/>
                  </a:cubicBezTo>
                  <a:cubicBezTo>
                    <a:pt x="508023" y="160343"/>
                    <a:pt x="494326" y="305123"/>
                    <a:pt x="514176" y="394600"/>
                  </a:cubicBezTo>
                  <a:lnTo>
                    <a:pt x="643497" y="975635"/>
                  </a:lnTo>
                  <a:cubicBezTo>
                    <a:pt x="663423" y="1065037"/>
                    <a:pt x="620942" y="1117129"/>
                    <a:pt x="545589" y="1113928"/>
                  </a:cubicBezTo>
                  <a:cubicBezTo>
                    <a:pt x="501041" y="1112062"/>
                    <a:pt x="455692" y="1115843"/>
                    <a:pt x="410125" y="1125920"/>
                  </a:cubicBezTo>
                  <a:cubicBezTo>
                    <a:pt x="127737" y="1188862"/>
                    <a:pt x="-50295" y="1468687"/>
                    <a:pt x="12656" y="1751008"/>
                  </a:cubicBezTo>
                  <a:cubicBezTo>
                    <a:pt x="75597" y="2033358"/>
                    <a:pt x="355423" y="2211342"/>
                    <a:pt x="637658" y="2148439"/>
                  </a:cubicBezTo>
                  <a:cubicBezTo>
                    <a:pt x="920122" y="2085498"/>
                    <a:pt x="1098078" y="1805710"/>
                    <a:pt x="1035203" y="1523323"/>
                  </a:cubicBezTo>
                  <a:cubicBezTo>
                    <a:pt x="1033527" y="1516064"/>
                    <a:pt x="1031612" y="1509006"/>
                    <a:pt x="1029707" y="1501825"/>
                  </a:cubicBezTo>
                  <a:cubicBezTo>
                    <a:pt x="1026421" y="1489994"/>
                    <a:pt x="1007609" y="1408080"/>
                    <a:pt x="987807" y="1318573"/>
                  </a:cubicBezTo>
                  <a:cubicBezTo>
                    <a:pt x="950697" y="1150733"/>
                    <a:pt x="892719" y="889757"/>
                    <a:pt x="855428" y="721956"/>
                  </a:cubicBezTo>
                  <a:cubicBezTo>
                    <a:pt x="835502" y="632602"/>
                    <a:pt x="903672" y="572975"/>
                    <a:pt x="936695" y="658367"/>
                  </a:cubicBezTo>
                  <a:cubicBezTo>
                    <a:pt x="972919" y="752683"/>
                    <a:pt x="999789" y="907655"/>
                    <a:pt x="1120061" y="1091535"/>
                  </a:cubicBezTo>
                  <a:cubicBezTo>
                    <a:pt x="1340336" y="1428063"/>
                    <a:pt x="1909503" y="971692"/>
                    <a:pt x="1797632" y="9965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C"/>
            </a:p>
          </p:txBody>
        </p:sp>
        <p:sp>
          <p:nvSpPr>
            <p:cNvPr id="35" name="Gráfico 3">
              <a:extLst>
                <a:ext uri="{FF2B5EF4-FFF2-40B4-BE49-F238E27FC236}">
                  <a16:creationId xmlns:a16="http://schemas.microsoft.com/office/drawing/2014/main" id="{BF2CB7BB-6F52-49DB-8A4C-3BBD83AD5EF2}"/>
                </a:ext>
              </a:extLst>
            </p:cNvPr>
            <p:cNvSpPr/>
            <p:nvPr/>
          </p:nvSpPr>
          <p:spPr>
            <a:xfrm>
              <a:off x="3957637" y="1527438"/>
              <a:ext cx="3542947" cy="3564235"/>
            </a:xfrm>
            <a:custGeom>
              <a:avLst/>
              <a:gdLst>
                <a:gd name="connsiteX0" fmla="*/ 2843927 w 3542947"/>
                <a:gd name="connsiteY0" fmla="*/ 2623547 h 3564235"/>
                <a:gd name="connsiteX1" fmla="*/ 2954169 w 3542947"/>
                <a:gd name="connsiteY1" fmla="*/ 2608355 h 3564235"/>
                <a:gd name="connsiteX2" fmla="*/ 2834573 w 3542947"/>
                <a:gd name="connsiteY2" fmla="*/ 2070611 h 3564235"/>
                <a:gd name="connsiteX3" fmla="*/ 2977410 w 3542947"/>
                <a:gd name="connsiteY3" fmla="*/ 1628766 h 3564235"/>
                <a:gd name="connsiteX4" fmla="*/ 3313157 w 3542947"/>
                <a:gd name="connsiteY4" fmla="*/ 1508122 h 3564235"/>
                <a:gd name="connsiteX5" fmla="*/ 3434496 w 3542947"/>
                <a:gd name="connsiteY5" fmla="*/ 1494072 h 3564235"/>
                <a:gd name="connsiteX6" fmla="*/ 3542948 w 3542947"/>
                <a:gd name="connsiteY6" fmla="*/ 1507103 h 3564235"/>
                <a:gd name="connsiteX7" fmla="*/ 1782099 w 3542947"/>
                <a:gd name="connsiteY7" fmla="*/ 0 h 3564235"/>
                <a:gd name="connsiteX8" fmla="*/ 0 w 3542947"/>
                <a:gd name="connsiteY8" fmla="*/ 1782042 h 3564235"/>
                <a:gd name="connsiteX9" fmla="*/ 1782099 w 3542947"/>
                <a:gd name="connsiteY9" fmla="*/ 3564236 h 3564235"/>
                <a:gd name="connsiteX10" fmla="*/ 2345198 w 3542947"/>
                <a:gd name="connsiteY10" fmla="*/ 3472815 h 3564235"/>
                <a:gd name="connsiteX11" fmla="*/ 2332901 w 3542947"/>
                <a:gd name="connsiteY11" fmla="*/ 3427086 h 3564235"/>
                <a:gd name="connsiteX12" fmla="*/ 2843927 w 3542947"/>
                <a:gd name="connsiteY12" fmla="*/ 2623547 h 3564235"/>
                <a:gd name="connsiteX13" fmla="*/ 967492 w 3542947"/>
                <a:gd name="connsiteY13" fmla="*/ 1782042 h 3564235"/>
                <a:gd name="connsiteX14" fmla="*/ 1782089 w 3542947"/>
                <a:gd name="connsiteY14" fmla="*/ 967511 h 3564235"/>
                <a:gd name="connsiteX15" fmla="*/ 2596658 w 3542947"/>
                <a:gd name="connsiteY15" fmla="*/ 1782042 h 3564235"/>
                <a:gd name="connsiteX16" fmla="*/ 1782089 w 3542947"/>
                <a:gd name="connsiteY16" fmla="*/ 2596687 h 3564235"/>
                <a:gd name="connsiteX17" fmla="*/ 967492 w 3542947"/>
                <a:gd name="connsiteY17" fmla="*/ 1782042 h 3564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42947" h="3564235">
                  <a:moveTo>
                    <a:pt x="2843927" y="2623547"/>
                  </a:moveTo>
                  <a:cubicBezTo>
                    <a:pt x="2880160" y="2615384"/>
                    <a:pt x="2917108" y="2610422"/>
                    <a:pt x="2954169" y="2608355"/>
                  </a:cubicBezTo>
                  <a:lnTo>
                    <a:pt x="2834573" y="2070611"/>
                  </a:lnTo>
                  <a:cubicBezTo>
                    <a:pt x="2806246" y="1943653"/>
                    <a:pt x="2820838" y="1720891"/>
                    <a:pt x="2977410" y="1628766"/>
                  </a:cubicBezTo>
                  <a:cubicBezTo>
                    <a:pt x="3060925" y="1579693"/>
                    <a:pt x="3173835" y="1539097"/>
                    <a:pt x="3313157" y="1508122"/>
                  </a:cubicBezTo>
                  <a:cubicBezTo>
                    <a:pt x="3354648" y="1498787"/>
                    <a:pt x="3395605" y="1494072"/>
                    <a:pt x="3434496" y="1494072"/>
                  </a:cubicBezTo>
                  <a:cubicBezTo>
                    <a:pt x="3473663" y="1494072"/>
                    <a:pt x="3509277" y="1499149"/>
                    <a:pt x="3542948" y="1507103"/>
                  </a:cubicBezTo>
                  <a:cubicBezTo>
                    <a:pt x="3410731" y="653405"/>
                    <a:pt x="2672849" y="0"/>
                    <a:pt x="1782099" y="0"/>
                  </a:cubicBezTo>
                  <a:cubicBezTo>
                    <a:pt x="797852" y="0"/>
                    <a:pt x="0" y="797843"/>
                    <a:pt x="0" y="1782042"/>
                  </a:cubicBezTo>
                  <a:cubicBezTo>
                    <a:pt x="0" y="2766241"/>
                    <a:pt x="797852" y="3564236"/>
                    <a:pt x="1782099" y="3564236"/>
                  </a:cubicBezTo>
                  <a:cubicBezTo>
                    <a:pt x="1978990" y="3564236"/>
                    <a:pt x="2168176" y="3531794"/>
                    <a:pt x="2345198" y="3472815"/>
                  </a:cubicBezTo>
                  <a:cubicBezTo>
                    <a:pt x="2340645" y="3457775"/>
                    <a:pt x="2336340" y="3442583"/>
                    <a:pt x="2332901" y="3427086"/>
                  </a:cubicBezTo>
                  <a:cubicBezTo>
                    <a:pt x="2252205" y="3064764"/>
                    <a:pt x="2481434" y="2704167"/>
                    <a:pt x="2843927" y="2623547"/>
                  </a:cubicBezTo>
                  <a:close/>
                  <a:moveTo>
                    <a:pt x="967492" y="1782042"/>
                  </a:moveTo>
                  <a:cubicBezTo>
                    <a:pt x="967492" y="1332967"/>
                    <a:pt x="1332900" y="967511"/>
                    <a:pt x="1782089" y="967511"/>
                  </a:cubicBezTo>
                  <a:cubicBezTo>
                    <a:pt x="2231241" y="967511"/>
                    <a:pt x="2596658" y="1332957"/>
                    <a:pt x="2596658" y="1782042"/>
                  </a:cubicBezTo>
                  <a:cubicBezTo>
                    <a:pt x="2596658" y="2231117"/>
                    <a:pt x="2231174" y="2596687"/>
                    <a:pt x="1782089" y="2596687"/>
                  </a:cubicBezTo>
                  <a:cubicBezTo>
                    <a:pt x="1333024" y="2596687"/>
                    <a:pt x="967492" y="2231117"/>
                    <a:pt x="967492" y="17820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C"/>
            </a:p>
          </p:txBody>
        </p:sp>
      </p:grpSp>
      <p:grpSp>
        <p:nvGrpSpPr>
          <p:cNvPr id="7" name="Gráfico 3">
            <a:extLst>
              <a:ext uri="{FF2B5EF4-FFF2-40B4-BE49-F238E27FC236}">
                <a16:creationId xmlns:a16="http://schemas.microsoft.com/office/drawing/2014/main" id="{28314A84-8CFD-408C-BFED-DCD939B8F12A}"/>
              </a:ext>
            </a:extLst>
          </p:cNvPr>
          <p:cNvGrpSpPr>
            <a:grpSpLocks noChangeAspect="1"/>
          </p:cNvGrpSpPr>
          <p:nvPr/>
        </p:nvGrpSpPr>
        <p:grpSpPr>
          <a:xfrm>
            <a:off x="4476000" y="1988318"/>
            <a:ext cx="3240000" cy="2881364"/>
            <a:chOff x="3957637" y="1527438"/>
            <a:chExt cx="4278337" cy="3804763"/>
          </a:xfrm>
          <a:solidFill>
            <a:schemeClr val="bg1">
              <a:lumMod val="75000"/>
            </a:schemeClr>
          </a:solidFill>
        </p:grpSpPr>
        <p:sp>
          <p:nvSpPr>
            <p:cNvPr id="8" name="Gráfico 3">
              <a:extLst>
                <a:ext uri="{FF2B5EF4-FFF2-40B4-BE49-F238E27FC236}">
                  <a16:creationId xmlns:a16="http://schemas.microsoft.com/office/drawing/2014/main" id="{683485F8-0EB9-44DD-A3CB-3781B1BE4815}"/>
                </a:ext>
              </a:extLst>
            </p:cNvPr>
            <p:cNvSpPr/>
            <p:nvPr/>
          </p:nvSpPr>
          <p:spPr>
            <a:xfrm>
              <a:off x="5601271" y="3170986"/>
              <a:ext cx="276929" cy="276929"/>
            </a:xfrm>
            <a:custGeom>
              <a:avLst/>
              <a:gdLst>
                <a:gd name="connsiteX0" fmla="*/ 276930 w 276929"/>
                <a:gd name="connsiteY0" fmla="*/ 138465 h 276929"/>
                <a:gd name="connsiteX1" fmla="*/ 138465 w 276929"/>
                <a:gd name="connsiteY1" fmla="*/ 276930 h 276929"/>
                <a:gd name="connsiteX2" fmla="*/ 0 w 276929"/>
                <a:gd name="connsiteY2" fmla="*/ 138465 h 276929"/>
                <a:gd name="connsiteX3" fmla="*/ 138465 w 276929"/>
                <a:gd name="connsiteY3" fmla="*/ 0 h 276929"/>
                <a:gd name="connsiteX4" fmla="*/ 276930 w 276929"/>
                <a:gd name="connsiteY4" fmla="*/ 138465 h 27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929" h="276929">
                  <a:moveTo>
                    <a:pt x="276930" y="138465"/>
                  </a:moveTo>
                  <a:cubicBezTo>
                    <a:pt x="276930" y="214937"/>
                    <a:pt x="214937" y="276930"/>
                    <a:pt x="138465" y="276930"/>
                  </a:cubicBezTo>
                  <a:cubicBezTo>
                    <a:pt x="61993" y="276930"/>
                    <a:pt x="0" y="214937"/>
                    <a:pt x="0" y="138465"/>
                  </a:cubicBezTo>
                  <a:cubicBezTo>
                    <a:pt x="0" y="61993"/>
                    <a:pt x="61993" y="0"/>
                    <a:pt x="138465" y="0"/>
                  </a:cubicBezTo>
                  <a:cubicBezTo>
                    <a:pt x="214937" y="0"/>
                    <a:pt x="276930" y="61993"/>
                    <a:pt x="276930" y="1384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C"/>
            </a:p>
          </p:txBody>
        </p:sp>
        <p:sp>
          <p:nvSpPr>
            <p:cNvPr id="9" name="Gráfico 3">
              <a:extLst>
                <a:ext uri="{FF2B5EF4-FFF2-40B4-BE49-F238E27FC236}">
                  <a16:creationId xmlns:a16="http://schemas.microsoft.com/office/drawing/2014/main" id="{30DC304C-0DCD-41C8-B5B1-B8493BBDC8C8}"/>
                </a:ext>
              </a:extLst>
            </p:cNvPr>
            <p:cNvSpPr/>
            <p:nvPr/>
          </p:nvSpPr>
          <p:spPr>
            <a:xfrm>
              <a:off x="5055640" y="2625356"/>
              <a:ext cx="1368266" cy="1368323"/>
            </a:xfrm>
            <a:custGeom>
              <a:avLst/>
              <a:gdLst>
                <a:gd name="connsiteX0" fmla="*/ 684095 w 1368266"/>
                <a:gd name="connsiteY0" fmla="*/ 0 h 1368323"/>
                <a:gd name="connsiteX1" fmla="*/ 0 w 1368266"/>
                <a:gd name="connsiteY1" fmla="*/ 684114 h 1368323"/>
                <a:gd name="connsiteX2" fmla="*/ 684095 w 1368266"/>
                <a:gd name="connsiteY2" fmla="*/ 1368323 h 1368323"/>
                <a:gd name="connsiteX3" fmla="*/ 1368266 w 1368266"/>
                <a:gd name="connsiteY3" fmla="*/ 684114 h 1368323"/>
                <a:gd name="connsiteX4" fmla="*/ 684095 w 1368266"/>
                <a:gd name="connsiteY4" fmla="*/ 0 h 1368323"/>
                <a:gd name="connsiteX5" fmla="*/ 684095 w 1368266"/>
                <a:gd name="connsiteY5" fmla="*/ 1203160 h 1368323"/>
                <a:gd name="connsiteX6" fmla="*/ 165087 w 1368266"/>
                <a:gd name="connsiteY6" fmla="*/ 684114 h 1368323"/>
                <a:gd name="connsiteX7" fmla="*/ 684095 w 1368266"/>
                <a:gd name="connsiteY7" fmla="*/ 165106 h 1368323"/>
                <a:gd name="connsiteX8" fmla="*/ 1203065 w 1368266"/>
                <a:gd name="connsiteY8" fmla="*/ 684114 h 1368323"/>
                <a:gd name="connsiteX9" fmla="*/ 684095 w 1368266"/>
                <a:gd name="connsiteY9" fmla="*/ 1203160 h 136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8266" h="1368323">
                  <a:moveTo>
                    <a:pt x="684095" y="0"/>
                  </a:moveTo>
                  <a:cubicBezTo>
                    <a:pt x="306876" y="0"/>
                    <a:pt x="0" y="306896"/>
                    <a:pt x="0" y="684114"/>
                  </a:cubicBezTo>
                  <a:cubicBezTo>
                    <a:pt x="0" y="1061352"/>
                    <a:pt x="306876" y="1368323"/>
                    <a:pt x="684095" y="1368323"/>
                  </a:cubicBezTo>
                  <a:cubicBezTo>
                    <a:pt x="1061333" y="1368323"/>
                    <a:pt x="1368266" y="1061276"/>
                    <a:pt x="1368266" y="684114"/>
                  </a:cubicBezTo>
                  <a:cubicBezTo>
                    <a:pt x="1368266" y="306953"/>
                    <a:pt x="1061333" y="0"/>
                    <a:pt x="684095" y="0"/>
                  </a:cubicBezTo>
                  <a:close/>
                  <a:moveTo>
                    <a:pt x="684095" y="1203160"/>
                  </a:moveTo>
                  <a:cubicBezTo>
                    <a:pt x="397412" y="1203160"/>
                    <a:pt x="165087" y="970807"/>
                    <a:pt x="165087" y="684114"/>
                  </a:cubicBezTo>
                  <a:cubicBezTo>
                    <a:pt x="165087" y="397431"/>
                    <a:pt x="397412" y="165106"/>
                    <a:pt x="684095" y="165106"/>
                  </a:cubicBezTo>
                  <a:cubicBezTo>
                    <a:pt x="970721" y="165106"/>
                    <a:pt x="1203065" y="397431"/>
                    <a:pt x="1203065" y="684114"/>
                  </a:cubicBezTo>
                  <a:cubicBezTo>
                    <a:pt x="1203065" y="970817"/>
                    <a:pt x="970712" y="1203160"/>
                    <a:pt x="684095" y="12031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C"/>
            </a:p>
          </p:txBody>
        </p:sp>
        <p:sp>
          <p:nvSpPr>
            <p:cNvPr id="10" name="Gráfico 3">
              <a:extLst>
                <a:ext uri="{FF2B5EF4-FFF2-40B4-BE49-F238E27FC236}">
                  <a16:creationId xmlns:a16="http://schemas.microsoft.com/office/drawing/2014/main" id="{3D07D160-CABF-4B96-BCF9-083DD68B2D88}"/>
                </a:ext>
              </a:extLst>
            </p:cNvPr>
            <p:cNvSpPr/>
            <p:nvPr/>
          </p:nvSpPr>
          <p:spPr>
            <a:xfrm>
              <a:off x="6423928" y="3171120"/>
              <a:ext cx="1812045" cy="2161080"/>
            </a:xfrm>
            <a:custGeom>
              <a:avLst/>
              <a:gdLst>
                <a:gd name="connsiteX0" fmla="*/ 1797632 w 1812045"/>
                <a:gd name="connsiteY0" fmla="*/ 996514 h 2161080"/>
                <a:gd name="connsiteX1" fmla="*/ 1422299 w 1812045"/>
                <a:gd name="connsiteY1" fmla="*/ 641336 h 2161080"/>
                <a:gd name="connsiteX2" fmla="*/ 879279 w 1812045"/>
                <a:gd name="connsiteY2" fmla="*/ 10352 h 2161080"/>
                <a:gd name="connsiteX3" fmla="*/ 587042 w 1812045"/>
                <a:gd name="connsiteY3" fmla="*/ 113889 h 2161080"/>
                <a:gd name="connsiteX4" fmla="*/ 514176 w 1812045"/>
                <a:gd name="connsiteY4" fmla="*/ 394600 h 2161080"/>
                <a:gd name="connsiteX5" fmla="*/ 643497 w 1812045"/>
                <a:gd name="connsiteY5" fmla="*/ 975635 h 2161080"/>
                <a:gd name="connsiteX6" fmla="*/ 545589 w 1812045"/>
                <a:gd name="connsiteY6" fmla="*/ 1113928 h 2161080"/>
                <a:gd name="connsiteX7" fmla="*/ 410125 w 1812045"/>
                <a:gd name="connsiteY7" fmla="*/ 1125920 h 2161080"/>
                <a:gd name="connsiteX8" fmla="*/ 12656 w 1812045"/>
                <a:gd name="connsiteY8" fmla="*/ 1751008 h 2161080"/>
                <a:gd name="connsiteX9" fmla="*/ 637658 w 1812045"/>
                <a:gd name="connsiteY9" fmla="*/ 2148439 h 2161080"/>
                <a:gd name="connsiteX10" fmla="*/ 1035203 w 1812045"/>
                <a:gd name="connsiteY10" fmla="*/ 1523323 h 2161080"/>
                <a:gd name="connsiteX11" fmla="*/ 1029707 w 1812045"/>
                <a:gd name="connsiteY11" fmla="*/ 1501825 h 2161080"/>
                <a:gd name="connsiteX12" fmla="*/ 987807 w 1812045"/>
                <a:gd name="connsiteY12" fmla="*/ 1318573 h 2161080"/>
                <a:gd name="connsiteX13" fmla="*/ 855428 w 1812045"/>
                <a:gd name="connsiteY13" fmla="*/ 721956 h 2161080"/>
                <a:gd name="connsiteX14" fmla="*/ 936695 w 1812045"/>
                <a:gd name="connsiteY14" fmla="*/ 658367 h 2161080"/>
                <a:gd name="connsiteX15" fmla="*/ 1120061 w 1812045"/>
                <a:gd name="connsiteY15" fmla="*/ 1091535 h 2161080"/>
                <a:gd name="connsiteX16" fmla="*/ 1797632 w 1812045"/>
                <a:gd name="connsiteY16" fmla="*/ 996514 h 2161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12045" h="2161080">
                  <a:moveTo>
                    <a:pt x="1797632" y="996514"/>
                  </a:moveTo>
                  <a:cubicBezTo>
                    <a:pt x="1685751" y="1021469"/>
                    <a:pt x="1503404" y="855277"/>
                    <a:pt x="1422299" y="641336"/>
                  </a:cubicBezTo>
                  <a:cubicBezTo>
                    <a:pt x="1341146" y="427462"/>
                    <a:pt x="1278814" y="-78468"/>
                    <a:pt x="879279" y="10352"/>
                  </a:cubicBezTo>
                  <a:cubicBezTo>
                    <a:pt x="737928" y="41899"/>
                    <a:pt x="646364" y="79132"/>
                    <a:pt x="587042" y="113889"/>
                  </a:cubicBezTo>
                  <a:cubicBezTo>
                    <a:pt x="508023" y="160343"/>
                    <a:pt x="494326" y="305123"/>
                    <a:pt x="514176" y="394600"/>
                  </a:cubicBezTo>
                  <a:lnTo>
                    <a:pt x="643497" y="975635"/>
                  </a:lnTo>
                  <a:cubicBezTo>
                    <a:pt x="663423" y="1065037"/>
                    <a:pt x="620942" y="1117129"/>
                    <a:pt x="545589" y="1113928"/>
                  </a:cubicBezTo>
                  <a:cubicBezTo>
                    <a:pt x="501041" y="1112062"/>
                    <a:pt x="455692" y="1115843"/>
                    <a:pt x="410125" y="1125920"/>
                  </a:cubicBezTo>
                  <a:cubicBezTo>
                    <a:pt x="127737" y="1188862"/>
                    <a:pt x="-50295" y="1468687"/>
                    <a:pt x="12656" y="1751008"/>
                  </a:cubicBezTo>
                  <a:cubicBezTo>
                    <a:pt x="75597" y="2033358"/>
                    <a:pt x="355423" y="2211342"/>
                    <a:pt x="637658" y="2148439"/>
                  </a:cubicBezTo>
                  <a:cubicBezTo>
                    <a:pt x="920122" y="2085498"/>
                    <a:pt x="1098078" y="1805710"/>
                    <a:pt x="1035203" y="1523323"/>
                  </a:cubicBezTo>
                  <a:cubicBezTo>
                    <a:pt x="1033527" y="1516064"/>
                    <a:pt x="1031612" y="1509006"/>
                    <a:pt x="1029707" y="1501825"/>
                  </a:cubicBezTo>
                  <a:cubicBezTo>
                    <a:pt x="1026421" y="1489994"/>
                    <a:pt x="1007609" y="1408080"/>
                    <a:pt x="987807" y="1318573"/>
                  </a:cubicBezTo>
                  <a:cubicBezTo>
                    <a:pt x="950697" y="1150733"/>
                    <a:pt x="892719" y="889757"/>
                    <a:pt x="855428" y="721956"/>
                  </a:cubicBezTo>
                  <a:cubicBezTo>
                    <a:pt x="835502" y="632602"/>
                    <a:pt x="903672" y="572975"/>
                    <a:pt x="936695" y="658367"/>
                  </a:cubicBezTo>
                  <a:cubicBezTo>
                    <a:pt x="972919" y="752683"/>
                    <a:pt x="999789" y="907655"/>
                    <a:pt x="1120061" y="1091535"/>
                  </a:cubicBezTo>
                  <a:cubicBezTo>
                    <a:pt x="1340336" y="1428063"/>
                    <a:pt x="1909503" y="971692"/>
                    <a:pt x="1797632" y="9965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C"/>
            </a:p>
          </p:txBody>
        </p:sp>
        <p:sp>
          <p:nvSpPr>
            <p:cNvPr id="11" name="Gráfico 3">
              <a:extLst>
                <a:ext uri="{FF2B5EF4-FFF2-40B4-BE49-F238E27FC236}">
                  <a16:creationId xmlns:a16="http://schemas.microsoft.com/office/drawing/2014/main" id="{C35E0F92-87CF-4CA8-9FF2-3DE1E98DA97B}"/>
                </a:ext>
              </a:extLst>
            </p:cNvPr>
            <p:cNvSpPr/>
            <p:nvPr/>
          </p:nvSpPr>
          <p:spPr>
            <a:xfrm>
              <a:off x="3957637" y="1527438"/>
              <a:ext cx="3542947" cy="3564235"/>
            </a:xfrm>
            <a:custGeom>
              <a:avLst/>
              <a:gdLst>
                <a:gd name="connsiteX0" fmla="*/ 2843927 w 3542947"/>
                <a:gd name="connsiteY0" fmla="*/ 2623547 h 3564235"/>
                <a:gd name="connsiteX1" fmla="*/ 2954169 w 3542947"/>
                <a:gd name="connsiteY1" fmla="*/ 2608355 h 3564235"/>
                <a:gd name="connsiteX2" fmla="*/ 2834573 w 3542947"/>
                <a:gd name="connsiteY2" fmla="*/ 2070611 h 3564235"/>
                <a:gd name="connsiteX3" fmla="*/ 2977410 w 3542947"/>
                <a:gd name="connsiteY3" fmla="*/ 1628766 h 3564235"/>
                <a:gd name="connsiteX4" fmla="*/ 3313157 w 3542947"/>
                <a:gd name="connsiteY4" fmla="*/ 1508122 h 3564235"/>
                <a:gd name="connsiteX5" fmla="*/ 3434496 w 3542947"/>
                <a:gd name="connsiteY5" fmla="*/ 1494072 h 3564235"/>
                <a:gd name="connsiteX6" fmla="*/ 3542948 w 3542947"/>
                <a:gd name="connsiteY6" fmla="*/ 1507103 h 3564235"/>
                <a:gd name="connsiteX7" fmla="*/ 1782099 w 3542947"/>
                <a:gd name="connsiteY7" fmla="*/ 0 h 3564235"/>
                <a:gd name="connsiteX8" fmla="*/ 0 w 3542947"/>
                <a:gd name="connsiteY8" fmla="*/ 1782042 h 3564235"/>
                <a:gd name="connsiteX9" fmla="*/ 1782099 w 3542947"/>
                <a:gd name="connsiteY9" fmla="*/ 3564236 h 3564235"/>
                <a:gd name="connsiteX10" fmla="*/ 2345198 w 3542947"/>
                <a:gd name="connsiteY10" fmla="*/ 3472815 h 3564235"/>
                <a:gd name="connsiteX11" fmla="*/ 2332901 w 3542947"/>
                <a:gd name="connsiteY11" fmla="*/ 3427086 h 3564235"/>
                <a:gd name="connsiteX12" fmla="*/ 2843927 w 3542947"/>
                <a:gd name="connsiteY12" fmla="*/ 2623547 h 3564235"/>
                <a:gd name="connsiteX13" fmla="*/ 967492 w 3542947"/>
                <a:gd name="connsiteY13" fmla="*/ 1782042 h 3564235"/>
                <a:gd name="connsiteX14" fmla="*/ 1782089 w 3542947"/>
                <a:gd name="connsiteY14" fmla="*/ 967511 h 3564235"/>
                <a:gd name="connsiteX15" fmla="*/ 2596658 w 3542947"/>
                <a:gd name="connsiteY15" fmla="*/ 1782042 h 3564235"/>
                <a:gd name="connsiteX16" fmla="*/ 1782089 w 3542947"/>
                <a:gd name="connsiteY16" fmla="*/ 2596687 h 3564235"/>
                <a:gd name="connsiteX17" fmla="*/ 967492 w 3542947"/>
                <a:gd name="connsiteY17" fmla="*/ 1782042 h 3564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42947" h="3564235">
                  <a:moveTo>
                    <a:pt x="2843927" y="2623547"/>
                  </a:moveTo>
                  <a:cubicBezTo>
                    <a:pt x="2880160" y="2615384"/>
                    <a:pt x="2917108" y="2610422"/>
                    <a:pt x="2954169" y="2608355"/>
                  </a:cubicBezTo>
                  <a:lnTo>
                    <a:pt x="2834573" y="2070611"/>
                  </a:lnTo>
                  <a:cubicBezTo>
                    <a:pt x="2806246" y="1943653"/>
                    <a:pt x="2820838" y="1720891"/>
                    <a:pt x="2977410" y="1628766"/>
                  </a:cubicBezTo>
                  <a:cubicBezTo>
                    <a:pt x="3060925" y="1579693"/>
                    <a:pt x="3173835" y="1539097"/>
                    <a:pt x="3313157" y="1508122"/>
                  </a:cubicBezTo>
                  <a:cubicBezTo>
                    <a:pt x="3354648" y="1498787"/>
                    <a:pt x="3395605" y="1494072"/>
                    <a:pt x="3434496" y="1494072"/>
                  </a:cubicBezTo>
                  <a:cubicBezTo>
                    <a:pt x="3473663" y="1494072"/>
                    <a:pt x="3509277" y="1499149"/>
                    <a:pt x="3542948" y="1507103"/>
                  </a:cubicBezTo>
                  <a:cubicBezTo>
                    <a:pt x="3410731" y="653405"/>
                    <a:pt x="2672849" y="0"/>
                    <a:pt x="1782099" y="0"/>
                  </a:cubicBezTo>
                  <a:cubicBezTo>
                    <a:pt x="797852" y="0"/>
                    <a:pt x="0" y="797843"/>
                    <a:pt x="0" y="1782042"/>
                  </a:cubicBezTo>
                  <a:cubicBezTo>
                    <a:pt x="0" y="2766241"/>
                    <a:pt x="797852" y="3564236"/>
                    <a:pt x="1782099" y="3564236"/>
                  </a:cubicBezTo>
                  <a:cubicBezTo>
                    <a:pt x="1978990" y="3564236"/>
                    <a:pt x="2168176" y="3531794"/>
                    <a:pt x="2345198" y="3472815"/>
                  </a:cubicBezTo>
                  <a:cubicBezTo>
                    <a:pt x="2340645" y="3457775"/>
                    <a:pt x="2336340" y="3442583"/>
                    <a:pt x="2332901" y="3427086"/>
                  </a:cubicBezTo>
                  <a:cubicBezTo>
                    <a:pt x="2252205" y="3064764"/>
                    <a:pt x="2481434" y="2704167"/>
                    <a:pt x="2843927" y="2623547"/>
                  </a:cubicBezTo>
                  <a:close/>
                  <a:moveTo>
                    <a:pt x="967492" y="1782042"/>
                  </a:moveTo>
                  <a:cubicBezTo>
                    <a:pt x="967492" y="1332967"/>
                    <a:pt x="1332900" y="967511"/>
                    <a:pt x="1782089" y="967511"/>
                  </a:cubicBezTo>
                  <a:cubicBezTo>
                    <a:pt x="2231241" y="967511"/>
                    <a:pt x="2596658" y="1332957"/>
                    <a:pt x="2596658" y="1782042"/>
                  </a:cubicBezTo>
                  <a:cubicBezTo>
                    <a:pt x="2596658" y="2231117"/>
                    <a:pt x="2231174" y="2596687"/>
                    <a:pt x="1782089" y="2596687"/>
                  </a:cubicBezTo>
                  <a:cubicBezTo>
                    <a:pt x="1333024" y="2596687"/>
                    <a:pt x="967492" y="2231117"/>
                    <a:pt x="967492" y="17820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C"/>
            </a:p>
          </p:txBody>
        </p:sp>
      </p:grpSp>
      <p:sp>
        <p:nvSpPr>
          <p:cNvPr id="13" name="Forma en L 12">
            <a:extLst>
              <a:ext uri="{FF2B5EF4-FFF2-40B4-BE49-F238E27FC236}">
                <a16:creationId xmlns:a16="http://schemas.microsoft.com/office/drawing/2014/main" id="{061567BC-6715-4C53-B1FF-9CDF22CE6F0B}"/>
              </a:ext>
            </a:extLst>
          </p:cNvPr>
          <p:cNvSpPr/>
          <p:nvPr/>
        </p:nvSpPr>
        <p:spPr>
          <a:xfrm>
            <a:off x="3576000" y="924223"/>
            <a:ext cx="5040000" cy="5040000"/>
          </a:xfrm>
          <a:prstGeom prst="corner">
            <a:avLst>
              <a:gd name="adj1" fmla="val 1052"/>
              <a:gd name="adj2" fmla="val 674"/>
            </a:avLst>
          </a:prstGeom>
          <a:gradFill flip="none" rotWithShape="1">
            <a:gsLst>
              <a:gs pos="50000">
                <a:srgbClr val="FF6600"/>
              </a:gs>
              <a:gs pos="100000">
                <a:srgbClr val="FF0066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Forma en L 29">
            <a:extLst>
              <a:ext uri="{FF2B5EF4-FFF2-40B4-BE49-F238E27FC236}">
                <a16:creationId xmlns:a16="http://schemas.microsoft.com/office/drawing/2014/main" id="{87EFCA6F-B2DA-47DA-BA87-5867BB1F0CB0}"/>
              </a:ext>
            </a:extLst>
          </p:cNvPr>
          <p:cNvSpPr/>
          <p:nvPr/>
        </p:nvSpPr>
        <p:spPr>
          <a:xfrm rot="10800000">
            <a:off x="3576000" y="909000"/>
            <a:ext cx="5040000" cy="5040000"/>
          </a:xfrm>
          <a:prstGeom prst="corner">
            <a:avLst>
              <a:gd name="adj1" fmla="val 1052"/>
              <a:gd name="adj2" fmla="val 674"/>
            </a:avLst>
          </a:prstGeom>
          <a:gradFill flip="none" rotWithShape="1">
            <a:gsLst>
              <a:gs pos="0">
                <a:srgbClr val="FF6600">
                  <a:alpha val="0"/>
                </a:srgbClr>
              </a:gs>
              <a:gs pos="50000">
                <a:srgbClr val="FF006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1034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E3056EA-E21E-490E-B89A-325080226501}"/>
              </a:ext>
            </a:extLst>
          </p:cNvPr>
          <p:cNvSpPr/>
          <p:nvPr/>
        </p:nvSpPr>
        <p:spPr>
          <a:xfrm>
            <a:off x="4586126" y="1629000"/>
            <a:ext cx="3019748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89261EA-D0BA-4D1A-9547-B499320D0DA1}"/>
              </a:ext>
            </a:extLst>
          </p:cNvPr>
          <p:cNvGrpSpPr/>
          <p:nvPr/>
        </p:nvGrpSpPr>
        <p:grpSpPr>
          <a:xfrm>
            <a:off x="5166830" y="1629000"/>
            <a:ext cx="2439044" cy="3240000"/>
            <a:chOff x="5839334" y="1809000"/>
            <a:chExt cx="2439044" cy="3240000"/>
          </a:xfrm>
          <a:gradFill>
            <a:gsLst>
              <a:gs pos="95000">
                <a:srgbClr val="FF2152"/>
              </a:gs>
              <a:gs pos="0">
                <a:schemeClr val="accent2"/>
              </a:gs>
            </a:gsLst>
            <a:lin ang="5400000" scaled="1"/>
          </a:gradFill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C8D291A4-C492-4D51-B7BF-EAE263A5BCF6}"/>
                </a:ext>
              </a:extLst>
            </p:cNvPr>
            <p:cNvSpPr/>
            <p:nvPr/>
          </p:nvSpPr>
          <p:spPr>
            <a:xfrm>
              <a:off x="7558378" y="4182284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2" name="Rectángulo: esquinas redondeadas 1">
              <a:extLst>
                <a:ext uri="{FF2B5EF4-FFF2-40B4-BE49-F238E27FC236}">
                  <a16:creationId xmlns:a16="http://schemas.microsoft.com/office/drawing/2014/main" id="{3AA4E2D0-8F93-492A-82F8-8CD290A23431}"/>
                </a:ext>
              </a:extLst>
            </p:cNvPr>
            <p:cNvSpPr/>
            <p:nvPr/>
          </p:nvSpPr>
          <p:spPr>
            <a:xfrm rot="1620000">
              <a:off x="5839334" y="1809000"/>
              <a:ext cx="720000" cy="324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E39911D-32E2-4391-99D8-B532779EF6F6}"/>
                </a:ext>
              </a:extLst>
            </p:cNvPr>
            <p:cNvSpPr/>
            <p:nvPr/>
          </p:nvSpPr>
          <p:spPr>
            <a:xfrm rot="1620000">
              <a:off x="6699846" y="3000336"/>
              <a:ext cx="720000" cy="19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41E52C8E-4F76-44A6-93EF-79F8847E3D9D}"/>
              </a:ext>
            </a:extLst>
          </p:cNvPr>
          <p:cNvSpPr/>
          <p:nvPr/>
        </p:nvSpPr>
        <p:spPr>
          <a:xfrm>
            <a:off x="3756000" y="1089000"/>
            <a:ext cx="4680000" cy="46800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60815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4E591D48-EC85-4D80-AE37-A42233898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54" y="965199"/>
            <a:ext cx="2771775" cy="4927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AAB0A4F-146F-48D3-B7B2-281AF4757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2" y="965199"/>
            <a:ext cx="2784667" cy="4928616"/>
          </a:xfrm>
          <a:prstGeom prst="roundRect">
            <a:avLst>
              <a:gd name="adj" fmla="val 218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Captura de pantalla de un teléfono celular&#10;&#10;Descripción generada automáticamente">
            <a:extLst>
              <a:ext uri="{FF2B5EF4-FFF2-40B4-BE49-F238E27FC236}">
                <a16:creationId xmlns:a16="http://schemas.microsoft.com/office/drawing/2014/main" id="{3966F715-0155-4B8A-B2A5-BB5846746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074" y="965199"/>
            <a:ext cx="2784093" cy="4927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99352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8F366CCB-A240-4A77-B739-3AC958DFF72E}"/>
              </a:ext>
            </a:extLst>
          </p:cNvPr>
          <p:cNvGrpSpPr>
            <a:grpSpLocks noChangeAspect="1"/>
          </p:cNvGrpSpPr>
          <p:nvPr/>
        </p:nvGrpSpPr>
        <p:grpSpPr>
          <a:xfrm>
            <a:off x="5016000" y="2349000"/>
            <a:ext cx="2160000" cy="2160000"/>
            <a:chOff x="2277533" y="601494"/>
            <a:chExt cx="1515867" cy="1515867"/>
          </a:xfrm>
        </p:grpSpPr>
        <p:sp>
          <p:nvSpPr>
            <p:cNvPr id="2" name="Rectángulo: una sola esquina redondeada 1">
              <a:extLst>
                <a:ext uri="{FF2B5EF4-FFF2-40B4-BE49-F238E27FC236}">
                  <a16:creationId xmlns:a16="http://schemas.microsoft.com/office/drawing/2014/main" id="{E6E0F801-0FC5-4C2B-9784-CDAEC3A6337D}"/>
                </a:ext>
              </a:extLst>
            </p:cNvPr>
            <p:cNvSpPr/>
            <p:nvPr/>
          </p:nvSpPr>
          <p:spPr>
            <a:xfrm rot="16200000">
              <a:off x="2277533" y="601494"/>
              <a:ext cx="720000" cy="720000"/>
            </a:xfrm>
            <a:prstGeom prst="round1Rect">
              <a:avLst/>
            </a:prstGeom>
            <a:solidFill>
              <a:srgbClr val="0097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4" name="Rectángulo: una sola esquina redondeada 3">
              <a:extLst>
                <a:ext uri="{FF2B5EF4-FFF2-40B4-BE49-F238E27FC236}">
                  <a16:creationId xmlns:a16="http://schemas.microsoft.com/office/drawing/2014/main" id="{F795BBCF-4A1C-4633-BFE0-FBEA21358632}"/>
                </a:ext>
              </a:extLst>
            </p:cNvPr>
            <p:cNvSpPr/>
            <p:nvPr/>
          </p:nvSpPr>
          <p:spPr>
            <a:xfrm>
              <a:off x="3073400" y="601494"/>
              <a:ext cx="720000" cy="720000"/>
            </a:xfrm>
            <a:prstGeom prst="round1Rect">
              <a:avLst/>
            </a:prstGeom>
            <a:solidFill>
              <a:srgbClr val="46D6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5" name="Rectángulo: una sola esquina redondeada 4">
              <a:extLst>
                <a:ext uri="{FF2B5EF4-FFF2-40B4-BE49-F238E27FC236}">
                  <a16:creationId xmlns:a16="http://schemas.microsoft.com/office/drawing/2014/main" id="{ECF642DD-7028-4A1C-A450-0C900FE586C7}"/>
                </a:ext>
              </a:extLst>
            </p:cNvPr>
            <p:cNvSpPr/>
            <p:nvPr/>
          </p:nvSpPr>
          <p:spPr>
            <a:xfrm rot="5400000" flipV="1">
              <a:off x="2277533" y="1397361"/>
              <a:ext cx="720000" cy="720000"/>
            </a:xfrm>
            <a:prstGeom prst="round1Rect">
              <a:avLst/>
            </a:prstGeom>
            <a:solidFill>
              <a:srgbClr val="0055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" name="Rectángulo: una sola esquina redondeada 5">
              <a:extLst>
                <a:ext uri="{FF2B5EF4-FFF2-40B4-BE49-F238E27FC236}">
                  <a16:creationId xmlns:a16="http://schemas.microsoft.com/office/drawing/2014/main" id="{9F6FB254-966F-4032-AD27-CA9A62DFA8CE}"/>
                </a:ext>
              </a:extLst>
            </p:cNvPr>
            <p:cNvSpPr/>
            <p:nvPr/>
          </p:nvSpPr>
          <p:spPr>
            <a:xfrm flipV="1">
              <a:off x="3073400" y="1397361"/>
              <a:ext cx="720000" cy="720000"/>
            </a:xfrm>
            <a:prstGeom prst="round1Rect">
              <a:avLst/>
            </a:prstGeom>
            <a:solidFill>
              <a:srgbClr val="18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</p:grpSp>
    </p:spTree>
    <p:extLst>
      <p:ext uri="{BB962C8B-B14F-4D97-AF65-F5344CB8AC3E}">
        <p14:creationId xmlns:p14="http://schemas.microsoft.com/office/powerpoint/2010/main" val="3079375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86B997D6-9150-4BDF-B305-D1E95A0AF3C1}"/>
              </a:ext>
            </a:extLst>
          </p:cNvPr>
          <p:cNvGrpSpPr>
            <a:grpSpLocks noChangeAspect="1"/>
          </p:cNvGrpSpPr>
          <p:nvPr/>
        </p:nvGrpSpPr>
        <p:grpSpPr>
          <a:xfrm>
            <a:off x="3756000" y="1089000"/>
            <a:ext cx="4680000" cy="4680000"/>
            <a:chOff x="3756000" y="1089000"/>
            <a:chExt cx="4680000" cy="4680000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24D29025-B867-42EE-BF3E-0912F23FCE0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41800" y="1821092"/>
              <a:ext cx="3708401" cy="3215816"/>
              <a:chOff x="5215466" y="1490134"/>
              <a:chExt cx="3708401" cy="3215816"/>
            </a:xfrm>
          </p:grpSpPr>
          <p:sp>
            <p:nvSpPr>
              <p:cNvPr id="6" name="Rectángulo: esquinas redondeadas 5">
                <a:extLst>
                  <a:ext uri="{FF2B5EF4-FFF2-40B4-BE49-F238E27FC236}">
                    <a16:creationId xmlns:a16="http://schemas.microsoft.com/office/drawing/2014/main" id="{2B0870E5-81F8-454E-AF18-A53007C9E1B1}"/>
                  </a:ext>
                </a:extLst>
              </p:cNvPr>
              <p:cNvSpPr/>
              <p:nvPr/>
            </p:nvSpPr>
            <p:spPr>
              <a:xfrm>
                <a:off x="5918383" y="3409950"/>
                <a:ext cx="2302566" cy="1296000"/>
              </a:xfrm>
              <a:prstGeom prst="roundRect">
                <a:avLst>
                  <a:gd name="adj" fmla="val 7933"/>
                </a:avLst>
              </a:prstGeom>
              <a:gradFill>
                <a:gsLst>
                  <a:gs pos="25000">
                    <a:srgbClr val="06203C"/>
                  </a:gs>
                  <a:gs pos="100000">
                    <a:srgbClr val="10519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sp>
            <p:nvSpPr>
              <p:cNvPr id="4" name="Rectángulo: esquinas redondeadas 3">
                <a:extLst>
                  <a:ext uri="{FF2B5EF4-FFF2-40B4-BE49-F238E27FC236}">
                    <a16:creationId xmlns:a16="http://schemas.microsoft.com/office/drawing/2014/main" id="{EAA9606E-1CBB-48A4-A2F9-93F0980727DC}"/>
                  </a:ext>
                </a:extLst>
              </p:cNvPr>
              <p:cNvSpPr/>
              <p:nvPr/>
            </p:nvSpPr>
            <p:spPr>
              <a:xfrm>
                <a:off x="5557666" y="2432981"/>
                <a:ext cx="3024000" cy="1702800"/>
              </a:xfrm>
              <a:prstGeom prst="roundRect">
                <a:avLst>
                  <a:gd name="adj" fmla="val 7933"/>
                </a:avLst>
              </a:prstGeom>
              <a:gradFill>
                <a:gsLst>
                  <a:gs pos="25000">
                    <a:srgbClr val="082A50"/>
                  </a:gs>
                  <a:gs pos="100000">
                    <a:srgbClr val="0471C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BD812CFA-F065-4B7E-9EBB-4EEF153F4870}"/>
                  </a:ext>
                </a:extLst>
              </p:cNvPr>
              <p:cNvSpPr/>
              <p:nvPr/>
            </p:nvSpPr>
            <p:spPr>
              <a:xfrm>
                <a:off x="5215466" y="1490134"/>
                <a:ext cx="3708401" cy="2088000"/>
              </a:xfrm>
              <a:prstGeom prst="roundRect">
                <a:avLst>
                  <a:gd name="adj" fmla="val 7933"/>
                </a:avLst>
              </a:prstGeom>
              <a:solidFill>
                <a:srgbClr val="31B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sp>
            <p:nvSpPr>
              <p:cNvPr id="11" name="Forma libre: forma 10">
                <a:extLst>
                  <a:ext uri="{FF2B5EF4-FFF2-40B4-BE49-F238E27FC236}">
                    <a16:creationId xmlns:a16="http://schemas.microsoft.com/office/drawing/2014/main" id="{F1DE0CF8-9BE1-44C4-A530-574CB0C49C14}"/>
                  </a:ext>
                </a:extLst>
              </p:cNvPr>
              <p:cNvSpPr/>
              <p:nvPr/>
            </p:nvSpPr>
            <p:spPr>
              <a:xfrm>
                <a:off x="5521666" y="2264134"/>
                <a:ext cx="3096000" cy="540000"/>
              </a:xfrm>
              <a:custGeom>
                <a:avLst/>
                <a:gdLst>
                  <a:gd name="connsiteX0" fmla="*/ 2252124 w 3096000"/>
                  <a:gd name="connsiteY0" fmla="*/ 0 h 540000"/>
                  <a:gd name="connsiteX1" fmla="*/ 2939324 w 3096000"/>
                  <a:gd name="connsiteY1" fmla="*/ 0 h 540000"/>
                  <a:gd name="connsiteX2" fmla="*/ 3096000 w 3096000"/>
                  <a:gd name="connsiteY2" fmla="*/ 156676 h 540000"/>
                  <a:gd name="connsiteX3" fmla="*/ 3096000 w 3096000"/>
                  <a:gd name="connsiteY3" fmla="*/ 383324 h 540000"/>
                  <a:gd name="connsiteX4" fmla="*/ 2939324 w 3096000"/>
                  <a:gd name="connsiteY4" fmla="*/ 540000 h 540000"/>
                  <a:gd name="connsiteX5" fmla="*/ 2252124 w 3096000"/>
                  <a:gd name="connsiteY5" fmla="*/ 540000 h 540000"/>
                  <a:gd name="connsiteX6" fmla="*/ 2288641 w 3096000"/>
                  <a:gd name="connsiteY6" fmla="*/ 422360 h 540000"/>
                  <a:gd name="connsiteX7" fmla="*/ 2304000 w 3096000"/>
                  <a:gd name="connsiteY7" fmla="*/ 270000 h 540000"/>
                  <a:gd name="connsiteX8" fmla="*/ 2288641 w 3096000"/>
                  <a:gd name="connsiteY8" fmla="*/ 117640 h 540000"/>
                  <a:gd name="connsiteX9" fmla="*/ 156676 w 3096000"/>
                  <a:gd name="connsiteY9" fmla="*/ 0 h 540000"/>
                  <a:gd name="connsiteX10" fmla="*/ 843877 w 3096000"/>
                  <a:gd name="connsiteY10" fmla="*/ 0 h 540000"/>
                  <a:gd name="connsiteX11" fmla="*/ 807360 w 3096000"/>
                  <a:gd name="connsiteY11" fmla="*/ 117640 h 540000"/>
                  <a:gd name="connsiteX12" fmla="*/ 792000 w 3096000"/>
                  <a:gd name="connsiteY12" fmla="*/ 270000 h 540000"/>
                  <a:gd name="connsiteX13" fmla="*/ 807360 w 3096000"/>
                  <a:gd name="connsiteY13" fmla="*/ 422360 h 540000"/>
                  <a:gd name="connsiteX14" fmla="*/ 843877 w 3096000"/>
                  <a:gd name="connsiteY14" fmla="*/ 540000 h 540000"/>
                  <a:gd name="connsiteX15" fmla="*/ 156676 w 3096000"/>
                  <a:gd name="connsiteY15" fmla="*/ 540000 h 540000"/>
                  <a:gd name="connsiteX16" fmla="*/ 0 w 3096000"/>
                  <a:gd name="connsiteY16" fmla="*/ 383324 h 540000"/>
                  <a:gd name="connsiteX17" fmla="*/ 0 w 3096000"/>
                  <a:gd name="connsiteY17" fmla="*/ 156676 h 540000"/>
                  <a:gd name="connsiteX18" fmla="*/ 156676 w 3096000"/>
                  <a:gd name="connsiteY18" fmla="*/ 0 h 5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096000" h="540000">
                    <a:moveTo>
                      <a:pt x="2252124" y="0"/>
                    </a:moveTo>
                    <a:lnTo>
                      <a:pt x="2939324" y="0"/>
                    </a:lnTo>
                    <a:cubicBezTo>
                      <a:pt x="3025854" y="0"/>
                      <a:pt x="3096000" y="70146"/>
                      <a:pt x="3096000" y="156676"/>
                    </a:cubicBezTo>
                    <a:lnTo>
                      <a:pt x="3096000" y="383324"/>
                    </a:lnTo>
                    <a:cubicBezTo>
                      <a:pt x="3096000" y="469854"/>
                      <a:pt x="3025854" y="540000"/>
                      <a:pt x="2939324" y="540000"/>
                    </a:cubicBezTo>
                    <a:lnTo>
                      <a:pt x="2252124" y="540000"/>
                    </a:lnTo>
                    <a:lnTo>
                      <a:pt x="2288641" y="422360"/>
                    </a:lnTo>
                    <a:cubicBezTo>
                      <a:pt x="2298712" y="373147"/>
                      <a:pt x="2304000" y="322191"/>
                      <a:pt x="2304000" y="270000"/>
                    </a:cubicBezTo>
                    <a:cubicBezTo>
                      <a:pt x="2304000" y="217809"/>
                      <a:pt x="2298712" y="166854"/>
                      <a:pt x="2288641" y="117640"/>
                    </a:cubicBezTo>
                    <a:close/>
                    <a:moveTo>
                      <a:pt x="156676" y="0"/>
                    </a:moveTo>
                    <a:lnTo>
                      <a:pt x="843877" y="0"/>
                    </a:lnTo>
                    <a:lnTo>
                      <a:pt x="807360" y="117640"/>
                    </a:lnTo>
                    <a:cubicBezTo>
                      <a:pt x="797289" y="166854"/>
                      <a:pt x="792000" y="217809"/>
                      <a:pt x="792000" y="270000"/>
                    </a:cubicBezTo>
                    <a:cubicBezTo>
                      <a:pt x="792000" y="322191"/>
                      <a:pt x="797289" y="373147"/>
                      <a:pt x="807360" y="422360"/>
                    </a:cubicBezTo>
                    <a:lnTo>
                      <a:pt x="843877" y="540000"/>
                    </a:lnTo>
                    <a:lnTo>
                      <a:pt x="156676" y="540000"/>
                    </a:lnTo>
                    <a:cubicBezTo>
                      <a:pt x="70146" y="540000"/>
                      <a:pt x="0" y="469854"/>
                      <a:pt x="0" y="383324"/>
                    </a:cubicBezTo>
                    <a:lnTo>
                      <a:pt x="0" y="156676"/>
                    </a:lnTo>
                    <a:cubicBezTo>
                      <a:pt x="0" y="70146"/>
                      <a:pt x="70146" y="0"/>
                      <a:pt x="156676" y="0"/>
                    </a:cubicBezTo>
                    <a:close/>
                  </a:path>
                </a:pathLst>
              </a:custGeom>
              <a:solidFill>
                <a:srgbClr val="A6EB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EC"/>
              </a:p>
            </p:txBody>
          </p:sp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53870CB6-0450-43BD-8342-905785F5F439}"/>
                  </a:ext>
                </a:extLst>
              </p:cNvPr>
              <p:cNvSpPr/>
              <p:nvPr/>
            </p:nvSpPr>
            <p:spPr>
              <a:xfrm>
                <a:off x="6529666" y="1994134"/>
                <a:ext cx="1080000" cy="1080000"/>
              </a:xfrm>
              <a:prstGeom prst="ellipse">
                <a:avLst/>
              </a:prstGeom>
              <a:solidFill>
                <a:srgbClr val="0882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</p:grp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F1A6E1BE-4F5E-409F-879A-E5AAB9EEEA69}"/>
                </a:ext>
              </a:extLst>
            </p:cNvPr>
            <p:cNvSpPr/>
            <p:nvPr/>
          </p:nvSpPr>
          <p:spPr>
            <a:xfrm>
              <a:off x="3756000" y="1089000"/>
              <a:ext cx="4680000" cy="468000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</p:grpSp>
    </p:spTree>
    <p:extLst>
      <p:ext uri="{BB962C8B-B14F-4D97-AF65-F5344CB8AC3E}">
        <p14:creationId xmlns:p14="http://schemas.microsoft.com/office/powerpoint/2010/main" val="356128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A3B1808-5C08-485A-8040-E176C64DCBF4}"/>
              </a:ext>
            </a:extLst>
          </p:cNvPr>
          <p:cNvSpPr/>
          <p:nvPr/>
        </p:nvSpPr>
        <p:spPr>
          <a:xfrm>
            <a:off x="4656000" y="1989000"/>
            <a:ext cx="2880000" cy="288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27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06CAA2-63B9-40FE-AE4F-4A28972638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56000" y="0"/>
            <a:ext cx="4680000" cy="540000"/>
          </a:xfrm>
        </p:spPr>
        <p:txBody>
          <a:bodyPr>
            <a:normAutofit/>
          </a:bodyPr>
          <a:lstStyle/>
          <a:p>
            <a:pPr algn="ctr"/>
            <a:r>
              <a:rPr lang="es-EC" sz="2000" spc="300" dirty="0">
                <a:solidFill>
                  <a:schemeClr val="bg1">
                    <a:lumMod val="50000"/>
                  </a:schemeClr>
                </a:solidFill>
                <a:latin typeface="Klein Trial Extralight" panose="00000300000000000000" pitchFamily="2" charset="0"/>
              </a:rPr>
              <a:t>LARGE TILE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E7A7A0D-D923-472D-BA7F-466AEDEB2DCE}"/>
              </a:ext>
            </a:extLst>
          </p:cNvPr>
          <p:cNvGrpSpPr/>
          <p:nvPr/>
        </p:nvGrpSpPr>
        <p:grpSpPr>
          <a:xfrm>
            <a:off x="5667152" y="2598231"/>
            <a:ext cx="1125713" cy="1495385"/>
            <a:chOff x="5839334" y="1809000"/>
            <a:chExt cx="2439044" cy="3240000"/>
          </a:xfrm>
          <a:gradFill>
            <a:gsLst>
              <a:gs pos="95000">
                <a:srgbClr val="FF2152"/>
              </a:gs>
              <a:gs pos="0">
                <a:schemeClr val="accent2"/>
              </a:gs>
            </a:gsLst>
            <a:lin ang="5400000" scaled="1"/>
          </a:gradFill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103F82F-54B5-4C96-AA72-4F3F1AB1B21D}"/>
                </a:ext>
              </a:extLst>
            </p:cNvPr>
            <p:cNvSpPr/>
            <p:nvPr/>
          </p:nvSpPr>
          <p:spPr>
            <a:xfrm>
              <a:off x="7558378" y="4182284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E3F429B-079C-494C-8690-507B27D03167}"/>
                </a:ext>
              </a:extLst>
            </p:cNvPr>
            <p:cNvSpPr/>
            <p:nvPr/>
          </p:nvSpPr>
          <p:spPr>
            <a:xfrm rot="1620000">
              <a:off x="5839334" y="1809000"/>
              <a:ext cx="720000" cy="324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49552935-EB1E-48E9-8E3A-9C00C6E0E923}"/>
                </a:ext>
              </a:extLst>
            </p:cNvPr>
            <p:cNvSpPr/>
            <p:nvPr/>
          </p:nvSpPr>
          <p:spPr>
            <a:xfrm rot="1620000">
              <a:off x="6699846" y="3000336"/>
              <a:ext cx="720000" cy="19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</p:grpSp>
    </p:spTree>
    <p:extLst>
      <p:ext uri="{BB962C8B-B14F-4D97-AF65-F5344CB8AC3E}">
        <p14:creationId xmlns:p14="http://schemas.microsoft.com/office/powerpoint/2010/main" val="79351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781F934-9724-4EB8-B149-939BDF56D25A}"/>
              </a:ext>
            </a:extLst>
          </p:cNvPr>
          <p:cNvSpPr/>
          <p:nvPr/>
        </p:nvSpPr>
        <p:spPr>
          <a:xfrm>
            <a:off x="4656000" y="1989000"/>
            <a:ext cx="2880000" cy="288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27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7655D55-9EF0-49D6-8A29-393F441482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56000" y="-165"/>
            <a:ext cx="4680000" cy="540000"/>
          </a:xfrm>
        </p:spPr>
        <p:txBody>
          <a:bodyPr>
            <a:normAutofit/>
          </a:bodyPr>
          <a:lstStyle/>
          <a:p>
            <a:pPr algn="ctr"/>
            <a:r>
              <a:rPr lang="es-EC" sz="2000" spc="300" dirty="0">
                <a:solidFill>
                  <a:schemeClr val="bg1">
                    <a:lumMod val="50000"/>
                  </a:schemeClr>
                </a:solidFill>
                <a:latin typeface="Klein Trial Extralight" panose="00000300000000000000" pitchFamily="2" charset="0"/>
              </a:rPr>
              <a:t>MEDIUM TILE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29F1630-FBC7-4101-84E0-1562D3FF6F96}"/>
              </a:ext>
            </a:extLst>
          </p:cNvPr>
          <p:cNvGrpSpPr/>
          <p:nvPr/>
        </p:nvGrpSpPr>
        <p:grpSpPr>
          <a:xfrm>
            <a:off x="5738627" y="2524359"/>
            <a:ext cx="938094" cy="1246154"/>
            <a:chOff x="5839334" y="1809000"/>
            <a:chExt cx="2439044" cy="3240000"/>
          </a:xfrm>
          <a:gradFill>
            <a:gsLst>
              <a:gs pos="95000">
                <a:srgbClr val="FF2152"/>
              </a:gs>
              <a:gs pos="0">
                <a:schemeClr val="accent2"/>
              </a:gs>
            </a:gsLst>
            <a:lin ang="5400000" scaled="1"/>
          </a:gradFill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BB150071-787B-403F-BFD1-CC192C4A9C73}"/>
                </a:ext>
              </a:extLst>
            </p:cNvPr>
            <p:cNvSpPr/>
            <p:nvPr/>
          </p:nvSpPr>
          <p:spPr>
            <a:xfrm>
              <a:off x="7558378" y="4182284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5FD67846-8A82-4FCE-A990-585028FD9653}"/>
                </a:ext>
              </a:extLst>
            </p:cNvPr>
            <p:cNvSpPr/>
            <p:nvPr/>
          </p:nvSpPr>
          <p:spPr>
            <a:xfrm rot="1620000">
              <a:off x="5839334" y="1809000"/>
              <a:ext cx="720000" cy="324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3D48C305-7B9B-49AC-91BD-E3489B143DF5}"/>
                </a:ext>
              </a:extLst>
            </p:cNvPr>
            <p:cNvSpPr/>
            <p:nvPr/>
          </p:nvSpPr>
          <p:spPr>
            <a:xfrm rot="1620000">
              <a:off x="6699846" y="3000336"/>
              <a:ext cx="720000" cy="19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</p:grpSp>
    </p:spTree>
    <p:extLst>
      <p:ext uri="{BB962C8B-B14F-4D97-AF65-F5344CB8AC3E}">
        <p14:creationId xmlns:p14="http://schemas.microsoft.com/office/powerpoint/2010/main" val="152518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C41DC79-C31B-4B83-9B55-83B29EDAAED9}"/>
              </a:ext>
            </a:extLst>
          </p:cNvPr>
          <p:cNvSpPr/>
          <p:nvPr/>
        </p:nvSpPr>
        <p:spPr>
          <a:xfrm>
            <a:off x="4656001" y="1989000"/>
            <a:ext cx="2880000" cy="288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27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CA8A63B-6297-4A8E-AEAA-5BD6484525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56000" y="0"/>
            <a:ext cx="4680000" cy="540000"/>
          </a:xfrm>
        </p:spPr>
        <p:txBody>
          <a:bodyPr>
            <a:normAutofit/>
          </a:bodyPr>
          <a:lstStyle/>
          <a:p>
            <a:pPr algn="ctr"/>
            <a:r>
              <a:rPr lang="es-EC" sz="2000" spc="300" dirty="0">
                <a:solidFill>
                  <a:schemeClr val="bg1">
                    <a:lumMod val="50000"/>
                  </a:schemeClr>
                </a:solidFill>
                <a:latin typeface="Klein Trial Extralight" panose="00000300000000000000" pitchFamily="2" charset="0"/>
              </a:rPr>
              <a:t>SMALL TILE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192EBA56-9FCE-46E7-8D07-EBEE12B867E1}"/>
              </a:ext>
            </a:extLst>
          </p:cNvPr>
          <p:cNvGrpSpPr/>
          <p:nvPr/>
        </p:nvGrpSpPr>
        <p:grpSpPr>
          <a:xfrm>
            <a:off x="5595679" y="2459769"/>
            <a:ext cx="1313331" cy="1744615"/>
            <a:chOff x="5839334" y="1809000"/>
            <a:chExt cx="2439044" cy="3240000"/>
          </a:xfrm>
          <a:gradFill>
            <a:gsLst>
              <a:gs pos="95000">
                <a:srgbClr val="FF2152"/>
              </a:gs>
              <a:gs pos="0">
                <a:schemeClr val="accent2"/>
              </a:gs>
            </a:gsLst>
            <a:lin ang="5400000" scaled="1"/>
          </a:gradFill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B1DCC57-A7EA-4607-A188-C1DAD22D1880}"/>
                </a:ext>
              </a:extLst>
            </p:cNvPr>
            <p:cNvSpPr/>
            <p:nvPr/>
          </p:nvSpPr>
          <p:spPr>
            <a:xfrm>
              <a:off x="7558378" y="4182284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34ADE5DE-E7DF-4604-90D1-D0B1B7D10528}"/>
                </a:ext>
              </a:extLst>
            </p:cNvPr>
            <p:cNvSpPr/>
            <p:nvPr/>
          </p:nvSpPr>
          <p:spPr>
            <a:xfrm rot="1620000">
              <a:off x="5839334" y="1809000"/>
              <a:ext cx="720000" cy="324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611D9899-AB6F-4129-B5BC-C5F6B33E3FC8}"/>
                </a:ext>
              </a:extLst>
            </p:cNvPr>
            <p:cNvSpPr/>
            <p:nvPr/>
          </p:nvSpPr>
          <p:spPr>
            <a:xfrm rot="1620000">
              <a:off x="6699846" y="3000336"/>
              <a:ext cx="720000" cy="19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</p:grpSp>
    </p:spTree>
    <p:extLst>
      <p:ext uri="{BB962C8B-B14F-4D97-AF65-F5344CB8AC3E}">
        <p14:creationId xmlns:p14="http://schemas.microsoft.com/office/powerpoint/2010/main" val="103306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7E62B9D-2947-4160-9BC0-B5ED02DE5D58}"/>
              </a:ext>
            </a:extLst>
          </p:cNvPr>
          <p:cNvSpPr/>
          <p:nvPr/>
        </p:nvSpPr>
        <p:spPr>
          <a:xfrm>
            <a:off x="3141675" y="1989000"/>
            <a:ext cx="5908650" cy="288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27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F8A0E1C-1400-44DC-9D60-829F12C646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56000" y="0"/>
            <a:ext cx="4680000" cy="540000"/>
          </a:xfrm>
        </p:spPr>
        <p:txBody>
          <a:bodyPr>
            <a:normAutofit/>
          </a:bodyPr>
          <a:lstStyle/>
          <a:p>
            <a:pPr algn="ctr"/>
            <a:r>
              <a:rPr lang="es-EC" sz="2000" spc="300" dirty="0">
                <a:solidFill>
                  <a:schemeClr val="bg1">
                    <a:lumMod val="50000"/>
                  </a:schemeClr>
                </a:solidFill>
                <a:latin typeface="Klein Trial Extralight" panose="00000300000000000000" pitchFamily="2" charset="0"/>
              </a:rPr>
              <a:t>WIDE TILE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63E661C-C159-4E86-9CEA-E60821E3E376}"/>
              </a:ext>
            </a:extLst>
          </p:cNvPr>
          <p:cNvGrpSpPr/>
          <p:nvPr/>
        </p:nvGrpSpPr>
        <p:grpSpPr>
          <a:xfrm>
            <a:off x="5810102" y="2875154"/>
            <a:ext cx="750475" cy="996923"/>
            <a:chOff x="5839334" y="1809000"/>
            <a:chExt cx="2439044" cy="3240000"/>
          </a:xfrm>
          <a:gradFill>
            <a:gsLst>
              <a:gs pos="95000">
                <a:srgbClr val="FF2152"/>
              </a:gs>
              <a:gs pos="0">
                <a:schemeClr val="accent2"/>
              </a:gs>
            </a:gsLst>
            <a:lin ang="5400000" scaled="1"/>
          </a:gradFill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9F2DDE9-B9B8-49B7-88E3-389FA603CF0A}"/>
                </a:ext>
              </a:extLst>
            </p:cNvPr>
            <p:cNvSpPr/>
            <p:nvPr/>
          </p:nvSpPr>
          <p:spPr>
            <a:xfrm>
              <a:off x="7558378" y="4182284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9DD8B91B-A784-4468-B395-20ADDB448BE4}"/>
                </a:ext>
              </a:extLst>
            </p:cNvPr>
            <p:cNvSpPr/>
            <p:nvPr/>
          </p:nvSpPr>
          <p:spPr>
            <a:xfrm rot="1620000">
              <a:off x="5839334" y="1809000"/>
              <a:ext cx="720000" cy="324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79DFA719-FC7D-4271-B619-79740BE7A8D2}"/>
                </a:ext>
              </a:extLst>
            </p:cNvPr>
            <p:cNvSpPr/>
            <p:nvPr/>
          </p:nvSpPr>
          <p:spPr>
            <a:xfrm rot="1620000">
              <a:off x="6699846" y="3000336"/>
              <a:ext cx="720000" cy="19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</p:grpSp>
    </p:spTree>
    <p:extLst>
      <p:ext uri="{BB962C8B-B14F-4D97-AF65-F5344CB8AC3E}">
        <p14:creationId xmlns:p14="http://schemas.microsoft.com/office/powerpoint/2010/main" val="234010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3E606-0801-4D4E-A199-43BA1F1C03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56000" y="0"/>
            <a:ext cx="4680000" cy="540000"/>
          </a:xfrm>
        </p:spPr>
        <p:txBody>
          <a:bodyPr>
            <a:normAutofit/>
          </a:bodyPr>
          <a:lstStyle/>
          <a:p>
            <a:pPr algn="ctr"/>
            <a:r>
              <a:rPr lang="es-EC" sz="2000" spc="300" dirty="0">
                <a:solidFill>
                  <a:schemeClr val="bg1">
                    <a:lumMod val="50000"/>
                  </a:schemeClr>
                </a:solidFill>
                <a:latin typeface="Klein Trial Extralight" panose="00000300000000000000" pitchFamily="2" charset="0"/>
              </a:rPr>
              <a:t>APP ICON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AE53B651-ACC2-4FF4-B710-5E8CDDC2D326}"/>
              </a:ext>
            </a:extLst>
          </p:cNvPr>
          <p:cNvSpPr/>
          <p:nvPr/>
        </p:nvSpPr>
        <p:spPr>
          <a:xfrm>
            <a:off x="4656001" y="1989000"/>
            <a:ext cx="2880000" cy="288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27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E1FAA7B7-11C6-4A48-B054-C3E25EEFAD2C}"/>
              </a:ext>
            </a:extLst>
          </p:cNvPr>
          <p:cNvGrpSpPr/>
          <p:nvPr/>
        </p:nvGrpSpPr>
        <p:grpSpPr>
          <a:xfrm>
            <a:off x="5559942" y="2390538"/>
            <a:ext cx="1407141" cy="1869231"/>
            <a:chOff x="5839334" y="1809000"/>
            <a:chExt cx="2439044" cy="3240000"/>
          </a:xfrm>
          <a:gradFill>
            <a:gsLst>
              <a:gs pos="95000">
                <a:srgbClr val="FF2152"/>
              </a:gs>
              <a:gs pos="0">
                <a:schemeClr val="accent2"/>
              </a:gs>
            </a:gsLst>
            <a:lin ang="5400000" scaled="1"/>
          </a:gradFill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87D1CB9-49CC-4D58-A0A8-682A0D7251D3}"/>
                </a:ext>
              </a:extLst>
            </p:cNvPr>
            <p:cNvSpPr/>
            <p:nvPr/>
          </p:nvSpPr>
          <p:spPr>
            <a:xfrm>
              <a:off x="7558378" y="4182284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D93138DF-E24C-4DF3-AB86-E9C2A6924B20}"/>
                </a:ext>
              </a:extLst>
            </p:cNvPr>
            <p:cNvSpPr/>
            <p:nvPr/>
          </p:nvSpPr>
          <p:spPr>
            <a:xfrm rot="1620000">
              <a:off x="5839334" y="1809000"/>
              <a:ext cx="720000" cy="324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F7C8DE08-1F06-4EC2-83DF-C8E6164FE498}"/>
                </a:ext>
              </a:extLst>
            </p:cNvPr>
            <p:cNvSpPr/>
            <p:nvPr/>
          </p:nvSpPr>
          <p:spPr>
            <a:xfrm rot="1620000">
              <a:off x="6699846" y="3000336"/>
              <a:ext cx="720000" cy="19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</p:grpSp>
    </p:spTree>
    <p:extLst>
      <p:ext uri="{BB962C8B-B14F-4D97-AF65-F5344CB8AC3E}">
        <p14:creationId xmlns:p14="http://schemas.microsoft.com/office/powerpoint/2010/main" val="248595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3E606-0801-4D4E-A199-43BA1F1C03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56000" y="0"/>
            <a:ext cx="4680000" cy="540000"/>
          </a:xfrm>
        </p:spPr>
        <p:txBody>
          <a:bodyPr>
            <a:normAutofit/>
          </a:bodyPr>
          <a:lstStyle/>
          <a:p>
            <a:pPr algn="ctr"/>
            <a:r>
              <a:rPr lang="es-EC" sz="2000" spc="300" dirty="0">
                <a:solidFill>
                  <a:schemeClr val="bg1">
                    <a:lumMod val="50000"/>
                  </a:schemeClr>
                </a:solidFill>
                <a:latin typeface="Klein Trial Extralight" panose="00000300000000000000" pitchFamily="2" charset="0"/>
              </a:rPr>
              <a:t>APP ICON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AE53B651-ACC2-4FF4-B710-5E8CDDC2D326}"/>
              </a:ext>
            </a:extLst>
          </p:cNvPr>
          <p:cNvSpPr/>
          <p:nvPr/>
        </p:nvSpPr>
        <p:spPr>
          <a:xfrm>
            <a:off x="4566000" y="1899000"/>
            <a:ext cx="3060000" cy="306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27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E1FAA7B7-11C6-4A48-B054-C3E25EEFAD2C}"/>
              </a:ext>
            </a:extLst>
          </p:cNvPr>
          <p:cNvGrpSpPr>
            <a:grpSpLocks noChangeAspect="1"/>
          </p:cNvGrpSpPr>
          <p:nvPr/>
        </p:nvGrpSpPr>
        <p:grpSpPr>
          <a:xfrm>
            <a:off x="5172099" y="1818236"/>
            <a:ext cx="2408369" cy="3204000"/>
            <a:chOff x="5839334" y="1809000"/>
            <a:chExt cx="2439044" cy="3240000"/>
          </a:xfrm>
          <a:gradFill>
            <a:gsLst>
              <a:gs pos="95000">
                <a:srgbClr val="FF2152"/>
              </a:gs>
              <a:gs pos="0">
                <a:schemeClr val="accent2"/>
              </a:gs>
            </a:gsLst>
            <a:lin ang="5400000" scaled="1"/>
          </a:gradFill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87D1CB9-49CC-4D58-A0A8-682A0D7251D3}"/>
                </a:ext>
              </a:extLst>
            </p:cNvPr>
            <p:cNvSpPr/>
            <p:nvPr/>
          </p:nvSpPr>
          <p:spPr>
            <a:xfrm>
              <a:off x="7558378" y="4182284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D93138DF-E24C-4DF3-AB86-E9C2A6924B20}"/>
                </a:ext>
              </a:extLst>
            </p:cNvPr>
            <p:cNvSpPr/>
            <p:nvPr/>
          </p:nvSpPr>
          <p:spPr>
            <a:xfrm rot="1620000">
              <a:off x="5839334" y="1809000"/>
              <a:ext cx="720000" cy="324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F7C8DE08-1F06-4EC2-83DF-C8E6164FE498}"/>
                </a:ext>
              </a:extLst>
            </p:cNvPr>
            <p:cNvSpPr/>
            <p:nvPr/>
          </p:nvSpPr>
          <p:spPr>
            <a:xfrm rot="1620000">
              <a:off x="6699846" y="3000336"/>
              <a:ext cx="720000" cy="19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</p:grpSp>
    </p:spTree>
    <p:extLst>
      <p:ext uri="{BB962C8B-B14F-4D97-AF65-F5344CB8AC3E}">
        <p14:creationId xmlns:p14="http://schemas.microsoft.com/office/powerpoint/2010/main" val="159525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3E606-0801-4D4E-A199-43BA1F1C03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56000" y="0"/>
            <a:ext cx="4680000" cy="540000"/>
          </a:xfrm>
        </p:spPr>
        <p:txBody>
          <a:bodyPr>
            <a:normAutofit/>
          </a:bodyPr>
          <a:lstStyle/>
          <a:p>
            <a:pPr algn="ctr"/>
            <a:r>
              <a:rPr lang="es-EC" sz="2000" spc="300" dirty="0">
                <a:solidFill>
                  <a:schemeClr val="bg1">
                    <a:lumMod val="50000"/>
                  </a:schemeClr>
                </a:solidFill>
                <a:latin typeface="Klein Trial Extralight" panose="00000300000000000000" pitchFamily="2" charset="0"/>
              </a:rPr>
              <a:t>APP ICON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AE53B651-ACC2-4FF4-B710-5E8CDDC2D326}"/>
              </a:ext>
            </a:extLst>
          </p:cNvPr>
          <p:cNvSpPr/>
          <p:nvPr/>
        </p:nvSpPr>
        <p:spPr>
          <a:xfrm>
            <a:off x="4656001" y="1989000"/>
            <a:ext cx="2880000" cy="288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27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E1FAA7B7-11C6-4A48-B054-C3E25EEFAD2C}"/>
              </a:ext>
            </a:extLst>
          </p:cNvPr>
          <p:cNvGrpSpPr/>
          <p:nvPr/>
        </p:nvGrpSpPr>
        <p:grpSpPr>
          <a:xfrm>
            <a:off x="5559942" y="2390538"/>
            <a:ext cx="1407141" cy="1869231"/>
            <a:chOff x="5839334" y="1809000"/>
            <a:chExt cx="2439044" cy="3240000"/>
          </a:xfrm>
          <a:gradFill>
            <a:gsLst>
              <a:gs pos="95000">
                <a:srgbClr val="FF2152"/>
              </a:gs>
              <a:gs pos="0">
                <a:schemeClr val="accent2"/>
              </a:gs>
            </a:gsLst>
            <a:lin ang="5400000" scaled="1"/>
          </a:gradFill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87D1CB9-49CC-4D58-A0A8-682A0D7251D3}"/>
                </a:ext>
              </a:extLst>
            </p:cNvPr>
            <p:cNvSpPr/>
            <p:nvPr/>
          </p:nvSpPr>
          <p:spPr>
            <a:xfrm>
              <a:off x="7558378" y="4182284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D93138DF-E24C-4DF3-AB86-E9C2A6924B20}"/>
                </a:ext>
              </a:extLst>
            </p:cNvPr>
            <p:cNvSpPr/>
            <p:nvPr/>
          </p:nvSpPr>
          <p:spPr>
            <a:xfrm rot="1620000">
              <a:off x="5839334" y="1809000"/>
              <a:ext cx="720000" cy="324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F7C8DE08-1F06-4EC2-83DF-C8E6164FE498}"/>
                </a:ext>
              </a:extLst>
            </p:cNvPr>
            <p:cNvSpPr/>
            <p:nvPr/>
          </p:nvSpPr>
          <p:spPr>
            <a:xfrm rot="1620000">
              <a:off x="6699846" y="3000336"/>
              <a:ext cx="720000" cy="19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</p:grpSp>
    </p:spTree>
    <p:extLst>
      <p:ext uri="{BB962C8B-B14F-4D97-AF65-F5344CB8AC3E}">
        <p14:creationId xmlns:p14="http://schemas.microsoft.com/office/powerpoint/2010/main" val="264771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2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069039E-47D5-4A29-91FD-BA3E2F888178}"/>
              </a:ext>
            </a:extLst>
          </p:cNvPr>
          <p:cNvSpPr txBox="1"/>
          <p:nvPr/>
        </p:nvSpPr>
        <p:spPr>
          <a:xfrm>
            <a:off x="5090757" y="3770357"/>
            <a:ext cx="201048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sz="2800" spc="6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Klein Trial Extralight" panose="00000300000000000000" pitchFamily="2" charset="0"/>
              </a:rPr>
              <a:t>ALESSI</a:t>
            </a:r>
            <a:r>
              <a:rPr lang="es-ES" sz="28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Klein Trial Extralight" panose="00000300000000000000" pitchFamily="2" charset="0"/>
              </a:rPr>
              <a:t>A</a:t>
            </a:r>
            <a:endParaRPr lang="es-EC" sz="28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Klein Trial Extralight" panose="00000300000000000000" pitchFamily="2" charset="0"/>
            </a:endParaRP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A2A39684-9CD7-4E6F-8AD6-DC32EF4C2A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56000" y="0"/>
            <a:ext cx="4680000" cy="540000"/>
          </a:xfrm>
        </p:spPr>
        <p:txBody>
          <a:bodyPr>
            <a:normAutofit/>
          </a:bodyPr>
          <a:lstStyle/>
          <a:p>
            <a:pPr algn="ctr"/>
            <a:r>
              <a:rPr lang="es-EC" sz="2000" spc="300" dirty="0">
                <a:solidFill>
                  <a:schemeClr val="bg1">
                    <a:lumMod val="50000"/>
                  </a:schemeClr>
                </a:solidFill>
                <a:latin typeface="Klein Trial Extralight" panose="00000300000000000000" pitchFamily="2" charset="0"/>
              </a:rPr>
              <a:t>SPLASH SCREEN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89261EA-D0BA-4D1A-9547-B499320D0DA1}"/>
              </a:ext>
            </a:extLst>
          </p:cNvPr>
          <p:cNvGrpSpPr/>
          <p:nvPr/>
        </p:nvGrpSpPr>
        <p:grpSpPr>
          <a:xfrm>
            <a:off x="5774364" y="2560381"/>
            <a:ext cx="844284" cy="1121538"/>
            <a:chOff x="5839334" y="1809000"/>
            <a:chExt cx="2439044" cy="3240000"/>
          </a:xfrm>
          <a:solidFill>
            <a:schemeClr val="bg1"/>
          </a:solidFill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C8D291A4-C492-4D51-B7BF-EAE263A5BCF6}"/>
                </a:ext>
              </a:extLst>
            </p:cNvPr>
            <p:cNvSpPr/>
            <p:nvPr/>
          </p:nvSpPr>
          <p:spPr>
            <a:xfrm>
              <a:off x="7558378" y="4182284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C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C"/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3AA4E2D0-8F93-492A-82F8-8CD290A23431}"/>
                </a:ext>
              </a:extLst>
            </p:cNvPr>
            <p:cNvSpPr/>
            <p:nvPr/>
          </p:nvSpPr>
          <p:spPr>
            <a:xfrm rot="1620000">
              <a:off x="5839334" y="1809000"/>
              <a:ext cx="720000" cy="324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C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C"/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0E39911D-32E2-4391-99D8-B532779EF6F6}"/>
                </a:ext>
              </a:extLst>
            </p:cNvPr>
            <p:cNvSpPr/>
            <p:nvPr/>
          </p:nvSpPr>
          <p:spPr>
            <a:xfrm rot="1620000">
              <a:off x="6699846" y="3000336"/>
              <a:ext cx="720000" cy="19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C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C"/>
            </a:p>
          </p:txBody>
        </p:sp>
      </p:grpSp>
    </p:spTree>
    <p:extLst>
      <p:ext uri="{BB962C8B-B14F-4D97-AF65-F5344CB8AC3E}">
        <p14:creationId xmlns:p14="http://schemas.microsoft.com/office/powerpoint/2010/main" val="776588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31</Words>
  <Application>Microsoft Office PowerPoint</Application>
  <PresentationFormat>Panorámica</PresentationFormat>
  <Paragraphs>18</Paragraphs>
  <Slides>19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Klein Trial Extralight</vt:lpstr>
      <vt:lpstr>Tema de Office</vt:lpstr>
      <vt:lpstr>Presentación de PowerPoint</vt:lpstr>
      <vt:lpstr>LARGE TILE</vt:lpstr>
      <vt:lpstr>MEDIUM TILE</vt:lpstr>
      <vt:lpstr>SMALL TILE</vt:lpstr>
      <vt:lpstr>WIDE TILE</vt:lpstr>
      <vt:lpstr>APP ICON</vt:lpstr>
      <vt:lpstr>APP ICON</vt:lpstr>
      <vt:lpstr>APP ICON</vt:lpstr>
      <vt:lpstr>SPLASH SCREEN</vt:lpstr>
      <vt:lpstr>BADGE LOGO</vt:lpstr>
      <vt:lpstr>PACKAGE LOGO</vt:lpstr>
      <vt:lpstr>FACEBOOK</vt:lpstr>
      <vt:lpstr>TWITTER</vt:lpstr>
      <vt:lpstr>MICROSOFT STORE</vt:lpstr>
      <vt:lpstr>PACKAGE LOGO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Carrión</dc:creator>
  <cp:lastModifiedBy>Ricardo Carrión</cp:lastModifiedBy>
  <cp:revision>3</cp:revision>
  <dcterms:created xsi:type="dcterms:W3CDTF">2021-10-26T21:45:20Z</dcterms:created>
  <dcterms:modified xsi:type="dcterms:W3CDTF">2021-11-02T20:30:15Z</dcterms:modified>
</cp:coreProperties>
</file>