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9" r:id="rId4"/>
    <p:sldId id="260" r:id="rId5"/>
    <p:sldId id="293" r:id="rId6"/>
    <p:sldId id="297" r:id="rId7"/>
    <p:sldId id="299" r:id="rId8"/>
    <p:sldId id="301" r:id="rId9"/>
    <p:sldId id="302" r:id="rId10"/>
    <p:sldId id="303" r:id="rId11"/>
    <p:sldId id="295" r:id="rId12"/>
  </p:sldIdLst>
  <p:sldSz cx="9144000" cy="5143500" type="screen16x9"/>
  <p:notesSz cx="6858000" cy="9144000"/>
  <p:embeddedFontLst>
    <p:embeddedFont>
      <p:font typeface="Barlow Light" panose="020B0604020202020204" charset="0"/>
      <p:regular r:id="rId14"/>
      <p:bold r:id="rId15"/>
      <p:italic r:id="rId16"/>
      <p:boldItalic r:id="rId17"/>
    </p:embeddedFont>
    <p:embeddedFont>
      <p:font typeface="EB Garamond" panose="020B0604020202020204" charset="0"/>
      <p:regular r:id="rId18"/>
      <p:bold r:id="rId19"/>
      <p:italic r:id="rId20"/>
      <p:boldItalic r:id="rId21"/>
    </p:embeddedFont>
    <p:embeddedFont>
      <p:font typeface="Montserrat ExtraBold" panose="020B0604020202020204" charset="0"/>
      <p:bold r:id="rId22"/>
      <p:boldItalic r:id="rId23"/>
    </p:embeddedFont>
    <p:embeddedFont>
      <p:font typeface="Montserrat Light" panose="020B060402020202020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B3122-AD51-11E5-A273-9436B9B5ED23}" v="709" dt="2023-04-17T17:07:54.624"/>
    <p1510:client id="{0E1293C0-31AB-35EA-1A5D-35829046C78F}" v="53" dt="2023-04-18T04:50:25.981"/>
    <p1510:client id="{29BCE30D-DD7A-5611-6706-AD87E73A827C}" v="923" dt="2023-04-18T03:56:59.658"/>
    <p1510:client id="{4193570D-FBE4-377D-381F-156FE03693E4}" v="3" dt="2023-04-18T11:23:56.475"/>
    <p1510:client id="{55BCBB13-3BA2-DAC6-ED73-B50BF5DA464D}" v="73" dt="2023-04-18T11:55:43.378"/>
    <p1510:client id="{D76ADE4E-C183-A866-A638-6E2BC1121C2F}" v="12" dt="2023-04-18T12:26:28.592"/>
    <p1510:client id="{E4FEBE3B-D448-511A-9904-8F6C73280B39}" v="402" dt="2023-04-18T03:36:18.934"/>
  </p1510:revLst>
</p1510:revInfo>
</file>

<file path=ppt/tableStyles.xml><?xml version="1.0" encoding="utf-8"?>
<a:tblStyleLst xmlns:a="http://schemas.openxmlformats.org/drawingml/2006/main" def="{377277BB-9E1A-4AAD-9253-25AEA3F02DE7}">
  <a:tblStyle styleId="{377277BB-9E1A-4AAD-9253-25AEA3F02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ftis, Richard" userId="S::rhloftis@wm.edu::ca2b6618-64bf-498a-8873-5bd534a778e1" providerId="AD" clId="Web-{0E1293C0-31AB-35EA-1A5D-35829046C78F}"/>
    <pc:docChg chg="modSld">
      <pc:chgData name="Loftis, Richard" userId="S::rhloftis@wm.edu::ca2b6618-64bf-498a-8873-5bd534a778e1" providerId="AD" clId="Web-{0E1293C0-31AB-35EA-1A5D-35829046C78F}" dt="2023-04-18T04:50:25.871" v="31" actId="20577"/>
      <pc:docMkLst>
        <pc:docMk/>
      </pc:docMkLst>
      <pc:sldChg chg="addSp delSp modSp">
        <pc:chgData name="Loftis, Richard" userId="S::rhloftis@wm.edu::ca2b6618-64bf-498a-8873-5bd534a778e1" providerId="AD" clId="Web-{0E1293C0-31AB-35EA-1A5D-35829046C78F}" dt="2023-04-18T04:47:29.728" v="11" actId="1076"/>
        <pc:sldMkLst>
          <pc:docMk/>
          <pc:sldMk cId="1622270623" sldId="297"/>
        </pc:sldMkLst>
        <pc:picChg chg="del">
          <ac:chgData name="Loftis, Richard" userId="S::rhloftis@wm.edu::ca2b6618-64bf-498a-8873-5bd534a778e1" providerId="AD" clId="Web-{0E1293C0-31AB-35EA-1A5D-35829046C78F}" dt="2023-04-18T04:47:22.462" v="9"/>
          <ac:picMkLst>
            <pc:docMk/>
            <pc:sldMk cId="1622270623" sldId="297"/>
            <ac:picMk id="6" creationId="{A7E09B66-30C3-0F51-7867-BD995E58CD8F}"/>
          </ac:picMkLst>
        </pc:picChg>
        <pc:picChg chg="add mod">
          <ac:chgData name="Loftis, Richard" userId="S::rhloftis@wm.edu::ca2b6618-64bf-498a-8873-5bd534a778e1" providerId="AD" clId="Web-{0E1293C0-31AB-35EA-1A5D-35829046C78F}" dt="2023-04-18T04:47:29.728" v="11" actId="1076"/>
          <ac:picMkLst>
            <pc:docMk/>
            <pc:sldMk cId="1622270623" sldId="297"/>
            <ac:picMk id="8" creationId="{0E3134B5-C247-5561-9049-8CD2C730AA0C}"/>
          </ac:picMkLst>
        </pc:picChg>
      </pc:sldChg>
      <pc:sldChg chg="addSp delSp modSp">
        <pc:chgData name="Loftis, Richard" userId="S::rhloftis@wm.edu::ca2b6618-64bf-498a-8873-5bd534a778e1" providerId="AD" clId="Web-{0E1293C0-31AB-35EA-1A5D-35829046C78F}" dt="2023-04-18T04:48:48.567" v="15" actId="14100"/>
        <pc:sldMkLst>
          <pc:docMk/>
          <pc:sldMk cId="2856801075" sldId="299"/>
        </pc:sldMkLst>
        <pc:picChg chg="add del mod">
          <ac:chgData name="Loftis, Richard" userId="S::rhloftis@wm.edu::ca2b6618-64bf-498a-8873-5bd534a778e1" providerId="AD" clId="Web-{0E1293C0-31AB-35EA-1A5D-35829046C78F}" dt="2023-04-18T04:48:32.238" v="12"/>
          <ac:picMkLst>
            <pc:docMk/>
            <pc:sldMk cId="2856801075" sldId="299"/>
            <ac:picMk id="3" creationId="{295B3CD5-3EA6-CCDF-B491-E60E726A8263}"/>
          </ac:picMkLst>
        </pc:picChg>
        <pc:picChg chg="add mod">
          <ac:chgData name="Loftis, Richard" userId="S::rhloftis@wm.edu::ca2b6618-64bf-498a-8873-5bd534a778e1" providerId="AD" clId="Web-{0E1293C0-31AB-35EA-1A5D-35829046C78F}" dt="2023-04-18T04:48:48.567" v="15" actId="14100"/>
          <ac:picMkLst>
            <pc:docMk/>
            <pc:sldMk cId="2856801075" sldId="299"/>
            <ac:picMk id="4" creationId="{04F5F97A-21D5-27D1-ED8B-BF40583810A5}"/>
          </ac:picMkLst>
        </pc:picChg>
        <pc:picChg chg="del">
          <ac:chgData name="Loftis, Richard" userId="S::rhloftis@wm.edu::ca2b6618-64bf-498a-8873-5bd534a778e1" providerId="AD" clId="Web-{0E1293C0-31AB-35EA-1A5D-35829046C78F}" dt="2023-04-18T03:41:23.227" v="0"/>
          <ac:picMkLst>
            <pc:docMk/>
            <pc:sldMk cId="2856801075" sldId="299"/>
            <ac:picMk id="8" creationId="{C445DB6E-EDE9-3895-EC54-BB79836E5668}"/>
          </ac:picMkLst>
        </pc:picChg>
      </pc:sldChg>
      <pc:sldChg chg="modSp">
        <pc:chgData name="Loftis, Richard" userId="S::rhloftis@wm.edu::ca2b6618-64bf-498a-8873-5bd534a778e1" providerId="AD" clId="Web-{0E1293C0-31AB-35EA-1A5D-35829046C78F}" dt="2023-04-18T04:50:25.871" v="31" actId="20577"/>
        <pc:sldMkLst>
          <pc:docMk/>
          <pc:sldMk cId="309170949" sldId="303"/>
        </pc:sldMkLst>
        <pc:spChg chg="mod">
          <ac:chgData name="Loftis, Richard" userId="S::rhloftis@wm.edu::ca2b6618-64bf-498a-8873-5bd534a778e1" providerId="AD" clId="Web-{0E1293C0-31AB-35EA-1A5D-35829046C78F}" dt="2023-04-18T04:50:25.871" v="31" actId="20577"/>
          <ac:spMkLst>
            <pc:docMk/>
            <pc:sldMk cId="309170949" sldId="303"/>
            <ac:spMk id="2" creationId="{ADF03644-C7B7-1AE6-2C2B-431EB86774A6}"/>
          </ac:spMkLst>
        </pc:spChg>
      </pc:sldChg>
    </pc:docChg>
  </pc:docChgLst>
  <pc:docChgLst>
    <pc:chgData name="Liu, Yuqian" userId="S::yliu82@wm.edu::c93da7e4-42a8-40d4-a98c-25d56703ed19" providerId="AD" clId="Web-{29BCE30D-DD7A-5611-6706-AD87E73A827C}"/>
    <pc:docChg chg="addSld delSld modSld">
      <pc:chgData name="Liu, Yuqian" userId="S::yliu82@wm.edu::c93da7e4-42a8-40d4-a98c-25d56703ed19" providerId="AD" clId="Web-{29BCE30D-DD7A-5611-6706-AD87E73A827C}" dt="2023-04-18T03:56:59.658" v="558" actId="20577"/>
      <pc:docMkLst>
        <pc:docMk/>
      </pc:docMkLst>
      <pc:sldChg chg="addSp modSp del">
        <pc:chgData name="Liu, Yuqian" userId="S::yliu82@wm.edu::c93da7e4-42a8-40d4-a98c-25d56703ed19" providerId="AD" clId="Web-{29BCE30D-DD7A-5611-6706-AD87E73A827C}" dt="2023-04-18T03:40:14.438" v="373"/>
        <pc:sldMkLst>
          <pc:docMk/>
          <pc:sldMk cId="2944862470" sldId="294"/>
        </pc:sldMkLst>
        <pc:spChg chg="add mod">
          <ac:chgData name="Liu, Yuqian" userId="S::yliu82@wm.edu::c93da7e4-42a8-40d4-a98c-25d56703ed19" providerId="AD" clId="Web-{29BCE30D-DD7A-5611-6706-AD87E73A827C}" dt="2023-04-18T03:02:21.001" v="56" actId="20577"/>
          <ac:spMkLst>
            <pc:docMk/>
            <pc:sldMk cId="2944862470" sldId="294"/>
            <ac:spMk id="2" creationId="{ADF03644-C7B7-1AE6-2C2B-431EB86774A6}"/>
          </ac:spMkLst>
        </pc:spChg>
      </pc:sldChg>
      <pc:sldChg chg="new del">
        <pc:chgData name="Liu, Yuqian" userId="S::yliu82@wm.edu::c93da7e4-42a8-40d4-a98c-25d56703ed19" providerId="AD" clId="Web-{29BCE30D-DD7A-5611-6706-AD87E73A827C}" dt="2023-04-18T03:02:30.798" v="59"/>
        <pc:sldMkLst>
          <pc:docMk/>
          <pc:sldMk cId="2900437556" sldId="296"/>
        </pc:sldMkLst>
      </pc:sldChg>
      <pc:sldChg chg="addSp modSp add replId">
        <pc:chgData name="Liu, Yuqian" userId="S::yliu82@wm.edu::c93da7e4-42a8-40d4-a98c-25d56703ed19" providerId="AD" clId="Web-{29BCE30D-DD7A-5611-6706-AD87E73A827C}" dt="2023-04-18T03:13:43.120" v="206" actId="20577"/>
        <pc:sldMkLst>
          <pc:docMk/>
          <pc:sldMk cId="1622270623" sldId="297"/>
        </pc:sldMkLst>
        <pc:spChg chg="mod">
          <ac:chgData name="Liu, Yuqian" userId="S::yliu82@wm.edu::c93da7e4-42a8-40d4-a98c-25d56703ed19" providerId="AD" clId="Web-{29BCE30D-DD7A-5611-6706-AD87E73A827C}" dt="2023-04-18T03:13:43.120" v="206" actId="20577"/>
          <ac:spMkLst>
            <pc:docMk/>
            <pc:sldMk cId="1622270623" sldId="297"/>
            <ac:spMk id="2" creationId="{ADF03644-C7B7-1AE6-2C2B-431EB86774A6}"/>
          </ac:spMkLst>
        </pc:spChg>
        <pc:picChg chg="add mod">
          <ac:chgData name="Liu, Yuqian" userId="S::yliu82@wm.edu::c93da7e4-42a8-40d4-a98c-25d56703ed19" providerId="AD" clId="Web-{29BCE30D-DD7A-5611-6706-AD87E73A827C}" dt="2023-04-18T03:13:05.041" v="194" actId="1076"/>
          <ac:picMkLst>
            <pc:docMk/>
            <pc:sldMk cId="1622270623" sldId="297"/>
            <ac:picMk id="3" creationId="{B5DD7AB2-7B86-0096-B22C-41836EA89142}"/>
          </ac:picMkLst>
        </pc:picChg>
        <pc:picChg chg="add mod">
          <ac:chgData name="Liu, Yuqian" userId="S::yliu82@wm.edu::c93da7e4-42a8-40d4-a98c-25d56703ed19" providerId="AD" clId="Web-{29BCE30D-DD7A-5611-6706-AD87E73A827C}" dt="2023-04-18T03:13:14.994" v="197" actId="14100"/>
          <ac:picMkLst>
            <pc:docMk/>
            <pc:sldMk cId="1622270623" sldId="297"/>
            <ac:picMk id="4" creationId="{B33A8CC3-5A14-ACF9-88E4-31147B38DFE9}"/>
          </ac:picMkLst>
        </pc:picChg>
        <pc:picChg chg="add mod">
          <ac:chgData name="Liu, Yuqian" userId="S::yliu82@wm.edu::c93da7e4-42a8-40d4-a98c-25d56703ed19" providerId="AD" clId="Web-{29BCE30D-DD7A-5611-6706-AD87E73A827C}" dt="2023-04-18T03:12:25.461" v="191" actId="14100"/>
          <ac:picMkLst>
            <pc:docMk/>
            <pc:sldMk cId="1622270623" sldId="297"/>
            <ac:picMk id="6" creationId="{A7E09B66-30C3-0F51-7867-BD995E58CD8F}"/>
          </ac:picMkLst>
        </pc:picChg>
        <pc:picChg chg="add mod">
          <ac:chgData name="Liu, Yuqian" userId="S::yliu82@wm.edu::c93da7e4-42a8-40d4-a98c-25d56703ed19" providerId="AD" clId="Web-{29BCE30D-DD7A-5611-6706-AD87E73A827C}" dt="2023-04-18T03:13:20.041" v="198" actId="1076"/>
          <ac:picMkLst>
            <pc:docMk/>
            <pc:sldMk cId="1622270623" sldId="297"/>
            <ac:picMk id="7" creationId="{02FBECB3-F77E-BE9F-D5EF-7A5DED74DB86}"/>
          </ac:picMkLst>
        </pc:picChg>
      </pc:sldChg>
      <pc:sldChg chg="new del">
        <pc:chgData name="Liu, Yuqian" userId="S::yliu82@wm.edu::c93da7e4-42a8-40d4-a98c-25d56703ed19" providerId="AD" clId="Web-{29BCE30D-DD7A-5611-6706-AD87E73A827C}" dt="2023-04-18T03:15:18.670" v="209"/>
        <pc:sldMkLst>
          <pc:docMk/>
          <pc:sldMk cId="3587862086" sldId="298"/>
        </pc:sldMkLst>
      </pc:sldChg>
      <pc:sldChg chg="addSp delSp modSp add replId">
        <pc:chgData name="Liu, Yuqian" userId="S::yliu82@wm.edu::c93da7e4-42a8-40d4-a98c-25d56703ed19" providerId="AD" clId="Web-{29BCE30D-DD7A-5611-6706-AD87E73A827C}" dt="2023-04-18T03:48:08.500" v="449" actId="20577"/>
        <pc:sldMkLst>
          <pc:docMk/>
          <pc:sldMk cId="2856801075" sldId="299"/>
        </pc:sldMkLst>
        <pc:spChg chg="mod">
          <ac:chgData name="Liu, Yuqian" userId="S::yliu82@wm.edu::c93da7e4-42a8-40d4-a98c-25d56703ed19" providerId="AD" clId="Web-{29BCE30D-DD7A-5611-6706-AD87E73A827C}" dt="2023-04-18T03:48:08.500" v="449" actId="20577"/>
          <ac:spMkLst>
            <pc:docMk/>
            <pc:sldMk cId="2856801075" sldId="299"/>
            <ac:spMk id="2" creationId="{ADF03644-C7B7-1AE6-2C2B-431EB86774A6}"/>
          </ac:spMkLst>
        </pc:spChg>
        <pc:picChg chg="del">
          <ac:chgData name="Liu, Yuqian" userId="S::yliu82@wm.edu::c93da7e4-42a8-40d4-a98c-25d56703ed19" providerId="AD" clId="Web-{29BCE30D-DD7A-5611-6706-AD87E73A827C}" dt="2023-04-18T03:15:29.358" v="213"/>
          <ac:picMkLst>
            <pc:docMk/>
            <pc:sldMk cId="2856801075" sldId="299"/>
            <ac:picMk id="3" creationId="{B5DD7AB2-7B86-0096-B22C-41836EA89142}"/>
          </ac:picMkLst>
        </pc:picChg>
        <pc:picChg chg="del">
          <ac:chgData name="Liu, Yuqian" userId="S::yliu82@wm.edu::c93da7e4-42a8-40d4-a98c-25d56703ed19" providerId="AD" clId="Web-{29BCE30D-DD7A-5611-6706-AD87E73A827C}" dt="2023-04-18T03:15:29.530" v="214"/>
          <ac:picMkLst>
            <pc:docMk/>
            <pc:sldMk cId="2856801075" sldId="299"/>
            <ac:picMk id="4" creationId="{B33A8CC3-5A14-ACF9-88E4-31147B38DFE9}"/>
          </ac:picMkLst>
        </pc:picChg>
        <pc:picChg chg="del">
          <ac:chgData name="Liu, Yuqian" userId="S::yliu82@wm.edu::c93da7e4-42a8-40d4-a98c-25d56703ed19" providerId="AD" clId="Web-{29BCE30D-DD7A-5611-6706-AD87E73A827C}" dt="2023-04-18T03:15:30.999" v="216"/>
          <ac:picMkLst>
            <pc:docMk/>
            <pc:sldMk cId="2856801075" sldId="299"/>
            <ac:picMk id="6" creationId="{A7E09B66-30C3-0F51-7867-BD995E58CD8F}"/>
          </ac:picMkLst>
        </pc:picChg>
        <pc:picChg chg="del">
          <ac:chgData name="Liu, Yuqian" userId="S::yliu82@wm.edu::c93da7e4-42a8-40d4-a98c-25d56703ed19" providerId="AD" clId="Web-{29BCE30D-DD7A-5611-6706-AD87E73A827C}" dt="2023-04-18T03:15:30.889" v="215"/>
          <ac:picMkLst>
            <pc:docMk/>
            <pc:sldMk cId="2856801075" sldId="299"/>
            <ac:picMk id="7" creationId="{02FBECB3-F77E-BE9F-D5EF-7A5DED74DB86}"/>
          </ac:picMkLst>
        </pc:picChg>
        <pc:picChg chg="add mod modCrop">
          <ac:chgData name="Liu, Yuqian" userId="S::yliu82@wm.edu::c93da7e4-42a8-40d4-a98c-25d56703ed19" providerId="AD" clId="Web-{29BCE30D-DD7A-5611-6706-AD87E73A827C}" dt="2023-04-18T03:39:43.202" v="360" actId="1076"/>
          <ac:picMkLst>
            <pc:docMk/>
            <pc:sldMk cId="2856801075" sldId="299"/>
            <ac:picMk id="8" creationId="{C445DB6E-EDE9-3895-EC54-BB79836E5668}"/>
          </ac:picMkLst>
        </pc:picChg>
        <pc:picChg chg="add mod modCrop">
          <ac:chgData name="Liu, Yuqian" userId="S::yliu82@wm.edu::c93da7e4-42a8-40d4-a98c-25d56703ed19" providerId="AD" clId="Web-{29BCE30D-DD7A-5611-6706-AD87E73A827C}" dt="2023-04-18T03:39:41.452" v="359" actId="1076"/>
          <ac:picMkLst>
            <pc:docMk/>
            <pc:sldMk cId="2856801075" sldId="299"/>
            <ac:picMk id="9" creationId="{25EC9BA1-8479-541F-A2D4-49F134498095}"/>
          </ac:picMkLst>
        </pc:picChg>
      </pc:sldChg>
      <pc:sldChg chg="new del">
        <pc:chgData name="Liu, Yuqian" userId="S::yliu82@wm.edu::c93da7e4-42a8-40d4-a98c-25d56703ed19" providerId="AD" clId="Web-{29BCE30D-DD7A-5611-6706-AD87E73A827C}" dt="2023-04-18T03:22:05.683" v="269"/>
        <pc:sldMkLst>
          <pc:docMk/>
          <pc:sldMk cId="827591549" sldId="300"/>
        </pc:sldMkLst>
      </pc:sldChg>
      <pc:sldChg chg="addSp delSp modSp add replId">
        <pc:chgData name="Liu, Yuqian" userId="S::yliu82@wm.edu::c93da7e4-42a8-40d4-a98c-25d56703ed19" providerId="AD" clId="Web-{29BCE30D-DD7A-5611-6706-AD87E73A827C}" dt="2023-04-18T03:48:18.797" v="451" actId="20577"/>
        <pc:sldMkLst>
          <pc:docMk/>
          <pc:sldMk cId="1234019889" sldId="301"/>
        </pc:sldMkLst>
        <pc:spChg chg="mod">
          <ac:chgData name="Liu, Yuqian" userId="S::yliu82@wm.edu::c93da7e4-42a8-40d4-a98c-25d56703ed19" providerId="AD" clId="Web-{29BCE30D-DD7A-5611-6706-AD87E73A827C}" dt="2023-04-18T03:48:18.797" v="451" actId="20577"/>
          <ac:spMkLst>
            <pc:docMk/>
            <pc:sldMk cId="1234019889" sldId="301"/>
            <ac:spMk id="2" creationId="{ADF03644-C7B7-1AE6-2C2B-431EB86774A6}"/>
          </ac:spMkLst>
        </pc:spChg>
        <pc:picChg chg="add del mod">
          <ac:chgData name="Liu, Yuqian" userId="S::yliu82@wm.edu::c93da7e4-42a8-40d4-a98c-25d56703ed19" providerId="AD" clId="Web-{29BCE30D-DD7A-5611-6706-AD87E73A827C}" dt="2023-04-18T03:37:01.228" v="340"/>
          <ac:picMkLst>
            <pc:docMk/>
            <pc:sldMk cId="1234019889" sldId="301"/>
            <ac:picMk id="3" creationId="{CE4441A2-D99A-C57C-C663-7C6C6126AF49}"/>
          </ac:picMkLst>
        </pc:picChg>
        <pc:picChg chg="add del mod modCrop">
          <ac:chgData name="Liu, Yuqian" userId="S::yliu82@wm.edu::c93da7e4-42a8-40d4-a98c-25d56703ed19" providerId="AD" clId="Web-{29BCE30D-DD7A-5611-6706-AD87E73A827C}" dt="2023-04-18T03:44:07.539" v="397"/>
          <ac:picMkLst>
            <pc:docMk/>
            <pc:sldMk cId="1234019889" sldId="301"/>
            <ac:picMk id="4" creationId="{3C0B00F7-7AD2-29F0-4D59-1A2699C85727}"/>
          </ac:picMkLst>
        </pc:picChg>
        <pc:picChg chg="add del mod">
          <ac:chgData name="Liu, Yuqian" userId="S::yliu82@wm.edu::c93da7e4-42a8-40d4-a98c-25d56703ed19" providerId="AD" clId="Web-{29BCE30D-DD7A-5611-6706-AD87E73A827C}" dt="2023-04-18T03:47:17.889" v="432"/>
          <ac:picMkLst>
            <pc:docMk/>
            <pc:sldMk cId="1234019889" sldId="301"/>
            <ac:picMk id="6" creationId="{BD0288D6-F42F-42D8-94EC-BEF37A4C8712}"/>
          </ac:picMkLst>
        </pc:picChg>
        <pc:picChg chg="del">
          <ac:chgData name="Liu, Yuqian" userId="S::yliu82@wm.edu::c93da7e4-42a8-40d4-a98c-25d56703ed19" providerId="AD" clId="Web-{29BCE30D-DD7A-5611-6706-AD87E73A827C}" dt="2023-04-18T03:22:14.606" v="272"/>
          <ac:picMkLst>
            <pc:docMk/>
            <pc:sldMk cId="1234019889" sldId="301"/>
            <ac:picMk id="8" creationId="{C445DB6E-EDE9-3895-EC54-BB79836E5668}"/>
          </ac:picMkLst>
        </pc:picChg>
      </pc:sldChg>
      <pc:sldChg chg="addSp delSp modSp add replId">
        <pc:chgData name="Liu, Yuqian" userId="S::yliu82@wm.edu::c93da7e4-42a8-40d4-a98c-25d56703ed19" providerId="AD" clId="Web-{29BCE30D-DD7A-5611-6706-AD87E73A827C}" dt="2023-04-18T03:53:32.760" v="531" actId="14100"/>
        <pc:sldMkLst>
          <pc:docMk/>
          <pc:sldMk cId="3533583482" sldId="302"/>
        </pc:sldMkLst>
        <pc:spChg chg="mod">
          <ac:chgData name="Liu, Yuqian" userId="S::yliu82@wm.edu::c93da7e4-42a8-40d4-a98c-25d56703ed19" providerId="AD" clId="Web-{29BCE30D-DD7A-5611-6706-AD87E73A827C}" dt="2023-04-18T03:50:57.302" v="518" actId="14100"/>
          <ac:spMkLst>
            <pc:docMk/>
            <pc:sldMk cId="3533583482" sldId="302"/>
            <ac:spMk id="2" creationId="{ADF03644-C7B7-1AE6-2C2B-431EB86774A6}"/>
          </ac:spMkLst>
        </pc:spChg>
        <pc:picChg chg="add mod">
          <ac:chgData name="Liu, Yuqian" userId="S::yliu82@wm.edu::c93da7e4-42a8-40d4-a98c-25d56703ed19" providerId="AD" clId="Web-{29BCE30D-DD7A-5611-6706-AD87E73A827C}" dt="2023-04-18T03:53:18.994" v="526" actId="1076"/>
          <ac:picMkLst>
            <pc:docMk/>
            <pc:sldMk cId="3533583482" sldId="302"/>
            <ac:picMk id="3" creationId="{394F1CF2-AF0D-99FA-55D5-CC6FCE5EA628}"/>
          </ac:picMkLst>
        </pc:picChg>
        <pc:picChg chg="add del mod">
          <ac:chgData name="Liu, Yuqian" userId="S::yliu82@wm.edu::c93da7e4-42a8-40d4-a98c-25d56703ed19" providerId="AD" clId="Web-{29BCE30D-DD7A-5611-6706-AD87E73A827C}" dt="2023-04-18T03:52:58.228" v="524"/>
          <ac:picMkLst>
            <pc:docMk/>
            <pc:sldMk cId="3533583482" sldId="302"/>
            <ac:picMk id="4" creationId="{D3B798B9-F378-454A-4DD9-9A37D6BE9CEE}"/>
          </ac:picMkLst>
        </pc:picChg>
        <pc:picChg chg="mod modCrop">
          <ac:chgData name="Liu, Yuqian" userId="S::yliu82@wm.edu::c93da7e4-42a8-40d4-a98c-25d56703ed19" providerId="AD" clId="Web-{29BCE30D-DD7A-5611-6706-AD87E73A827C}" dt="2023-04-18T03:45:31.354" v="421" actId="1076"/>
          <ac:picMkLst>
            <pc:docMk/>
            <pc:sldMk cId="3533583482" sldId="302"/>
            <ac:picMk id="6" creationId="{BD0288D6-F42F-42D8-94EC-BEF37A4C8712}"/>
          </ac:picMkLst>
        </pc:picChg>
        <pc:picChg chg="add mod">
          <ac:chgData name="Liu, Yuqian" userId="S::yliu82@wm.edu::c93da7e4-42a8-40d4-a98c-25d56703ed19" providerId="AD" clId="Web-{29BCE30D-DD7A-5611-6706-AD87E73A827C}" dt="2023-04-18T03:53:32.760" v="531" actId="14100"/>
          <ac:picMkLst>
            <pc:docMk/>
            <pc:sldMk cId="3533583482" sldId="302"/>
            <ac:picMk id="7" creationId="{4B1C39DD-5579-CDED-3D07-ADBF530C7233}"/>
          </ac:picMkLst>
        </pc:picChg>
      </pc:sldChg>
      <pc:sldChg chg="delSp modSp add replId">
        <pc:chgData name="Liu, Yuqian" userId="S::yliu82@wm.edu::c93da7e4-42a8-40d4-a98c-25d56703ed19" providerId="AD" clId="Web-{29BCE30D-DD7A-5611-6706-AD87E73A827C}" dt="2023-04-18T03:56:59.658" v="558" actId="20577"/>
        <pc:sldMkLst>
          <pc:docMk/>
          <pc:sldMk cId="309170949" sldId="303"/>
        </pc:sldMkLst>
        <pc:spChg chg="mod">
          <ac:chgData name="Liu, Yuqian" userId="S::yliu82@wm.edu::c93da7e4-42a8-40d4-a98c-25d56703ed19" providerId="AD" clId="Web-{29BCE30D-DD7A-5611-6706-AD87E73A827C}" dt="2023-04-18T03:56:59.658" v="558" actId="20577"/>
          <ac:spMkLst>
            <pc:docMk/>
            <pc:sldMk cId="309170949" sldId="303"/>
            <ac:spMk id="2" creationId="{ADF03644-C7B7-1AE6-2C2B-431EB86774A6}"/>
          </ac:spMkLst>
        </pc:spChg>
        <pc:picChg chg="del">
          <ac:chgData name="Liu, Yuqian" userId="S::yliu82@wm.edu::c93da7e4-42a8-40d4-a98c-25d56703ed19" providerId="AD" clId="Web-{29BCE30D-DD7A-5611-6706-AD87E73A827C}" dt="2023-04-18T03:48:49.814" v="455"/>
          <ac:picMkLst>
            <pc:docMk/>
            <pc:sldMk cId="309170949" sldId="303"/>
            <ac:picMk id="6" creationId="{BD0288D6-F42F-42D8-94EC-BEF37A4C8712}"/>
          </ac:picMkLst>
        </pc:picChg>
      </pc:sldChg>
      <pc:sldChg chg="new del">
        <pc:chgData name="Liu, Yuqian" userId="S::yliu82@wm.edu::c93da7e4-42a8-40d4-a98c-25d56703ed19" providerId="AD" clId="Web-{29BCE30D-DD7A-5611-6706-AD87E73A827C}" dt="2023-04-18T03:48:40.110" v="453"/>
        <pc:sldMkLst>
          <pc:docMk/>
          <pc:sldMk cId="892691869" sldId="303"/>
        </pc:sldMkLst>
      </pc:sldChg>
    </pc:docChg>
  </pc:docChgLst>
  <pc:docChgLst>
    <pc:chgData name="Puskar, Addie" userId="S::alpuskar@wm.edu::b2fc7498-8155-44cf-a815-5bfc9470aad4" providerId="AD" clId="Web-{0DCB3122-AD51-11E5-A273-9436B9B5ED23}"/>
    <pc:docChg chg="addSld delSld modSld">
      <pc:chgData name="Puskar, Addie" userId="S::alpuskar@wm.edu::b2fc7498-8155-44cf-a815-5bfc9470aad4" providerId="AD" clId="Web-{0DCB3122-AD51-11E5-A273-9436B9B5ED23}" dt="2023-04-17T17:07:54.624" v="669"/>
      <pc:docMkLst>
        <pc:docMk/>
      </pc:docMkLst>
      <pc:sldChg chg="modSp">
        <pc:chgData name="Puskar, Addie" userId="S::alpuskar@wm.edu::b2fc7498-8155-44cf-a815-5bfc9470aad4" providerId="AD" clId="Web-{0DCB3122-AD51-11E5-A273-9436B9B5ED23}" dt="2023-04-17T14:31:00.429" v="646" actId="14100"/>
        <pc:sldMkLst>
          <pc:docMk/>
          <pc:sldMk cId="0" sldId="256"/>
        </pc:sldMkLst>
        <pc:spChg chg="mod">
          <ac:chgData name="Puskar, Addie" userId="S::alpuskar@wm.edu::b2fc7498-8155-44cf-a815-5bfc9470aad4" providerId="AD" clId="Web-{0DCB3122-AD51-11E5-A273-9436B9B5ED23}" dt="2023-04-17T13:53:27.328" v="44" actId="20577"/>
          <ac:spMkLst>
            <pc:docMk/>
            <pc:sldMk cId="0" sldId="256"/>
            <ac:spMk id="93" creationId="{00000000-0000-0000-0000-000000000000}"/>
          </ac:spMkLst>
        </pc:spChg>
        <pc:spChg chg="mod">
          <ac:chgData name="Puskar, Addie" userId="S::alpuskar@wm.edu::b2fc7498-8155-44cf-a815-5bfc9470aad4" providerId="AD" clId="Web-{0DCB3122-AD51-11E5-A273-9436B9B5ED23}" dt="2023-04-17T13:52:37.452" v="16" actId="20577"/>
          <ac:spMkLst>
            <pc:docMk/>
            <pc:sldMk cId="0" sldId="256"/>
            <ac:spMk id="94" creationId="{00000000-0000-0000-0000-000000000000}"/>
          </ac:spMkLst>
        </pc:spChg>
        <pc:spChg chg="mod">
          <ac:chgData name="Puskar, Addie" userId="S::alpuskar@wm.edu::b2fc7498-8155-44cf-a815-5bfc9470aad4" providerId="AD" clId="Web-{0DCB3122-AD51-11E5-A273-9436B9B5ED23}" dt="2023-04-17T14:29:25.162" v="627" actId="1076"/>
          <ac:spMkLst>
            <pc:docMk/>
            <pc:sldMk cId="0" sldId="256"/>
            <ac:spMk id="98" creationId="{00000000-0000-0000-0000-000000000000}"/>
          </ac:spMkLst>
        </pc:spChg>
        <pc:spChg chg="mod">
          <ac:chgData name="Puskar, Addie" userId="S::alpuskar@wm.edu::b2fc7498-8155-44cf-a815-5bfc9470aad4" providerId="AD" clId="Web-{0DCB3122-AD51-11E5-A273-9436B9B5ED23}" dt="2023-04-17T14:31:00.429" v="646" actId="14100"/>
          <ac:spMkLst>
            <pc:docMk/>
            <pc:sldMk cId="0" sldId="256"/>
            <ac:spMk id="101" creationId="{00000000-0000-0000-0000-000000000000}"/>
          </ac:spMkLst>
        </pc:spChg>
        <pc:spChg chg="mod">
          <ac:chgData name="Puskar, Addie" userId="S::alpuskar@wm.edu::b2fc7498-8155-44cf-a815-5bfc9470aad4" providerId="AD" clId="Web-{0DCB3122-AD51-11E5-A273-9436B9B5ED23}" dt="2023-04-17T14:30:51.788" v="645" actId="1076"/>
          <ac:spMkLst>
            <pc:docMk/>
            <pc:sldMk cId="0" sldId="256"/>
            <ac:spMk id="106" creationId="{00000000-0000-0000-0000-000000000000}"/>
          </ac:spMkLst>
        </pc:spChg>
        <pc:spChg chg="mod">
          <ac:chgData name="Puskar, Addie" userId="S::alpuskar@wm.edu::b2fc7498-8155-44cf-a815-5bfc9470aad4" providerId="AD" clId="Web-{0DCB3122-AD51-11E5-A273-9436B9B5ED23}" dt="2023-04-17T14:30:50.757" v="644" actId="1076"/>
          <ac:spMkLst>
            <pc:docMk/>
            <pc:sldMk cId="0" sldId="256"/>
            <ac:spMk id="107" creationId="{00000000-0000-0000-0000-000000000000}"/>
          </ac:spMkLst>
        </pc:spChg>
        <pc:spChg chg="mod">
          <ac:chgData name="Puskar, Addie" userId="S::alpuskar@wm.edu::b2fc7498-8155-44cf-a815-5bfc9470aad4" providerId="AD" clId="Web-{0DCB3122-AD51-11E5-A273-9436B9B5ED23}" dt="2023-04-17T14:29:49.631" v="632" actId="14100"/>
          <ac:spMkLst>
            <pc:docMk/>
            <pc:sldMk cId="0" sldId="256"/>
            <ac:spMk id="130" creationId="{00000000-0000-0000-0000-000000000000}"/>
          </ac:spMkLst>
        </pc:spChg>
        <pc:spChg chg="mod">
          <ac:chgData name="Puskar, Addie" userId="S::alpuskar@wm.edu::b2fc7498-8155-44cf-a815-5bfc9470aad4" providerId="AD" clId="Web-{0DCB3122-AD51-11E5-A273-9436B9B5ED23}" dt="2023-04-17T14:30:21.553" v="638" actId="1076"/>
          <ac:spMkLst>
            <pc:docMk/>
            <pc:sldMk cId="0" sldId="256"/>
            <ac:spMk id="131" creationId="{00000000-0000-0000-0000-000000000000}"/>
          </ac:spMkLst>
        </pc:spChg>
        <pc:spChg chg="mod">
          <ac:chgData name="Puskar, Addie" userId="S::alpuskar@wm.edu::b2fc7498-8155-44cf-a815-5bfc9470aad4" providerId="AD" clId="Web-{0DCB3122-AD51-11E5-A273-9436B9B5ED23}" dt="2023-04-17T14:30:33.475" v="640" actId="1076"/>
          <ac:spMkLst>
            <pc:docMk/>
            <pc:sldMk cId="0" sldId="256"/>
            <ac:spMk id="132" creationId="{00000000-0000-0000-0000-000000000000}"/>
          </ac:spMkLst>
        </pc:spChg>
        <pc:spChg chg="mod">
          <ac:chgData name="Puskar, Addie" userId="S::alpuskar@wm.edu::b2fc7498-8155-44cf-a815-5bfc9470aad4" providerId="AD" clId="Web-{0DCB3122-AD51-11E5-A273-9436B9B5ED23}" dt="2023-04-17T14:30:26.944" v="639" actId="1076"/>
          <ac:spMkLst>
            <pc:docMk/>
            <pc:sldMk cId="0" sldId="256"/>
            <ac:spMk id="133" creationId="{00000000-0000-0000-0000-000000000000}"/>
          </ac:spMkLst>
        </pc:spChg>
        <pc:spChg chg="mod">
          <ac:chgData name="Puskar, Addie" userId="S::alpuskar@wm.edu::b2fc7498-8155-44cf-a815-5bfc9470aad4" providerId="AD" clId="Web-{0DCB3122-AD51-11E5-A273-9436B9B5ED23}" dt="2023-04-17T14:30:40.272" v="641" actId="1076"/>
          <ac:spMkLst>
            <pc:docMk/>
            <pc:sldMk cId="0" sldId="256"/>
            <ac:spMk id="134" creationId="{00000000-0000-0000-0000-000000000000}"/>
          </ac:spMkLst>
        </pc:spChg>
        <pc:spChg chg="mod">
          <ac:chgData name="Puskar, Addie" userId="S::alpuskar@wm.edu::b2fc7498-8155-44cf-a815-5bfc9470aad4" providerId="AD" clId="Web-{0DCB3122-AD51-11E5-A273-9436B9B5ED23}" dt="2023-04-17T14:30:42.726" v="642" actId="1076"/>
          <ac:spMkLst>
            <pc:docMk/>
            <pc:sldMk cId="0" sldId="256"/>
            <ac:spMk id="135" creationId="{00000000-0000-0000-0000-000000000000}"/>
          </ac:spMkLst>
        </pc:spChg>
      </pc:sldChg>
      <pc:sldChg chg="del">
        <pc:chgData name="Puskar, Addie" userId="S::alpuskar@wm.edu::b2fc7498-8155-44cf-a815-5bfc9470aad4" providerId="AD" clId="Web-{0DCB3122-AD51-11E5-A273-9436B9B5ED23}" dt="2023-04-17T13:53:48.953" v="45"/>
        <pc:sldMkLst>
          <pc:docMk/>
          <pc:sldMk cId="0" sldId="257"/>
        </pc:sldMkLst>
      </pc:sldChg>
      <pc:sldChg chg="addSp delSp modSp">
        <pc:chgData name="Puskar, Addie" userId="S::alpuskar@wm.edu::b2fc7498-8155-44cf-a815-5bfc9470aad4" providerId="AD" clId="Web-{0DCB3122-AD51-11E5-A273-9436B9B5ED23}" dt="2023-04-17T17:06:09.575" v="655"/>
        <pc:sldMkLst>
          <pc:docMk/>
          <pc:sldMk cId="0" sldId="258"/>
        </pc:sldMkLst>
        <pc:spChg chg="add del mod">
          <ac:chgData name="Puskar, Addie" userId="S::alpuskar@wm.edu::b2fc7498-8155-44cf-a815-5bfc9470aad4" providerId="AD" clId="Web-{0DCB3122-AD51-11E5-A273-9436B9B5ED23}" dt="2023-04-17T13:54:20.907" v="50"/>
          <ac:spMkLst>
            <pc:docMk/>
            <pc:sldMk cId="0" sldId="258"/>
            <ac:spMk id="3" creationId="{4AB58D69-43D5-1FC5-2100-271683A8F4F2}"/>
          </ac:spMkLst>
        </pc:spChg>
        <pc:spChg chg="add del mod">
          <ac:chgData name="Puskar, Addie" userId="S::alpuskar@wm.edu::b2fc7498-8155-44cf-a815-5bfc9470aad4" providerId="AD" clId="Web-{0DCB3122-AD51-11E5-A273-9436B9B5ED23}" dt="2023-04-17T17:01:44.380" v="650"/>
          <ac:spMkLst>
            <pc:docMk/>
            <pc:sldMk cId="0" sldId="258"/>
            <ac:spMk id="3" creationId="{6D048FEF-9AC6-618C-A0EF-958879176D51}"/>
          </ac:spMkLst>
        </pc:spChg>
        <pc:spChg chg="add del mod">
          <ac:chgData name="Puskar, Addie" userId="S::alpuskar@wm.edu::b2fc7498-8155-44cf-a815-5bfc9470aad4" providerId="AD" clId="Web-{0DCB3122-AD51-11E5-A273-9436B9B5ED23}" dt="2023-04-17T17:05:59.965" v="652"/>
          <ac:spMkLst>
            <pc:docMk/>
            <pc:sldMk cId="0" sldId="258"/>
            <ac:spMk id="5" creationId="{D85BE465-9A41-422C-CE4B-6808A3237197}"/>
          </ac:spMkLst>
        </pc:spChg>
        <pc:spChg chg="add del mod">
          <ac:chgData name="Puskar, Addie" userId="S::alpuskar@wm.edu::b2fc7498-8155-44cf-a815-5bfc9470aad4" providerId="AD" clId="Web-{0DCB3122-AD51-11E5-A273-9436B9B5ED23}" dt="2023-04-17T13:54:21.204" v="51"/>
          <ac:spMkLst>
            <pc:docMk/>
            <pc:sldMk cId="0" sldId="258"/>
            <ac:spMk id="5" creationId="{E7BDD903-6DF6-FA66-FD29-CB8F5594063C}"/>
          </ac:spMkLst>
        </pc:spChg>
        <pc:spChg chg="add del mod">
          <ac:chgData name="Puskar, Addie" userId="S::alpuskar@wm.edu::b2fc7498-8155-44cf-a815-5bfc9470aad4" providerId="AD" clId="Web-{0DCB3122-AD51-11E5-A273-9436B9B5ED23}" dt="2023-04-17T13:54:24.173" v="52"/>
          <ac:spMkLst>
            <pc:docMk/>
            <pc:sldMk cId="0" sldId="258"/>
            <ac:spMk id="7" creationId="{B9316D66-1F4F-7259-0401-CB97244B28D5}"/>
          </ac:spMkLst>
        </pc:spChg>
        <pc:spChg chg="add del mod">
          <ac:chgData name="Puskar, Addie" userId="S::alpuskar@wm.edu::b2fc7498-8155-44cf-a815-5bfc9470aad4" providerId="AD" clId="Web-{0DCB3122-AD51-11E5-A273-9436B9B5ED23}" dt="2023-04-17T17:06:05.215" v="654"/>
          <ac:spMkLst>
            <pc:docMk/>
            <pc:sldMk cId="0" sldId="258"/>
            <ac:spMk id="7" creationId="{D1411127-07E5-7735-E990-67D0153E48E0}"/>
          </ac:spMkLst>
        </pc:spChg>
        <pc:spChg chg="add del mod">
          <ac:chgData name="Puskar, Addie" userId="S::alpuskar@wm.edu::b2fc7498-8155-44cf-a815-5bfc9470aad4" providerId="AD" clId="Web-{0DCB3122-AD51-11E5-A273-9436B9B5ED23}" dt="2023-04-17T14:20:19.449" v="615"/>
          <ac:spMkLst>
            <pc:docMk/>
            <pc:sldMk cId="0" sldId="258"/>
            <ac:spMk id="9" creationId="{7B548078-8906-55AA-CBCC-EEFDE927F5F1}"/>
          </ac:spMkLst>
        </pc:spChg>
        <pc:spChg chg="add del mod">
          <ac:chgData name="Puskar, Addie" userId="S::alpuskar@wm.edu::b2fc7498-8155-44cf-a815-5bfc9470aad4" providerId="AD" clId="Web-{0DCB3122-AD51-11E5-A273-9436B9B5ED23}" dt="2023-04-17T14:20:15.855" v="614"/>
          <ac:spMkLst>
            <pc:docMk/>
            <pc:sldMk cId="0" sldId="258"/>
            <ac:spMk id="11" creationId="{349A0949-32CB-2B31-F970-E4EDA81BC986}"/>
          </ac:spMkLst>
        </pc:spChg>
        <pc:spChg chg="add del mod">
          <ac:chgData name="Puskar, Addie" userId="S::alpuskar@wm.edu::b2fc7498-8155-44cf-a815-5bfc9470aad4" providerId="AD" clId="Web-{0DCB3122-AD51-11E5-A273-9436B9B5ED23}" dt="2023-04-17T17:01:34.724" v="648"/>
          <ac:spMkLst>
            <pc:docMk/>
            <pc:sldMk cId="0" sldId="258"/>
            <ac:spMk id="13" creationId="{D746671F-957D-498A-882A-3799500CA232}"/>
          </ac:spMkLst>
        </pc:spChg>
        <pc:spChg chg="add del mod">
          <ac:chgData name="Puskar, Addie" userId="S::alpuskar@wm.edu::b2fc7498-8155-44cf-a815-5bfc9470aad4" providerId="AD" clId="Web-{0DCB3122-AD51-11E5-A273-9436B9B5ED23}" dt="2023-04-17T14:20:26.699" v="618"/>
          <ac:spMkLst>
            <pc:docMk/>
            <pc:sldMk cId="0" sldId="258"/>
            <ac:spMk id="15" creationId="{4C0C57CA-3189-F51E-B7E8-6DDEF32BAB60}"/>
          </ac:spMkLst>
        </pc:spChg>
        <pc:spChg chg="del">
          <ac:chgData name="Puskar, Addie" userId="S::alpuskar@wm.edu::b2fc7498-8155-44cf-a815-5bfc9470aad4" providerId="AD" clId="Web-{0DCB3122-AD51-11E5-A273-9436B9B5ED23}" dt="2023-04-17T17:06:09.575" v="655"/>
          <ac:spMkLst>
            <pc:docMk/>
            <pc:sldMk cId="0" sldId="258"/>
            <ac:spMk id="156" creationId="{00000000-0000-0000-0000-000000000000}"/>
          </ac:spMkLst>
        </pc:spChg>
        <pc:spChg chg="del">
          <ac:chgData name="Puskar, Addie" userId="S::alpuskar@wm.edu::b2fc7498-8155-44cf-a815-5bfc9470aad4" providerId="AD" clId="Web-{0DCB3122-AD51-11E5-A273-9436B9B5ED23}" dt="2023-04-17T14:20:13.387" v="613"/>
          <ac:spMkLst>
            <pc:docMk/>
            <pc:sldMk cId="0" sldId="258"/>
            <ac:spMk id="158" creationId="{00000000-0000-0000-0000-000000000000}"/>
          </ac:spMkLst>
        </pc:spChg>
        <pc:spChg chg="del">
          <ac:chgData name="Puskar, Addie" userId="S::alpuskar@wm.edu::b2fc7498-8155-44cf-a815-5bfc9470aad4" providerId="AD" clId="Web-{0DCB3122-AD51-11E5-A273-9436B9B5ED23}" dt="2023-04-17T17:06:01.887" v="653"/>
          <ac:spMkLst>
            <pc:docMk/>
            <pc:sldMk cId="0" sldId="258"/>
            <ac:spMk id="159" creationId="{00000000-0000-0000-0000-000000000000}"/>
          </ac:spMkLst>
        </pc:spChg>
        <pc:spChg chg="del">
          <ac:chgData name="Puskar, Addie" userId="S::alpuskar@wm.edu::b2fc7498-8155-44cf-a815-5bfc9470aad4" providerId="AD" clId="Web-{0DCB3122-AD51-11E5-A273-9436B9B5ED23}" dt="2023-04-17T14:20:24.106" v="617"/>
          <ac:spMkLst>
            <pc:docMk/>
            <pc:sldMk cId="0" sldId="258"/>
            <ac:spMk id="160" creationId="{00000000-0000-0000-0000-000000000000}"/>
          </ac:spMkLst>
        </pc:spChg>
        <pc:spChg chg="del">
          <ac:chgData name="Puskar, Addie" userId="S::alpuskar@wm.edu::b2fc7498-8155-44cf-a815-5bfc9470aad4" providerId="AD" clId="Web-{0DCB3122-AD51-11E5-A273-9436B9B5ED23}" dt="2023-04-17T17:01:37.536" v="649"/>
          <ac:spMkLst>
            <pc:docMk/>
            <pc:sldMk cId="0" sldId="258"/>
            <ac:spMk id="161" creationId="{00000000-0000-0000-0000-000000000000}"/>
          </ac:spMkLst>
        </pc:spChg>
        <pc:spChg chg="mod">
          <ac:chgData name="Puskar, Addie" userId="S::alpuskar@wm.edu::b2fc7498-8155-44cf-a815-5bfc9470aad4" providerId="AD" clId="Web-{0DCB3122-AD51-11E5-A273-9436B9B5ED23}" dt="2023-04-17T13:56:17.362" v="97" actId="20577"/>
          <ac:spMkLst>
            <pc:docMk/>
            <pc:sldMk cId="0" sldId="258"/>
            <ac:spMk id="162" creationId="{00000000-0000-0000-0000-000000000000}"/>
          </ac:spMkLst>
        </pc:spChg>
        <pc:spChg chg="del">
          <ac:chgData name="Puskar, Addie" userId="S::alpuskar@wm.edu::b2fc7498-8155-44cf-a815-5bfc9470aad4" providerId="AD" clId="Web-{0DCB3122-AD51-11E5-A273-9436B9B5ED23}" dt="2023-04-17T13:54:14.782" v="49"/>
          <ac:spMkLst>
            <pc:docMk/>
            <pc:sldMk cId="0" sldId="258"/>
            <ac:spMk id="163" creationId="{00000000-0000-0000-0000-000000000000}"/>
          </ac:spMkLst>
        </pc:spChg>
        <pc:spChg chg="del">
          <ac:chgData name="Puskar, Addie" userId="S::alpuskar@wm.edu::b2fc7498-8155-44cf-a815-5bfc9470aad4" providerId="AD" clId="Web-{0DCB3122-AD51-11E5-A273-9436B9B5ED23}" dt="2023-04-17T14:20:20.949" v="616"/>
          <ac:spMkLst>
            <pc:docMk/>
            <pc:sldMk cId="0" sldId="258"/>
            <ac:spMk id="165" creationId="{00000000-0000-0000-0000-000000000000}"/>
          </ac:spMkLst>
        </pc:spChg>
        <pc:spChg chg="mod">
          <ac:chgData name="Puskar, Addie" userId="S::alpuskar@wm.edu::b2fc7498-8155-44cf-a815-5bfc9470aad4" providerId="AD" clId="Web-{0DCB3122-AD51-11E5-A273-9436B9B5ED23}" dt="2023-04-17T13:54:44.298" v="64" actId="20577"/>
          <ac:spMkLst>
            <pc:docMk/>
            <pc:sldMk cId="0" sldId="258"/>
            <ac:spMk id="166" creationId="{00000000-0000-0000-0000-000000000000}"/>
          </ac:spMkLst>
        </pc:spChg>
        <pc:spChg chg="del mod">
          <ac:chgData name="Puskar, Addie" userId="S::alpuskar@wm.edu::b2fc7498-8155-44cf-a815-5bfc9470aad4" providerId="AD" clId="Web-{0DCB3122-AD51-11E5-A273-9436B9B5ED23}" dt="2023-04-17T13:54:10.860" v="47"/>
          <ac:spMkLst>
            <pc:docMk/>
            <pc:sldMk cId="0" sldId="258"/>
            <ac:spMk id="167" creationId="{00000000-0000-0000-0000-000000000000}"/>
          </ac:spMkLst>
        </pc:spChg>
        <pc:spChg chg="mod">
          <ac:chgData name="Puskar, Addie" userId="S::alpuskar@wm.edu::b2fc7498-8155-44cf-a815-5bfc9470aad4" providerId="AD" clId="Web-{0DCB3122-AD51-11E5-A273-9436B9B5ED23}" dt="2023-04-17T14:20:05.496" v="611" actId="20577"/>
          <ac:spMkLst>
            <pc:docMk/>
            <pc:sldMk cId="0" sldId="258"/>
            <ac:spMk id="168" creationId="{00000000-0000-0000-0000-000000000000}"/>
          </ac:spMkLst>
        </pc:spChg>
        <pc:spChg chg="del mod">
          <ac:chgData name="Puskar, Addie" userId="S::alpuskar@wm.edu::b2fc7498-8155-44cf-a815-5bfc9470aad4" providerId="AD" clId="Web-{0DCB3122-AD51-11E5-A273-9436B9B5ED23}" dt="2023-04-17T14:20:07.683" v="612"/>
          <ac:spMkLst>
            <pc:docMk/>
            <pc:sldMk cId="0" sldId="258"/>
            <ac:spMk id="169" creationId="{00000000-0000-0000-0000-000000000000}"/>
          </ac:spMkLst>
        </pc:spChg>
        <pc:spChg chg="mod">
          <ac:chgData name="Puskar, Addie" userId="S::alpuskar@wm.edu::b2fc7498-8155-44cf-a815-5bfc9470aad4" providerId="AD" clId="Web-{0DCB3122-AD51-11E5-A273-9436B9B5ED23}" dt="2023-04-17T14:19:47.792" v="596" actId="14100"/>
          <ac:spMkLst>
            <pc:docMk/>
            <pc:sldMk cId="0" sldId="258"/>
            <ac:spMk id="170" creationId="{00000000-0000-0000-0000-000000000000}"/>
          </ac:spMkLst>
        </pc:spChg>
        <pc:spChg chg="mod">
          <ac:chgData name="Puskar, Addie" userId="S::alpuskar@wm.edu::b2fc7498-8155-44cf-a815-5bfc9470aad4" providerId="AD" clId="Web-{0DCB3122-AD51-11E5-A273-9436B9B5ED23}" dt="2023-04-17T13:55:45.736" v="92" actId="1076"/>
          <ac:spMkLst>
            <pc:docMk/>
            <pc:sldMk cId="0" sldId="258"/>
            <ac:spMk id="171" creationId="{00000000-0000-0000-0000-000000000000}"/>
          </ac:spMkLst>
        </pc:spChg>
        <pc:spChg chg="del">
          <ac:chgData name="Puskar, Addie" userId="S::alpuskar@wm.edu::b2fc7498-8155-44cf-a815-5bfc9470aad4" providerId="AD" clId="Web-{0DCB3122-AD51-11E5-A273-9436B9B5ED23}" dt="2023-04-17T13:54:14.422" v="48"/>
          <ac:spMkLst>
            <pc:docMk/>
            <pc:sldMk cId="0" sldId="258"/>
            <ac:spMk id="172" creationId="{00000000-0000-0000-0000-000000000000}"/>
          </ac:spMkLst>
        </pc:spChg>
        <pc:spChg chg="del">
          <ac:chgData name="Puskar, Addie" userId="S::alpuskar@wm.edu::b2fc7498-8155-44cf-a815-5bfc9470aad4" providerId="AD" clId="Web-{0DCB3122-AD51-11E5-A273-9436B9B5ED23}" dt="2023-04-17T17:05:57.965" v="651"/>
          <ac:spMkLst>
            <pc:docMk/>
            <pc:sldMk cId="0" sldId="258"/>
            <ac:spMk id="173" creationId="{00000000-0000-0000-0000-000000000000}"/>
          </ac:spMkLst>
        </pc:spChg>
        <pc:grpChg chg="mod">
          <ac:chgData name="Puskar, Addie" userId="S::alpuskar@wm.edu::b2fc7498-8155-44cf-a815-5bfc9470aad4" providerId="AD" clId="Web-{0DCB3122-AD51-11E5-A273-9436B9B5ED23}" dt="2023-04-17T14:20:34.153" v="620" actId="1076"/>
          <ac:grpSpMkLst>
            <pc:docMk/>
            <pc:sldMk cId="0" sldId="258"/>
            <ac:grpSpMk id="174" creationId="{00000000-0000-0000-0000-000000000000}"/>
          </ac:grpSpMkLst>
        </pc:grpChg>
        <pc:grpChg chg="mod">
          <ac:chgData name="Puskar, Addie" userId="S::alpuskar@wm.edu::b2fc7498-8155-44cf-a815-5bfc9470aad4" providerId="AD" clId="Web-{0DCB3122-AD51-11E5-A273-9436B9B5ED23}" dt="2023-04-17T14:20:30.027" v="619" actId="1076"/>
          <ac:grpSpMkLst>
            <pc:docMk/>
            <pc:sldMk cId="0" sldId="258"/>
            <ac:grpSpMk id="177" creationId="{00000000-0000-0000-0000-000000000000}"/>
          </ac:grpSpMkLst>
        </pc:grpChg>
      </pc:sldChg>
      <pc:sldChg chg="addSp delSp modSp modNotes">
        <pc:chgData name="Puskar, Addie" userId="S::alpuskar@wm.edu::b2fc7498-8155-44cf-a815-5bfc9470aad4" providerId="AD" clId="Web-{0DCB3122-AD51-11E5-A273-9436B9B5ED23}" dt="2023-04-17T17:06:54.951" v="658" actId="14100"/>
        <pc:sldMkLst>
          <pc:docMk/>
          <pc:sldMk cId="0" sldId="259"/>
        </pc:sldMkLst>
        <pc:spChg chg="add mod">
          <ac:chgData name="Puskar, Addie" userId="S::alpuskar@wm.edu::b2fc7498-8155-44cf-a815-5bfc9470aad4" providerId="AD" clId="Web-{0DCB3122-AD51-11E5-A273-9436B9B5ED23}" dt="2023-04-17T14:15:25.663" v="492" actId="14100"/>
          <ac:spMkLst>
            <pc:docMk/>
            <pc:sldMk cId="0" sldId="259"/>
            <ac:spMk id="3" creationId="{EA52EB38-44B6-1F01-8694-6C39799776C5}"/>
          </ac:spMkLst>
        </pc:spChg>
        <pc:spChg chg="add del mod">
          <ac:chgData name="Puskar, Addie" userId="S::alpuskar@wm.edu::b2fc7498-8155-44cf-a815-5bfc9470aad4" providerId="AD" clId="Web-{0DCB3122-AD51-11E5-A273-9436B9B5ED23}" dt="2023-04-17T14:04:08.167" v="241"/>
          <ac:spMkLst>
            <pc:docMk/>
            <pc:sldMk cId="0" sldId="259"/>
            <ac:spMk id="4" creationId="{42C302B0-6EFE-7A0F-6E6D-D865607DFD74}"/>
          </ac:spMkLst>
        </pc:spChg>
        <pc:spChg chg="mod">
          <ac:chgData name="Puskar, Addie" userId="S::alpuskar@wm.edu::b2fc7498-8155-44cf-a815-5bfc9470aad4" providerId="AD" clId="Web-{0DCB3122-AD51-11E5-A273-9436B9B5ED23}" dt="2023-04-17T17:06:54.951" v="658" actId="14100"/>
          <ac:spMkLst>
            <pc:docMk/>
            <pc:sldMk cId="0" sldId="259"/>
            <ac:spMk id="184" creationId="{00000000-0000-0000-0000-000000000000}"/>
          </ac:spMkLst>
        </pc:spChg>
        <pc:spChg chg="del">
          <ac:chgData name="Puskar, Addie" userId="S::alpuskar@wm.edu::b2fc7498-8155-44cf-a815-5bfc9470aad4" providerId="AD" clId="Web-{0DCB3122-AD51-11E5-A273-9436B9B5ED23}" dt="2023-04-17T13:57:25.410" v="109"/>
          <ac:spMkLst>
            <pc:docMk/>
            <pc:sldMk cId="0" sldId="259"/>
            <ac:spMk id="185" creationId="{00000000-0000-0000-0000-000000000000}"/>
          </ac:spMkLst>
        </pc:spChg>
        <pc:spChg chg="del">
          <ac:chgData name="Puskar, Addie" userId="S::alpuskar@wm.edu::b2fc7498-8155-44cf-a815-5bfc9470aad4" providerId="AD" clId="Web-{0DCB3122-AD51-11E5-A273-9436B9B5ED23}" dt="2023-04-17T13:56:52.128" v="99"/>
          <ac:spMkLst>
            <pc:docMk/>
            <pc:sldMk cId="0" sldId="259"/>
            <ac:spMk id="196" creationId="{00000000-0000-0000-0000-000000000000}"/>
          </ac:spMkLst>
        </pc:spChg>
        <pc:spChg chg="del">
          <ac:chgData name="Puskar, Addie" userId="S::alpuskar@wm.edu::b2fc7498-8155-44cf-a815-5bfc9470aad4" providerId="AD" clId="Web-{0DCB3122-AD51-11E5-A273-9436B9B5ED23}" dt="2023-04-17T13:56:48.363" v="98"/>
          <ac:spMkLst>
            <pc:docMk/>
            <pc:sldMk cId="0" sldId="259"/>
            <ac:spMk id="197" creationId="{00000000-0000-0000-0000-000000000000}"/>
          </ac:spMkLst>
        </pc:spChg>
        <pc:grpChg chg="mod">
          <ac:chgData name="Puskar, Addie" userId="S::alpuskar@wm.edu::b2fc7498-8155-44cf-a815-5bfc9470aad4" providerId="AD" clId="Web-{0DCB3122-AD51-11E5-A273-9436B9B5ED23}" dt="2023-04-17T13:57:32.910" v="110" actId="1076"/>
          <ac:grpSpMkLst>
            <pc:docMk/>
            <pc:sldMk cId="0" sldId="259"/>
            <ac:grpSpMk id="186" creationId="{00000000-0000-0000-0000-000000000000}"/>
          </ac:grpSpMkLst>
        </pc:grpChg>
        <pc:picChg chg="add del mod">
          <ac:chgData name="Puskar, Addie" userId="S::alpuskar@wm.edu::b2fc7498-8155-44cf-a815-5bfc9470aad4" providerId="AD" clId="Web-{0DCB3122-AD51-11E5-A273-9436B9B5ED23}" dt="2023-04-17T14:04:57.840" v="244"/>
          <ac:picMkLst>
            <pc:docMk/>
            <pc:sldMk cId="0" sldId="259"/>
            <ac:picMk id="5" creationId="{68AD15B8-84CA-86BD-CED9-C0F843CE0667}"/>
          </ac:picMkLst>
        </pc:picChg>
      </pc:sldChg>
      <pc:sldChg chg="addSp delSp modSp">
        <pc:chgData name="Puskar, Addie" userId="S::alpuskar@wm.edu::b2fc7498-8155-44cf-a815-5bfc9470aad4" providerId="AD" clId="Web-{0DCB3122-AD51-11E5-A273-9436B9B5ED23}" dt="2023-04-17T14:15:54.523" v="513" actId="20577"/>
        <pc:sldMkLst>
          <pc:docMk/>
          <pc:sldMk cId="0" sldId="260"/>
        </pc:sldMkLst>
        <pc:spChg chg="add del mod">
          <ac:chgData name="Puskar, Addie" userId="S::alpuskar@wm.edu::b2fc7498-8155-44cf-a815-5bfc9470aad4" providerId="AD" clId="Web-{0DCB3122-AD51-11E5-A273-9436B9B5ED23}" dt="2023-04-17T14:07:41.827" v="287"/>
          <ac:spMkLst>
            <pc:docMk/>
            <pc:sldMk cId="0" sldId="260"/>
            <ac:spMk id="3" creationId="{05926954-356B-4470-F436-34C97FDF2B54}"/>
          </ac:spMkLst>
        </pc:spChg>
        <pc:spChg chg="add mod">
          <ac:chgData name="Puskar, Addie" userId="S::alpuskar@wm.edu::b2fc7498-8155-44cf-a815-5bfc9470aad4" providerId="AD" clId="Web-{0DCB3122-AD51-11E5-A273-9436B9B5ED23}" dt="2023-04-17T14:15:54.523" v="513" actId="20577"/>
          <ac:spMkLst>
            <pc:docMk/>
            <pc:sldMk cId="0" sldId="260"/>
            <ac:spMk id="5" creationId="{9E4DDA3A-49AF-30C1-79BA-965AEC8911CF}"/>
          </ac:spMkLst>
        </pc:spChg>
        <pc:spChg chg="del mod">
          <ac:chgData name="Puskar, Addie" userId="S::alpuskar@wm.edu::b2fc7498-8155-44cf-a815-5bfc9470aad4" providerId="AD" clId="Web-{0DCB3122-AD51-11E5-A273-9436B9B5ED23}" dt="2023-04-17T14:08:14.249" v="299"/>
          <ac:spMkLst>
            <pc:docMk/>
            <pc:sldMk cId="0" sldId="260"/>
            <ac:spMk id="202" creationId="{00000000-0000-0000-0000-000000000000}"/>
          </ac:spMkLst>
        </pc:spChg>
        <pc:spChg chg="del mod">
          <ac:chgData name="Puskar, Addie" userId="S::alpuskar@wm.edu::b2fc7498-8155-44cf-a815-5bfc9470aad4" providerId="AD" clId="Web-{0DCB3122-AD51-11E5-A273-9436B9B5ED23}" dt="2023-04-17T14:05:59.106" v="258"/>
          <ac:spMkLst>
            <pc:docMk/>
            <pc:sldMk cId="0" sldId="260"/>
            <ac:spMk id="203" creationId="{00000000-0000-0000-0000-000000000000}"/>
          </ac:spMkLst>
        </pc:spChg>
        <pc:spChg chg="del">
          <ac:chgData name="Puskar, Addie" userId="S::alpuskar@wm.edu::b2fc7498-8155-44cf-a815-5bfc9470aad4" providerId="AD" clId="Web-{0DCB3122-AD51-11E5-A273-9436B9B5ED23}" dt="2023-04-17T14:05:51.888" v="256"/>
          <ac:spMkLst>
            <pc:docMk/>
            <pc:sldMk cId="0" sldId="260"/>
            <ac:spMk id="204" creationId="{00000000-0000-0000-0000-000000000000}"/>
          </ac:spMkLst>
        </pc:spChg>
        <pc:spChg chg="del">
          <ac:chgData name="Puskar, Addie" userId="S::alpuskar@wm.edu::b2fc7498-8155-44cf-a815-5bfc9470aad4" providerId="AD" clId="Web-{0DCB3122-AD51-11E5-A273-9436B9B5ED23}" dt="2023-04-17T14:06:50.576" v="274"/>
          <ac:spMkLst>
            <pc:docMk/>
            <pc:sldMk cId="0" sldId="260"/>
            <ac:spMk id="205" creationId="{00000000-0000-0000-0000-000000000000}"/>
          </ac:spMkLst>
        </pc:spChg>
        <pc:spChg chg="del mod">
          <ac:chgData name="Puskar, Addie" userId="S::alpuskar@wm.edu::b2fc7498-8155-44cf-a815-5bfc9470aad4" providerId="AD" clId="Web-{0DCB3122-AD51-11E5-A273-9436B9B5ED23}" dt="2023-04-17T14:06:01.372" v="260"/>
          <ac:spMkLst>
            <pc:docMk/>
            <pc:sldMk cId="0" sldId="260"/>
            <ac:spMk id="206" creationId="{00000000-0000-0000-0000-000000000000}"/>
          </ac:spMkLst>
        </pc:spChg>
        <pc:spChg chg="del">
          <ac:chgData name="Puskar, Addie" userId="S::alpuskar@wm.edu::b2fc7498-8155-44cf-a815-5bfc9470aad4" providerId="AD" clId="Web-{0DCB3122-AD51-11E5-A273-9436B9B5ED23}" dt="2023-04-17T14:06:04.044" v="261"/>
          <ac:spMkLst>
            <pc:docMk/>
            <pc:sldMk cId="0" sldId="260"/>
            <ac:spMk id="207" creationId="{00000000-0000-0000-0000-000000000000}"/>
          </ac:spMkLst>
        </pc:spChg>
        <pc:spChg chg="del">
          <ac:chgData name="Puskar, Addie" userId="S::alpuskar@wm.edu::b2fc7498-8155-44cf-a815-5bfc9470aad4" providerId="AD" clId="Web-{0DCB3122-AD51-11E5-A273-9436B9B5ED23}" dt="2023-04-17T14:06:10.060" v="263"/>
          <ac:spMkLst>
            <pc:docMk/>
            <pc:sldMk cId="0" sldId="260"/>
            <ac:spMk id="208" creationId="{00000000-0000-0000-0000-000000000000}"/>
          </ac:spMkLst>
        </pc:spChg>
        <pc:spChg chg="del">
          <ac:chgData name="Puskar, Addie" userId="S::alpuskar@wm.edu::b2fc7498-8155-44cf-a815-5bfc9470aad4" providerId="AD" clId="Web-{0DCB3122-AD51-11E5-A273-9436B9B5ED23}" dt="2023-04-17T14:06:09.122" v="262"/>
          <ac:spMkLst>
            <pc:docMk/>
            <pc:sldMk cId="0" sldId="260"/>
            <ac:spMk id="209" creationId="{00000000-0000-0000-0000-000000000000}"/>
          </ac:spMkLst>
        </pc:spChg>
        <pc:spChg chg="del">
          <ac:chgData name="Puskar, Addie" userId="S::alpuskar@wm.edu::b2fc7498-8155-44cf-a815-5bfc9470aad4" providerId="AD" clId="Web-{0DCB3122-AD51-11E5-A273-9436B9B5ED23}" dt="2023-04-17T14:06:19.201" v="264"/>
          <ac:spMkLst>
            <pc:docMk/>
            <pc:sldMk cId="0" sldId="260"/>
            <ac:spMk id="210" creationId="{00000000-0000-0000-0000-000000000000}"/>
          </ac:spMkLst>
        </pc:spChg>
        <pc:spChg chg="del">
          <ac:chgData name="Puskar, Addie" userId="S::alpuskar@wm.edu::b2fc7498-8155-44cf-a815-5bfc9470aad4" providerId="AD" clId="Web-{0DCB3122-AD51-11E5-A273-9436B9B5ED23}" dt="2023-04-17T14:06:31.591" v="268"/>
          <ac:spMkLst>
            <pc:docMk/>
            <pc:sldMk cId="0" sldId="260"/>
            <ac:spMk id="236" creationId="{00000000-0000-0000-0000-000000000000}"/>
          </ac:spMkLst>
        </pc:spChg>
        <pc:spChg chg="del">
          <ac:chgData name="Puskar, Addie" userId="S::alpuskar@wm.edu::b2fc7498-8155-44cf-a815-5bfc9470aad4" providerId="AD" clId="Web-{0DCB3122-AD51-11E5-A273-9436B9B5ED23}" dt="2023-04-17T14:06:50.889" v="275"/>
          <ac:spMkLst>
            <pc:docMk/>
            <pc:sldMk cId="0" sldId="260"/>
            <ac:spMk id="255" creationId="{00000000-0000-0000-0000-000000000000}"/>
          </ac:spMkLst>
        </pc:spChg>
        <pc:spChg chg="del">
          <ac:chgData name="Puskar, Addie" userId="S::alpuskar@wm.edu::b2fc7498-8155-44cf-a815-5bfc9470aad4" providerId="AD" clId="Web-{0DCB3122-AD51-11E5-A273-9436B9B5ED23}" dt="2023-04-17T14:06:39.967" v="270"/>
          <ac:spMkLst>
            <pc:docMk/>
            <pc:sldMk cId="0" sldId="260"/>
            <ac:spMk id="256" creationId="{00000000-0000-0000-0000-000000000000}"/>
          </ac:spMkLst>
        </pc:spChg>
        <pc:spChg chg="del">
          <ac:chgData name="Puskar, Addie" userId="S::alpuskar@wm.edu::b2fc7498-8155-44cf-a815-5bfc9470aad4" providerId="AD" clId="Web-{0DCB3122-AD51-11E5-A273-9436B9B5ED23}" dt="2023-04-17T14:06:34.295" v="269"/>
          <ac:spMkLst>
            <pc:docMk/>
            <pc:sldMk cId="0" sldId="260"/>
            <ac:spMk id="257" creationId="{00000000-0000-0000-0000-000000000000}"/>
          </ac:spMkLst>
        </pc:spChg>
        <pc:spChg chg="del">
          <ac:chgData name="Puskar, Addie" userId="S::alpuskar@wm.edu::b2fc7498-8155-44cf-a815-5bfc9470aad4" providerId="AD" clId="Web-{0DCB3122-AD51-11E5-A273-9436B9B5ED23}" dt="2023-04-17T14:06:30.029" v="266"/>
          <ac:spMkLst>
            <pc:docMk/>
            <pc:sldMk cId="0" sldId="260"/>
            <ac:spMk id="258" creationId="{00000000-0000-0000-0000-000000000000}"/>
          </ac:spMkLst>
        </pc:spChg>
        <pc:spChg chg="del">
          <ac:chgData name="Puskar, Addie" userId="S::alpuskar@wm.edu::b2fc7498-8155-44cf-a815-5bfc9470aad4" providerId="AD" clId="Web-{0DCB3122-AD51-11E5-A273-9436B9B5ED23}" dt="2023-04-17T14:06:40.748" v="272"/>
          <ac:spMkLst>
            <pc:docMk/>
            <pc:sldMk cId="0" sldId="260"/>
            <ac:spMk id="259" creationId="{00000000-0000-0000-0000-000000000000}"/>
          </ac:spMkLst>
        </pc:spChg>
        <pc:spChg chg="del">
          <ac:chgData name="Puskar, Addie" userId="S::alpuskar@wm.edu::b2fc7498-8155-44cf-a815-5bfc9470aad4" providerId="AD" clId="Web-{0DCB3122-AD51-11E5-A273-9436B9B5ED23}" dt="2023-04-17T14:06:40.279" v="271"/>
          <ac:spMkLst>
            <pc:docMk/>
            <pc:sldMk cId="0" sldId="260"/>
            <ac:spMk id="260" creationId="{00000000-0000-0000-0000-000000000000}"/>
          </ac:spMkLst>
        </pc:spChg>
        <pc:grpChg chg="del">
          <ac:chgData name="Puskar, Addie" userId="S::alpuskar@wm.edu::b2fc7498-8155-44cf-a815-5bfc9470aad4" providerId="AD" clId="Web-{0DCB3122-AD51-11E5-A273-9436B9B5ED23}" dt="2023-04-17T14:06:44.263" v="273"/>
          <ac:grpSpMkLst>
            <pc:docMk/>
            <pc:sldMk cId="0" sldId="260"/>
            <ac:grpSpMk id="211" creationId="{00000000-0000-0000-0000-000000000000}"/>
          </ac:grpSpMkLst>
        </pc:grpChg>
        <pc:grpChg chg="mod">
          <ac:chgData name="Puskar, Addie" userId="S::alpuskar@wm.edu::b2fc7498-8155-44cf-a815-5bfc9470aad4" providerId="AD" clId="Web-{0DCB3122-AD51-11E5-A273-9436B9B5ED23}" dt="2023-04-17T14:06:25.091" v="265" actId="1076"/>
          <ac:grpSpMkLst>
            <pc:docMk/>
            <pc:sldMk cId="0" sldId="260"/>
            <ac:grpSpMk id="219" creationId="{00000000-0000-0000-0000-000000000000}"/>
          </ac:grpSpMkLst>
        </pc:grpChg>
        <pc:grpChg chg="del">
          <ac:chgData name="Puskar, Addie" userId="S::alpuskar@wm.edu::b2fc7498-8155-44cf-a815-5bfc9470aad4" providerId="AD" clId="Web-{0DCB3122-AD51-11E5-A273-9436B9B5ED23}" dt="2023-04-17T14:06:30.623" v="267"/>
          <ac:grpSpMkLst>
            <pc:docMk/>
            <pc:sldMk cId="0" sldId="260"/>
            <ac:grpSpMk id="237" creationId="{00000000-0000-0000-0000-000000000000}"/>
          </ac:grpSpMkLst>
        </pc:grpChg>
        <pc:picChg chg="add del mod">
          <ac:chgData name="Puskar, Addie" userId="S::alpuskar@wm.edu::b2fc7498-8155-44cf-a815-5bfc9470aad4" providerId="AD" clId="Web-{0DCB3122-AD51-11E5-A273-9436B9B5ED23}" dt="2023-04-17T14:06:59.092" v="278"/>
          <ac:picMkLst>
            <pc:docMk/>
            <pc:sldMk cId="0" sldId="260"/>
            <ac:picMk id="2" creationId="{8422EFD0-01AF-4831-412E-16FF3C34FE96}"/>
          </ac:picMkLst>
        </pc:picChg>
      </pc:sldChg>
      <pc:sldChg chg="del">
        <pc:chgData name="Puskar, Addie" userId="S::alpuskar@wm.edu::b2fc7498-8155-44cf-a815-5bfc9470aad4" providerId="AD" clId="Web-{0DCB3122-AD51-11E5-A273-9436B9B5ED23}" dt="2023-04-17T14:16:31.227" v="514"/>
        <pc:sldMkLst>
          <pc:docMk/>
          <pc:sldMk cId="0" sldId="261"/>
        </pc:sldMkLst>
      </pc:sldChg>
      <pc:sldChg chg="delSp modSp del">
        <pc:chgData name="Puskar, Addie" userId="S::alpuskar@wm.edu::b2fc7498-8155-44cf-a815-5bfc9470aad4" providerId="AD" clId="Web-{0DCB3122-AD51-11E5-A273-9436B9B5ED23}" dt="2023-04-17T14:17:50.244" v="553"/>
        <pc:sldMkLst>
          <pc:docMk/>
          <pc:sldMk cId="0" sldId="262"/>
        </pc:sldMkLst>
        <pc:spChg chg="mod">
          <ac:chgData name="Puskar, Addie" userId="S::alpuskar@wm.edu::b2fc7498-8155-44cf-a815-5bfc9470aad4" providerId="AD" clId="Web-{0DCB3122-AD51-11E5-A273-9436B9B5ED23}" dt="2023-04-17T14:17:34.493" v="550" actId="20577"/>
          <ac:spMkLst>
            <pc:docMk/>
            <pc:sldMk cId="0" sldId="262"/>
            <ac:spMk id="352" creationId="{00000000-0000-0000-0000-000000000000}"/>
          </ac:spMkLst>
        </pc:spChg>
        <pc:spChg chg="del">
          <ac:chgData name="Puskar, Addie" userId="S::alpuskar@wm.edu::b2fc7498-8155-44cf-a815-5bfc9470aad4" providerId="AD" clId="Web-{0DCB3122-AD51-11E5-A273-9436B9B5ED23}" dt="2023-04-17T14:17:44.743" v="551"/>
          <ac:spMkLst>
            <pc:docMk/>
            <pc:sldMk cId="0" sldId="262"/>
            <ac:spMk id="452" creationId="{00000000-0000-0000-0000-000000000000}"/>
          </ac:spMkLst>
        </pc:spChg>
        <pc:spChg chg="del">
          <ac:chgData name="Puskar, Addie" userId="S::alpuskar@wm.edu::b2fc7498-8155-44cf-a815-5bfc9470aad4" providerId="AD" clId="Web-{0DCB3122-AD51-11E5-A273-9436B9B5ED23}" dt="2023-04-17T14:17:46.493" v="552"/>
          <ac:spMkLst>
            <pc:docMk/>
            <pc:sldMk cId="0" sldId="262"/>
            <ac:spMk id="611" creationId="{00000000-0000-0000-0000-000000000000}"/>
          </ac:spMkLst>
        </pc:spChg>
      </pc:sldChg>
      <pc:sldChg chg="delSp modSp">
        <pc:chgData name="Puskar, Addie" userId="S::alpuskar@wm.edu::b2fc7498-8155-44cf-a815-5bfc9470aad4" providerId="AD" clId="Web-{0DCB3122-AD51-11E5-A273-9436B9B5ED23}" dt="2023-04-17T17:07:54.624" v="669"/>
        <pc:sldMkLst>
          <pc:docMk/>
          <pc:sldMk cId="0" sldId="263"/>
        </pc:sldMkLst>
        <pc:spChg chg="del">
          <ac:chgData name="Puskar, Addie" userId="S::alpuskar@wm.edu::b2fc7498-8155-44cf-a815-5bfc9470aad4" providerId="AD" clId="Web-{0DCB3122-AD51-11E5-A273-9436B9B5ED23}" dt="2023-04-17T17:07:47.609" v="666"/>
          <ac:spMkLst>
            <pc:docMk/>
            <pc:sldMk cId="0" sldId="263"/>
            <ac:spMk id="662" creationId="{00000000-0000-0000-0000-000000000000}"/>
          </ac:spMkLst>
        </pc:spChg>
        <pc:spChg chg="del">
          <ac:chgData name="Puskar, Addie" userId="S::alpuskar@wm.edu::b2fc7498-8155-44cf-a815-5bfc9470aad4" providerId="AD" clId="Web-{0DCB3122-AD51-11E5-A273-9436B9B5ED23}" dt="2023-04-17T17:07:54.624" v="669"/>
          <ac:spMkLst>
            <pc:docMk/>
            <pc:sldMk cId="0" sldId="263"/>
            <ac:spMk id="663" creationId="{00000000-0000-0000-0000-000000000000}"/>
          </ac:spMkLst>
        </pc:spChg>
        <pc:spChg chg="del">
          <ac:chgData name="Puskar, Addie" userId="S::alpuskar@wm.edu::b2fc7498-8155-44cf-a815-5bfc9470aad4" providerId="AD" clId="Web-{0DCB3122-AD51-11E5-A273-9436B9B5ED23}" dt="2023-04-17T17:07:20.655" v="661"/>
          <ac:spMkLst>
            <pc:docMk/>
            <pc:sldMk cId="0" sldId="263"/>
            <ac:spMk id="670" creationId="{00000000-0000-0000-0000-000000000000}"/>
          </ac:spMkLst>
        </pc:spChg>
        <pc:spChg chg="del mod">
          <ac:chgData name="Puskar, Addie" userId="S::alpuskar@wm.edu::b2fc7498-8155-44cf-a815-5bfc9470aad4" providerId="AD" clId="Web-{0DCB3122-AD51-11E5-A273-9436B9B5ED23}" dt="2023-04-17T17:07:40.999" v="665"/>
          <ac:spMkLst>
            <pc:docMk/>
            <pc:sldMk cId="0" sldId="263"/>
            <ac:spMk id="675" creationId="{00000000-0000-0000-0000-000000000000}"/>
          </ac:spMkLst>
        </pc:spChg>
        <pc:spChg chg="del">
          <ac:chgData name="Puskar, Addie" userId="S::alpuskar@wm.edu::b2fc7498-8155-44cf-a815-5bfc9470aad4" providerId="AD" clId="Web-{0DCB3122-AD51-11E5-A273-9436B9B5ED23}" dt="2023-04-17T17:07:16.623" v="660"/>
          <ac:spMkLst>
            <pc:docMk/>
            <pc:sldMk cId="0" sldId="263"/>
            <ac:spMk id="681" creationId="{00000000-0000-0000-0000-000000000000}"/>
          </ac:spMkLst>
        </pc:spChg>
        <pc:grpChg chg="del">
          <ac:chgData name="Puskar, Addie" userId="S::alpuskar@wm.edu::b2fc7498-8155-44cf-a815-5bfc9470aad4" providerId="AD" clId="Web-{0DCB3122-AD51-11E5-A273-9436B9B5ED23}" dt="2023-04-17T17:07:47.843" v="667"/>
          <ac:grpSpMkLst>
            <pc:docMk/>
            <pc:sldMk cId="0" sldId="263"/>
            <ac:grpSpMk id="639" creationId="{00000000-0000-0000-0000-000000000000}"/>
          </ac:grpSpMkLst>
        </pc:grpChg>
        <pc:grpChg chg="del">
          <ac:chgData name="Puskar, Addie" userId="S::alpuskar@wm.edu::b2fc7498-8155-44cf-a815-5bfc9470aad4" providerId="AD" clId="Web-{0DCB3122-AD51-11E5-A273-9436B9B5ED23}" dt="2023-04-17T17:07:49.812" v="668"/>
          <ac:grpSpMkLst>
            <pc:docMk/>
            <pc:sldMk cId="0" sldId="263"/>
            <ac:grpSpMk id="664" creationId="{00000000-0000-0000-0000-000000000000}"/>
          </ac:grpSpMkLst>
        </pc:grpChg>
        <pc:grpChg chg="del">
          <ac:chgData name="Puskar, Addie" userId="S::alpuskar@wm.edu::b2fc7498-8155-44cf-a815-5bfc9470aad4" providerId="AD" clId="Web-{0DCB3122-AD51-11E5-A273-9436B9B5ED23}" dt="2023-04-17T17:07:26.061" v="662"/>
          <ac:grpSpMkLst>
            <pc:docMk/>
            <pc:sldMk cId="0" sldId="263"/>
            <ac:grpSpMk id="671" creationId="{00000000-0000-0000-0000-000000000000}"/>
          </ac:grpSpMkLst>
        </pc:grpChg>
        <pc:grpChg chg="del">
          <ac:chgData name="Puskar, Addie" userId="S::alpuskar@wm.edu::b2fc7498-8155-44cf-a815-5bfc9470aad4" providerId="AD" clId="Web-{0DCB3122-AD51-11E5-A273-9436B9B5ED23}" dt="2023-04-17T17:07:35.811" v="663"/>
          <ac:grpSpMkLst>
            <pc:docMk/>
            <pc:sldMk cId="0" sldId="263"/>
            <ac:grpSpMk id="676" creationId="{00000000-0000-0000-0000-000000000000}"/>
          </ac:grpSpMkLst>
        </pc:grpChg>
        <pc:grpChg chg="del">
          <ac:chgData name="Puskar, Addie" userId="S::alpuskar@wm.edu::b2fc7498-8155-44cf-a815-5bfc9470aad4" providerId="AD" clId="Web-{0DCB3122-AD51-11E5-A273-9436B9B5ED23}" dt="2023-04-17T17:07:13.436" v="659"/>
          <ac:grpSpMkLst>
            <pc:docMk/>
            <pc:sldMk cId="0" sldId="263"/>
            <ac:grpSpMk id="682" creationId="{00000000-0000-0000-0000-000000000000}"/>
          </ac:grpSpMkLst>
        </pc:grpChg>
      </pc:sldChg>
      <pc:sldChg chg="del">
        <pc:chgData name="Puskar, Addie" userId="S::alpuskar@wm.edu::b2fc7498-8155-44cf-a815-5bfc9470aad4" providerId="AD" clId="Web-{0DCB3122-AD51-11E5-A273-9436B9B5ED23}" dt="2023-04-17T14:18:36.807" v="567"/>
        <pc:sldMkLst>
          <pc:docMk/>
          <pc:sldMk cId="0" sldId="264"/>
        </pc:sldMkLst>
      </pc:sldChg>
      <pc:sldChg chg="del">
        <pc:chgData name="Puskar, Addie" userId="S::alpuskar@wm.edu::b2fc7498-8155-44cf-a815-5bfc9470aad4" providerId="AD" clId="Web-{0DCB3122-AD51-11E5-A273-9436B9B5ED23}" dt="2023-04-17T14:18:37.713" v="568"/>
        <pc:sldMkLst>
          <pc:docMk/>
          <pc:sldMk cId="0" sldId="265"/>
        </pc:sldMkLst>
      </pc:sldChg>
      <pc:sldChg chg="del">
        <pc:chgData name="Puskar, Addie" userId="S::alpuskar@wm.edu::b2fc7498-8155-44cf-a815-5bfc9470aad4" providerId="AD" clId="Web-{0DCB3122-AD51-11E5-A273-9436B9B5ED23}" dt="2023-04-17T14:18:38.932" v="569"/>
        <pc:sldMkLst>
          <pc:docMk/>
          <pc:sldMk cId="0" sldId="266"/>
        </pc:sldMkLst>
      </pc:sldChg>
      <pc:sldChg chg="del">
        <pc:chgData name="Puskar, Addie" userId="S::alpuskar@wm.edu::b2fc7498-8155-44cf-a815-5bfc9470aad4" providerId="AD" clId="Web-{0DCB3122-AD51-11E5-A273-9436B9B5ED23}" dt="2023-04-17T14:18:39.229" v="570"/>
        <pc:sldMkLst>
          <pc:docMk/>
          <pc:sldMk cId="0" sldId="267"/>
        </pc:sldMkLst>
      </pc:sldChg>
      <pc:sldChg chg="del">
        <pc:chgData name="Puskar, Addie" userId="S::alpuskar@wm.edu::b2fc7498-8155-44cf-a815-5bfc9470aad4" providerId="AD" clId="Web-{0DCB3122-AD51-11E5-A273-9436B9B5ED23}" dt="2023-04-17T14:18:39.885" v="571"/>
        <pc:sldMkLst>
          <pc:docMk/>
          <pc:sldMk cId="0" sldId="268"/>
        </pc:sldMkLst>
      </pc:sldChg>
      <pc:sldChg chg="del">
        <pc:chgData name="Puskar, Addie" userId="S::alpuskar@wm.edu::b2fc7498-8155-44cf-a815-5bfc9470aad4" providerId="AD" clId="Web-{0DCB3122-AD51-11E5-A273-9436B9B5ED23}" dt="2023-04-17T14:18:39.916" v="572"/>
        <pc:sldMkLst>
          <pc:docMk/>
          <pc:sldMk cId="0" sldId="269"/>
        </pc:sldMkLst>
      </pc:sldChg>
      <pc:sldChg chg="del">
        <pc:chgData name="Puskar, Addie" userId="S::alpuskar@wm.edu::b2fc7498-8155-44cf-a815-5bfc9470aad4" providerId="AD" clId="Web-{0DCB3122-AD51-11E5-A273-9436B9B5ED23}" dt="2023-04-17T14:18:40.885" v="573"/>
        <pc:sldMkLst>
          <pc:docMk/>
          <pc:sldMk cId="0" sldId="270"/>
        </pc:sldMkLst>
      </pc:sldChg>
      <pc:sldChg chg="del">
        <pc:chgData name="Puskar, Addie" userId="S::alpuskar@wm.edu::b2fc7498-8155-44cf-a815-5bfc9470aad4" providerId="AD" clId="Web-{0DCB3122-AD51-11E5-A273-9436B9B5ED23}" dt="2023-04-17T14:18:41.635" v="574"/>
        <pc:sldMkLst>
          <pc:docMk/>
          <pc:sldMk cId="0" sldId="271"/>
        </pc:sldMkLst>
      </pc:sldChg>
      <pc:sldChg chg="del">
        <pc:chgData name="Puskar, Addie" userId="S::alpuskar@wm.edu::b2fc7498-8155-44cf-a815-5bfc9470aad4" providerId="AD" clId="Web-{0DCB3122-AD51-11E5-A273-9436B9B5ED23}" dt="2023-04-17T14:18:42.260" v="575"/>
        <pc:sldMkLst>
          <pc:docMk/>
          <pc:sldMk cId="0" sldId="272"/>
        </pc:sldMkLst>
      </pc:sldChg>
      <pc:sldChg chg="del">
        <pc:chgData name="Puskar, Addie" userId="S::alpuskar@wm.edu::b2fc7498-8155-44cf-a815-5bfc9470aad4" providerId="AD" clId="Web-{0DCB3122-AD51-11E5-A273-9436B9B5ED23}" dt="2023-04-17T14:18:42.729" v="576"/>
        <pc:sldMkLst>
          <pc:docMk/>
          <pc:sldMk cId="0" sldId="273"/>
        </pc:sldMkLst>
      </pc:sldChg>
      <pc:sldChg chg="del">
        <pc:chgData name="Puskar, Addie" userId="S::alpuskar@wm.edu::b2fc7498-8155-44cf-a815-5bfc9470aad4" providerId="AD" clId="Web-{0DCB3122-AD51-11E5-A273-9436B9B5ED23}" dt="2023-04-17T14:18:43.401" v="577"/>
        <pc:sldMkLst>
          <pc:docMk/>
          <pc:sldMk cId="0" sldId="274"/>
        </pc:sldMkLst>
      </pc:sldChg>
      <pc:sldChg chg="del">
        <pc:chgData name="Puskar, Addie" userId="S::alpuskar@wm.edu::b2fc7498-8155-44cf-a815-5bfc9470aad4" providerId="AD" clId="Web-{0DCB3122-AD51-11E5-A273-9436B9B5ED23}" dt="2023-04-17T14:18:45.494" v="578"/>
        <pc:sldMkLst>
          <pc:docMk/>
          <pc:sldMk cId="0" sldId="275"/>
        </pc:sldMkLst>
      </pc:sldChg>
      <pc:sldChg chg="del">
        <pc:chgData name="Puskar, Addie" userId="S::alpuskar@wm.edu::b2fc7498-8155-44cf-a815-5bfc9470aad4" providerId="AD" clId="Web-{0DCB3122-AD51-11E5-A273-9436B9B5ED23}" dt="2023-04-17T14:18:45.619" v="579"/>
        <pc:sldMkLst>
          <pc:docMk/>
          <pc:sldMk cId="0" sldId="276"/>
        </pc:sldMkLst>
      </pc:sldChg>
      <pc:sldChg chg="del">
        <pc:chgData name="Puskar, Addie" userId="S::alpuskar@wm.edu::b2fc7498-8155-44cf-a815-5bfc9470aad4" providerId="AD" clId="Web-{0DCB3122-AD51-11E5-A273-9436B9B5ED23}" dt="2023-04-17T14:18:45.666" v="580"/>
        <pc:sldMkLst>
          <pc:docMk/>
          <pc:sldMk cId="0" sldId="277"/>
        </pc:sldMkLst>
      </pc:sldChg>
      <pc:sldChg chg="del">
        <pc:chgData name="Puskar, Addie" userId="S::alpuskar@wm.edu::b2fc7498-8155-44cf-a815-5bfc9470aad4" providerId="AD" clId="Web-{0DCB3122-AD51-11E5-A273-9436B9B5ED23}" dt="2023-04-17T14:18:48.870" v="581"/>
        <pc:sldMkLst>
          <pc:docMk/>
          <pc:sldMk cId="0" sldId="278"/>
        </pc:sldMkLst>
      </pc:sldChg>
      <pc:sldChg chg="del">
        <pc:chgData name="Puskar, Addie" userId="S::alpuskar@wm.edu::b2fc7498-8155-44cf-a815-5bfc9470aad4" providerId="AD" clId="Web-{0DCB3122-AD51-11E5-A273-9436B9B5ED23}" dt="2023-04-17T14:18:59.713" v="582"/>
        <pc:sldMkLst>
          <pc:docMk/>
          <pc:sldMk cId="0" sldId="279"/>
        </pc:sldMkLst>
      </pc:sldChg>
      <pc:sldChg chg="del">
        <pc:chgData name="Puskar, Addie" userId="S::alpuskar@wm.edu::b2fc7498-8155-44cf-a815-5bfc9470aad4" providerId="AD" clId="Web-{0DCB3122-AD51-11E5-A273-9436B9B5ED23}" dt="2023-04-17T14:19:03.885" v="583"/>
        <pc:sldMkLst>
          <pc:docMk/>
          <pc:sldMk cId="0" sldId="280"/>
        </pc:sldMkLst>
      </pc:sldChg>
      <pc:sldChg chg="del">
        <pc:chgData name="Puskar, Addie" userId="S::alpuskar@wm.edu::b2fc7498-8155-44cf-a815-5bfc9470aad4" providerId="AD" clId="Web-{0DCB3122-AD51-11E5-A273-9436B9B5ED23}" dt="2023-04-17T14:19:04.151" v="584"/>
        <pc:sldMkLst>
          <pc:docMk/>
          <pc:sldMk cId="0" sldId="281"/>
        </pc:sldMkLst>
      </pc:sldChg>
      <pc:sldChg chg="del">
        <pc:chgData name="Puskar, Addie" userId="S::alpuskar@wm.edu::b2fc7498-8155-44cf-a815-5bfc9470aad4" providerId="AD" clId="Web-{0DCB3122-AD51-11E5-A273-9436B9B5ED23}" dt="2023-04-17T14:19:04.182" v="585"/>
        <pc:sldMkLst>
          <pc:docMk/>
          <pc:sldMk cId="0" sldId="282"/>
        </pc:sldMkLst>
      </pc:sldChg>
      <pc:sldChg chg="del">
        <pc:chgData name="Puskar, Addie" userId="S::alpuskar@wm.edu::b2fc7498-8155-44cf-a815-5bfc9470aad4" providerId="AD" clId="Web-{0DCB3122-AD51-11E5-A273-9436B9B5ED23}" dt="2023-04-17T14:19:04.557" v="586"/>
        <pc:sldMkLst>
          <pc:docMk/>
          <pc:sldMk cId="0" sldId="283"/>
        </pc:sldMkLst>
      </pc:sldChg>
      <pc:sldChg chg="del">
        <pc:chgData name="Puskar, Addie" userId="S::alpuskar@wm.edu::b2fc7498-8155-44cf-a815-5bfc9470aad4" providerId="AD" clId="Web-{0DCB3122-AD51-11E5-A273-9436B9B5ED23}" dt="2023-04-17T14:19:05.479" v="587"/>
        <pc:sldMkLst>
          <pc:docMk/>
          <pc:sldMk cId="0" sldId="284"/>
        </pc:sldMkLst>
      </pc:sldChg>
      <pc:sldChg chg="del">
        <pc:chgData name="Puskar, Addie" userId="S::alpuskar@wm.edu::b2fc7498-8155-44cf-a815-5bfc9470aad4" providerId="AD" clId="Web-{0DCB3122-AD51-11E5-A273-9436B9B5ED23}" dt="2023-04-17T14:19:06.057" v="588"/>
        <pc:sldMkLst>
          <pc:docMk/>
          <pc:sldMk cId="0" sldId="285"/>
        </pc:sldMkLst>
      </pc:sldChg>
      <pc:sldChg chg="del">
        <pc:chgData name="Puskar, Addie" userId="S::alpuskar@wm.edu::b2fc7498-8155-44cf-a815-5bfc9470aad4" providerId="AD" clId="Web-{0DCB3122-AD51-11E5-A273-9436B9B5ED23}" dt="2023-04-17T14:19:06.776" v="589"/>
        <pc:sldMkLst>
          <pc:docMk/>
          <pc:sldMk cId="0" sldId="286"/>
        </pc:sldMkLst>
      </pc:sldChg>
      <pc:sldChg chg="del">
        <pc:chgData name="Puskar, Addie" userId="S::alpuskar@wm.edu::b2fc7498-8155-44cf-a815-5bfc9470aad4" providerId="AD" clId="Web-{0DCB3122-AD51-11E5-A273-9436B9B5ED23}" dt="2023-04-17T14:19:09.323" v="590"/>
        <pc:sldMkLst>
          <pc:docMk/>
          <pc:sldMk cId="0" sldId="287"/>
        </pc:sldMkLst>
      </pc:sldChg>
      <pc:sldChg chg="del">
        <pc:chgData name="Puskar, Addie" userId="S::alpuskar@wm.edu::b2fc7498-8155-44cf-a815-5bfc9470aad4" providerId="AD" clId="Web-{0DCB3122-AD51-11E5-A273-9436B9B5ED23}" dt="2023-04-17T14:19:11.182" v="591"/>
        <pc:sldMkLst>
          <pc:docMk/>
          <pc:sldMk cId="0" sldId="288"/>
        </pc:sldMkLst>
      </pc:sldChg>
      <pc:sldChg chg="del">
        <pc:chgData name="Puskar, Addie" userId="S::alpuskar@wm.edu::b2fc7498-8155-44cf-a815-5bfc9470aad4" providerId="AD" clId="Web-{0DCB3122-AD51-11E5-A273-9436B9B5ED23}" dt="2023-04-17T14:19:11.261" v="592"/>
        <pc:sldMkLst>
          <pc:docMk/>
          <pc:sldMk cId="0" sldId="289"/>
        </pc:sldMkLst>
      </pc:sldChg>
      <pc:sldChg chg="del">
        <pc:chgData name="Puskar, Addie" userId="S::alpuskar@wm.edu::b2fc7498-8155-44cf-a815-5bfc9470aad4" providerId="AD" clId="Web-{0DCB3122-AD51-11E5-A273-9436B9B5ED23}" dt="2023-04-17T14:19:11.573" v="593"/>
        <pc:sldMkLst>
          <pc:docMk/>
          <pc:sldMk cId="0" sldId="290"/>
        </pc:sldMkLst>
      </pc:sldChg>
      <pc:sldChg chg="del">
        <pc:chgData name="Puskar, Addie" userId="S::alpuskar@wm.edu::b2fc7498-8155-44cf-a815-5bfc9470aad4" providerId="AD" clId="Web-{0DCB3122-AD51-11E5-A273-9436B9B5ED23}" dt="2023-04-17T14:19:11.651" v="594"/>
        <pc:sldMkLst>
          <pc:docMk/>
          <pc:sldMk cId="0" sldId="291"/>
        </pc:sldMkLst>
      </pc:sldChg>
      <pc:sldChg chg="del">
        <pc:chgData name="Puskar, Addie" userId="S::alpuskar@wm.edu::b2fc7498-8155-44cf-a815-5bfc9470aad4" providerId="AD" clId="Web-{0DCB3122-AD51-11E5-A273-9436B9B5ED23}" dt="2023-04-17T14:19:16.448" v="595"/>
        <pc:sldMkLst>
          <pc:docMk/>
          <pc:sldMk cId="0" sldId="292"/>
        </pc:sldMkLst>
      </pc:sldChg>
      <pc:sldChg chg="modSp add replId">
        <pc:chgData name="Puskar, Addie" userId="S::alpuskar@wm.edu::b2fc7498-8155-44cf-a815-5bfc9470aad4" providerId="AD" clId="Web-{0DCB3122-AD51-11E5-A273-9436B9B5ED23}" dt="2023-04-17T14:16:41.383" v="524" actId="20577"/>
        <pc:sldMkLst>
          <pc:docMk/>
          <pc:sldMk cId="2031467325" sldId="293"/>
        </pc:sldMkLst>
        <pc:spChg chg="mod">
          <ac:chgData name="Puskar, Addie" userId="S::alpuskar@wm.edu::b2fc7498-8155-44cf-a815-5bfc9470aad4" providerId="AD" clId="Web-{0DCB3122-AD51-11E5-A273-9436B9B5ED23}" dt="2023-04-17T14:16:41.383" v="524" actId="20577"/>
          <ac:spMkLst>
            <pc:docMk/>
            <pc:sldMk cId="2031467325" sldId="293"/>
            <ac:spMk id="5" creationId="{9E4DDA3A-49AF-30C1-79BA-965AEC8911CF}"/>
          </ac:spMkLst>
        </pc:spChg>
      </pc:sldChg>
      <pc:sldChg chg="modSp add replId">
        <pc:chgData name="Puskar, Addie" userId="S::alpuskar@wm.edu::b2fc7498-8155-44cf-a815-5bfc9470aad4" providerId="AD" clId="Web-{0DCB3122-AD51-11E5-A273-9436B9B5ED23}" dt="2023-04-17T14:18:29.182" v="566" actId="20577"/>
        <pc:sldMkLst>
          <pc:docMk/>
          <pc:sldMk cId="2944862470" sldId="294"/>
        </pc:sldMkLst>
        <pc:spChg chg="mod">
          <ac:chgData name="Puskar, Addie" userId="S::alpuskar@wm.edu::b2fc7498-8155-44cf-a815-5bfc9470aad4" providerId="AD" clId="Web-{0DCB3122-AD51-11E5-A273-9436B9B5ED23}" dt="2023-04-17T14:18:29.182" v="566" actId="20577"/>
          <ac:spMkLst>
            <pc:docMk/>
            <pc:sldMk cId="2944862470" sldId="294"/>
            <ac:spMk id="5" creationId="{9E4DDA3A-49AF-30C1-79BA-965AEC8911CF}"/>
          </ac:spMkLst>
        </pc:spChg>
      </pc:sldChg>
    </pc:docChg>
  </pc:docChgLst>
  <pc:docChgLst>
    <pc:chgData name="Loftis, Richard" userId="S::rhloftis@wm.edu::ca2b6618-64bf-498a-8873-5bd534a778e1" providerId="AD" clId="Web-{D76ADE4E-C183-A866-A638-6E2BC1121C2F}"/>
    <pc:docChg chg="modSld">
      <pc:chgData name="Loftis, Richard" userId="S::rhloftis@wm.edu::ca2b6618-64bf-498a-8873-5bd534a778e1" providerId="AD" clId="Web-{D76ADE4E-C183-A866-A638-6E2BC1121C2F}" dt="2023-04-18T12:26:28.530" v="6" actId="20577"/>
      <pc:docMkLst>
        <pc:docMk/>
      </pc:docMkLst>
      <pc:sldChg chg="modSp">
        <pc:chgData name="Loftis, Richard" userId="S::rhloftis@wm.edu::ca2b6618-64bf-498a-8873-5bd534a778e1" providerId="AD" clId="Web-{D76ADE4E-C183-A866-A638-6E2BC1121C2F}" dt="2023-04-18T12:26:28.530" v="6" actId="20577"/>
        <pc:sldMkLst>
          <pc:docMk/>
          <pc:sldMk cId="0" sldId="256"/>
        </pc:sldMkLst>
        <pc:spChg chg="mod">
          <ac:chgData name="Loftis, Richard" userId="S::rhloftis@wm.edu::ca2b6618-64bf-498a-8873-5bd534a778e1" providerId="AD" clId="Web-{D76ADE4E-C183-A866-A638-6E2BC1121C2F}" dt="2023-04-18T12:26:28.530" v="6" actId="20577"/>
          <ac:spMkLst>
            <pc:docMk/>
            <pc:sldMk cId="0" sldId="256"/>
            <ac:spMk id="93" creationId="{00000000-0000-0000-0000-000000000000}"/>
          </ac:spMkLst>
        </pc:spChg>
      </pc:sldChg>
      <pc:sldChg chg="modSp">
        <pc:chgData name="Loftis, Richard" userId="S::rhloftis@wm.edu::ca2b6618-64bf-498a-8873-5bd534a778e1" providerId="AD" clId="Web-{D76ADE4E-C183-A866-A638-6E2BC1121C2F}" dt="2023-04-18T12:03:28.277" v="4" actId="20577"/>
        <pc:sldMkLst>
          <pc:docMk/>
          <pc:sldMk cId="0" sldId="260"/>
        </pc:sldMkLst>
        <pc:spChg chg="mod">
          <ac:chgData name="Loftis, Richard" userId="S::rhloftis@wm.edu::ca2b6618-64bf-498a-8873-5bd534a778e1" providerId="AD" clId="Web-{D76ADE4E-C183-A866-A638-6E2BC1121C2F}" dt="2023-04-18T12:03:28.277" v="4" actId="20577"/>
          <ac:spMkLst>
            <pc:docMk/>
            <pc:sldMk cId="0" sldId="260"/>
            <ac:spMk id="2" creationId="{E9F0613A-D3E7-5168-C3E1-7C0B24D94517}"/>
          </ac:spMkLst>
        </pc:spChg>
      </pc:sldChg>
    </pc:docChg>
  </pc:docChgLst>
  <pc:docChgLst>
    <pc:chgData name="Loftis, Richard" userId="S::rhloftis@wm.edu::ca2b6618-64bf-498a-8873-5bd534a778e1" providerId="AD" clId="Web-{55BCBB13-3BA2-DAC6-ED73-B50BF5DA464D}"/>
    <pc:docChg chg="modSld">
      <pc:chgData name="Loftis, Richard" userId="S::rhloftis@wm.edu::ca2b6618-64bf-498a-8873-5bd534a778e1" providerId="AD" clId="Web-{55BCBB13-3BA2-DAC6-ED73-B50BF5DA464D}" dt="2023-04-18T11:55:42.441" v="37" actId="20577"/>
      <pc:docMkLst>
        <pc:docMk/>
      </pc:docMkLst>
      <pc:sldChg chg="modSp">
        <pc:chgData name="Loftis, Richard" userId="S::rhloftis@wm.edu::ca2b6618-64bf-498a-8873-5bd534a778e1" providerId="AD" clId="Web-{55BCBB13-3BA2-DAC6-ED73-B50BF5DA464D}" dt="2023-04-18T11:55:30.441" v="36" actId="20577"/>
        <pc:sldMkLst>
          <pc:docMk/>
          <pc:sldMk cId="1622270623" sldId="297"/>
        </pc:sldMkLst>
        <pc:spChg chg="mod">
          <ac:chgData name="Loftis, Richard" userId="S::rhloftis@wm.edu::ca2b6618-64bf-498a-8873-5bd534a778e1" providerId="AD" clId="Web-{55BCBB13-3BA2-DAC6-ED73-B50BF5DA464D}" dt="2023-04-18T11:55:30.441" v="36" actId="20577"/>
          <ac:spMkLst>
            <pc:docMk/>
            <pc:sldMk cId="1622270623" sldId="297"/>
            <ac:spMk id="2" creationId="{ADF03644-C7B7-1AE6-2C2B-431EB86774A6}"/>
          </ac:spMkLst>
        </pc:spChg>
      </pc:sldChg>
      <pc:sldChg chg="modSp">
        <pc:chgData name="Loftis, Richard" userId="S::rhloftis@wm.edu::ca2b6618-64bf-498a-8873-5bd534a778e1" providerId="AD" clId="Web-{55BCBB13-3BA2-DAC6-ED73-B50BF5DA464D}" dt="2023-04-18T11:55:42.441" v="37" actId="20577"/>
        <pc:sldMkLst>
          <pc:docMk/>
          <pc:sldMk cId="309170949" sldId="303"/>
        </pc:sldMkLst>
        <pc:spChg chg="mod">
          <ac:chgData name="Loftis, Richard" userId="S::rhloftis@wm.edu::ca2b6618-64bf-498a-8873-5bd534a778e1" providerId="AD" clId="Web-{55BCBB13-3BA2-DAC6-ED73-B50BF5DA464D}" dt="2023-04-18T11:55:42.441" v="37" actId="20577"/>
          <ac:spMkLst>
            <pc:docMk/>
            <pc:sldMk cId="309170949" sldId="303"/>
            <ac:spMk id="2" creationId="{ADF03644-C7B7-1AE6-2C2B-431EB86774A6}"/>
          </ac:spMkLst>
        </pc:spChg>
      </pc:sldChg>
    </pc:docChg>
  </pc:docChgLst>
  <pc:docChgLst>
    <pc:chgData name="Puskar, Addie" userId="S::alpuskar@wm.edu::b2fc7498-8155-44cf-a815-5bfc9470aad4" providerId="AD" clId="Web-{4193570D-FBE4-377D-381F-156FE03693E4}"/>
    <pc:docChg chg="modSld">
      <pc:chgData name="Puskar, Addie" userId="S::alpuskar@wm.edu::b2fc7498-8155-44cf-a815-5bfc9470aad4" providerId="AD" clId="Web-{4193570D-FBE4-377D-381F-156FE03693E4}" dt="2023-04-18T11:23:56.225" v="1" actId="20577"/>
      <pc:docMkLst>
        <pc:docMk/>
      </pc:docMkLst>
      <pc:sldChg chg="modSp">
        <pc:chgData name="Puskar, Addie" userId="S::alpuskar@wm.edu::b2fc7498-8155-44cf-a815-5bfc9470aad4" providerId="AD" clId="Web-{4193570D-FBE4-377D-381F-156FE03693E4}" dt="2023-04-18T11:23:56.225" v="1" actId="20577"/>
        <pc:sldMkLst>
          <pc:docMk/>
          <pc:sldMk cId="0" sldId="259"/>
        </pc:sldMkLst>
        <pc:spChg chg="mod">
          <ac:chgData name="Puskar, Addie" userId="S::alpuskar@wm.edu::b2fc7498-8155-44cf-a815-5bfc9470aad4" providerId="AD" clId="Web-{4193570D-FBE4-377D-381F-156FE03693E4}" dt="2023-04-18T11:23:56.225" v="1" actId="20577"/>
          <ac:spMkLst>
            <pc:docMk/>
            <pc:sldMk cId="0" sldId="259"/>
            <ac:spMk id="3" creationId="{EA52EB38-44B6-1F01-8694-6C39799776C5}"/>
          </ac:spMkLst>
        </pc:spChg>
      </pc:sldChg>
    </pc:docChg>
  </pc:docChgLst>
  <pc:docChgLst>
    <pc:chgData name="Puskar, Addie" userId="S::alpuskar@wm.edu::b2fc7498-8155-44cf-a815-5bfc9470aad4" providerId="AD" clId="Web-{E4FEBE3B-D448-511A-9904-8F6C73280B39}"/>
    <pc:docChg chg="addSld delSld modSld">
      <pc:chgData name="Puskar, Addie" userId="S::alpuskar@wm.edu::b2fc7498-8155-44cf-a815-5bfc9470aad4" providerId="AD" clId="Web-{E4FEBE3B-D448-511A-9904-8F6C73280B39}" dt="2023-04-18T03:37:17.454" v="288"/>
      <pc:docMkLst>
        <pc:docMk/>
      </pc:docMkLst>
      <pc:sldChg chg="addSp delSp modSp">
        <pc:chgData name="Puskar, Addie" userId="S::alpuskar@wm.edu::b2fc7498-8155-44cf-a815-5bfc9470aad4" providerId="AD" clId="Web-{E4FEBE3B-D448-511A-9904-8F6C73280B39}" dt="2023-04-18T03:11:34.167" v="268" actId="1076"/>
        <pc:sldMkLst>
          <pc:docMk/>
          <pc:sldMk cId="0" sldId="258"/>
        </pc:sldMkLst>
        <pc:spChg chg="add del mod">
          <ac:chgData name="Puskar, Addie" userId="S::alpuskar@wm.edu::b2fc7498-8155-44cf-a815-5bfc9470aad4" providerId="AD" clId="Web-{E4FEBE3B-D448-511A-9904-8F6C73280B39}" dt="2023-04-18T03:11:00.634" v="266"/>
          <ac:spMkLst>
            <pc:docMk/>
            <pc:sldMk cId="0" sldId="258"/>
            <ac:spMk id="3" creationId="{B7E25A46-9D0B-1E37-AC46-86BFF43194D6}"/>
          </ac:spMkLst>
        </pc:spChg>
        <pc:spChg chg="mod">
          <ac:chgData name="Puskar, Addie" userId="S::alpuskar@wm.edu::b2fc7498-8155-44cf-a815-5bfc9470aad4" providerId="AD" clId="Web-{E4FEBE3B-D448-511A-9904-8F6C73280B39}" dt="2023-04-18T01:13:16.059" v="23" actId="1076"/>
          <ac:spMkLst>
            <pc:docMk/>
            <pc:sldMk cId="0" sldId="258"/>
            <ac:spMk id="153" creationId="{00000000-0000-0000-0000-000000000000}"/>
          </ac:spMkLst>
        </pc:spChg>
        <pc:spChg chg="mod">
          <ac:chgData name="Puskar, Addie" userId="S::alpuskar@wm.edu::b2fc7498-8155-44cf-a815-5bfc9470aad4" providerId="AD" clId="Web-{E4FEBE3B-D448-511A-9904-8F6C73280B39}" dt="2023-04-18T01:11:38.211" v="8" actId="1076"/>
          <ac:spMkLst>
            <pc:docMk/>
            <pc:sldMk cId="0" sldId="258"/>
            <ac:spMk id="154" creationId="{00000000-0000-0000-0000-000000000000}"/>
          </ac:spMkLst>
        </pc:spChg>
        <pc:spChg chg="mod">
          <ac:chgData name="Puskar, Addie" userId="S::alpuskar@wm.edu::b2fc7498-8155-44cf-a815-5bfc9470aad4" providerId="AD" clId="Web-{E4FEBE3B-D448-511A-9904-8F6C73280B39}" dt="2023-04-18T01:12:11.775" v="13" actId="1076"/>
          <ac:spMkLst>
            <pc:docMk/>
            <pc:sldMk cId="0" sldId="258"/>
            <ac:spMk id="155" creationId="{00000000-0000-0000-0000-000000000000}"/>
          </ac:spMkLst>
        </pc:spChg>
        <pc:spChg chg="mod">
          <ac:chgData name="Puskar, Addie" userId="S::alpuskar@wm.edu::b2fc7498-8155-44cf-a815-5bfc9470aad4" providerId="AD" clId="Web-{E4FEBE3B-D448-511A-9904-8F6C73280B39}" dt="2023-04-18T01:13:22.997" v="24" actId="1076"/>
          <ac:spMkLst>
            <pc:docMk/>
            <pc:sldMk cId="0" sldId="258"/>
            <ac:spMk id="157" creationId="{00000000-0000-0000-0000-000000000000}"/>
          </ac:spMkLst>
        </pc:spChg>
        <pc:spChg chg="mod">
          <ac:chgData name="Puskar, Addie" userId="S::alpuskar@wm.edu::b2fc7498-8155-44cf-a815-5bfc9470aad4" providerId="AD" clId="Web-{E4FEBE3B-D448-511A-9904-8F6C73280B39}" dt="2023-04-18T01:13:28.184" v="25" actId="1076"/>
          <ac:spMkLst>
            <pc:docMk/>
            <pc:sldMk cId="0" sldId="258"/>
            <ac:spMk id="162" creationId="{00000000-0000-0000-0000-000000000000}"/>
          </ac:spMkLst>
        </pc:spChg>
        <pc:spChg chg="mod">
          <ac:chgData name="Puskar, Addie" userId="S::alpuskar@wm.edu::b2fc7498-8155-44cf-a815-5bfc9470aad4" providerId="AD" clId="Web-{E4FEBE3B-D448-511A-9904-8F6C73280B39}" dt="2023-04-18T01:11:57.321" v="11" actId="1076"/>
          <ac:spMkLst>
            <pc:docMk/>
            <pc:sldMk cId="0" sldId="258"/>
            <ac:spMk id="164" creationId="{00000000-0000-0000-0000-000000000000}"/>
          </ac:spMkLst>
        </pc:spChg>
        <pc:spChg chg="mod">
          <ac:chgData name="Puskar, Addie" userId="S::alpuskar@wm.edu::b2fc7498-8155-44cf-a815-5bfc9470aad4" providerId="AD" clId="Web-{E4FEBE3B-D448-511A-9904-8F6C73280B39}" dt="2023-04-18T01:12:04.306" v="12" actId="1076"/>
          <ac:spMkLst>
            <pc:docMk/>
            <pc:sldMk cId="0" sldId="258"/>
            <ac:spMk id="166" creationId="{00000000-0000-0000-0000-000000000000}"/>
          </ac:spMkLst>
        </pc:spChg>
        <pc:spChg chg="mod">
          <ac:chgData name="Puskar, Addie" userId="S::alpuskar@wm.edu::b2fc7498-8155-44cf-a815-5bfc9470aad4" providerId="AD" clId="Web-{E4FEBE3B-D448-511A-9904-8F6C73280B39}" dt="2023-04-18T01:13:39.247" v="27" actId="1076"/>
          <ac:spMkLst>
            <pc:docMk/>
            <pc:sldMk cId="0" sldId="258"/>
            <ac:spMk id="168" creationId="{00000000-0000-0000-0000-000000000000}"/>
          </ac:spMkLst>
        </pc:spChg>
        <pc:spChg chg="mod">
          <ac:chgData name="Puskar, Addie" userId="S::alpuskar@wm.edu::b2fc7498-8155-44cf-a815-5bfc9470aad4" providerId="AD" clId="Web-{E4FEBE3B-D448-511A-9904-8F6C73280B39}" dt="2023-04-18T01:13:33.216" v="26" actId="1076"/>
          <ac:spMkLst>
            <pc:docMk/>
            <pc:sldMk cId="0" sldId="258"/>
            <ac:spMk id="170" creationId="{00000000-0000-0000-0000-000000000000}"/>
          </ac:spMkLst>
        </pc:spChg>
        <pc:spChg chg="mod">
          <ac:chgData name="Puskar, Addie" userId="S::alpuskar@wm.edu::b2fc7498-8155-44cf-a815-5bfc9470aad4" providerId="AD" clId="Web-{E4FEBE3B-D448-511A-9904-8F6C73280B39}" dt="2023-04-18T02:17:54.870" v="39" actId="20577"/>
          <ac:spMkLst>
            <pc:docMk/>
            <pc:sldMk cId="0" sldId="258"/>
            <ac:spMk id="171" creationId="{00000000-0000-0000-0000-000000000000}"/>
          </ac:spMkLst>
        </pc:spChg>
        <pc:picChg chg="add mod">
          <ac:chgData name="Puskar, Addie" userId="S::alpuskar@wm.edu::b2fc7498-8155-44cf-a815-5bfc9470aad4" providerId="AD" clId="Web-{E4FEBE3B-D448-511A-9904-8F6C73280B39}" dt="2023-04-18T03:11:34.167" v="268" actId="1076"/>
          <ac:picMkLst>
            <pc:docMk/>
            <pc:sldMk cId="0" sldId="258"/>
            <ac:picMk id="4" creationId="{B9DCB4AC-4A63-09F2-410F-B1FDB86CDBE4}"/>
          </ac:picMkLst>
        </pc:picChg>
      </pc:sldChg>
      <pc:sldChg chg="addSp delSp modSp modNotes">
        <pc:chgData name="Puskar, Addie" userId="S::alpuskar@wm.edu::b2fc7498-8155-44cf-a815-5bfc9470aad4" providerId="AD" clId="Web-{E4FEBE3B-D448-511A-9904-8F6C73280B39}" dt="2023-04-18T03:37:17.454" v="288"/>
        <pc:sldMkLst>
          <pc:docMk/>
          <pc:sldMk cId="0" sldId="260"/>
        </pc:sldMkLst>
        <pc:spChg chg="add mod">
          <ac:chgData name="Puskar, Addie" userId="S::alpuskar@wm.edu::b2fc7498-8155-44cf-a815-5bfc9470aad4" providerId="AD" clId="Web-{E4FEBE3B-D448-511A-9904-8F6C73280B39}" dt="2023-04-18T03:36:18.887" v="283" actId="20577"/>
          <ac:spMkLst>
            <pc:docMk/>
            <pc:sldMk cId="0" sldId="260"/>
            <ac:spMk id="2" creationId="{E9F0613A-D3E7-5168-C3E1-7C0B24D94517}"/>
          </ac:spMkLst>
        </pc:spChg>
        <pc:spChg chg="add mod">
          <ac:chgData name="Puskar, Addie" userId="S::alpuskar@wm.edu::b2fc7498-8155-44cf-a815-5bfc9470aad4" providerId="AD" clId="Web-{E4FEBE3B-D448-511A-9904-8F6C73280B39}" dt="2023-04-18T02:35:26.632" v="210" actId="20577"/>
          <ac:spMkLst>
            <pc:docMk/>
            <pc:sldMk cId="0" sldId="260"/>
            <ac:spMk id="4" creationId="{03ED519A-3EDB-2EAA-278A-7FBD3D79E166}"/>
          </ac:spMkLst>
        </pc:spChg>
        <pc:spChg chg="del mod">
          <ac:chgData name="Puskar, Addie" userId="S::alpuskar@wm.edu::b2fc7498-8155-44cf-a815-5bfc9470aad4" providerId="AD" clId="Web-{E4FEBE3B-D448-511A-9904-8F6C73280B39}" dt="2023-04-18T02:17:44.448" v="38"/>
          <ac:spMkLst>
            <pc:docMk/>
            <pc:sldMk cId="0" sldId="260"/>
            <ac:spMk id="5" creationId="{9E4DDA3A-49AF-30C1-79BA-965AEC8911CF}"/>
          </ac:spMkLst>
        </pc:spChg>
      </pc:sldChg>
      <pc:sldChg chg="del">
        <pc:chgData name="Puskar, Addie" userId="S::alpuskar@wm.edu::b2fc7498-8155-44cf-a815-5bfc9470aad4" providerId="AD" clId="Web-{E4FEBE3B-D448-511A-9904-8F6C73280B39}" dt="2023-04-18T02:09:24.492" v="31"/>
        <pc:sldMkLst>
          <pc:docMk/>
          <pc:sldMk cId="0" sldId="263"/>
        </pc:sldMkLst>
      </pc:sldChg>
      <pc:sldChg chg="addSp modSp add replId">
        <pc:chgData name="Puskar, Addie" userId="S::alpuskar@wm.edu::b2fc7498-8155-44cf-a815-5bfc9470aad4" providerId="AD" clId="Web-{E4FEBE3B-D448-511A-9904-8F6C73280B39}" dt="2023-04-18T02:20:12.219" v="101" actId="20577"/>
        <pc:sldMkLst>
          <pc:docMk/>
          <pc:sldMk cId="3810398096" sldId="295"/>
        </pc:sldMkLst>
        <pc:spChg chg="add mod">
          <ac:chgData name="Puskar, Addie" userId="S::alpuskar@wm.edu::b2fc7498-8155-44cf-a815-5bfc9470aad4" providerId="AD" clId="Web-{E4FEBE3B-D448-511A-9904-8F6C73280B39}" dt="2023-04-18T02:20:12.219" v="101" actId="20577"/>
          <ac:spMkLst>
            <pc:docMk/>
            <pc:sldMk cId="3810398096" sldId="295"/>
            <ac:spMk id="2" creationId="{A1843E51-DBF2-F7DA-9124-103187F2C79A}"/>
          </ac:spMkLst>
        </pc:spChg>
        <pc:spChg chg="mod">
          <ac:chgData name="Puskar, Addie" userId="S::alpuskar@wm.edu::b2fc7498-8155-44cf-a815-5bfc9470aad4" providerId="AD" clId="Web-{E4FEBE3B-D448-511A-9904-8F6C73280B39}" dt="2023-04-18T02:19:04.326" v="82" actId="20577"/>
          <ac:spMkLst>
            <pc:docMk/>
            <pc:sldMk cId="3810398096" sldId="295"/>
            <ac:spMk id="5" creationId="{9E4DDA3A-49AF-30C1-79BA-965AEC8911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2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25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Taking logs means that errors in predicting expensive houses and cheap houses will affect the result equally.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Based critique using How to avoid machine learning pitfalls: a guide for academic researchers</a:t>
            </a:r>
          </a:p>
          <a:p>
            <a:pPr marL="0" indent="0">
              <a:buNone/>
            </a:pPr>
            <a:endParaRPr lang="en-US"/>
          </a:p>
          <a:p>
            <a:pPr marL="171450" indent="-171450"/>
            <a:r>
              <a:rPr lang="en-US"/>
              <a:t>the </a:t>
            </a:r>
            <a:r>
              <a:rPr lang="en-US" b="1"/>
              <a:t>RMSE</a:t>
            </a:r>
            <a:r>
              <a:rPr lang="en-US"/>
              <a:t> function is defined as a custom function to calculate the Root Mean Squared Error between the predicted and actual values. The function takes two arguments </a:t>
            </a:r>
            <a:r>
              <a:rPr lang="en-US" b="1"/>
              <a:t>x</a:t>
            </a:r>
            <a:r>
              <a:rPr lang="en-US"/>
              <a:t> and </a:t>
            </a:r>
            <a:r>
              <a:rPr lang="en-US" b="1"/>
              <a:t>y</a:t>
            </a:r>
            <a:r>
              <a:rPr lang="en-US"/>
              <a:t>, which are the predicted and actual values, respectively. The function first takes the natural logarithm of both the predicted and actual values, then calculates the squared difference between them, takes the sum of those squared differences, divides by the length of the dataset, and finally takes the square root of the result. This is the formula for the RMSE metric.</a:t>
            </a:r>
          </a:p>
          <a:p>
            <a:pPr marL="171450" indent="-171450"/>
            <a:r>
              <a:rPr lang="en-US"/>
              <a:t>Limited data exploration: The code only provides summary statistics and a few head observations to explore the data. More thorough data exploration can help identify any issues with the data and suggest additional features to include in the model.</a:t>
            </a:r>
          </a:p>
          <a:p>
            <a:pPr marL="171450" indent="-171450"/>
            <a:r>
              <a:rPr lang="en-US"/>
              <a:t>Lack of feature engineering: The code does not perform any feature engineering, which can be an important step in building a predictive model. Feature engineering involves transforming or combining existing features to create new features that can improve model performance.</a:t>
            </a:r>
          </a:p>
          <a:p>
            <a:pPr marL="171450" indent="-171450"/>
            <a:r>
              <a:rPr lang="en-US"/>
              <a:t>Use of linear regression without considering assumptions: The code uses linear regression without checking or addressing the assumptions of the model, such as normality of residuals, constant variance, and independence of errors. Failing to address these assumptions can lead to biased or unreliable results.</a:t>
            </a:r>
          </a:p>
          <a:p>
            <a:pPr marL="171450" indent="-171450"/>
            <a:endParaRPr lang="en-US"/>
          </a:p>
          <a:p>
            <a:pPr marL="171450" lvl="0" indent="-171450" algn="l">
              <a:spcBef>
                <a:spcPts val="0"/>
              </a:spcBef>
              <a:spcAft>
                <a:spcPts val="0"/>
              </a:spcAft>
            </a:pPr>
            <a:endParaRPr lang="en-US"/>
          </a:p>
          <a:p>
            <a:pPr marL="171450" indent="-171450"/>
            <a:endParaRPr lang="en-US"/>
          </a:p>
          <a:p>
            <a:pPr marL="0" indent="0">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79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21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4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08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txBox="1">
            <a:spLocks noGrp="1"/>
          </p:cNvSpPr>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83" name="Google Shape;83;p11"/>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84" name="Google Shape;84;p11"/>
          <p:cNvSpPr txBox="1">
            <a:spLocks noGrp="1"/>
          </p:cNvSpPr>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73" name="Google Shape;73;p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108.02497"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developers.google.com/machine-learning/guides/rules-of-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alexandergribtsov/basic-linear-regression-home-prices-from-csv"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indent="0"/>
            <a:r>
              <a:rPr lang="en"/>
              <a:t>Team 3</a:t>
            </a:r>
          </a:p>
          <a:p>
            <a:pPr marL="0" indent="0"/>
            <a:r>
              <a:rPr lang="en"/>
              <a:t>Richard Loftis,  </a:t>
            </a:r>
            <a:r>
              <a:rPr lang="en" err="1"/>
              <a:t>Yuqian</a:t>
            </a:r>
            <a:r>
              <a:rPr lang="en"/>
              <a:t> Liu, </a:t>
            </a:r>
          </a:p>
          <a:p>
            <a:pPr marL="0" indent="0"/>
            <a:r>
              <a:rPr lang="en"/>
              <a:t>Addie Puskar, Cam Spangler</a:t>
            </a:r>
          </a:p>
        </p:txBody>
      </p:sp>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r>
              <a:rPr lang="en"/>
              <a:t>House Prices</a:t>
            </a:r>
            <a:endParaRPr lang="en-US"/>
          </a:p>
          <a:p>
            <a:r>
              <a:rPr lang="en" sz="2800">
                <a:latin typeface="Montserrat Light"/>
                <a:sym typeface="Montserrat Light"/>
              </a:rPr>
              <a:t>Advanced Regression Techniques</a:t>
            </a:r>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3501951" y="1965039"/>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705428" y="3969026"/>
            <a:ext cx="6436782" cy="1238508"/>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3811428" y="3101377"/>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4035729" y="3573845"/>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041753" y="4546074"/>
            <a:ext cx="6352437" cy="624442"/>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773077" y="4691558"/>
            <a:ext cx="3704524" cy="512481"/>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3892831"/>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74525" y="4224569"/>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5079739" y="3780509"/>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5212268" y="4141716"/>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Reproducibility of Solution Code</a:t>
            </a:r>
          </a:p>
        </p:txBody>
      </p:sp>
      <p:sp>
        <p:nvSpPr>
          <p:cNvPr id="2" name="TextBox 1">
            <a:extLst>
              <a:ext uri="{FF2B5EF4-FFF2-40B4-BE49-F238E27FC236}">
                <a16:creationId xmlns:a16="http://schemas.microsoft.com/office/drawing/2014/main" id="{ADF03644-C7B7-1AE6-2C2B-431EB86774A6}"/>
              </a:ext>
            </a:extLst>
          </p:cNvPr>
          <p:cNvSpPr txBox="1"/>
          <p:nvPr/>
        </p:nvSpPr>
        <p:spPr>
          <a:xfrm>
            <a:off x="791016" y="1328452"/>
            <a:ext cx="691477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a:solidFill>
                  <a:srgbClr val="434343"/>
                </a:solidFill>
                <a:latin typeface="EB Garamond"/>
                <a:ea typeface="EB Garamond"/>
              </a:rPr>
              <a:t>RMSE competition</a:t>
            </a:r>
          </a:p>
          <a:p>
            <a:pPr marL="285750" indent="-285750">
              <a:buFont typeface="Wingdings"/>
              <a:buChar char="q"/>
            </a:pPr>
            <a:endParaRPr lang="en-US" sz="1800">
              <a:solidFill>
                <a:srgbClr val="434343"/>
              </a:solidFill>
              <a:latin typeface="EB Garamond"/>
              <a:ea typeface="EB Garamond"/>
            </a:endParaRPr>
          </a:p>
          <a:p>
            <a:r>
              <a:rPr lang="en-US" sz="1800">
                <a:solidFill>
                  <a:srgbClr val="434343"/>
                </a:solidFill>
                <a:latin typeface="EB Garamond"/>
                <a:ea typeface="EB Garamond"/>
              </a:rPr>
              <a:t>       Ridge: 28493.65</a:t>
            </a:r>
          </a:p>
          <a:p>
            <a:r>
              <a:rPr lang="en-US" sz="1800">
                <a:solidFill>
                  <a:srgbClr val="434343"/>
                </a:solidFill>
                <a:latin typeface="EB Garamond"/>
                <a:ea typeface="EB Garamond"/>
              </a:rPr>
              <a:t>       Lasso: 34163.63</a:t>
            </a:r>
          </a:p>
          <a:p>
            <a:r>
              <a:rPr lang="en-US" sz="1800">
                <a:solidFill>
                  <a:srgbClr val="434343"/>
                </a:solidFill>
                <a:latin typeface="EB Garamond"/>
                <a:ea typeface="EB Garamond"/>
              </a:rPr>
              <a:t>       Bagging:24779.01</a:t>
            </a:r>
          </a:p>
          <a:p>
            <a:r>
              <a:rPr lang="en-US" sz="1800">
                <a:solidFill>
                  <a:srgbClr val="434343"/>
                </a:solidFill>
                <a:latin typeface="EB Garamond"/>
                <a:ea typeface="EB Garamond"/>
              </a:rPr>
              <a:t>       Boosted: 23901.98                     ------- BEST!!!!</a:t>
            </a:r>
          </a:p>
          <a:p>
            <a:r>
              <a:rPr lang="en-US" sz="1800">
                <a:solidFill>
                  <a:srgbClr val="434343"/>
                </a:solidFill>
                <a:latin typeface="EB Garamond"/>
                <a:ea typeface="EB Garamond"/>
              </a:rPr>
              <a:t>       </a:t>
            </a:r>
            <a:r>
              <a:rPr lang="en-US" sz="1800" err="1">
                <a:solidFill>
                  <a:srgbClr val="434343"/>
                </a:solidFill>
                <a:latin typeface="EB Garamond"/>
                <a:ea typeface="EB Garamond"/>
              </a:rPr>
              <a:t>XGBoost</a:t>
            </a:r>
            <a:r>
              <a:rPr lang="en-US" sz="1800">
                <a:solidFill>
                  <a:srgbClr val="434343"/>
                </a:solidFill>
                <a:latin typeface="EB Garamond"/>
                <a:ea typeface="EB Garamond"/>
              </a:rPr>
              <a:t>: 24301                                      </a:t>
            </a:r>
            <a:endParaRPr lang="en-US" err="1">
              <a:solidFill>
                <a:srgbClr val="434343"/>
              </a:solidFill>
              <a:latin typeface="EB Garamond"/>
            </a:endParaRPr>
          </a:p>
          <a:p>
            <a:pPr marL="285750" indent="-285750">
              <a:buFont typeface="Wingdings"/>
              <a:buChar char="q"/>
            </a:pPr>
            <a:endParaRPr lang="en-US" sz="1800">
              <a:solidFill>
                <a:srgbClr val="434343"/>
              </a:solidFill>
              <a:latin typeface="EB Garamond"/>
              <a:ea typeface="EB Garamond"/>
            </a:endParaRPr>
          </a:p>
          <a:p>
            <a:endParaRPr lang="en-US" sz="1800">
              <a:solidFill>
                <a:srgbClr val="434343"/>
              </a:solidFill>
              <a:latin typeface="EB Garamond"/>
              <a:ea typeface="EB Garamond"/>
              <a:sym typeface="EB Garamond"/>
            </a:endParaRPr>
          </a:p>
          <a:p>
            <a:pPr marL="285750" indent="-285750">
              <a:buFont typeface="Wingdings"/>
              <a:buChar char="q"/>
            </a:pPr>
            <a:endParaRPr lang="en-US" sz="1800">
              <a:solidFill>
                <a:srgbClr val="434343"/>
              </a:solidFill>
              <a:latin typeface="EB Garamond"/>
              <a:ea typeface="EB Garamond"/>
            </a:endParaRPr>
          </a:p>
          <a:p>
            <a:pPr marL="285750" indent="-285750">
              <a:buFont typeface="Wingdings"/>
              <a:buChar char="q"/>
            </a:pPr>
            <a:endParaRPr lang="en-US" sz="1800">
              <a:solidFill>
                <a:srgbClr val="434343"/>
              </a:solidFill>
              <a:latin typeface="EB Garamond"/>
              <a:ea typeface="EB Garamond"/>
            </a:endParaRPr>
          </a:p>
        </p:txBody>
      </p:sp>
    </p:spTree>
    <p:extLst>
      <p:ext uri="{BB962C8B-B14F-4D97-AF65-F5344CB8AC3E}">
        <p14:creationId xmlns:p14="http://schemas.microsoft.com/office/powerpoint/2010/main" val="3091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Citations</a:t>
            </a:r>
            <a:br>
              <a:rPr lang="en-US"/>
            </a:br>
            <a:r>
              <a:rPr lang="en-US"/>
              <a:t>Citations</a:t>
            </a:r>
          </a:p>
        </p:txBody>
      </p:sp>
      <p:sp>
        <p:nvSpPr>
          <p:cNvPr id="2" name="TextBox 1">
            <a:extLst>
              <a:ext uri="{FF2B5EF4-FFF2-40B4-BE49-F238E27FC236}">
                <a16:creationId xmlns:a16="http://schemas.microsoft.com/office/drawing/2014/main" id="{A1843E51-DBF2-F7DA-9124-103187F2C79A}"/>
              </a:ext>
            </a:extLst>
          </p:cNvPr>
          <p:cNvSpPr txBox="1"/>
          <p:nvPr/>
        </p:nvSpPr>
        <p:spPr>
          <a:xfrm>
            <a:off x="866468" y="1345790"/>
            <a:ext cx="554908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u="sng">
                <a:solidFill>
                  <a:srgbClr val="FFFF00"/>
                </a:solidFill>
                <a:latin typeface="Trebuchet MS"/>
                <a:hlinkClick r:id="rId3"/>
              </a:rPr>
              <a:t>Lones, M. A. (2021). How to avoid machine learning pitfalls: a guide for academic researchers. arXiv preprint arXiv:2108.02497 </a:t>
            </a:r>
            <a:endParaRPr lang="en-US" sz="1800"/>
          </a:p>
          <a:p>
            <a:r>
              <a:rPr lang="en-US" sz="1800">
                <a:hlinkClick r:id="rId4"/>
              </a:rPr>
              <a:t>https://developers.google.com/machine-learning/guides/rules-of-ml</a:t>
            </a:r>
            <a:endParaRPr lang="en-US" sz="1800"/>
          </a:p>
          <a:p>
            <a:r>
              <a:rPr lang="en-US" sz="1000">
                <a:solidFill>
                  <a:srgbClr val="FFFFFF"/>
                </a:solidFill>
                <a:latin typeface="Trebuchet MS"/>
              </a:rPr>
              <a:t>.</a:t>
            </a:r>
            <a:endParaRPr lang="en-US"/>
          </a:p>
          <a:p>
            <a:endParaRPr lang="en-US" sz="1000">
              <a:solidFill>
                <a:srgbClr val="FFFFFF"/>
              </a:solidFill>
              <a:latin typeface="Trebuchet MS"/>
            </a:endParaRPr>
          </a:p>
          <a:p>
            <a:endParaRPr lang="en-US" sz="1000">
              <a:solidFill>
                <a:srgbClr val="FFFFFF"/>
              </a:solidFill>
              <a:latin typeface="Trebuchet MS"/>
            </a:endParaRPr>
          </a:p>
        </p:txBody>
      </p:sp>
    </p:spTree>
    <p:extLst>
      <p:ext uri="{BB962C8B-B14F-4D97-AF65-F5344CB8AC3E}">
        <p14:creationId xmlns:p14="http://schemas.microsoft.com/office/powerpoint/2010/main" val="381039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3" name="Google Shape;153;p16"/>
          <p:cNvSpPr/>
          <p:nvPr/>
        </p:nvSpPr>
        <p:spPr>
          <a:xfrm>
            <a:off x="5381103" y="1584956"/>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139406" y="1487909"/>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title" idx="2"/>
          </p:nvPr>
        </p:nvSpPr>
        <p:spPr>
          <a:xfrm>
            <a:off x="2901159" y="155435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txBox="1">
            <a:spLocks noGrp="1"/>
          </p:cNvSpPr>
          <p:nvPr>
            <p:ph type="title" idx="8"/>
          </p:nvPr>
        </p:nvSpPr>
        <p:spPr>
          <a:xfrm>
            <a:off x="5003614" y="167008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2" name="Google Shape;162;p16"/>
          <p:cNvSpPr txBox="1">
            <a:spLocks noGrp="1"/>
          </p:cNvSpPr>
          <p:nvPr>
            <p:ph type="ctrTitle" idx="6"/>
          </p:nvPr>
        </p:nvSpPr>
        <p:spPr>
          <a:xfrm>
            <a:off x="4643883" y="1961144"/>
            <a:ext cx="2322300" cy="577800"/>
          </a:xfrm>
          <a:prstGeom prst="rect">
            <a:avLst/>
          </a:prstGeom>
        </p:spPr>
        <p:txBody>
          <a:bodyPr spcFirstLastPara="1" wrap="square" lIns="91425" tIns="91425" rIns="91425" bIns="91425" anchor="b" anchorCtr="0">
            <a:noAutofit/>
          </a:bodyPr>
          <a:lstStyle/>
          <a:p>
            <a:r>
              <a:rPr lang="en"/>
              <a:t>Solution Code</a:t>
            </a:r>
            <a:endParaRPr lang="en-US"/>
          </a:p>
        </p:txBody>
      </p:sp>
      <p:sp>
        <p:nvSpPr>
          <p:cNvPr id="164" name="Google Shape;164;p16"/>
          <p:cNvSpPr txBox="1">
            <a:spLocks noGrp="1"/>
          </p:cNvSpPr>
          <p:nvPr>
            <p:ph type="title" idx="18"/>
          </p:nvPr>
        </p:nvSpPr>
        <p:spPr>
          <a:xfrm>
            <a:off x="747681" y="158670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 name="Google Shape;166;p16"/>
          <p:cNvSpPr txBox="1">
            <a:spLocks noGrp="1"/>
          </p:cNvSpPr>
          <p:nvPr>
            <p:ph type="ctrTitle" idx="16"/>
          </p:nvPr>
        </p:nvSpPr>
        <p:spPr>
          <a:xfrm>
            <a:off x="428182" y="1842530"/>
            <a:ext cx="2392800" cy="577800"/>
          </a:xfrm>
          <a:prstGeom prst="rect">
            <a:avLst/>
          </a:prstGeom>
        </p:spPr>
        <p:txBody>
          <a:bodyPr spcFirstLastPara="1" wrap="square" lIns="91425" tIns="91425" rIns="91425" bIns="91425" anchor="b" anchorCtr="0">
            <a:noAutofit/>
          </a:bodyPr>
          <a:lstStyle/>
          <a:p>
            <a:r>
              <a:rPr lang="en"/>
              <a:t>Overview of Competition</a:t>
            </a:r>
          </a:p>
        </p:txBody>
      </p:sp>
      <p:sp>
        <p:nvSpPr>
          <p:cNvPr id="168" name="Google Shape;168;p16"/>
          <p:cNvSpPr txBox="1">
            <a:spLocks noGrp="1"/>
          </p:cNvSpPr>
          <p:nvPr>
            <p:ph type="ctrTitle" idx="19"/>
          </p:nvPr>
        </p:nvSpPr>
        <p:spPr>
          <a:xfrm>
            <a:off x="6674512" y="2033100"/>
            <a:ext cx="2322300" cy="577800"/>
          </a:xfrm>
          <a:prstGeom prst="rect">
            <a:avLst/>
          </a:prstGeom>
        </p:spPr>
        <p:txBody>
          <a:bodyPr spcFirstLastPara="1" wrap="square" lIns="91425" tIns="91425" rIns="91425" bIns="91425" anchor="b" anchorCtr="0">
            <a:noAutofit/>
          </a:bodyPr>
          <a:lstStyle/>
          <a:p>
            <a:r>
              <a:rPr lang="en"/>
              <a:t>Solution Code Reproducibility</a:t>
            </a:r>
            <a:endParaRPr lang="en-US"/>
          </a:p>
        </p:txBody>
      </p:sp>
      <p:sp>
        <p:nvSpPr>
          <p:cNvPr id="170" name="Google Shape;170;p16"/>
          <p:cNvSpPr txBox="1">
            <a:spLocks noGrp="1"/>
          </p:cNvSpPr>
          <p:nvPr>
            <p:ph type="title" idx="21"/>
          </p:nvPr>
        </p:nvSpPr>
        <p:spPr>
          <a:xfrm>
            <a:off x="6958700" y="1754747"/>
            <a:ext cx="1753800" cy="4160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1" name="Google Shape;171;p16"/>
          <p:cNvSpPr txBox="1">
            <a:spLocks noGrp="1"/>
          </p:cNvSpPr>
          <p:nvPr>
            <p:ph type="ctrTitle"/>
          </p:nvPr>
        </p:nvSpPr>
        <p:spPr>
          <a:xfrm>
            <a:off x="2616697" y="1950360"/>
            <a:ext cx="2322300" cy="577800"/>
          </a:xfrm>
          <a:prstGeom prst="rect">
            <a:avLst/>
          </a:prstGeom>
        </p:spPr>
        <p:txBody>
          <a:bodyPr spcFirstLastPara="1" wrap="square" lIns="91425" tIns="91425" rIns="91425" bIns="91425" anchor="b" anchorCtr="0">
            <a:noAutofit/>
          </a:bodyPr>
          <a:lstStyle/>
          <a:p>
            <a:r>
              <a:rPr lang="en"/>
              <a:t>Critique of Select Notebook</a:t>
            </a:r>
            <a:endParaRPr lang="en-US"/>
          </a:p>
        </p:txBody>
      </p:sp>
      <p:grpSp>
        <p:nvGrpSpPr>
          <p:cNvPr id="174" name="Google Shape;174;p16"/>
          <p:cNvGrpSpPr/>
          <p:nvPr/>
        </p:nvGrpSpPr>
        <p:grpSpPr>
          <a:xfrm>
            <a:off x="8229646" y="2881669"/>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7998654" y="3761405"/>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4" descr="Icon&#10;&#10;Description automatically generated">
            <a:extLst>
              <a:ext uri="{FF2B5EF4-FFF2-40B4-BE49-F238E27FC236}">
                <a16:creationId xmlns:a16="http://schemas.microsoft.com/office/drawing/2014/main" id="{B9DCB4AC-4A63-09F2-410F-B1FDB86CDBE4}"/>
              </a:ext>
            </a:extLst>
          </p:cNvPr>
          <p:cNvPicPr>
            <a:picLocks noChangeAspect="1"/>
          </p:cNvPicPr>
          <p:nvPr/>
        </p:nvPicPr>
        <p:blipFill>
          <a:blip r:embed="rId3"/>
          <a:stretch>
            <a:fillRect/>
          </a:stretch>
        </p:blipFill>
        <p:spPr>
          <a:xfrm>
            <a:off x="7025227" y="4199178"/>
            <a:ext cx="981075" cy="885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345964" y="290421"/>
            <a:ext cx="5301614" cy="824700"/>
          </a:xfrm>
          <a:prstGeom prst="rect">
            <a:avLst/>
          </a:prstGeom>
        </p:spPr>
        <p:txBody>
          <a:bodyPr spcFirstLastPara="1" wrap="square" lIns="91425" tIns="91425" rIns="91425" bIns="91425" anchor="b" anchorCtr="0">
            <a:noAutofit/>
          </a:bodyPr>
          <a:lstStyle/>
          <a:p>
            <a:r>
              <a:rPr lang="en"/>
              <a:t>Overview of Competition</a:t>
            </a:r>
            <a:endParaRPr lang="en-US"/>
          </a:p>
        </p:txBody>
      </p:sp>
      <p:grpSp>
        <p:nvGrpSpPr>
          <p:cNvPr id="186" name="Google Shape;186;p17"/>
          <p:cNvGrpSpPr/>
          <p:nvPr/>
        </p:nvGrpSpPr>
        <p:grpSpPr>
          <a:xfrm>
            <a:off x="6867867" y="291923"/>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A52EB38-44B6-1F01-8694-6C39799776C5}"/>
              </a:ext>
            </a:extLst>
          </p:cNvPr>
          <p:cNvSpPr>
            <a:spLocks noGrp="1"/>
          </p:cNvSpPr>
          <p:nvPr>
            <p:ph type="subTitle" idx="1"/>
          </p:nvPr>
        </p:nvSpPr>
        <p:spPr>
          <a:xfrm>
            <a:off x="345964" y="1020263"/>
            <a:ext cx="5411032" cy="3854740"/>
          </a:xfrm>
        </p:spPr>
        <p:txBody>
          <a:bodyPr/>
          <a:lstStyle/>
          <a:p>
            <a:pPr>
              <a:buFont typeface="Arial"/>
              <a:buChar char="•"/>
            </a:pPr>
            <a:r>
              <a:rPr lang="en-US" sz="1800"/>
              <a:t>This dataset proves much more influences price negotiations than the basic idea of number of bedrooms and baths</a:t>
            </a:r>
          </a:p>
          <a:p>
            <a:pPr>
              <a:buFont typeface="Arial"/>
              <a:buChar char="•"/>
            </a:pPr>
            <a:r>
              <a:rPr lang="en-US" sz="1800"/>
              <a:t>Data includes 79 explanatory variables describing almost every aspect of residential homes in Ames, Iowa</a:t>
            </a:r>
          </a:p>
          <a:p>
            <a:pPr>
              <a:buFont typeface="Arial"/>
              <a:buChar char="•"/>
            </a:pPr>
            <a:endParaRPr lang="en-US" sz="1800"/>
          </a:p>
          <a:p>
            <a:pPr>
              <a:buFont typeface="Arial"/>
              <a:buChar char="•"/>
            </a:pPr>
            <a:r>
              <a:rPr lang="en-US" sz="1800" b="1"/>
              <a:t>Problem Statement: To predict the final sale price of each house.  </a:t>
            </a:r>
            <a:r>
              <a:rPr lang="en-US" sz="1800"/>
              <a:t>It is evaluated by the RMSE between the predicted value and logarithm of the observed sales price.</a:t>
            </a:r>
          </a:p>
          <a:p>
            <a:pPr>
              <a:buFont typeface="Arial"/>
              <a:buChar char="•"/>
            </a:pPr>
            <a:endParaRPr lang="en-US" sz="1800"/>
          </a:p>
          <a:p>
            <a:pPr>
              <a:buFont typeface="Arial"/>
              <a:buChar char="•"/>
            </a:pPr>
            <a:r>
              <a:rPr lang="en-US" sz="1800">
                <a:hlinkClick r:id="rId3"/>
              </a:rPr>
              <a:t>House Prices - Advanced Regression Techniques | Kaggle</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9F0613A-D3E7-5168-C3E1-7C0B24D94517}"/>
              </a:ext>
            </a:extLst>
          </p:cNvPr>
          <p:cNvSpPr txBox="1"/>
          <p:nvPr/>
        </p:nvSpPr>
        <p:spPr>
          <a:xfrm>
            <a:off x="840441" y="1344705"/>
            <a:ext cx="630891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a:p>
          <a:p>
            <a:pPr marL="285750" indent="-285750">
              <a:buChar char="•"/>
            </a:pPr>
            <a:endParaRPr lang="en-US" sz="1800"/>
          </a:p>
          <a:p>
            <a:r>
              <a:rPr lang="en-US" sz="1800">
                <a:hlinkClick r:id="rId3"/>
              </a:rPr>
              <a:t>Basic linear regression - Home Prices from CSV | Kaggle</a:t>
            </a:r>
            <a:endParaRPr lang="en-US" sz="1800"/>
          </a:p>
          <a:p>
            <a:endParaRPr lang="en-US" sz="1800"/>
          </a:p>
          <a:p>
            <a:pPr marL="285750" indent="-285750">
              <a:buChar char="•"/>
            </a:pPr>
            <a:r>
              <a:rPr lang="en-US" sz="1800"/>
              <a:t>Limited data exploration</a:t>
            </a:r>
          </a:p>
          <a:p>
            <a:pPr marL="285750" indent="-285750">
              <a:buChar char="•"/>
            </a:pPr>
            <a:r>
              <a:rPr lang="en-US" sz="1800"/>
              <a:t>Lack of feature engineering</a:t>
            </a:r>
          </a:p>
          <a:p>
            <a:pPr marL="285750" indent="-285750">
              <a:buChar char="•"/>
            </a:pPr>
            <a:r>
              <a:rPr lang="en-US" sz="1800"/>
              <a:t>Use of linear regression without considering assumptions</a:t>
            </a:r>
          </a:p>
          <a:p>
            <a:endParaRPr lang="en-US"/>
          </a:p>
        </p:txBody>
      </p:sp>
      <p:sp>
        <p:nvSpPr>
          <p:cNvPr id="4" name="Title 3">
            <a:extLst>
              <a:ext uri="{FF2B5EF4-FFF2-40B4-BE49-F238E27FC236}">
                <a16:creationId xmlns:a16="http://schemas.microsoft.com/office/drawing/2014/main" id="{03ED519A-3EDB-2EAA-278A-7FBD3D79E166}"/>
              </a:ext>
            </a:extLst>
          </p:cNvPr>
          <p:cNvSpPr>
            <a:spLocks noGrp="1"/>
          </p:cNvSpPr>
          <p:nvPr>
            <p:ph type="ctrTitle"/>
          </p:nvPr>
        </p:nvSpPr>
        <p:spPr/>
        <p:txBody>
          <a:bodyPr/>
          <a:lstStyle/>
          <a:p>
            <a:r>
              <a:rPr lang="en-US"/>
              <a:t>Critique of Select Notebook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Solution Code</a:t>
            </a:r>
          </a:p>
        </p:txBody>
      </p:sp>
    </p:spTree>
    <p:extLst>
      <p:ext uri="{BB962C8B-B14F-4D97-AF65-F5344CB8AC3E}">
        <p14:creationId xmlns:p14="http://schemas.microsoft.com/office/powerpoint/2010/main" val="203146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Reproducibility of Solution Code</a:t>
            </a:r>
          </a:p>
        </p:txBody>
      </p:sp>
      <p:sp>
        <p:nvSpPr>
          <p:cNvPr id="2" name="TextBox 1">
            <a:extLst>
              <a:ext uri="{FF2B5EF4-FFF2-40B4-BE49-F238E27FC236}">
                <a16:creationId xmlns:a16="http://schemas.microsoft.com/office/drawing/2014/main" id="{ADF03644-C7B7-1AE6-2C2B-431EB86774A6}"/>
              </a:ext>
            </a:extLst>
          </p:cNvPr>
          <p:cNvSpPr txBox="1"/>
          <p:nvPr/>
        </p:nvSpPr>
        <p:spPr>
          <a:xfrm>
            <a:off x="791016" y="1328452"/>
            <a:ext cx="6914771"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a:solidFill>
                  <a:srgbClr val="434343"/>
                </a:solidFill>
                <a:latin typeface="EB Garamond"/>
                <a:ea typeface="EB Garamond"/>
                <a:sym typeface="EB Garamond"/>
              </a:rPr>
              <a:t>Do try out a range of different models</a:t>
            </a:r>
          </a:p>
          <a:p>
            <a:r>
              <a:rPr lang="en-US" sz="1800">
                <a:solidFill>
                  <a:srgbClr val="434343"/>
                </a:solidFill>
                <a:latin typeface="EB Garamond"/>
                <a:ea typeface="EB Garamond"/>
                <a:sym typeface="EB Garamond"/>
              </a:rPr>
              <a:t>       Ridge, lasso, bag, boosted, </a:t>
            </a:r>
            <a:r>
              <a:rPr lang="en-US" sz="1800" err="1">
                <a:solidFill>
                  <a:srgbClr val="434343"/>
                </a:solidFill>
                <a:latin typeface="EB Garamond"/>
                <a:ea typeface="EB Garamond"/>
                <a:sym typeface="EB Garamond"/>
              </a:rPr>
              <a:t>XGBoost</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marL="285750" indent="-285750">
              <a:buFont typeface="Wingdings"/>
              <a:buChar char="q"/>
            </a:pPr>
            <a:r>
              <a:rPr lang="en-US" sz="1800">
                <a:solidFill>
                  <a:srgbClr val="434343"/>
                </a:solidFill>
                <a:latin typeface="EB Garamond"/>
                <a:ea typeface="EB Garamond"/>
              </a:rPr>
              <a:t>Don’t use inappropriate models     </a:t>
            </a:r>
          </a:p>
          <a:p>
            <a:pPr lvl="1"/>
            <a:r>
              <a:rPr lang="en-US" sz="1800">
                <a:solidFill>
                  <a:srgbClr val="434343"/>
                </a:solidFill>
                <a:latin typeface="EB Garamond"/>
                <a:ea typeface="EB Garamond"/>
              </a:rPr>
              <a:t>      All the models are applicable to predict a numeric output</a:t>
            </a:r>
          </a:p>
        </p:txBody>
      </p:sp>
      <p:pic>
        <p:nvPicPr>
          <p:cNvPr id="3" name="Picture 3" descr="Text&#10;&#10;Description automatically generated">
            <a:extLst>
              <a:ext uri="{FF2B5EF4-FFF2-40B4-BE49-F238E27FC236}">
                <a16:creationId xmlns:a16="http://schemas.microsoft.com/office/drawing/2014/main" id="{B5DD7AB2-7B86-0096-B22C-41836EA89142}"/>
              </a:ext>
            </a:extLst>
          </p:cNvPr>
          <p:cNvPicPr>
            <a:picLocks noChangeAspect="1"/>
          </p:cNvPicPr>
          <p:nvPr/>
        </p:nvPicPr>
        <p:blipFill>
          <a:blip r:embed="rId3"/>
          <a:stretch>
            <a:fillRect/>
          </a:stretch>
        </p:blipFill>
        <p:spPr>
          <a:xfrm>
            <a:off x="1224751" y="2001579"/>
            <a:ext cx="2743200" cy="799713"/>
          </a:xfrm>
          <a:prstGeom prst="rect">
            <a:avLst/>
          </a:prstGeom>
        </p:spPr>
      </p:pic>
      <p:pic>
        <p:nvPicPr>
          <p:cNvPr id="4" name="Picture 5" descr="Text&#10;&#10;Description automatically generated">
            <a:extLst>
              <a:ext uri="{FF2B5EF4-FFF2-40B4-BE49-F238E27FC236}">
                <a16:creationId xmlns:a16="http://schemas.microsoft.com/office/drawing/2014/main" id="{B33A8CC3-5A14-ACF9-88E4-31147B38DFE9}"/>
              </a:ext>
            </a:extLst>
          </p:cNvPr>
          <p:cNvPicPr>
            <a:picLocks noChangeAspect="1"/>
          </p:cNvPicPr>
          <p:nvPr/>
        </p:nvPicPr>
        <p:blipFill>
          <a:blip r:embed="rId4"/>
          <a:stretch>
            <a:fillRect/>
          </a:stretch>
        </p:blipFill>
        <p:spPr>
          <a:xfrm>
            <a:off x="4570487" y="1962249"/>
            <a:ext cx="2822680" cy="848094"/>
          </a:xfrm>
          <a:prstGeom prst="rect">
            <a:avLst/>
          </a:prstGeom>
        </p:spPr>
      </p:pic>
      <p:pic>
        <p:nvPicPr>
          <p:cNvPr id="7" name="Picture 7">
            <a:extLst>
              <a:ext uri="{FF2B5EF4-FFF2-40B4-BE49-F238E27FC236}">
                <a16:creationId xmlns:a16="http://schemas.microsoft.com/office/drawing/2014/main" id="{02FBECB3-F77E-BE9F-D5EF-7A5DED74DB86}"/>
              </a:ext>
            </a:extLst>
          </p:cNvPr>
          <p:cNvPicPr>
            <a:picLocks noChangeAspect="1"/>
          </p:cNvPicPr>
          <p:nvPr/>
        </p:nvPicPr>
        <p:blipFill>
          <a:blip r:embed="rId5"/>
          <a:stretch>
            <a:fillRect/>
          </a:stretch>
        </p:blipFill>
        <p:spPr>
          <a:xfrm>
            <a:off x="1224751" y="3016565"/>
            <a:ext cx="6955646" cy="374481"/>
          </a:xfrm>
          <a:prstGeom prst="rect">
            <a:avLst/>
          </a:prstGeom>
        </p:spPr>
      </p:pic>
      <p:pic>
        <p:nvPicPr>
          <p:cNvPr id="8" name="Picture 8" descr="A picture containing logo&#10;&#10;Description automatically generated">
            <a:extLst>
              <a:ext uri="{FF2B5EF4-FFF2-40B4-BE49-F238E27FC236}">
                <a16:creationId xmlns:a16="http://schemas.microsoft.com/office/drawing/2014/main" id="{0E3134B5-C247-5561-9049-8CD2C730AA0C}"/>
              </a:ext>
            </a:extLst>
          </p:cNvPr>
          <p:cNvPicPr>
            <a:picLocks noChangeAspect="1"/>
          </p:cNvPicPr>
          <p:nvPr/>
        </p:nvPicPr>
        <p:blipFill>
          <a:blip r:embed="rId6"/>
          <a:stretch>
            <a:fillRect/>
          </a:stretch>
        </p:blipFill>
        <p:spPr>
          <a:xfrm>
            <a:off x="1174173" y="3650101"/>
            <a:ext cx="5110842" cy="403915"/>
          </a:xfrm>
          <a:prstGeom prst="rect">
            <a:avLst/>
          </a:prstGeom>
        </p:spPr>
      </p:pic>
    </p:spTree>
    <p:extLst>
      <p:ext uri="{BB962C8B-B14F-4D97-AF65-F5344CB8AC3E}">
        <p14:creationId xmlns:p14="http://schemas.microsoft.com/office/powerpoint/2010/main" val="162227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Reproducibility of Solution Code</a:t>
            </a:r>
          </a:p>
        </p:txBody>
      </p:sp>
      <p:sp>
        <p:nvSpPr>
          <p:cNvPr id="2" name="TextBox 1">
            <a:extLst>
              <a:ext uri="{FF2B5EF4-FFF2-40B4-BE49-F238E27FC236}">
                <a16:creationId xmlns:a16="http://schemas.microsoft.com/office/drawing/2014/main" id="{ADF03644-C7B7-1AE6-2C2B-431EB86774A6}"/>
              </a:ext>
            </a:extLst>
          </p:cNvPr>
          <p:cNvSpPr txBox="1"/>
          <p:nvPr/>
        </p:nvSpPr>
        <p:spPr>
          <a:xfrm>
            <a:off x="791016" y="1328452"/>
            <a:ext cx="6914771"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a:solidFill>
                  <a:srgbClr val="434343"/>
                </a:solidFill>
                <a:latin typeface="EB Garamond"/>
                <a:ea typeface="EB Garamond"/>
                <a:sym typeface="EB Garamond"/>
              </a:rPr>
              <a:t>Do optimize your model’s hyperparameters</a:t>
            </a:r>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         -------------------------------------------------------------------------------------------------------</a:t>
            </a:r>
          </a:p>
        </p:txBody>
      </p:sp>
      <p:pic>
        <p:nvPicPr>
          <p:cNvPr id="9" name="Picture 9" descr="Text&#10;&#10;Description automatically generated">
            <a:extLst>
              <a:ext uri="{FF2B5EF4-FFF2-40B4-BE49-F238E27FC236}">
                <a16:creationId xmlns:a16="http://schemas.microsoft.com/office/drawing/2014/main" id="{25EC9BA1-8479-541F-A2D4-49F134498095}"/>
              </a:ext>
            </a:extLst>
          </p:cNvPr>
          <p:cNvPicPr>
            <a:picLocks noChangeAspect="1"/>
          </p:cNvPicPr>
          <p:nvPr/>
        </p:nvPicPr>
        <p:blipFill rotWithShape="1">
          <a:blip r:embed="rId3"/>
          <a:srcRect r="-119" b="1406"/>
          <a:stretch/>
        </p:blipFill>
        <p:spPr>
          <a:xfrm>
            <a:off x="1368572" y="1684004"/>
            <a:ext cx="3064777" cy="1855020"/>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04F5F97A-21D5-27D1-ED8B-BF40583810A5}"/>
              </a:ext>
            </a:extLst>
          </p:cNvPr>
          <p:cNvPicPr>
            <a:picLocks noChangeAspect="1"/>
          </p:cNvPicPr>
          <p:nvPr/>
        </p:nvPicPr>
        <p:blipFill>
          <a:blip r:embed="rId4"/>
          <a:stretch>
            <a:fillRect/>
          </a:stretch>
        </p:blipFill>
        <p:spPr>
          <a:xfrm>
            <a:off x="1367147" y="3760401"/>
            <a:ext cx="5288972" cy="1222405"/>
          </a:xfrm>
          <a:prstGeom prst="rect">
            <a:avLst/>
          </a:prstGeom>
        </p:spPr>
      </p:pic>
    </p:spTree>
    <p:extLst>
      <p:ext uri="{BB962C8B-B14F-4D97-AF65-F5344CB8AC3E}">
        <p14:creationId xmlns:p14="http://schemas.microsoft.com/office/powerpoint/2010/main" val="285680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Reproducibility of Solution Code</a:t>
            </a:r>
          </a:p>
        </p:txBody>
      </p:sp>
      <p:sp>
        <p:nvSpPr>
          <p:cNvPr id="2" name="TextBox 1">
            <a:extLst>
              <a:ext uri="{FF2B5EF4-FFF2-40B4-BE49-F238E27FC236}">
                <a16:creationId xmlns:a16="http://schemas.microsoft.com/office/drawing/2014/main" id="{ADF03644-C7B7-1AE6-2C2B-431EB86774A6}"/>
              </a:ext>
            </a:extLst>
          </p:cNvPr>
          <p:cNvSpPr txBox="1"/>
          <p:nvPr/>
        </p:nvSpPr>
        <p:spPr>
          <a:xfrm>
            <a:off x="791016" y="1328452"/>
            <a:ext cx="69147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a:solidFill>
                  <a:srgbClr val="434343"/>
                </a:solidFill>
                <a:latin typeface="EB Garamond"/>
                <a:ea typeface="EB Garamond"/>
              </a:rPr>
              <a:t>Do be careful where you optimize hyperparameters and select features</a:t>
            </a:r>
          </a:p>
          <a:p>
            <a:pPr marL="285750" indent="-285750">
              <a:buFont typeface="Wingdings"/>
              <a:buChar char="q"/>
            </a:pPr>
            <a:endParaRPr lang="en-US" sz="1800">
              <a:solidFill>
                <a:srgbClr val="434343"/>
              </a:solidFill>
              <a:latin typeface="EB Garamond"/>
              <a:ea typeface="EB Garamond"/>
            </a:endParaRPr>
          </a:p>
          <a:p>
            <a:r>
              <a:rPr lang="en-US" sz="1800">
                <a:solidFill>
                  <a:srgbClr val="434343"/>
                </a:solidFill>
                <a:latin typeface="EB Garamond"/>
                <a:ea typeface="EB Garamond"/>
              </a:rPr>
              <a:t>       Optimizing hyperparameters for </a:t>
            </a:r>
            <a:r>
              <a:rPr lang="en-US" sz="1800" err="1">
                <a:solidFill>
                  <a:srgbClr val="434343"/>
                </a:solidFill>
                <a:latin typeface="EB Garamond"/>
                <a:ea typeface="EB Garamond"/>
              </a:rPr>
              <a:t>XGBoosting</a:t>
            </a:r>
            <a:r>
              <a:rPr lang="en-US" sz="1800">
                <a:solidFill>
                  <a:srgbClr val="434343"/>
                </a:solidFill>
                <a:latin typeface="EB Garamond"/>
                <a:ea typeface="EB Garamond"/>
              </a:rPr>
              <a:t> model</a:t>
            </a:r>
            <a:endParaRPr lang="en-US">
              <a:ea typeface="EB Garamond"/>
            </a:endParaRPr>
          </a:p>
          <a:p>
            <a:r>
              <a:rPr lang="en-US" sz="1800">
                <a:solidFill>
                  <a:srgbClr val="434343"/>
                </a:solidFill>
                <a:latin typeface="EB Garamond"/>
                <a:ea typeface="EB Garamond"/>
              </a:rPr>
              <a:t>       Performed features selection by lasso and ridge regression</a:t>
            </a:r>
            <a:endParaRPr lang="en-US">
              <a:latin typeface="EB Garamond"/>
            </a:endParaRPr>
          </a:p>
          <a:p>
            <a:endParaRPr lang="en-US" sz="1800">
              <a:solidFill>
                <a:srgbClr val="434343"/>
              </a:solidFill>
              <a:latin typeface="EB Garamond"/>
              <a:ea typeface="EB Garamond"/>
              <a:sym typeface="EB Garamond"/>
            </a:endParaRPr>
          </a:p>
          <a:p>
            <a:pPr marL="285750" indent="-285750">
              <a:buFont typeface="Wingdings"/>
              <a:buChar char="q"/>
            </a:pPr>
            <a:endParaRPr lang="en-US" sz="1800">
              <a:solidFill>
                <a:srgbClr val="434343"/>
              </a:solidFill>
              <a:latin typeface="EB Garamond"/>
              <a:ea typeface="EB Garamond"/>
            </a:endParaRPr>
          </a:p>
          <a:p>
            <a:pPr marL="285750" indent="-285750">
              <a:buFont typeface="Wingdings"/>
              <a:buChar char="q"/>
            </a:pPr>
            <a:endParaRPr lang="en-US" sz="1800">
              <a:solidFill>
                <a:srgbClr val="434343"/>
              </a:solidFill>
              <a:latin typeface="EB Garamond"/>
              <a:ea typeface="EB Garamond"/>
            </a:endParaRPr>
          </a:p>
        </p:txBody>
      </p:sp>
    </p:spTree>
    <p:extLst>
      <p:ext uri="{BB962C8B-B14F-4D97-AF65-F5344CB8AC3E}">
        <p14:creationId xmlns:p14="http://schemas.microsoft.com/office/powerpoint/2010/main" val="123401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9" name="Google Shape;219;p18"/>
          <p:cNvGrpSpPr/>
          <p:nvPr/>
        </p:nvGrpSpPr>
        <p:grpSpPr>
          <a:xfrm>
            <a:off x="8038020" y="4113479"/>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9E4DDA3A-49AF-30C1-79BA-965AEC8911CF}"/>
              </a:ext>
            </a:extLst>
          </p:cNvPr>
          <p:cNvSpPr>
            <a:spLocks noGrp="1"/>
          </p:cNvSpPr>
          <p:nvPr>
            <p:ph type="ctrTitle"/>
          </p:nvPr>
        </p:nvSpPr>
        <p:spPr/>
        <p:txBody>
          <a:bodyPr/>
          <a:lstStyle/>
          <a:p>
            <a:r>
              <a:rPr lang="en-US"/>
              <a:t>Reproducibility of Solution Code</a:t>
            </a:r>
          </a:p>
        </p:txBody>
      </p:sp>
      <p:sp>
        <p:nvSpPr>
          <p:cNvPr id="2" name="TextBox 1">
            <a:extLst>
              <a:ext uri="{FF2B5EF4-FFF2-40B4-BE49-F238E27FC236}">
                <a16:creationId xmlns:a16="http://schemas.microsoft.com/office/drawing/2014/main" id="{ADF03644-C7B7-1AE6-2C2B-431EB86774A6}"/>
              </a:ext>
            </a:extLst>
          </p:cNvPr>
          <p:cNvSpPr txBox="1"/>
          <p:nvPr/>
        </p:nvSpPr>
        <p:spPr>
          <a:xfrm>
            <a:off x="791016" y="1328452"/>
            <a:ext cx="819704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800">
                <a:solidFill>
                  <a:srgbClr val="434343"/>
                </a:solidFill>
                <a:latin typeface="EB Garamond"/>
                <a:ea typeface="EB Garamond"/>
              </a:rPr>
              <a:t>Do avoid learning spurious correlations</a:t>
            </a:r>
          </a:p>
          <a:p>
            <a:r>
              <a:rPr lang="en-US" sz="1800">
                <a:solidFill>
                  <a:srgbClr val="434343"/>
                </a:solidFill>
                <a:latin typeface="EB Garamond"/>
                <a:ea typeface="EB Garamond"/>
              </a:rPr>
              <a:t>       View the </a:t>
            </a:r>
            <a:r>
              <a:rPr lang="en-US" sz="1800" err="1">
                <a:solidFill>
                  <a:srgbClr val="434343"/>
                </a:solidFill>
                <a:latin typeface="EB Garamond"/>
                <a:ea typeface="EB Garamond"/>
              </a:rPr>
              <a:t>cor</a:t>
            </a:r>
            <a:r>
              <a:rPr lang="en-US" sz="1800">
                <a:solidFill>
                  <a:srgbClr val="434343"/>
                </a:solidFill>
                <a:latin typeface="EB Garamond"/>
                <a:ea typeface="EB Garamond"/>
              </a:rPr>
              <a:t> matrix to check the correlation; drop the unnecessary variables</a:t>
            </a:r>
          </a:p>
          <a:p>
            <a:pPr marL="285750" indent="-285750">
              <a:buFont typeface="Wingdings"/>
              <a:buChar char="q"/>
            </a:pPr>
            <a:endParaRPr lang="en-US" sz="1800">
              <a:solidFill>
                <a:srgbClr val="434343"/>
              </a:solidFill>
              <a:latin typeface="EB Garamond"/>
              <a:ea typeface="EB Garamond"/>
            </a:endParaRPr>
          </a:p>
          <a:p>
            <a:pPr marL="285750" indent="-285750">
              <a:buFont typeface="Wingdings"/>
              <a:buChar char="q"/>
            </a:pPr>
            <a:endParaRPr lang="en-US" sz="1800">
              <a:solidFill>
                <a:srgbClr val="434343"/>
              </a:solidFill>
              <a:latin typeface="EB Garamond"/>
              <a:ea typeface="EB Garamond"/>
            </a:endParaRPr>
          </a:p>
          <a:p>
            <a:endParaRPr lang="en-US" sz="1800">
              <a:solidFill>
                <a:srgbClr val="434343"/>
              </a:solidFill>
              <a:latin typeface="EB Garamond"/>
              <a:ea typeface="EB Garamond"/>
              <a:sym typeface="EB Garamond"/>
            </a:endParaRPr>
          </a:p>
          <a:p>
            <a:pPr marL="285750" indent="-285750">
              <a:buFont typeface="Wingdings"/>
              <a:buChar char="q"/>
            </a:pPr>
            <a:endParaRPr lang="en-US" sz="1800">
              <a:solidFill>
                <a:srgbClr val="434343"/>
              </a:solidFill>
              <a:latin typeface="EB Garamond"/>
              <a:ea typeface="EB Garamond"/>
            </a:endParaRPr>
          </a:p>
          <a:p>
            <a:pPr marL="285750" indent="-285750">
              <a:buFont typeface="Wingdings"/>
              <a:buChar char="q"/>
            </a:pPr>
            <a:endParaRPr lang="en-US" sz="1800">
              <a:solidFill>
                <a:srgbClr val="434343"/>
              </a:solidFill>
              <a:latin typeface="EB Garamond"/>
              <a:ea typeface="EB Garamond"/>
            </a:endParaRPr>
          </a:p>
        </p:txBody>
      </p:sp>
      <p:pic>
        <p:nvPicPr>
          <p:cNvPr id="6" name="Picture 6" descr="Chart, bubble chart&#10;&#10;Description automatically generated">
            <a:extLst>
              <a:ext uri="{FF2B5EF4-FFF2-40B4-BE49-F238E27FC236}">
                <a16:creationId xmlns:a16="http://schemas.microsoft.com/office/drawing/2014/main" id="{BD0288D6-F42F-42D8-94EC-BEF37A4C8712}"/>
              </a:ext>
            </a:extLst>
          </p:cNvPr>
          <p:cNvPicPr>
            <a:picLocks noChangeAspect="1"/>
          </p:cNvPicPr>
          <p:nvPr/>
        </p:nvPicPr>
        <p:blipFill rotWithShape="1">
          <a:blip r:embed="rId3"/>
          <a:srcRect t="3317" r="-142" b="-158"/>
          <a:stretch/>
        </p:blipFill>
        <p:spPr>
          <a:xfrm>
            <a:off x="789534" y="1985417"/>
            <a:ext cx="3396345" cy="2944772"/>
          </a:xfrm>
          <a:prstGeom prst="rect">
            <a:avLst/>
          </a:prstGeom>
        </p:spPr>
      </p:pic>
      <p:pic>
        <p:nvPicPr>
          <p:cNvPr id="3" name="Picture 3">
            <a:extLst>
              <a:ext uri="{FF2B5EF4-FFF2-40B4-BE49-F238E27FC236}">
                <a16:creationId xmlns:a16="http://schemas.microsoft.com/office/drawing/2014/main" id="{394F1CF2-AF0D-99FA-55D5-CC6FCE5EA628}"/>
              </a:ext>
            </a:extLst>
          </p:cNvPr>
          <p:cNvPicPr>
            <a:picLocks noChangeAspect="1"/>
          </p:cNvPicPr>
          <p:nvPr/>
        </p:nvPicPr>
        <p:blipFill>
          <a:blip r:embed="rId4"/>
          <a:stretch>
            <a:fillRect/>
          </a:stretch>
        </p:blipFill>
        <p:spPr>
          <a:xfrm>
            <a:off x="4189720" y="3361568"/>
            <a:ext cx="4721838" cy="586297"/>
          </a:xfrm>
          <a:prstGeom prst="rect">
            <a:avLst/>
          </a:prstGeom>
        </p:spPr>
      </p:pic>
      <p:pic>
        <p:nvPicPr>
          <p:cNvPr id="7" name="Picture 7" descr="Text&#10;&#10;Description automatically generated">
            <a:extLst>
              <a:ext uri="{FF2B5EF4-FFF2-40B4-BE49-F238E27FC236}">
                <a16:creationId xmlns:a16="http://schemas.microsoft.com/office/drawing/2014/main" id="{4B1C39DD-5579-CDED-3D07-ADBF530C7233}"/>
              </a:ext>
            </a:extLst>
          </p:cNvPr>
          <p:cNvPicPr>
            <a:picLocks noChangeAspect="1"/>
          </p:cNvPicPr>
          <p:nvPr/>
        </p:nvPicPr>
        <p:blipFill>
          <a:blip r:embed="rId5"/>
          <a:stretch>
            <a:fillRect/>
          </a:stretch>
        </p:blipFill>
        <p:spPr>
          <a:xfrm>
            <a:off x="4189719" y="2228203"/>
            <a:ext cx="4990778" cy="835974"/>
          </a:xfrm>
          <a:prstGeom prst="rect">
            <a:avLst/>
          </a:prstGeom>
        </p:spPr>
      </p:pic>
    </p:spTree>
    <p:extLst>
      <p:ext uri="{BB962C8B-B14F-4D97-AF65-F5344CB8AC3E}">
        <p14:creationId xmlns:p14="http://schemas.microsoft.com/office/powerpoint/2010/main" val="3533583482"/>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Real Estate Marketing Plan </vt:lpstr>
      <vt:lpstr>House Prices Advanced Regression Techniques</vt:lpstr>
      <vt:lpstr>TABLE OF CONTENTS</vt:lpstr>
      <vt:lpstr>Overview of Competition</vt:lpstr>
      <vt:lpstr>Critique of Select Notebook </vt:lpstr>
      <vt:lpstr>Solution Code</vt:lpstr>
      <vt:lpstr>Reproducibility of Solution Code</vt:lpstr>
      <vt:lpstr>Reproducibility of Solution Code</vt:lpstr>
      <vt:lpstr>Reproducibility of Solution Code</vt:lpstr>
      <vt:lpstr>Reproducibility of Solution Code</vt:lpstr>
      <vt:lpstr>Reproducibility of Solution Code</vt:lpstr>
      <vt:lpstr>Citations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 MARKETING PLAN</dc:title>
  <cp:revision>1</cp:revision>
  <dcterms:modified xsi:type="dcterms:W3CDTF">2023-04-18T12:26:52Z</dcterms:modified>
</cp:coreProperties>
</file>