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Steven" userId="2af64be3-3db2-4314-97c6-da9a2d74380d" providerId="ADAL" clId="{E1C35A83-6A0D-4557-A6EF-95540685C9A3}"/>
    <pc:docChg chg="modSld">
      <pc:chgData name="Wang, Steven" userId="2af64be3-3db2-4314-97c6-da9a2d74380d" providerId="ADAL" clId="{E1C35A83-6A0D-4557-A6EF-95540685C9A3}" dt="2020-07-21T02:02:45.855" v="15" actId="20577"/>
      <pc:docMkLst>
        <pc:docMk/>
      </pc:docMkLst>
      <pc:sldChg chg="modSp">
        <pc:chgData name="Wang, Steven" userId="2af64be3-3db2-4314-97c6-da9a2d74380d" providerId="ADAL" clId="{E1C35A83-6A0D-4557-A6EF-95540685C9A3}" dt="2020-07-21T02:02:45.855" v="15" actId="20577"/>
        <pc:sldMkLst>
          <pc:docMk/>
          <pc:sldMk cId="3182755530" sldId="256"/>
        </pc:sldMkLst>
        <pc:spChg chg="mod">
          <ac:chgData name="Wang, Steven" userId="2af64be3-3db2-4314-97c6-da9a2d74380d" providerId="ADAL" clId="{E1C35A83-6A0D-4557-A6EF-95540685C9A3}" dt="2020-07-21T02:02:35.086" v="7" actId="20577"/>
          <ac:spMkLst>
            <pc:docMk/>
            <pc:sldMk cId="3182755530" sldId="256"/>
            <ac:spMk id="7" creationId="{5785CDF0-9736-4F9C-8018-E9EA0C11C9E2}"/>
          </ac:spMkLst>
        </pc:spChg>
        <pc:spChg chg="mod">
          <ac:chgData name="Wang, Steven" userId="2af64be3-3db2-4314-97c6-da9a2d74380d" providerId="ADAL" clId="{E1C35A83-6A0D-4557-A6EF-95540685C9A3}" dt="2020-07-21T02:02:45.855" v="15" actId="20577"/>
          <ac:spMkLst>
            <pc:docMk/>
            <pc:sldMk cId="3182755530" sldId="256"/>
            <ac:spMk id="9" creationId="{97561C3A-B649-47ED-ADFD-4BABD24F62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D830-E6C2-4073-89FD-B02E8F456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10534-DF36-49D8-A9B2-F9C749D56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9CC97-ED83-474B-86DE-2DFA9A79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759-0E37-4D0E-B171-6D5E465FD5A3}" type="datetimeFigureOut">
              <a:rPr lang="en-AU" smtClean="0"/>
              <a:t>21/07/2020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D8AE0-5495-49B5-BA0B-47D3B519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3256-C427-4024-8C97-1E9D5614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5F5C-9DF3-4E63-9985-0135B528E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497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977F-79A6-4A03-A262-6638E850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FC953-D905-4ECF-BD3E-22532785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76529-786E-4E84-A96A-6F428589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759-0E37-4D0E-B171-6D5E465FD5A3}" type="datetimeFigureOut">
              <a:rPr lang="en-AU" smtClean="0"/>
              <a:t>21/07/2020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46EA-E6EA-4B87-A7E1-909E055A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3A5A7-05C2-4C2D-96EA-B992076A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5F5C-9DF3-4E63-9985-0135B528E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32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0AE19-2187-43E7-9CF7-14C884E85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CAA85-018C-467B-BB90-EC146D92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B43FB-C7FE-4742-BBF9-F03879DB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759-0E37-4D0E-B171-6D5E465FD5A3}" type="datetimeFigureOut">
              <a:rPr lang="en-AU" smtClean="0"/>
              <a:t>21/07/2020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5863-ED30-4D78-8CC4-AED88676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6D08-8CC7-4E6A-A8AA-BD9834ED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5F5C-9DF3-4E63-9985-0135B528E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68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654E-7534-41BC-9305-91676A3C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7D34-802F-4735-98C3-E1568DDF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9EA3-B582-4062-8B94-9270A67A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759-0E37-4D0E-B171-6D5E465FD5A3}" type="datetimeFigureOut">
              <a:rPr lang="en-AU" smtClean="0"/>
              <a:t>21/07/2020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58FE-36DB-467B-8AAC-E8D4AE3C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59540-3BC1-491E-94A1-2F14C6FE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5F5C-9DF3-4E63-9985-0135B528E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35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3543-8CCF-4102-A741-C98CE821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11199-A845-4C6E-BA53-15428199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E1843-5D6F-43B6-A54A-5289A9CC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759-0E37-4D0E-B171-6D5E465FD5A3}" type="datetimeFigureOut">
              <a:rPr lang="en-AU" smtClean="0"/>
              <a:t>21/07/2020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C7C5-D0A1-4A51-879F-A68D7965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61677-A80D-44D5-85F2-E59F9FE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5F5C-9DF3-4E63-9985-0135B528E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23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EDAC-8EBE-4C82-8C74-A69C24AB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504B-DFD7-44C7-8022-82D98FB9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C22AB-6B97-4B42-8619-0FF8A5F92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1EE47-D985-455C-8D12-00E1F98E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759-0E37-4D0E-B171-6D5E465FD5A3}" type="datetimeFigureOut">
              <a:rPr lang="en-AU" smtClean="0"/>
              <a:t>21/07/2020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C1F05-BC1F-464F-9475-02F3058B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1010-B70A-44FB-8738-71E61E0E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5F5C-9DF3-4E63-9985-0135B528E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62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6D85-5DC2-476C-AE7E-3FD3569F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8F790-6E12-47EA-B860-74E8A1D51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00F7A-E1EE-4350-B67C-D0FECA926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5C161-7D2A-4356-9DEF-2ADB280D6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E18D6-3818-489A-A97E-53DC7B105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25CAC-E9E4-41FA-BAC1-D5BAEEBD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759-0E37-4D0E-B171-6D5E465FD5A3}" type="datetimeFigureOut">
              <a:rPr lang="en-AU" smtClean="0"/>
              <a:t>21/07/2020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0F5CF-AFDC-4AF1-B45E-B8BF15A7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82B3B-05D3-41F9-9C55-A2C0321A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5F5C-9DF3-4E63-9985-0135B528E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817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BA06-78C9-4391-BAD1-967CB93E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B234C-D737-408A-ABB7-F32976C9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759-0E37-4D0E-B171-6D5E465FD5A3}" type="datetimeFigureOut">
              <a:rPr lang="en-AU" smtClean="0"/>
              <a:t>21/07/2020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C4EC1-DCE5-43A3-BE89-88F51ADA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6702A-76E3-4B68-A66F-DF297438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5F5C-9DF3-4E63-9985-0135B528E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29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F28E9-F76D-40FD-8682-B4ECE16D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759-0E37-4D0E-B171-6D5E465FD5A3}" type="datetimeFigureOut">
              <a:rPr lang="en-AU" smtClean="0"/>
              <a:t>21/07/2020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48D82-F49E-4997-A4AD-700411FC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B7E55-A91A-48A7-9090-1183296C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5F5C-9DF3-4E63-9985-0135B528E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55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ABCA-C068-48F3-9AF0-8F829E3B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9411-8321-4DAE-A4C1-BCF856B4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E7ED-20DB-4B7F-A326-BFB5EA2DA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DD96A-BE3C-4CE3-9996-A0766E00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759-0E37-4D0E-B171-6D5E465FD5A3}" type="datetimeFigureOut">
              <a:rPr lang="en-AU" smtClean="0"/>
              <a:t>21/07/2020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F8281-312B-4537-B611-6713D59E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09BE4-DBC9-4164-81B4-0B26CF3E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5F5C-9DF3-4E63-9985-0135B528E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08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FDB8-42AF-435F-BD25-2E50D143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F6050-8E45-46E3-A23B-5EF4F43CC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B0AC5-DC7F-4FEA-B719-9EBFE612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5B2D4-FFA0-4DA6-9268-95015901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8759-0E37-4D0E-B171-6D5E465FD5A3}" type="datetimeFigureOut">
              <a:rPr lang="en-AU" smtClean="0"/>
              <a:t>21/07/2020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67CA5-0713-41B1-9B8C-32E382DC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902BD-63D3-41A7-B4C7-D1913816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5F5C-9DF3-4E63-9985-0135B528E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04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33C8D-3834-481E-8090-038F0A9B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AC36B-8B4D-4E93-BBB5-8E6B2146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D5E94-38E4-4094-9AE2-FC12E8124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8759-0E37-4D0E-B171-6D5E465FD5A3}" type="datetimeFigureOut">
              <a:rPr lang="en-AU" smtClean="0"/>
              <a:t>21/07/2020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E6A5-E2C6-4B47-AAB6-3357B9114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3685E-C0D9-40F6-B88D-E25E185B2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5F5C-9DF3-4E63-9985-0135B528E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86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EE2644-BC6C-44DE-BC85-5110EAD9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28" y="790575"/>
            <a:ext cx="9667875" cy="5276850"/>
          </a:xfrm>
          <a:prstGeom prst="rect">
            <a:avLst/>
          </a:prstGeom>
        </p:spPr>
      </p:pic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5785CDF0-9736-4F9C-8018-E9EA0C11C9E2}"/>
              </a:ext>
            </a:extLst>
          </p:cNvPr>
          <p:cNvSpPr/>
          <p:nvPr/>
        </p:nvSpPr>
        <p:spPr>
          <a:xfrm>
            <a:off x="2801923" y="459296"/>
            <a:ext cx="922789" cy="461394"/>
          </a:xfrm>
          <a:prstGeom prst="downArrowCallo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Period Base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97561C3A-B649-47ED-ADFD-4BABD24F62F3}"/>
              </a:ext>
            </a:extLst>
          </p:cNvPr>
          <p:cNvSpPr/>
          <p:nvPr/>
        </p:nvSpPr>
        <p:spPr>
          <a:xfrm>
            <a:off x="4571497" y="454534"/>
            <a:ext cx="998793" cy="461394"/>
          </a:xfrm>
          <a:prstGeom prst="downArrowCallo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Period Type</a:t>
            </a:r>
          </a:p>
        </p:txBody>
      </p:sp>
    </p:spTree>
    <p:extLst>
      <p:ext uri="{BB962C8B-B14F-4D97-AF65-F5344CB8AC3E}">
        <p14:creationId xmlns:p14="http://schemas.microsoft.com/office/powerpoint/2010/main" val="318275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25C28CC8858D41A8FBACEFC15355C5" ma:contentTypeVersion="9" ma:contentTypeDescription="Create a new document." ma:contentTypeScope="" ma:versionID="e8de89a734d7899e2bd4b27265d4d11b">
  <xsd:schema xmlns:xsd="http://www.w3.org/2001/XMLSchema" xmlns:xs="http://www.w3.org/2001/XMLSchema" xmlns:p="http://schemas.microsoft.com/office/2006/metadata/properties" xmlns:ns3="eea8e7cf-bc7d-4d52-aa07-51b52038074c" targetNamespace="http://schemas.microsoft.com/office/2006/metadata/properties" ma:root="true" ma:fieldsID="3ffa82ede7b8b8eb3b6b591e2282808e" ns3:_="">
    <xsd:import namespace="eea8e7cf-bc7d-4d52-aa07-51b5203807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a8e7cf-bc7d-4d52-aa07-51b5203807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9DB309-2354-476B-81CD-5D1AA8581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a8e7cf-bc7d-4d52-aa07-51b5203807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10802D-45D0-4D1B-BB8C-FCCA99589D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C1D295-8AC7-48F8-A42B-F042B86E289A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ea8e7cf-bc7d-4d52-aa07-51b52038074c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Steven</dc:creator>
  <cp:lastModifiedBy>Wang, Steven</cp:lastModifiedBy>
  <cp:revision>1</cp:revision>
  <dcterms:created xsi:type="dcterms:W3CDTF">2020-07-20T23:08:07Z</dcterms:created>
  <dcterms:modified xsi:type="dcterms:W3CDTF">2020-07-21T02:02:53Z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0x010100E825C28CC8858D41A8FBACEFC15355C5</vt:lpwstr>
  </property>
</Properties>
</file>