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233" r:id="rId4"/>
  </p:sldMasterIdLst>
  <p:notesMasterIdLst>
    <p:notesMasterId r:id="rId5"/>
  </p:notesMasterIdLst>
  <p:handoutMasterIdLst>
    <p:handoutMasterId r:id="rId6"/>
  </p:handoutMaster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DA291C"/>
    <a:srgbClr val="959CA0"/>
    <a:srgbClr val="FE8A12"/>
    <a:srgbClr val="F4C65A"/>
    <a:srgbClr val="FFE2C4"/>
    <a:srgbClr val="FEC488"/>
    <a:srgbClr val="7FD1EF"/>
    <a:srgbClr val="A1D794"/>
    <a:srgbClr val="72C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3CE10F-C13C-4578-9B88-C189D6CF3093}" v="6" dt="2020-04-16T07:31:24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5" autoAdjust="0"/>
    <p:restoredTop sz="86420" autoAdjust="0"/>
  </p:normalViewPr>
  <p:slideViewPr>
    <p:cSldViewPr snapToGrid="0">
      <p:cViewPr varScale="1">
        <p:scale>
          <a:sx n="103" d="100"/>
          <a:sy n="103" d="100"/>
        </p:scale>
        <p:origin x="104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0"/>
    </p:cViewPr>
  </p:sorterViewPr>
  <p:notesViewPr>
    <p:cSldViewPr snapToGrid="0">
      <p:cViewPr>
        <p:scale>
          <a:sx n="90" d="100"/>
          <a:sy n="90" d="100"/>
        </p:scale>
        <p:origin x="2742" y="-4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Steven" userId="2af64be3-3db2-4314-97c6-da9a2d74380d" providerId="ADAL" clId="{843CE10F-C13C-4578-9B88-C189D6CF3093}"/>
    <pc:docChg chg="addSld delSld modSld modMainMaster">
      <pc:chgData name="Wang, Steven" userId="2af64be3-3db2-4314-97c6-da9a2d74380d" providerId="ADAL" clId="{843CE10F-C13C-4578-9B88-C189D6CF3093}" dt="2020-04-16T07:31:24.751" v="6" actId="2696"/>
      <pc:docMkLst>
        <pc:docMk/>
      </pc:docMkLst>
      <pc:sldChg chg="add del">
        <pc:chgData name="Wang, Steven" userId="2af64be3-3db2-4314-97c6-da9a2d74380d" providerId="ADAL" clId="{843CE10F-C13C-4578-9B88-C189D6CF3093}" dt="2020-04-16T07:31:16.313" v="4" actId="2696"/>
        <pc:sldMkLst>
          <pc:docMk/>
          <pc:sldMk cId="2131526908" sldId="256"/>
        </pc:sldMkLst>
      </pc:sldChg>
      <pc:sldChg chg="add del">
        <pc:chgData name="Wang, Steven" userId="2af64be3-3db2-4314-97c6-da9a2d74380d" providerId="ADAL" clId="{843CE10F-C13C-4578-9B88-C189D6CF3093}" dt="2020-04-16T07:31:24.751" v="6" actId="2696"/>
        <pc:sldMkLst>
          <pc:docMk/>
          <pc:sldMk cId="3012738150" sldId="256"/>
        </pc:sldMkLst>
      </pc:sldChg>
      <pc:sldMasterChg chg="modSldLayout">
        <pc:chgData name="Wang, Steven" userId="2af64be3-3db2-4314-97c6-da9a2d74380d" providerId="ADAL" clId="{843CE10F-C13C-4578-9B88-C189D6CF3093}" dt="2020-04-16T07:29:19.957" v="2" actId="20577"/>
        <pc:sldMasterMkLst>
          <pc:docMk/>
          <pc:sldMasterMk cId="1987436075" sldId="2147484233"/>
        </pc:sldMasterMkLst>
        <pc:sldLayoutChg chg="modSp">
          <pc:chgData name="Wang, Steven" userId="2af64be3-3db2-4314-97c6-da9a2d74380d" providerId="ADAL" clId="{843CE10F-C13C-4578-9B88-C189D6CF3093}" dt="2020-04-16T07:29:19.957" v="2" actId="20577"/>
          <pc:sldLayoutMkLst>
            <pc:docMk/>
            <pc:sldMasterMk cId="1987436075" sldId="2147484233"/>
            <pc:sldLayoutMk cId="3954096505" sldId="2147484240"/>
          </pc:sldLayoutMkLst>
          <pc:spChg chg="mod">
            <ac:chgData name="Wang, Steven" userId="2af64be3-3db2-4314-97c6-da9a2d74380d" providerId="ADAL" clId="{843CE10F-C13C-4578-9B88-C189D6CF3093}" dt="2020-04-16T07:29:19.957" v="2" actId="20577"/>
            <ac:spMkLst>
              <pc:docMk/>
              <pc:sldMasterMk cId="1987436075" sldId="2147484233"/>
              <pc:sldLayoutMk cId="3954096505" sldId="2147484240"/>
              <ac:spMk id="1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94675" y="279807"/>
            <a:ext cx="4393055" cy="367959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4675" y="669145"/>
            <a:ext cx="4393055" cy="153245"/>
          </a:xfrm>
          <a:prstGeom prst="rect">
            <a:avLst/>
          </a:prstGeom>
        </p:spPr>
        <p:txBody>
          <a:bodyPr vert="horz" lIns="93324" tIns="0" rIns="93324" bIns="0" rtlCol="0">
            <a:noAutofit/>
          </a:bodyPr>
          <a:lstStyle>
            <a:lvl1pPr algn="r">
              <a:defRPr sz="1200"/>
            </a:lvl1pPr>
          </a:lstStyle>
          <a:p>
            <a:pPr algn="l"/>
            <a:fld id="{E7A8D578-5E90-413C-9512-130603CF2639}" type="datetimeFigureOut">
              <a:rPr lang="en-US" sz="1000" i="1"/>
              <a:pPr algn="l"/>
              <a:t>4/16/2020</a:t>
            </a:fld>
            <a:endParaRPr lang="en-US" sz="1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94679" y="8780243"/>
            <a:ext cx="2893517" cy="25134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6470" y="8780243"/>
            <a:ext cx="1221955" cy="25134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D32B792-199B-4EBF-B605-6F6C876EB442}" type="slidenum">
              <a:rPr lang="en-US" sz="1000"/>
              <a:t>‹#›</a:t>
            </a:fld>
            <a:endParaRPr lang="en-US" sz="100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1AEB31D-785F-4037-AF55-C38B1E926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4260" y="335950"/>
            <a:ext cx="1414165" cy="25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028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9926" y="329698"/>
            <a:ext cx="4476874" cy="418910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928" y="770386"/>
            <a:ext cx="4476872" cy="232010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000" i="1">
                <a:solidFill>
                  <a:schemeClr val="tx1"/>
                </a:solidFill>
              </a:defRPr>
            </a:lvl1pPr>
          </a:lstStyle>
          <a:p>
            <a:fld id="{29C70E8E-131E-4657-A195-2844EFBAE789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16438" y="6921500"/>
            <a:ext cx="2687637" cy="1512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9639" y="8780243"/>
            <a:ext cx="927049" cy="25134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A61E296-9532-40C3-9174-581AD2B774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6A11F1A-D1FF-4159-B849-47DB71239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9581" y="397611"/>
            <a:ext cx="1173592" cy="37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9967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17475" indent="-117475" algn="l" defTabSz="914400" rtl="0" eaLnBrk="1" latinLnBrk="0" hangingPunct="1">
      <a:spcBef>
        <a:spcPts val="4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-111125" algn="l" defTabSz="914400" rtl="0" eaLnBrk="1" latinLnBrk="0" hangingPunct="1">
      <a:spcBef>
        <a:spcPts val="400"/>
      </a:spcBef>
      <a:buFont typeface="Arial" panose="020B0604020202020204" pitchFamily="34" charset="0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6075" indent="-117475" algn="l" defTabSz="914400" rtl="0" eaLnBrk="1" latinLnBrk="0" hangingPunct="1">
      <a:spcBef>
        <a:spcPts val="400"/>
      </a:spcBef>
      <a:buFont typeface="Arial" panose="020B0604020202020204" pitchFamily="34" charset="0"/>
      <a:buChar char="›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66688" algn="l" defTabSz="914400" rtl="0" eaLnBrk="1" latinLnBrk="0" hangingPunct="1">
      <a:spcBef>
        <a:spcPts val="400"/>
      </a:spcBef>
      <a:buFont typeface="Arial" panose="020B0604020202020204" pitchFamily="34" charset="0"/>
      <a:buChar char="»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defTabSz="914400" rtl="0" eaLnBrk="1" latinLnBrk="0" hangingPunct="1">
      <a:spcBef>
        <a:spcPts val="400"/>
      </a:spcBef>
      <a:buSzPct val="75000"/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Charcoal - IQVIA">
    <p:bg>
      <p:bgPr>
        <a:gradFill>
          <a:gsLst>
            <a:gs pos="20000">
              <a:schemeClr val="tx1"/>
            </a:gs>
            <a:gs pos="80000">
              <a:srgbClr val="606B7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70EE6CC4-BDAD-452E-AE32-77E9A1B11636}"/>
              </a:ext>
            </a:extLst>
          </p:cNvPr>
          <p:cNvSpPr txBox="1"/>
          <p:nvPr/>
        </p:nvSpPr>
        <p:spPr bwMode="black">
          <a:xfrm>
            <a:off x="730897" y="6519948"/>
            <a:ext cx="7722832" cy="21544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959CA0"/>
                </a:solidFill>
                <a:ea typeface="Arial" charset="0"/>
                <a:cs typeface="Arial" charset="0"/>
              </a:rPr>
              <a:t>© 2020. All rights reserved. IQVIA</a:t>
            </a:r>
            <a:r>
              <a:rPr lang="en-US" sz="800" baseline="30000" dirty="0">
                <a:solidFill>
                  <a:srgbClr val="959CA0"/>
                </a:solidFill>
                <a:ea typeface="Arial" charset="0"/>
                <a:cs typeface="Arial" charset="0"/>
              </a:rPr>
              <a:t>®</a:t>
            </a:r>
            <a:r>
              <a:rPr lang="en-US" sz="800" dirty="0">
                <a:solidFill>
                  <a:srgbClr val="959CA0"/>
                </a:solidFill>
                <a:ea typeface="Arial" charset="0"/>
                <a:cs typeface="Arial" charset="0"/>
              </a:rPr>
              <a:t> is a registered trademark of IQVIA Inc. in the United States, the European Union, and various other countries. </a:t>
            </a:r>
            <a:endParaRPr lang="en-US" sz="800" kern="1200" dirty="0">
              <a:solidFill>
                <a:srgbClr val="959CA0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64" name="Text Placeholder 21">
            <a:extLst>
              <a:ext uri="{FF2B5EF4-FFF2-40B4-BE49-F238E27FC236}">
                <a16:creationId xmlns:a16="http://schemas.microsoft.com/office/drawing/2014/main" id="{21604DCE-2860-47E1-9A45-B850AE2D52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3329" y="3681765"/>
            <a:ext cx="6349838" cy="119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Subheads are 24pt Arial Italic sentence case and can be 2 lines.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4A4E4609-F19E-4DD3-A900-7CA905D6E6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3330" y="1271573"/>
            <a:ext cx="7921554" cy="2242315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36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36pt Arial Bold Title Case Should Be No More Than 2 Lines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BB2AC513-3F13-403A-8294-79335D9E76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3329" y="5518464"/>
            <a:ext cx="6349838" cy="669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Name, Title 16pt Arial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F8B223-93F9-9E4B-8F7C-EC9FC4ACDAD5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1"/>
          </a:solidFill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676A8BEE-D814-7949-9114-89017682369E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796E5C83-B5E5-1D4C-84FB-62353DC44BD9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F694892D-C7AC-A442-B8F6-4CDEB7DD8228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671C44A-5B20-DD46-8500-55C2BAA1DA5A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F7C616C-CE7B-444E-93B8-D347D03AD088}"/>
              </a:ext>
            </a:extLst>
          </p:cNvPr>
          <p:cNvSpPr/>
          <p:nvPr/>
        </p:nvSpPr>
        <p:spPr>
          <a:xfrm>
            <a:off x="8810601" y="-1043234"/>
            <a:ext cx="365760" cy="36812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7602089-F58B-C84C-B4AB-BF6733B00F42}"/>
              </a:ext>
            </a:extLst>
          </p:cNvPr>
          <p:cNvSpPr>
            <a:spLocks noChangeAspect="1"/>
          </p:cNvSpPr>
          <p:nvPr/>
        </p:nvSpPr>
        <p:spPr>
          <a:xfrm>
            <a:off x="9432234" y="-1043234"/>
            <a:ext cx="545114" cy="5486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E3FE531-84E1-CA40-A404-BB9DBCC1632F}"/>
              </a:ext>
            </a:extLst>
          </p:cNvPr>
          <p:cNvSpPr>
            <a:spLocks noChangeAspect="1"/>
          </p:cNvSpPr>
          <p:nvPr/>
        </p:nvSpPr>
        <p:spPr>
          <a:xfrm>
            <a:off x="8373024" y="-1043234"/>
            <a:ext cx="181705" cy="18288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E3D6F47-43BF-4540-9690-AE662057D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3678" y="443432"/>
            <a:ext cx="0" cy="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8E2C89B-7571-F544-938F-C99979782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849D536-F609-A744-B36A-8BFB5245F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3678" y="443432"/>
            <a:ext cx="0" cy="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389885A-662E-5947-8436-A98DDE93B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2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allout Opt2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D88AF363-7A35-104E-9A0A-BC860A4A42C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84694" y="1702626"/>
            <a:ext cx="7492481" cy="4577845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32063" y="1876358"/>
            <a:ext cx="3764662" cy="4404112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219170" rtl="0" eaLnBrk="0" fontAlgn="base" latinLnBrk="0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1" i="0" baseline="0">
                <a:solidFill>
                  <a:schemeClr val="accent1"/>
                </a:solidFill>
                <a:latin typeface="+mj-lt"/>
              </a:defRPr>
            </a:lvl1pPr>
            <a:lvl2pPr marL="230188" indent="-119063">
              <a:lnSpc>
                <a:spcPct val="100000"/>
              </a:lnSpc>
              <a:buFont typeface="Arial"/>
              <a:buChar char="•"/>
              <a:defRPr sz="1200" b="0" i="0" baseline="0">
                <a:solidFill>
                  <a:schemeClr val="accent1"/>
                </a:solidFill>
                <a:latin typeface="+mj-lt"/>
                <a:cs typeface="Arial"/>
              </a:defRPr>
            </a:lvl2pPr>
            <a:lvl3pPr marL="609585" indent="-228594">
              <a:lnSpc>
                <a:spcPct val="100000"/>
              </a:lnSpc>
              <a:buFont typeface="Arial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3pPr>
            <a:lvl4pPr>
              <a:defRPr sz="2133" b="0" i="0">
                <a:latin typeface="Georgia" pitchFamily="18" charset="0"/>
              </a:defRPr>
            </a:lvl4pPr>
          </a:lstStyle>
          <a:p>
            <a:pPr lvl="0"/>
            <a:r>
              <a:rPr lang="en-US" noProof="0" dirty="0"/>
              <a:t>Callouts are 20pt Arial Bold sentence case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</a:t>
            </a:r>
            <a:r>
              <a:rPr lang="en-US" noProof="0" dirty="0"/>
              <a:t> </a:t>
            </a:r>
            <a:r>
              <a:rPr lang="en-US" noProof="0" dirty="0" err="1"/>
              <a:t>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tincidunt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laoreet</a:t>
            </a:r>
            <a:r>
              <a:rPr lang="en-US" noProof="0" dirty="0"/>
              <a:t> dolore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60" name="Footer Placeholder 4">
            <a:extLst>
              <a:ext uri="{FF2B5EF4-FFF2-40B4-BE49-F238E27FC236}">
                <a16:creationId xmlns:a16="http://schemas.microsoft.com/office/drawing/2014/main" id="{02449CD6-629F-D647-95E7-AF3F9E15C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B5C6CE-599B-D241-B11C-1899212B39F3}"/>
              </a:ext>
            </a:extLst>
          </p:cNvPr>
          <p:cNvCxnSpPr>
            <a:cxnSpLocks/>
          </p:cNvCxnSpPr>
          <p:nvPr/>
        </p:nvCxnSpPr>
        <p:spPr>
          <a:xfrm>
            <a:off x="8132063" y="1784927"/>
            <a:ext cx="4148329" cy="0"/>
          </a:xfrm>
          <a:prstGeom prst="line">
            <a:avLst/>
          </a:prstGeom>
          <a:ln w="254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5A70D40F-E06E-4AAC-8094-BC565B24D95E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1328CB7-3B3E-0342-86D5-64775D744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D209FE6-0B0A-D14A-BD31-A3A61564F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B33977D-340C-C244-98B1-44E8B03BE8F1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191135" y="1702626"/>
            <a:ext cx="5532119" cy="4581144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92D52BD9-DFA6-1D48-973A-A6C3C874E80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84694" y="1702626"/>
            <a:ext cx="5532119" cy="4577857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9" name="Footer Placeholder 4">
            <a:extLst>
              <a:ext uri="{FF2B5EF4-FFF2-40B4-BE49-F238E27FC236}">
                <a16:creationId xmlns:a16="http://schemas.microsoft.com/office/drawing/2014/main" id="{7F2D66EE-4D77-E145-9576-4E9D03CE4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2DFA1798-9673-4022-816E-704E37E4DEA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420C18B-DFBF-C046-8D9E-FB3BB18EF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14D20CB-6BD9-3344-8B42-A798B20AE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2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_NoSubhead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B33977D-340C-C244-98B1-44E8B03BE8F1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191135" y="1286358"/>
            <a:ext cx="5532119" cy="4994126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92D52BD9-DFA6-1D48-973A-A6C3C874E80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84694" y="1286358"/>
            <a:ext cx="5532119" cy="4994125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9" name="Footer Placeholder 4">
            <a:extLst>
              <a:ext uri="{FF2B5EF4-FFF2-40B4-BE49-F238E27FC236}">
                <a16:creationId xmlns:a16="http://schemas.microsoft.com/office/drawing/2014/main" id="{7F2D66EE-4D77-E145-9576-4E9D03CE4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54E4B32-E13F-4B83-8982-BF8073A1DC9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C061BF7-30ED-394B-918A-D1835A35B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5DB0DA4-0F7F-5045-9BBE-0D82F61E5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2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2AC1106-6E0D-B341-B75A-C8C2F73E3F26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84694" y="1702626"/>
            <a:ext cx="3621024" cy="4577857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ABC0DBC1-9787-6A4E-A4B1-E0E8BE5E8F02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102230" y="1702627"/>
            <a:ext cx="3621024" cy="4577856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88B0BB6F-D4FA-D54D-A387-A1834DE59B82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4243462" y="1702627"/>
            <a:ext cx="3621024" cy="4577856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2B619D02-ECD0-CE4F-A007-98E4EF45B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C02E0708-4D86-44F8-B4F9-1E6BEA5F151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F16763F-C469-814B-B3F1-2A463EAEA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E46837B-2F3B-3F49-9B2E-B8C03BCF7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2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lIns="91440" tIns="45720" rIns="91440" bIns="45720"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B43D20F7-04AA-0E4D-91D5-5DB9ECAF9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5EA968B8-FA3A-4F62-92E8-E94086C1347B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2220C1-1EAE-C14B-89F3-9751E5993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49B7DBB-D418-4245-8897-F7BF24A4C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8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_Only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76ED9213-76D9-7A47-BBC6-21289543A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1E387831-BA5F-49F6-AA7A-A7D23D1B4F4D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CBCE073-12D8-9D4F-9B15-2F9BE4AC3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B41ADD7-88C0-DB40-906A-BEDD0E1B9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6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Only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EBE92459-5CCD-6042-9D0E-BAC9DA03F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75C2CC54-E1EC-4DF9-A3B0-2009DB97279A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8B63251-79DB-3544-890F-9DDA614A5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7FE4F4C-058F-1246-9292-27658894B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DEFF783-1996-4984-99EE-7B1AC1AE1A3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16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 - IQV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8658025-8660-B74C-8ED5-6D1A405A1A70}"/>
              </a:ext>
            </a:extLst>
          </p:cNvPr>
          <p:cNvSpPr/>
          <p:nvPr/>
        </p:nvSpPr>
        <p:spPr bwMode="gray">
          <a:xfrm>
            <a:off x="353568" y="0"/>
            <a:ext cx="11484864" cy="6858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FC9B35E8-F292-2B42-952E-06F2F248C60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62418" y="1561892"/>
            <a:ext cx="9163983" cy="4712626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Font typeface="System Font Regular"/>
              <a:buChar char="+"/>
              <a:defRPr sz="18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ClrTx/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18pt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  <a:p>
            <a:pPr lvl="0"/>
            <a:r>
              <a:rPr lang="en-US" dirty="0"/>
              <a:t>Arial 18pt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57" name="Title 3">
            <a:extLst>
              <a:ext uri="{FF2B5EF4-FFF2-40B4-BE49-F238E27FC236}">
                <a16:creationId xmlns:a16="http://schemas.microsoft.com/office/drawing/2014/main" id="{7A9E8FF8-48AE-4B47-8CBF-17FB49CF5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Table of contents or Agenda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1CD0AD-A634-4EA6-AE67-C63B52CE7B06}"/>
              </a:ext>
            </a:extLst>
          </p:cNvPr>
          <p:cNvGrpSpPr/>
          <p:nvPr/>
        </p:nvGrpSpPr>
        <p:grpSpPr>
          <a:xfrm>
            <a:off x="-1" y="260324"/>
            <a:ext cx="1250388" cy="1575820"/>
            <a:chOff x="-1" y="260324"/>
            <a:chExt cx="1250388" cy="1575820"/>
          </a:xfrm>
          <a:solidFill>
            <a:schemeClr val="accent1"/>
          </a:solidFill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2E777F5-EFF3-457A-8259-AC8F3FAFC249}"/>
                </a:ext>
              </a:extLst>
            </p:cNvPr>
            <p:cNvGrpSpPr/>
            <p:nvPr/>
          </p:nvGrpSpPr>
          <p:grpSpPr>
            <a:xfrm>
              <a:off x="686264" y="1652391"/>
              <a:ext cx="564123" cy="183753"/>
              <a:chOff x="876236" y="5534957"/>
              <a:chExt cx="1674271" cy="545364"/>
            </a:xfrm>
            <a:grpFill/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117E7E6-D510-412B-8045-21F2179CDBFD}"/>
                  </a:ext>
                </a:extLst>
              </p:cNvPr>
              <p:cNvSpPr/>
              <p:nvPr/>
            </p:nvSpPr>
            <p:spPr>
              <a:xfrm>
                <a:off x="1154393" y="5534957"/>
                <a:ext cx="1117582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79A544B5-B37E-40F9-A3D1-E4A00DF6E89F}"/>
                  </a:ext>
                </a:extLst>
              </p:cNvPr>
              <p:cNvSpPr/>
              <p:nvPr/>
            </p:nvSpPr>
            <p:spPr>
              <a:xfrm>
                <a:off x="2005143" y="5534957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EF1038BB-A4E9-41A9-B2F4-23E7F5CD6621}"/>
                  </a:ext>
                </a:extLst>
              </p:cNvPr>
              <p:cNvSpPr/>
              <p:nvPr/>
            </p:nvSpPr>
            <p:spPr>
              <a:xfrm>
                <a:off x="876236" y="5534957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29BE464-4CCF-4D58-8077-7337778D29CA}"/>
                </a:ext>
              </a:extLst>
            </p:cNvPr>
            <p:cNvGrpSpPr/>
            <p:nvPr/>
          </p:nvGrpSpPr>
          <p:grpSpPr>
            <a:xfrm>
              <a:off x="864211" y="1304375"/>
              <a:ext cx="386176" cy="183753"/>
              <a:chOff x="1404367" y="4502072"/>
              <a:chExt cx="1146140" cy="545364"/>
            </a:xfrm>
            <a:grpFill/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0DC8CC7-4C81-439E-B602-330616AC3184}"/>
                  </a:ext>
                </a:extLst>
              </p:cNvPr>
              <p:cNvSpPr/>
              <p:nvPr/>
            </p:nvSpPr>
            <p:spPr>
              <a:xfrm>
                <a:off x="1682197" y="4502072"/>
                <a:ext cx="589775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CB59EFB-5B99-4637-9821-186308CA811D}"/>
                  </a:ext>
                </a:extLst>
              </p:cNvPr>
              <p:cNvSpPr/>
              <p:nvPr/>
            </p:nvSpPr>
            <p:spPr>
              <a:xfrm>
                <a:off x="2005143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7060CC02-8F6C-45AF-9DBE-33B4EAA77FAE}"/>
                  </a:ext>
                </a:extLst>
              </p:cNvPr>
              <p:cNvSpPr/>
              <p:nvPr/>
            </p:nvSpPr>
            <p:spPr>
              <a:xfrm>
                <a:off x="1404367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DBE8CF3-142D-438A-880B-7423D1E442C5}"/>
                </a:ext>
              </a:extLst>
            </p:cNvPr>
            <p:cNvGrpSpPr/>
            <p:nvPr/>
          </p:nvGrpSpPr>
          <p:grpSpPr>
            <a:xfrm>
              <a:off x="917753" y="956358"/>
              <a:ext cx="332634" cy="183753"/>
              <a:chOff x="1560101" y="3469185"/>
              <a:chExt cx="987231" cy="545364"/>
            </a:xfrm>
            <a:grpFill/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1D9E7AA-5FDE-45C3-B7AC-F8C06B142069}"/>
                  </a:ext>
                </a:extLst>
              </p:cNvPr>
              <p:cNvSpPr/>
              <p:nvPr/>
            </p:nvSpPr>
            <p:spPr>
              <a:xfrm>
                <a:off x="1560101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3502E5E-1590-4501-977E-A406C72F35D0}"/>
                  </a:ext>
                </a:extLst>
              </p:cNvPr>
              <p:cNvSpPr/>
              <p:nvPr/>
            </p:nvSpPr>
            <p:spPr>
              <a:xfrm>
                <a:off x="1825936" y="3469185"/>
                <a:ext cx="446037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849375F-4430-4BAF-8CD8-BABE2895B0CD}"/>
                  </a:ext>
                </a:extLst>
              </p:cNvPr>
              <p:cNvSpPr/>
              <p:nvPr/>
            </p:nvSpPr>
            <p:spPr>
              <a:xfrm>
                <a:off x="2001968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C368109-07EC-4B00-B53E-7AA055EEDBEE}"/>
                </a:ext>
              </a:extLst>
            </p:cNvPr>
            <p:cNvGrpSpPr/>
            <p:nvPr/>
          </p:nvGrpSpPr>
          <p:grpSpPr>
            <a:xfrm>
              <a:off x="868078" y="608341"/>
              <a:ext cx="382309" cy="183753"/>
              <a:chOff x="1415887" y="2436300"/>
              <a:chExt cx="1134663" cy="545364"/>
            </a:xfrm>
            <a:grpFill/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58E032A-AC8B-4235-848E-250F4190B814}"/>
                  </a:ext>
                </a:extLst>
              </p:cNvPr>
              <p:cNvSpPr/>
              <p:nvPr/>
            </p:nvSpPr>
            <p:spPr>
              <a:xfrm>
                <a:off x="2005186" y="2436300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E7F926D-F5AA-4D9E-9C81-33784AC45D52}"/>
                  </a:ext>
                </a:extLst>
              </p:cNvPr>
              <p:cNvSpPr/>
              <p:nvPr/>
            </p:nvSpPr>
            <p:spPr>
              <a:xfrm>
                <a:off x="1415887" y="2436300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1912F97-C2EB-4275-9791-4E9C64D9ACD9}"/>
                  </a:ext>
                </a:extLst>
              </p:cNvPr>
              <p:cNvSpPr/>
              <p:nvPr/>
            </p:nvSpPr>
            <p:spPr>
              <a:xfrm>
                <a:off x="1682240" y="2436300"/>
                <a:ext cx="589731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16323A1-198A-411C-8014-263092240122}"/>
                </a:ext>
              </a:extLst>
            </p:cNvPr>
            <p:cNvGrpSpPr/>
            <p:nvPr/>
          </p:nvGrpSpPr>
          <p:grpSpPr>
            <a:xfrm>
              <a:off x="693506" y="260324"/>
              <a:ext cx="556881" cy="183753"/>
              <a:chOff x="898206" y="1403413"/>
              <a:chExt cx="1652778" cy="545364"/>
            </a:xfrm>
            <a:grpFill/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BCE0676-4E25-4F10-A07B-A47F92C7CF81}"/>
                  </a:ext>
                </a:extLst>
              </p:cNvPr>
              <p:cNvSpPr/>
              <p:nvPr/>
            </p:nvSpPr>
            <p:spPr>
              <a:xfrm>
                <a:off x="2005620" y="1403413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54E9DB86-0937-4D11-B319-669FF994439C}"/>
                  </a:ext>
                </a:extLst>
              </p:cNvPr>
              <p:cNvSpPr/>
              <p:nvPr/>
            </p:nvSpPr>
            <p:spPr>
              <a:xfrm>
                <a:off x="898206" y="1403413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D6AB82A-C88A-4E42-B5CF-C687B3371284}"/>
                  </a:ext>
                </a:extLst>
              </p:cNvPr>
              <p:cNvSpPr/>
              <p:nvPr/>
            </p:nvSpPr>
            <p:spPr>
              <a:xfrm>
                <a:off x="1164538" y="1403413"/>
                <a:ext cx="1117581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54DFB64-FFE8-4762-8BD2-6D5B67A56394}"/>
                </a:ext>
              </a:extLst>
            </p:cNvPr>
            <p:cNvSpPr/>
            <p:nvPr/>
          </p:nvSpPr>
          <p:spPr>
            <a:xfrm>
              <a:off x="0" y="260324"/>
              <a:ext cx="550424" cy="183006"/>
            </a:xfrm>
            <a:custGeom>
              <a:avLst/>
              <a:gdLst>
                <a:gd name="connsiteX0" fmla="*/ 0 w 550424"/>
                <a:gd name="connsiteY0" fmla="*/ 0 h 183006"/>
                <a:gd name="connsiteX1" fmla="*/ 456956 w 550424"/>
                <a:gd name="connsiteY1" fmla="*/ 0 h 183006"/>
                <a:gd name="connsiteX2" fmla="*/ 456956 w 550424"/>
                <a:gd name="connsiteY2" fmla="*/ 397 h 183006"/>
                <a:gd name="connsiteX3" fmla="*/ 458921 w 550424"/>
                <a:gd name="connsiteY3" fmla="*/ 0 h 183006"/>
                <a:gd name="connsiteX4" fmla="*/ 550424 w 550424"/>
                <a:gd name="connsiteY4" fmla="*/ 91503 h 183006"/>
                <a:gd name="connsiteX5" fmla="*/ 458921 w 550424"/>
                <a:gd name="connsiteY5" fmla="*/ 183006 h 183006"/>
                <a:gd name="connsiteX6" fmla="*/ 456956 w 550424"/>
                <a:gd name="connsiteY6" fmla="*/ 182609 h 183006"/>
                <a:gd name="connsiteX7" fmla="*/ 456956 w 550424"/>
                <a:gd name="connsiteY7" fmla="*/ 183006 h 183006"/>
                <a:gd name="connsiteX8" fmla="*/ 0 w 550424"/>
                <a:gd name="connsiteY8" fmla="*/ 183006 h 183006"/>
                <a:gd name="connsiteX9" fmla="*/ 0 w 550424"/>
                <a:gd name="connsiteY9" fmla="*/ 0 h 18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0424" h="183006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2D6BF1B-7B4E-4715-B3AA-0137D5565B61}"/>
                </a:ext>
              </a:extLst>
            </p:cNvPr>
            <p:cNvSpPr/>
            <p:nvPr/>
          </p:nvSpPr>
          <p:spPr>
            <a:xfrm>
              <a:off x="-1" y="608341"/>
              <a:ext cx="733596" cy="182880"/>
            </a:xfrm>
            <a:custGeom>
              <a:avLst/>
              <a:gdLst>
                <a:gd name="connsiteX0" fmla="*/ 0 w 733596"/>
                <a:gd name="connsiteY0" fmla="*/ 0 h 182880"/>
                <a:gd name="connsiteX1" fmla="*/ 642156 w 733596"/>
                <a:gd name="connsiteY1" fmla="*/ 0 h 182880"/>
                <a:gd name="connsiteX2" fmla="*/ 733596 w 733596"/>
                <a:gd name="connsiteY2" fmla="*/ 91440 h 182880"/>
                <a:gd name="connsiteX3" fmla="*/ 642156 w 733596"/>
                <a:gd name="connsiteY3" fmla="*/ 182880 h 182880"/>
                <a:gd name="connsiteX4" fmla="*/ 0 w 733596"/>
                <a:gd name="connsiteY4" fmla="*/ 182880 h 182880"/>
                <a:gd name="connsiteX5" fmla="*/ 0 w 733596"/>
                <a:gd name="connsiteY5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596" h="18288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FFECD78-AD3E-430A-825C-361F3F0A6DF1}"/>
                </a:ext>
              </a:extLst>
            </p:cNvPr>
            <p:cNvSpPr/>
            <p:nvPr/>
          </p:nvSpPr>
          <p:spPr>
            <a:xfrm>
              <a:off x="0" y="952508"/>
              <a:ext cx="786403" cy="183006"/>
            </a:xfrm>
            <a:custGeom>
              <a:avLst/>
              <a:gdLst>
                <a:gd name="connsiteX0" fmla="*/ 0 w 786403"/>
                <a:gd name="connsiteY0" fmla="*/ 0 h 183006"/>
                <a:gd name="connsiteX1" fmla="*/ 692936 w 786403"/>
                <a:gd name="connsiteY1" fmla="*/ 0 h 183006"/>
                <a:gd name="connsiteX2" fmla="*/ 692936 w 786403"/>
                <a:gd name="connsiteY2" fmla="*/ 397 h 183006"/>
                <a:gd name="connsiteX3" fmla="*/ 694900 w 786403"/>
                <a:gd name="connsiteY3" fmla="*/ 0 h 183006"/>
                <a:gd name="connsiteX4" fmla="*/ 786403 w 786403"/>
                <a:gd name="connsiteY4" fmla="*/ 91503 h 183006"/>
                <a:gd name="connsiteX5" fmla="*/ 694900 w 786403"/>
                <a:gd name="connsiteY5" fmla="*/ 183006 h 183006"/>
                <a:gd name="connsiteX6" fmla="*/ 692936 w 786403"/>
                <a:gd name="connsiteY6" fmla="*/ 182610 h 183006"/>
                <a:gd name="connsiteX7" fmla="*/ 692936 w 786403"/>
                <a:gd name="connsiteY7" fmla="*/ 183006 h 183006"/>
                <a:gd name="connsiteX8" fmla="*/ 0 w 786403"/>
                <a:gd name="connsiteY8" fmla="*/ 183006 h 183006"/>
                <a:gd name="connsiteX9" fmla="*/ 0 w 786403"/>
                <a:gd name="connsiteY9" fmla="*/ 0 h 18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403" h="183006">
                  <a:moveTo>
                    <a:pt x="0" y="0"/>
                  </a:moveTo>
                  <a:lnTo>
                    <a:pt x="692936" y="0"/>
                  </a:lnTo>
                  <a:lnTo>
                    <a:pt x="692936" y="397"/>
                  </a:lnTo>
                  <a:lnTo>
                    <a:pt x="694900" y="0"/>
                  </a:lnTo>
                  <a:cubicBezTo>
                    <a:pt x="745436" y="0"/>
                    <a:pt x="786403" y="40967"/>
                    <a:pt x="786403" y="91503"/>
                  </a:cubicBezTo>
                  <a:cubicBezTo>
                    <a:pt x="786403" y="142039"/>
                    <a:pt x="745436" y="183006"/>
                    <a:pt x="694900" y="183006"/>
                  </a:cubicBezTo>
                  <a:lnTo>
                    <a:pt x="692936" y="182610"/>
                  </a:lnTo>
                  <a:lnTo>
                    <a:pt x="69293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1864E2F-2224-4B8D-A54C-010E70A5006D}"/>
                </a:ext>
              </a:extLst>
            </p:cNvPr>
            <p:cNvSpPr/>
            <p:nvPr/>
          </p:nvSpPr>
          <p:spPr>
            <a:xfrm>
              <a:off x="-1" y="1304902"/>
              <a:ext cx="733596" cy="182880"/>
            </a:xfrm>
            <a:custGeom>
              <a:avLst/>
              <a:gdLst>
                <a:gd name="connsiteX0" fmla="*/ 0 w 733596"/>
                <a:gd name="connsiteY0" fmla="*/ 0 h 182880"/>
                <a:gd name="connsiteX1" fmla="*/ 642156 w 733596"/>
                <a:gd name="connsiteY1" fmla="*/ 0 h 182880"/>
                <a:gd name="connsiteX2" fmla="*/ 733596 w 733596"/>
                <a:gd name="connsiteY2" fmla="*/ 91440 h 182880"/>
                <a:gd name="connsiteX3" fmla="*/ 642156 w 733596"/>
                <a:gd name="connsiteY3" fmla="*/ 182880 h 182880"/>
                <a:gd name="connsiteX4" fmla="*/ 0 w 733596"/>
                <a:gd name="connsiteY4" fmla="*/ 182880 h 182880"/>
                <a:gd name="connsiteX5" fmla="*/ 0 w 733596"/>
                <a:gd name="connsiteY5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596" h="18288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652EA3D-B91A-4960-BC33-8380D943F8F9}"/>
                </a:ext>
              </a:extLst>
            </p:cNvPr>
            <p:cNvSpPr/>
            <p:nvPr/>
          </p:nvSpPr>
          <p:spPr>
            <a:xfrm>
              <a:off x="0" y="1649603"/>
              <a:ext cx="550424" cy="183006"/>
            </a:xfrm>
            <a:custGeom>
              <a:avLst/>
              <a:gdLst>
                <a:gd name="connsiteX0" fmla="*/ 0 w 550424"/>
                <a:gd name="connsiteY0" fmla="*/ 0 h 183006"/>
                <a:gd name="connsiteX1" fmla="*/ 456956 w 550424"/>
                <a:gd name="connsiteY1" fmla="*/ 0 h 183006"/>
                <a:gd name="connsiteX2" fmla="*/ 456956 w 550424"/>
                <a:gd name="connsiteY2" fmla="*/ 397 h 183006"/>
                <a:gd name="connsiteX3" fmla="*/ 458921 w 550424"/>
                <a:gd name="connsiteY3" fmla="*/ 0 h 183006"/>
                <a:gd name="connsiteX4" fmla="*/ 550424 w 550424"/>
                <a:gd name="connsiteY4" fmla="*/ 91503 h 183006"/>
                <a:gd name="connsiteX5" fmla="*/ 458921 w 550424"/>
                <a:gd name="connsiteY5" fmla="*/ 183006 h 183006"/>
                <a:gd name="connsiteX6" fmla="*/ 456956 w 550424"/>
                <a:gd name="connsiteY6" fmla="*/ 182609 h 183006"/>
                <a:gd name="connsiteX7" fmla="*/ 456956 w 550424"/>
                <a:gd name="connsiteY7" fmla="*/ 183006 h 183006"/>
                <a:gd name="connsiteX8" fmla="*/ 0 w 550424"/>
                <a:gd name="connsiteY8" fmla="*/ 183006 h 183006"/>
                <a:gd name="connsiteX9" fmla="*/ 0 w 550424"/>
                <a:gd name="connsiteY9" fmla="*/ 0 h 18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0424" h="183006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id="{030699F5-6B57-4BC7-B774-B8F85B96214D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18FC357D-3DB1-1B43-8FB6-6F70286F7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AB890B20-7C27-E743-AFC7-1377DA742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8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_Two Column - IQV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8658025-8660-B74C-8ED5-6D1A405A1A70}"/>
              </a:ext>
            </a:extLst>
          </p:cNvPr>
          <p:cNvSpPr/>
          <p:nvPr/>
        </p:nvSpPr>
        <p:spPr bwMode="gray">
          <a:xfrm>
            <a:off x="353568" y="0"/>
            <a:ext cx="11484864" cy="6858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FC9B35E8-F292-2B42-952E-06F2F248C60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62418" y="1561892"/>
            <a:ext cx="4442783" cy="4712626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Font typeface="System Font Regular"/>
              <a:buChar char="+"/>
              <a:defRPr sz="18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ClrTx/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18pt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  <a:p>
            <a:pPr lvl="0"/>
            <a:r>
              <a:rPr lang="en-US" dirty="0"/>
              <a:t>Arial 18pt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57" name="Title 3">
            <a:extLst>
              <a:ext uri="{FF2B5EF4-FFF2-40B4-BE49-F238E27FC236}">
                <a16:creationId xmlns:a16="http://schemas.microsoft.com/office/drawing/2014/main" id="{7A9E8FF8-48AE-4B47-8CBF-17FB49CF5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Table of contents or Agenda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1CD0AD-A634-4EA6-AE67-C63B52CE7B06}"/>
              </a:ext>
            </a:extLst>
          </p:cNvPr>
          <p:cNvGrpSpPr/>
          <p:nvPr/>
        </p:nvGrpSpPr>
        <p:grpSpPr>
          <a:xfrm>
            <a:off x="-1" y="260324"/>
            <a:ext cx="1250388" cy="1575820"/>
            <a:chOff x="-1" y="260324"/>
            <a:chExt cx="1250388" cy="1575820"/>
          </a:xfrm>
          <a:solidFill>
            <a:schemeClr val="accent1"/>
          </a:solidFill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2E777F5-EFF3-457A-8259-AC8F3FAFC249}"/>
                </a:ext>
              </a:extLst>
            </p:cNvPr>
            <p:cNvGrpSpPr/>
            <p:nvPr/>
          </p:nvGrpSpPr>
          <p:grpSpPr>
            <a:xfrm>
              <a:off x="686264" y="1652391"/>
              <a:ext cx="564123" cy="183753"/>
              <a:chOff x="876236" y="5534957"/>
              <a:chExt cx="1674271" cy="545364"/>
            </a:xfrm>
            <a:grpFill/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117E7E6-D510-412B-8045-21F2179CDBFD}"/>
                  </a:ext>
                </a:extLst>
              </p:cNvPr>
              <p:cNvSpPr/>
              <p:nvPr/>
            </p:nvSpPr>
            <p:spPr>
              <a:xfrm>
                <a:off x="1154393" y="5534957"/>
                <a:ext cx="1117582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79A544B5-B37E-40F9-A3D1-E4A00DF6E89F}"/>
                  </a:ext>
                </a:extLst>
              </p:cNvPr>
              <p:cNvSpPr/>
              <p:nvPr/>
            </p:nvSpPr>
            <p:spPr>
              <a:xfrm>
                <a:off x="2005143" y="5534957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EF1038BB-A4E9-41A9-B2F4-23E7F5CD6621}"/>
                  </a:ext>
                </a:extLst>
              </p:cNvPr>
              <p:cNvSpPr/>
              <p:nvPr/>
            </p:nvSpPr>
            <p:spPr>
              <a:xfrm>
                <a:off x="876236" y="5534957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29BE464-4CCF-4D58-8077-7337778D29CA}"/>
                </a:ext>
              </a:extLst>
            </p:cNvPr>
            <p:cNvGrpSpPr/>
            <p:nvPr/>
          </p:nvGrpSpPr>
          <p:grpSpPr>
            <a:xfrm>
              <a:off x="864211" y="1304375"/>
              <a:ext cx="386176" cy="183753"/>
              <a:chOff x="1404367" y="4502072"/>
              <a:chExt cx="1146140" cy="545364"/>
            </a:xfrm>
            <a:grpFill/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0DC8CC7-4C81-439E-B602-330616AC3184}"/>
                  </a:ext>
                </a:extLst>
              </p:cNvPr>
              <p:cNvSpPr/>
              <p:nvPr/>
            </p:nvSpPr>
            <p:spPr>
              <a:xfrm>
                <a:off x="1682197" y="4502072"/>
                <a:ext cx="589775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CB59EFB-5B99-4637-9821-186308CA811D}"/>
                  </a:ext>
                </a:extLst>
              </p:cNvPr>
              <p:cNvSpPr/>
              <p:nvPr/>
            </p:nvSpPr>
            <p:spPr>
              <a:xfrm>
                <a:off x="2005143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7060CC02-8F6C-45AF-9DBE-33B4EAA77FAE}"/>
                  </a:ext>
                </a:extLst>
              </p:cNvPr>
              <p:cNvSpPr/>
              <p:nvPr/>
            </p:nvSpPr>
            <p:spPr>
              <a:xfrm>
                <a:off x="1404367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DBE8CF3-142D-438A-880B-7423D1E442C5}"/>
                </a:ext>
              </a:extLst>
            </p:cNvPr>
            <p:cNvGrpSpPr/>
            <p:nvPr/>
          </p:nvGrpSpPr>
          <p:grpSpPr>
            <a:xfrm>
              <a:off x="917753" y="956358"/>
              <a:ext cx="332634" cy="183753"/>
              <a:chOff x="1560101" y="3469185"/>
              <a:chExt cx="987231" cy="545364"/>
            </a:xfrm>
            <a:grpFill/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1D9E7AA-5FDE-45C3-B7AC-F8C06B142069}"/>
                  </a:ext>
                </a:extLst>
              </p:cNvPr>
              <p:cNvSpPr/>
              <p:nvPr/>
            </p:nvSpPr>
            <p:spPr>
              <a:xfrm>
                <a:off x="1560101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3502E5E-1590-4501-977E-A406C72F35D0}"/>
                  </a:ext>
                </a:extLst>
              </p:cNvPr>
              <p:cNvSpPr/>
              <p:nvPr/>
            </p:nvSpPr>
            <p:spPr>
              <a:xfrm>
                <a:off x="1825936" y="3469185"/>
                <a:ext cx="446037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849375F-4430-4BAF-8CD8-BABE2895B0CD}"/>
                  </a:ext>
                </a:extLst>
              </p:cNvPr>
              <p:cNvSpPr/>
              <p:nvPr/>
            </p:nvSpPr>
            <p:spPr>
              <a:xfrm>
                <a:off x="2001968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C368109-07EC-4B00-B53E-7AA055EEDBEE}"/>
                </a:ext>
              </a:extLst>
            </p:cNvPr>
            <p:cNvGrpSpPr/>
            <p:nvPr/>
          </p:nvGrpSpPr>
          <p:grpSpPr>
            <a:xfrm>
              <a:off x="868078" y="608341"/>
              <a:ext cx="382309" cy="183753"/>
              <a:chOff x="1415887" y="2436300"/>
              <a:chExt cx="1134663" cy="545364"/>
            </a:xfrm>
            <a:grpFill/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58E032A-AC8B-4235-848E-250F4190B814}"/>
                  </a:ext>
                </a:extLst>
              </p:cNvPr>
              <p:cNvSpPr/>
              <p:nvPr/>
            </p:nvSpPr>
            <p:spPr>
              <a:xfrm>
                <a:off x="2005186" y="2436300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E7F926D-F5AA-4D9E-9C81-33784AC45D52}"/>
                  </a:ext>
                </a:extLst>
              </p:cNvPr>
              <p:cNvSpPr/>
              <p:nvPr/>
            </p:nvSpPr>
            <p:spPr>
              <a:xfrm>
                <a:off x="1415887" y="2436300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1912F97-C2EB-4275-9791-4E9C64D9ACD9}"/>
                  </a:ext>
                </a:extLst>
              </p:cNvPr>
              <p:cNvSpPr/>
              <p:nvPr/>
            </p:nvSpPr>
            <p:spPr>
              <a:xfrm>
                <a:off x="1682240" y="2436300"/>
                <a:ext cx="589731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16323A1-198A-411C-8014-263092240122}"/>
                </a:ext>
              </a:extLst>
            </p:cNvPr>
            <p:cNvGrpSpPr/>
            <p:nvPr/>
          </p:nvGrpSpPr>
          <p:grpSpPr>
            <a:xfrm>
              <a:off x="693506" y="260324"/>
              <a:ext cx="556881" cy="183753"/>
              <a:chOff x="898206" y="1403413"/>
              <a:chExt cx="1652778" cy="545364"/>
            </a:xfrm>
            <a:grpFill/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BCE0676-4E25-4F10-A07B-A47F92C7CF81}"/>
                  </a:ext>
                </a:extLst>
              </p:cNvPr>
              <p:cNvSpPr/>
              <p:nvPr/>
            </p:nvSpPr>
            <p:spPr>
              <a:xfrm>
                <a:off x="2005620" y="1403413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54E9DB86-0937-4D11-B319-669FF994439C}"/>
                  </a:ext>
                </a:extLst>
              </p:cNvPr>
              <p:cNvSpPr/>
              <p:nvPr/>
            </p:nvSpPr>
            <p:spPr>
              <a:xfrm>
                <a:off x="898206" y="1403413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D6AB82A-C88A-4E42-B5CF-C687B3371284}"/>
                  </a:ext>
                </a:extLst>
              </p:cNvPr>
              <p:cNvSpPr/>
              <p:nvPr/>
            </p:nvSpPr>
            <p:spPr>
              <a:xfrm>
                <a:off x="1164538" y="1403413"/>
                <a:ext cx="1117581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54DFB64-FFE8-4762-8BD2-6D5B67A56394}"/>
                </a:ext>
              </a:extLst>
            </p:cNvPr>
            <p:cNvSpPr/>
            <p:nvPr/>
          </p:nvSpPr>
          <p:spPr>
            <a:xfrm>
              <a:off x="0" y="260324"/>
              <a:ext cx="550424" cy="183006"/>
            </a:xfrm>
            <a:custGeom>
              <a:avLst/>
              <a:gdLst>
                <a:gd name="connsiteX0" fmla="*/ 0 w 550424"/>
                <a:gd name="connsiteY0" fmla="*/ 0 h 183006"/>
                <a:gd name="connsiteX1" fmla="*/ 456956 w 550424"/>
                <a:gd name="connsiteY1" fmla="*/ 0 h 183006"/>
                <a:gd name="connsiteX2" fmla="*/ 456956 w 550424"/>
                <a:gd name="connsiteY2" fmla="*/ 397 h 183006"/>
                <a:gd name="connsiteX3" fmla="*/ 458921 w 550424"/>
                <a:gd name="connsiteY3" fmla="*/ 0 h 183006"/>
                <a:gd name="connsiteX4" fmla="*/ 550424 w 550424"/>
                <a:gd name="connsiteY4" fmla="*/ 91503 h 183006"/>
                <a:gd name="connsiteX5" fmla="*/ 458921 w 550424"/>
                <a:gd name="connsiteY5" fmla="*/ 183006 h 183006"/>
                <a:gd name="connsiteX6" fmla="*/ 456956 w 550424"/>
                <a:gd name="connsiteY6" fmla="*/ 182609 h 183006"/>
                <a:gd name="connsiteX7" fmla="*/ 456956 w 550424"/>
                <a:gd name="connsiteY7" fmla="*/ 183006 h 183006"/>
                <a:gd name="connsiteX8" fmla="*/ 0 w 550424"/>
                <a:gd name="connsiteY8" fmla="*/ 183006 h 183006"/>
                <a:gd name="connsiteX9" fmla="*/ 0 w 550424"/>
                <a:gd name="connsiteY9" fmla="*/ 0 h 18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0424" h="183006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2D6BF1B-7B4E-4715-B3AA-0137D5565B61}"/>
                </a:ext>
              </a:extLst>
            </p:cNvPr>
            <p:cNvSpPr/>
            <p:nvPr/>
          </p:nvSpPr>
          <p:spPr>
            <a:xfrm>
              <a:off x="-1" y="608341"/>
              <a:ext cx="733596" cy="182880"/>
            </a:xfrm>
            <a:custGeom>
              <a:avLst/>
              <a:gdLst>
                <a:gd name="connsiteX0" fmla="*/ 0 w 733596"/>
                <a:gd name="connsiteY0" fmla="*/ 0 h 182880"/>
                <a:gd name="connsiteX1" fmla="*/ 642156 w 733596"/>
                <a:gd name="connsiteY1" fmla="*/ 0 h 182880"/>
                <a:gd name="connsiteX2" fmla="*/ 733596 w 733596"/>
                <a:gd name="connsiteY2" fmla="*/ 91440 h 182880"/>
                <a:gd name="connsiteX3" fmla="*/ 642156 w 733596"/>
                <a:gd name="connsiteY3" fmla="*/ 182880 h 182880"/>
                <a:gd name="connsiteX4" fmla="*/ 0 w 733596"/>
                <a:gd name="connsiteY4" fmla="*/ 182880 h 182880"/>
                <a:gd name="connsiteX5" fmla="*/ 0 w 733596"/>
                <a:gd name="connsiteY5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596" h="18288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FFECD78-AD3E-430A-825C-361F3F0A6DF1}"/>
                </a:ext>
              </a:extLst>
            </p:cNvPr>
            <p:cNvSpPr/>
            <p:nvPr/>
          </p:nvSpPr>
          <p:spPr>
            <a:xfrm>
              <a:off x="0" y="952508"/>
              <a:ext cx="786403" cy="183006"/>
            </a:xfrm>
            <a:custGeom>
              <a:avLst/>
              <a:gdLst>
                <a:gd name="connsiteX0" fmla="*/ 0 w 786403"/>
                <a:gd name="connsiteY0" fmla="*/ 0 h 183006"/>
                <a:gd name="connsiteX1" fmla="*/ 692936 w 786403"/>
                <a:gd name="connsiteY1" fmla="*/ 0 h 183006"/>
                <a:gd name="connsiteX2" fmla="*/ 692936 w 786403"/>
                <a:gd name="connsiteY2" fmla="*/ 397 h 183006"/>
                <a:gd name="connsiteX3" fmla="*/ 694900 w 786403"/>
                <a:gd name="connsiteY3" fmla="*/ 0 h 183006"/>
                <a:gd name="connsiteX4" fmla="*/ 786403 w 786403"/>
                <a:gd name="connsiteY4" fmla="*/ 91503 h 183006"/>
                <a:gd name="connsiteX5" fmla="*/ 694900 w 786403"/>
                <a:gd name="connsiteY5" fmla="*/ 183006 h 183006"/>
                <a:gd name="connsiteX6" fmla="*/ 692936 w 786403"/>
                <a:gd name="connsiteY6" fmla="*/ 182610 h 183006"/>
                <a:gd name="connsiteX7" fmla="*/ 692936 w 786403"/>
                <a:gd name="connsiteY7" fmla="*/ 183006 h 183006"/>
                <a:gd name="connsiteX8" fmla="*/ 0 w 786403"/>
                <a:gd name="connsiteY8" fmla="*/ 183006 h 183006"/>
                <a:gd name="connsiteX9" fmla="*/ 0 w 786403"/>
                <a:gd name="connsiteY9" fmla="*/ 0 h 18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403" h="183006">
                  <a:moveTo>
                    <a:pt x="0" y="0"/>
                  </a:moveTo>
                  <a:lnTo>
                    <a:pt x="692936" y="0"/>
                  </a:lnTo>
                  <a:lnTo>
                    <a:pt x="692936" y="397"/>
                  </a:lnTo>
                  <a:lnTo>
                    <a:pt x="694900" y="0"/>
                  </a:lnTo>
                  <a:cubicBezTo>
                    <a:pt x="745436" y="0"/>
                    <a:pt x="786403" y="40967"/>
                    <a:pt x="786403" y="91503"/>
                  </a:cubicBezTo>
                  <a:cubicBezTo>
                    <a:pt x="786403" y="142039"/>
                    <a:pt x="745436" y="183006"/>
                    <a:pt x="694900" y="183006"/>
                  </a:cubicBezTo>
                  <a:lnTo>
                    <a:pt x="692936" y="182610"/>
                  </a:lnTo>
                  <a:lnTo>
                    <a:pt x="69293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1864E2F-2224-4B8D-A54C-010E70A5006D}"/>
                </a:ext>
              </a:extLst>
            </p:cNvPr>
            <p:cNvSpPr/>
            <p:nvPr/>
          </p:nvSpPr>
          <p:spPr>
            <a:xfrm>
              <a:off x="-1" y="1304902"/>
              <a:ext cx="733596" cy="182880"/>
            </a:xfrm>
            <a:custGeom>
              <a:avLst/>
              <a:gdLst>
                <a:gd name="connsiteX0" fmla="*/ 0 w 733596"/>
                <a:gd name="connsiteY0" fmla="*/ 0 h 182880"/>
                <a:gd name="connsiteX1" fmla="*/ 642156 w 733596"/>
                <a:gd name="connsiteY1" fmla="*/ 0 h 182880"/>
                <a:gd name="connsiteX2" fmla="*/ 733596 w 733596"/>
                <a:gd name="connsiteY2" fmla="*/ 91440 h 182880"/>
                <a:gd name="connsiteX3" fmla="*/ 642156 w 733596"/>
                <a:gd name="connsiteY3" fmla="*/ 182880 h 182880"/>
                <a:gd name="connsiteX4" fmla="*/ 0 w 733596"/>
                <a:gd name="connsiteY4" fmla="*/ 182880 h 182880"/>
                <a:gd name="connsiteX5" fmla="*/ 0 w 733596"/>
                <a:gd name="connsiteY5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596" h="18288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652EA3D-B91A-4960-BC33-8380D943F8F9}"/>
                </a:ext>
              </a:extLst>
            </p:cNvPr>
            <p:cNvSpPr/>
            <p:nvPr/>
          </p:nvSpPr>
          <p:spPr>
            <a:xfrm>
              <a:off x="0" y="1649603"/>
              <a:ext cx="550424" cy="183006"/>
            </a:xfrm>
            <a:custGeom>
              <a:avLst/>
              <a:gdLst>
                <a:gd name="connsiteX0" fmla="*/ 0 w 550424"/>
                <a:gd name="connsiteY0" fmla="*/ 0 h 183006"/>
                <a:gd name="connsiteX1" fmla="*/ 456956 w 550424"/>
                <a:gd name="connsiteY1" fmla="*/ 0 h 183006"/>
                <a:gd name="connsiteX2" fmla="*/ 456956 w 550424"/>
                <a:gd name="connsiteY2" fmla="*/ 397 h 183006"/>
                <a:gd name="connsiteX3" fmla="*/ 458921 w 550424"/>
                <a:gd name="connsiteY3" fmla="*/ 0 h 183006"/>
                <a:gd name="connsiteX4" fmla="*/ 550424 w 550424"/>
                <a:gd name="connsiteY4" fmla="*/ 91503 h 183006"/>
                <a:gd name="connsiteX5" fmla="*/ 458921 w 550424"/>
                <a:gd name="connsiteY5" fmla="*/ 183006 h 183006"/>
                <a:gd name="connsiteX6" fmla="*/ 456956 w 550424"/>
                <a:gd name="connsiteY6" fmla="*/ 182609 h 183006"/>
                <a:gd name="connsiteX7" fmla="*/ 456956 w 550424"/>
                <a:gd name="connsiteY7" fmla="*/ 183006 h 183006"/>
                <a:gd name="connsiteX8" fmla="*/ 0 w 550424"/>
                <a:gd name="connsiteY8" fmla="*/ 183006 h 183006"/>
                <a:gd name="connsiteX9" fmla="*/ 0 w 550424"/>
                <a:gd name="connsiteY9" fmla="*/ 0 h 18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0424" h="183006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id="{030699F5-6B57-4BC7-B774-B8F85B96214D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38DDCEC-B402-6B40-82F9-F72F5C447EC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79523" y="1561892"/>
            <a:ext cx="4446878" cy="4712626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Font typeface="System Font Regular"/>
              <a:buChar char="+"/>
              <a:defRPr sz="18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ClrTx/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18pt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  <a:p>
            <a:pPr lvl="0"/>
            <a:r>
              <a:rPr lang="en-US" dirty="0"/>
              <a:t>Arial 18pt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9C8C25AB-04B1-1747-A689-D16DAAB4C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4BC7BA97-D1F6-6142-A1BF-69BAA576E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3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Blue - IQVIA">
    <p:bg>
      <p:bgPr>
        <a:gradFill>
          <a:gsLst>
            <a:gs pos="20000">
              <a:schemeClr val="accent2"/>
            </a:gs>
            <a:gs pos="8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70EE6CC4-BDAD-452E-AE32-77E9A1B11636}"/>
              </a:ext>
            </a:extLst>
          </p:cNvPr>
          <p:cNvSpPr txBox="1"/>
          <p:nvPr/>
        </p:nvSpPr>
        <p:spPr bwMode="black">
          <a:xfrm>
            <a:off x="730897" y="6519948"/>
            <a:ext cx="7722832" cy="21544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7FD1EF"/>
                </a:solidFill>
                <a:ea typeface="Arial" charset="0"/>
                <a:cs typeface="Arial" charset="0"/>
              </a:rPr>
              <a:t>© 2020. All rights reserved. IQVIA</a:t>
            </a:r>
            <a:r>
              <a:rPr lang="en-US" sz="800" baseline="30000" dirty="0">
                <a:solidFill>
                  <a:srgbClr val="7FD1EF"/>
                </a:solidFill>
                <a:ea typeface="Arial" charset="0"/>
                <a:cs typeface="Arial" charset="0"/>
              </a:rPr>
              <a:t>®</a:t>
            </a:r>
            <a:r>
              <a:rPr lang="en-US" sz="800" dirty="0">
                <a:solidFill>
                  <a:srgbClr val="7FD1EF"/>
                </a:solidFill>
                <a:ea typeface="Arial" charset="0"/>
                <a:cs typeface="Arial" charset="0"/>
              </a:rPr>
              <a:t> is a registered trademark of IQVIA Inc. in the United States, the European Union, and various other countries. </a:t>
            </a:r>
          </a:p>
        </p:txBody>
      </p:sp>
      <p:sp>
        <p:nvSpPr>
          <p:cNvPr id="64" name="Text Placeholder 21">
            <a:extLst>
              <a:ext uri="{FF2B5EF4-FFF2-40B4-BE49-F238E27FC236}">
                <a16:creationId xmlns:a16="http://schemas.microsoft.com/office/drawing/2014/main" id="{21604DCE-2860-47E1-9A45-B850AE2D52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3329" y="3681765"/>
            <a:ext cx="6349838" cy="119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1">
                <a:solidFill>
                  <a:srgbClr val="BFE8F7"/>
                </a:solidFill>
              </a:defRPr>
            </a:lvl1pPr>
          </a:lstStyle>
          <a:p>
            <a:pPr lvl="0"/>
            <a:r>
              <a:rPr lang="en-US" dirty="0"/>
              <a:t>Subheads are 24pt Arial Italic sentence case and can be 2 lines.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4A4E4609-F19E-4DD3-A900-7CA905D6E6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3330" y="1271573"/>
            <a:ext cx="7921554" cy="2242315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36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36pt Arial Bold Title Case Should Be No More Than 2 Lines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BB2AC513-3F13-403A-8294-79335D9E76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3329" y="5518464"/>
            <a:ext cx="6349838" cy="669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Name, Title 16pt Arial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F8B223-93F9-9E4B-8F7C-EC9FC4ACDAD5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2"/>
          </a:solidFill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676A8BEE-D814-7949-9114-89017682369E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796E5C83-B5E5-1D4C-84FB-62353DC44BD9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F694892D-C7AC-A442-B8F6-4CDEB7DD8228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671C44A-5B20-DD46-8500-55C2BAA1DA5A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F7C616C-CE7B-444E-93B8-D347D03AD088}"/>
              </a:ext>
            </a:extLst>
          </p:cNvPr>
          <p:cNvSpPr/>
          <p:nvPr/>
        </p:nvSpPr>
        <p:spPr>
          <a:xfrm>
            <a:off x="8810601" y="-1043234"/>
            <a:ext cx="365760" cy="36812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7602089-F58B-C84C-B4AB-BF6733B00F42}"/>
              </a:ext>
            </a:extLst>
          </p:cNvPr>
          <p:cNvSpPr>
            <a:spLocks noChangeAspect="1"/>
          </p:cNvSpPr>
          <p:nvPr/>
        </p:nvSpPr>
        <p:spPr>
          <a:xfrm>
            <a:off x="9432234" y="-1043234"/>
            <a:ext cx="545114" cy="5486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E3FE531-84E1-CA40-A404-BB9DBCC1632F}"/>
              </a:ext>
            </a:extLst>
          </p:cNvPr>
          <p:cNvSpPr>
            <a:spLocks noChangeAspect="1"/>
          </p:cNvSpPr>
          <p:nvPr/>
        </p:nvSpPr>
        <p:spPr>
          <a:xfrm>
            <a:off x="8373024" y="-1043234"/>
            <a:ext cx="181705" cy="18288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A1AF0D6-51EF-1945-B4E8-68EF85E87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A0C75DF-794A-7740-B701-C5E07B943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7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hoto Left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7A7498E-6C5A-334A-934D-1310A39975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108192" cy="6858000"/>
          </a:xfrm>
          <a:prstGeom prst="rect">
            <a:avLst/>
          </a:prstGeom>
          <a:blipFill>
            <a:blip r:embed="rId2"/>
            <a:stretch>
              <a:fillRect l="1"/>
            </a:stretch>
          </a:blipFill>
          <a:effectLst/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0" b="1">
                <a:solidFill>
                  <a:srgbClr val="DA291C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B33977D-340C-C244-98B1-44E8B03BE8F1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503691" y="2079330"/>
            <a:ext cx="5219563" cy="4201154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485711" y="1079592"/>
            <a:ext cx="5237542" cy="768263"/>
          </a:xfrm>
          <a:prstGeom prst="rect">
            <a:avLst/>
          </a:prstGeom>
        </p:spPr>
        <p:txBody>
          <a:bodyPr anchor="b" anchorCtr="0"/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20pt Arial Bold sentence case</a:t>
            </a:r>
          </a:p>
        </p:txBody>
      </p:sp>
      <p:sp>
        <p:nvSpPr>
          <p:cNvPr id="59" name="Footer Placeholder 4">
            <a:extLst>
              <a:ext uri="{FF2B5EF4-FFF2-40B4-BE49-F238E27FC236}">
                <a16:creationId xmlns:a16="http://schemas.microsoft.com/office/drawing/2014/main" id="{7F2D66EE-4D77-E145-9576-4E9D03CE4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485710" y="6387858"/>
            <a:ext cx="3184467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54E4B32-E13F-4B83-8982-BF8073A1DC9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0A3F7CAF-2DCF-AE44-8B02-C3A9F59943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69760"/>
            <a:ext cx="8016949" cy="302910"/>
          </a:xfrm>
          <a:prstGeom prst="rect">
            <a:avLst/>
          </a:prstGeom>
          <a:solidFill>
            <a:srgbClr val="DA291C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NOTE: All photos used in this layout must be cropped to 6.68” wide X 7.5” tall at 150dpi resolution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B9E4976-132F-F449-8124-B504F37C9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FA5B910-89DD-174C-A26A-EA5961188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8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hoto Right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08ABCCBF-3981-0241-8287-3903E624904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3808" y="0"/>
            <a:ext cx="6108192" cy="6858000"/>
          </a:xfrm>
          <a:prstGeom prst="rect">
            <a:avLst/>
          </a:prstGeom>
          <a:blipFill>
            <a:blip r:embed="rId2"/>
            <a:stretch>
              <a:fillRect l="1"/>
            </a:stretch>
          </a:blipFill>
          <a:effectLst/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0" b="1">
                <a:solidFill>
                  <a:srgbClr val="DA291C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54E4B32-E13F-4B83-8982-BF8073A1DC9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‹#›</a:t>
            </a:fld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0A3F7CAF-2DCF-AE44-8B02-C3A9F59943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69760"/>
            <a:ext cx="8016949" cy="302910"/>
          </a:xfrm>
          <a:prstGeom prst="rect">
            <a:avLst/>
          </a:prstGeom>
          <a:solidFill>
            <a:srgbClr val="DA291C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NOTE: All photos used in this layout must be cropped to 6.68” wide X 7.5” tall at 150dpi resolution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B8F1DF2-27A3-8249-8796-6A002E0D8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94" y="1079592"/>
            <a:ext cx="5237543" cy="768263"/>
          </a:xfrm>
          <a:prstGeom prst="rect">
            <a:avLst/>
          </a:prstGeom>
        </p:spPr>
        <p:txBody>
          <a:bodyPr anchor="b" anchorCtr="0"/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20pt Arial Bold sentence case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9DD56D8B-7A45-7247-92A2-DECA0DA4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5237543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B5D617-8638-9248-B078-99CA6D58FCAF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02674" y="2079330"/>
            <a:ext cx="5219563" cy="4201154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</p:spTree>
    <p:extLst>
      <p:ext uri="{BB962C8B-B14F-4D97-AF65-F5344CB8AC3E}">
        <p14:creationId xmlns:p14="http://schemas.microsoft.com/office/powerpoint/2010/main" val="219680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hoto Left - IQV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EBA7B86-AF66-5642-80C5-A8A4D9FEB9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effectLst/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0" b="1">
                <a:solidFill>
                  <a:srgbClr val="DA291C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3B40F6B-0093-4E4E-93B6-688B272C1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044112" y="0"/>
            <a:ext cx="4114799" cy="29718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lIns="274320" anchor="ctr" anchorCtr="0"/>
          <a:lstStyle>
            <a:lvl1pPr>
              <a:lnSpc>
                <a:spcPct val="100000"/>
              </a:lnSpc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Photo dividers with text on left 36pt Arial Bold sentence case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62E9D9-E5C1-F84F-9915-F25709579CD2}"/>
              </a:ext>
            </a:extLst>
          </p:cNvPr>
          <p:cNvSpPr txBox="1">
            <a:spLocks/>
          </p:cNvSpPr>
          <p:nvPr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‹#›</a:t>
            </a:fld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6" name="Text Placeholder 21">
            <a:extLst>
              <a:ext uri="{FF2B5EF4-FFF2-40B4-BE49-F238E27FC236}">
                <a16:creationId xmlns:a16="http://schemas.microsoft.com/office/drawing/2014/main" id="{72E2FA7F-1AB5-4252-BF66-00A17FC6F0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69760"/>
            <a:ext cx="8016949" cy="302910"/>
          </a:xfrm>
          <a:prstGeom prst="rect">
            <a:avLst/>
          </a:prstGeom>
          <a:solidFill>
            <a:srgbClr val="DA291C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NOTE: All photos used in this layout must be cropped to 13.33” wide X 7.5” tall at 150dpi resolution</a:t>
            </a:r>
          </a:p>
        </p:txBody>
      </p:sp>
    </p:spTree>
    <p:extLst>
      <p:ext uri="{BB962C8B-B14F-4D97-AF65-F5344CB8AC3E}">
        <p14:creationId xmlns:p14="http://schemas.microsoft.com/office/powerpoint/2010/main" val="164803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hoto Right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8C96C06-AFDA-BB43-A8AD-9713C5A7978C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effectLst/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0" b="1">
                <a:solidFill>
                  <a:srgbClr val="DA291C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E2810-5A25-4006-AC1A-C7724FC47010}"/>
              </a:ext>
            </a:extLst>
          </p:cNvPr>
          <p:cNvSpPr txBox="1">
            <a:spLocks/>
          </p:cNvSpPr>
          <p:nvPr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‹#›</a:t>
            </a:fld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374672-D2D3-4DCE-8649-950F3EAEDB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033089" y="0"/>
            <a:ext cx="4114799" cy="2971800"/>
          </a:xfrm>
          <a:prstGeom prst="rect">
            <a:avLst/>
          </a:prstGeom>
          <a:solidFill>
            <a:srgbClr val="F4F4F4"/>
          </a:solidFill>
        </p:spPr>
        <p:txBody>
          <a:bodyPr lIns="274320" anchor="ctr" anchorCtr="0"/>
          <a:lstStyle>
            <a:lvl1pPr>
              <a:lnSpc>
                <a:spcPct val="100000"/>
              </a:lnSpc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Photo dividers with text on right 36pt Arial Bold sentence case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24BBE5E7-5805-45C0-A8D8-6F96062DEC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69760"/>
            <a:ext cx="8016949" cy="302910"/>
          </a:xfrm>
          <a:prstGeom prst="rect">
            <a:avLst/>
          </a:prstGeom>
          <a:solidFill>
            <a:srgbClr val="DA291C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NOTE: All photos used in this layout must be cropped to 13.33” wide X 7.5” tall at 150dpi resolution</a:t>
            </a:r>
          </a:p>
        </p:txBody>
      </p:sp>
    </p:spTree>
    <p:extLst>
      <p:ext uri="{BB962C8B-B14F-4D97-AF65-F5344CB8AC3E}">
        <p14:creationId xmlns:p14="http://schemas.microsoft.com/office/powerpoint/2010/main" val="208855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IQVIA">
    <p:bg>
      <p:bgPr>
        <a:gradFill>
          <a:gsLst>
            <a:gs pos="20000">
              <a:schemeClr val="tx1"/>
            </a:gs>
            <a:gs pos="80000">
              <a:srgbClr val="606B7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>
            <a:extLst>
              <a:ext uri="{FF2B5EF4-FFF2-40B4-BE49-F238E27FC236}">
                <a16:creationId xmlns:a16="http://schemas.microsoft.com/office/drawing/2014/main" id="{B8567F05-315D-614C-B916-932362171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036858" y="1795535"/>
            <a:ext cx="5588846" cy="4341936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Dividers are 36pt Arial Bold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58BFCDA-FC31-2A4E-97D4-B728D66FDDB6}"/>
              </a:ext>
            </a:extLst>
          </p:cNvPr>
          <p:cNvSpPr txBox="1">
            <a:spLocks/>
          </p:cNvSpPr>
          <p:nvPr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‹#›</a:t>
            </a:fld>
            <a:endParaRPr lang="en-US" sz="800" b="0" dirty="0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BAD41B1-1630-BD43-A04E-438392C529EA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1"/>
          </a:solidFill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44435BD-EEDE-4C41-A1F2-ABC0999A168E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C4729E5-C07B-2441-A6B5-D4DA9E028AEC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C3C7C95F-71E5-2D48-9ED1-A6A7A40FCE53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D53D1E7-5120-0F4B-B38C-FAE533E99835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B9A207CB-7D3D-2245-B4EB-AB96C5D60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097A297-0518-B946-B9DB-E1ECD62C2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Light Grey - IQVIA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C0F63227-657D-4706-8FAB-F4C1769683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  <p:sp>
        <p:nvSpPr>
          <p:cNvPr id="60" name="Title 1">
            <a:extLst>
              <a:ext uri="{FF2B5EF4-FFF2-40B4-BE49-F238E27FC236}">
                <a16:creationId xmlns:a16="http://schemas.microsoft.com/office/drawing/2014/main" id="{B8567F05-315D-614C-B916-932362171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036858" y="1795535"/>
            <a:ext cx="5588846" cy="4341936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Dividers are 36pt Arial Bold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58BFCDA-FC31-2A4E-97D4-B728D66FDDB6}"/>
              </a:ext>
            </a:extLst>
          </p:cNvPr>
          <p:cNvSpPr txBox="1">
            <a:spLocks/>
          </p:cNvSpPr>
          <p:nvPr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‹#›</a:t>
            </a:fld>
            <a:endParaRPr lang="en-US" sz="800" b="0" dirty="0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BAD41B1-1630-BD43-A04E-438392C529EA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1"/>
          </a:solidFill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44435BD-EEDE-4C41-A1F2-ABC0999A168E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C4729E5-C07B-2441-A6B5-D4DA9E028AEC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C3C7C95F-71E5-2D48-9ED1-A6A7A40FCE53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D53D1E7-5120-0F4B-B38C-FAE533E99835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2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4E85BE28-1C3E-4A79-9B84-3BC2D0438DD8}"/>
              </a:ext>
            </a:extLst>
          </p:cNvPr>
          <p:cNvSpPr/>
          <p:nvPr/>
        </p:nvSpPr>
        <p:spPr bwMode="gray">
          <a:xfrm>
            <a:off x="353877" y="-1"/>
            <a:ext cx="11484246" cy="6858001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2BC05FF-F7B1-2643-B9FF-FE7362631CA8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1"/>
          </a:solidFill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4AF320E-9B8F-3143-935B-C21387DC95B0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4B250C1E-384C-5A4D-B493-4F16109AFBFE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5A2F5A00-A48E-1A46-9393-ED80FF031B14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796862EF-B16A-7B49-B5EF-1F789A62F17C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sp>
        <p:nvSpPr>
          <p:cNvPr id="82" name="Text Placeholder 3">
            <a:extLst>
              <a:ext uri="{FF2B5EF4-FFF2-40B4-BE49-F238E27FC236}">
                <a16:creationId xmlns:a16="http://schemas.microsoft.com/office/drawing/2014/main" id="{43B517CD-81B5-1241-9C7C-2B8168938C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2212" y="4988527"/>
            <a:ext cx="5381689" cy="36576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None/>
              <a:defRPr sz="1800" b="0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— Attribution Line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2212" y="1809398"/>
            <a:ext cx="5785628" cy="29705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Place quote here in 32pt Arial sentence case with quote attribution. Up to 6 lines of text can be used.”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A04865E-13FE-4711-97A9-D413EE17A679}"/>
              </a:ext>
            </a:extLst>
          </p:cNvPr>
          <p:cNvSpPr txBox="1"/>
          <p:nvPr/>
        </p:nvSpPr>
        <p:spPr>
          <a:xfrm>
            <a:off x="379147" y="1416103"/>
            <a:ext cx="937240" cy="1569660"/>
          </a:xfrm>
          <a:custGeom>
            <a:avLst/>
            <a:gdLst>
              <a:gd name="connsiteX0" fmla="*/ 0 w 937240"/>
              <a:gd name="connsiteY0" fmla="*/ 0 h 1862048"/>
              <a:gd name="connsiteX1" fmla="*/ 937240 w 937240"/>
              <a:gd name="connsiteY1" fmla="*/ 0 h 1862048"/>
              <a:gd name="connsiteX2" fmla="*/ 937240 w 937240"/>
              <a:gd name="connsiteY2" fmla="*/ 1862048 h 1862048"/>
              <a:gd name="connsiteX3" fmla="*/ 0 w 937240"/>
              <a:gd name="connsiteY3" fmla="*/ 1862048 h 1862048"/>
              <a:gd name="connsiteX4" fmla="*/ 0 w 937240"/>
              <a:gd name="connsiteY4" fmla="*/ 0 h 1862048"/>
              <a:gd name="connsiteX0" fmla="*/ 0 w 937240"/>
              <a:gd name="connsiteY0" fmla="*/ 0 h 1862048"/>
              <a:gd name="connsiteX1" fmla="*/ 937240 w 937240"/>
              <a:gd name="connsiteY1" fmla="*/ 0 h 1862048"/>
              <a:gd name="connsiteX2" fmla="*/ 698700 w 937240"/>
              <a:gd name="connsiteY2" fmla="*/ 1225944 h 1862048"/>
              <a:gd name="connsiteX3" fmla="*/ 0 w 937240"/>
              <a:gd name="connsiteY3" fmla="*/ 1862048 h 1862048"/>
              <a:gd name="connsiteX4" fmla="*/ 0 w 937240"/>
              <a:gd name="connsiteY4" fmla="*/ 0 h 1862048"/>
              <a:gd name="connsiteX0" fmla="*/ 0 w 937240"/>
              <a:gd name="connsiteY0" fmla="*/ 0 h 1225944"/>
              <a:gd name="connsiteX1" fmla="*/ 937240 w 937240"/>
              <a:gd name="connsiteY1" fmla="*/ 0 h 1225944"/>
              <a:gd name="connsiteX2" fmla="*/ 698700 w 937240"/>
              <a:gd name="connsiteY2" fmla="*/ 1225944 h 1225944"/>
              <a:gd name="connsiteX3" fmla="*/ 53009 w 937240"/>
              <a:gd name="connsiteY3" fmla="*/ 960901 h 1225944"/>
              <a:gd name="connsiteX4" fmla="*/ 0 w 937240"/>
              <a:gd name="connsiteY4" fmla="*/ 0 h 122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7240" h="1225944">
                <a:moveTo>
                  <a:pt x="0" y="0"/>
                </a:moveTo>
                <a:lnTo>
                  <a:pt x="937240" y="0"/>
                </a:lnTo>
                <a:lnTo>
                  <a:pt x="698700" y="1225944"/>
                </a:lnTo>
                <a:lnTo>
                  <a:pt x="53009" y="960901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65" name="Footer Placeholder 4">
            <a:extLst>
              <a:ext uri="{FF2B5EF4-FFF2-40B4-BE49-F238E27FC236}">
                <a16:creationId xmlns:a16="http://schemas.microsoft.com/office/drawing/2014/main" id="{2B5EAC86-5955-6C44-B473-E9638CE45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082212" y="6387858"/>
            <a:ext cx="8587966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6" name="Slide Number Placeholder 5">
            <a:extLst>
              <a:ext uri="{FF2B5EF4-FFF2-40B4-BE49-F238E27FC236}">
                <a16:creationId xmlns:a16="http://schemas.microsoft.com/office/drawing/2014/main" id="{0B8041C5-D44C-8F4A-BD08-5435D5173B91}"/>
              </a:ext>
            </a:extLst>
          </p:cNvPr>
          <p:cNvSpPr txBox="1">
            <a:spLocks/>
          </p:cNvSpPr>
          <p:nvPr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7F7F7F"/>
                </a:solidFill>
              </a:rPr>
              <a:t>‹#›</a:t>
            </a:fld>
            <a:endParaRPr lang="en-US" sz="800" b="0" dirty="0">
              <a:solidFill>
                <a:srgbClr val="7F7F7F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676FBE2-B43F-5C47-8389-AD3C99D97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E54EF48-C603-844E-86D0-A4AC0707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ought Slide - IQVIA">
    <p:bg>
      <p:bgPr>
        <a:gradFill>
          <a:gsLst>
            <a:gs pos="20000">
              <a:schemeClr val="accent2"/>
            </a:gs>
            <a:gs pos="8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E54A23A-653F-044A-872E-96D84FA8FBB7}"/>
              </a:ext>
            </a:extLst>
          </p:cNvPr>
          <p:cNvGrpSpPr/>
          <p:nvPr/>
        </p:nvGrpSpPr>
        <p:grpSpPr>
          <a:xfrm>
            <a:off x="0" y="1460563"/>
            <a:ext cx="2550984" cy="4676908"/>
            <a:chOff x="0" y="1403413"/>
            <a:chExt cx="2550984" cy="4676908"/>
          </a:xfrm>
          <a:solidFill>
            <a:schemeClr val="accent1"/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4260B0-4CB4-D64E-9C92-5124265DA7A3}"/>
                </a:ext>
              </a:extLst>
            </p:cNvPr>
            <p:cNvGrpSpPr/>
            <p:nvPr/>
          </p:nvGrpSpPr>
          <p:grpSpPr>
            <a:xfrm>
              <a:off x="1" y="4502072"/>
              <a:ext cx="1013573" cy="545364"/>
              <a:chOff x="1" y="4502072"/>
              <a:chExt cx="1013573" cy="545364"/>
            </a:xfrm>
            <a:grpFill/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FE54BDC-92F7-FF47-96F4-48A8CED3C760}"/>
                  </a:ext>
                </a:extLst>
              </p:cNvPr>
              <p:cNvSpPr/>
              <p:nvPr/>
            </p:nvSpPr>
            <p:spPr>
              <a:xfrm>
                <a:off x="1" y="4502072"/>
                <a:ext cx="735042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BBC52103-9224-6C4C-89DA-F8113C00854E}"/>
                  </a:ext>
                </a:extLst>
              </p:cNvPr>
              <p:cNvSpPr/>
              <p:nvPr/>
            </p:nvSpPr>
            <p:spPr>
              <a:xfrm>
                <a:off x="468210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0C066D0-213A-4E42-B2BA-FB39C744A96E}"/>
                </a:ext>
              </a:extLst>
            </p:cNvPr>
            <p:cNvGrpSpPr/>
            <p:nvPr/>
          </p:nvGrpSpPr>
          <p:grpSpPr>
            <a:xfrm>
              <a:off x="0" y="3469185"/>
              <a:ext cx="1162174" cy="545364"/>
              <a:chOff x="0" y="3469185"/>
              <a:chExt cx="1162174" cy="545364"/>
            </a:xfrm>
            <a:grpFill/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A67A407-7D4D-3749-9A23-617DCB2CC42B}"/>
                  </a:ext>
                </a:extLst>
              </p:cNvPr>
              <p:cNvSpPr/>
              <p:nvPr/>
            </p:nvSpPr>
            <p:spPr>
              <a:xfrm>
                <a:off x="0" y="3469185"/>
                <a:ext cx="883637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5FFBBA7-854B-B748-B093-1CE3952BB1BD}"/>
                  </a:ext>
                </a:extLst>
              </p:cNvPr>
              <p:cNvSpPr/>
              <p:nvPr/>
            </p:nvSpPr>
            <p:spPr>
              <a:xfrm>
                <a:off x="616810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0143330-49E8-4D4D-A683-BA5AC4536F35}"/>
                </a:ext>
              </a:extLst>
            </p:cNvPr>
            <p:cNvGrpSpPr/>
            <p:nvPr/>
          </p:nvGrpSpPr>
          <p:grpSpPr>
            <a:xfrm>
              <a:off x="0" y="2436300"/>
              <a:ext cx="1023436" cy="545364"/>
              <a:chOff x="0" y="2440184"/>
              <a:chExt cx="1023436" cy="545364"/>
            </a:xfrm>
            <a:grpFill/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036A379-1707-5D4E-AAD8-4CD10718D475}"/>
                  </a:ext>
                </a:extLst>
              </p:cNvPr>
              <p:cNvSpPr/>
              <p:nvPr/>
            </p:nvSpPr>
            <p:spPr>
              <a:xfrm>
                <a:off x="0" y="2440184"/>
                <a:ext cx="744067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B1666CD-BEF0-4D4B-BA70-902CCBD452A2}"/>
                  </a:ext>
                </a:extLst>
              </p:cNvPr>
              <p:cNvSpPr/>
              <p:nvPr/>
            </p:nvSpPr>
            <p:spPr>
              <a:xfrm>
                <a:off x="478072" y="2440184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437A27-019B-564D-B996-C91C1F5CC2C9}"/>
                </a:ext>
              </a:extLst>
            </p:cNvPr>
            <p:cNvGrpSpPr/>
            <p:nvPr/>
          </p:nvGrpSpPr>
          <p:grpSpPr>
            <a:xfrm>
              <a:off x="876713" y="5534957"/>
              <a:ext cx="1674271" cy="545364"/>
              <a:chOff x="876236" y="5534957"/>
              <a:chExt cx="1674271" cy="545364"/>
            </a:xfrm>
            <a:grpFill/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A63EA5C-5E6E-BC4A-9E7A-94DE3B6280E8}"/>
                  </a:ext>
                </a:extLst>
              </p:cNvPr>
              <p:cNvSpPr/>
              <p:nvPr/>
            </p:nvSpPr>
            <p:spPr>
              <a:xfrm>
                <a:off x="1154393" y="5534957"/>
                <a:ext cx="1117582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A0BB5E6-BAD7-3F49-A359-BE26A2F6BE4C}"/>
                  </a:ext>
                </a:extLst>
              </p:cNvPr>
              <p:cNvSpPr/>
              <p:nvPr/>
            </p:nvSpPr>
            <p:spPr>
              <a:xfrm>
                <a:off x="2005143" y="5534957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1C16252C-42E7-844C-86B3-C65D63364C8F}"/>
                  </a:ext>
                </a:extLst>
              </p:cNvPr>
              <p:cNvSpPr/>
              <p:nvPr/>
            </p:nvSpPr>
            <p:spPr>
              <a:xfrm>
                <a:off x="876236" y="5534957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5CA18-ACA9-2A42-A4F3-CA7027AC1183}"/>
                </a:ext>
              </a:extLst>
            </p:cNvPr>
            <p:cNvGrpSpPr/>
            <p:nvPr/>
          </p:nvGrpSpPr>
          <p:grpSpPr>
            <a:xfrm>
              <a:off x="1404844" y="4502072"/>
              <a:ext cx="1146140" cy="545364"/>
              <a:chOff x="1404367" y="4502072"/>
              <a:chExt cx="1146140" cy="545364"/>
            </a:xfrm>
            <a:grpFill/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F9009F8-F40E-4142-9FD4-5F82D827183E}"/>
                  </a:ext>
                </a:extLst>
              </p:cNvPr>
              <p:cNvSpPr/>
              <p:nvPr/>
            </p:nvSpPr>
            <p:spPr>
              <a:xfrm>
                <a:off x="1682197" y="4502072"/>
                <a:ext cx="589775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656972E-4EE4-B440-BF3B-7C50C2F4AFD2}"/>
                  </a:ext>
                </a:extLst>
              </p:cNvPr>
              <p:cNvSpPr/>
              <p:nvPr/>
            </p:nvSpPr>
            <p:spPr>
              <a:xfrm>
                <a:off x="2005143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56FC643-92EC-5446-B635-5272B44ABBC4}"/>
                  </a:ext>
                </a:extLst>
              </p:cNvPr>
              <p:cNvSpPr/>
              <p:nvPr/>
            </p:nvSpPr>
            <p:spPr>
              <a:xfrm>
                <a:off x="1404367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7F13C1C-5A0B-E349-81D8-289CF597EFF6}"/>
                </a:ext>
              </a:extLst>
            </p:cNvPr>
            <p:cNvGrpSpPr/>
            <p:nvPr/>
          </p:nvGrpSpPr>
          <p:grpSpPr>
            <a:xfrm>
              <a:off x="1563753" y="3469185"/>
              <a:ext cx="987231" cy="545364"/>
              <a:chOff x="1560101" y="3469185"/>
              <a:chExt cx="987231" cy="545364"/>
            </a:xfrm>
            <a:grpFill/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4037E36-7ECF-7242-B733-14F93EF6E7A7}"/>
                  </a:ext>
                </a:extLst>
              </p:cNvPr>
              <p:cNvSpPr/>
              <p:nvPr/>
            </p:nvSpPr>
            <p:spPr>
              <a:xfrm>
                <a:off x="1560101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3A075E0-B627-254E-A4FB-378B4E95EDE4}"/>
                  </a:ext>
                </a:extLst>
              </p:cNvPr>
              <p:cNvSpPr/>
              <p:nvPr/>
            </p:nvSpPr>
            <p:spPr>
              <a:xfrm>
                <a:off x="1825936" y="3469185"/>
                <a:ext cx="446037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2AE0DCE-94BE-7947-8768-92F78F9D7213}"/>
                  </a:ext>
                </a:extLst>
              </p:cNvPr>
              <p:cNvSpPr/>
              <p:nvPr/>
            </p:nvSpPr>
            <p:spPr>
              <a:xfrm>
                <a:off x="2001968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6D361C0-AC3B-D84D-9A88-5FC411D00470}"/>
                </a:ext>
              </a:extLst>
            </p:cNvPr>
            <p:cNvGrpSpPr/>
            <p:nvPr/>
          </p:nvGrpSpPr>
          <p:grpSpPr>
            <a:xfrm>
              <a:off x="1416321" y="2436300"/>
              <a:ext cx="1134663" cy="545364"/>
              <a:chOff x="1415887" y="2436300"/>
              <a:chExt cx="1134663" cy="545364"/>
            </a:xfrm>
            <a:grpFill/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1603488A-FE35-DC44-B59F-D73A4174124C}"/>
                  </a:ext>
                </a:extLst>
              </p:cNvPr>
              <p:cNvSpPr/>
              <p:nvPr/>
            </p:nvSpPr>
            <p:spPr>
              <a:xfrm>
                <a:off x="2005186" y="2436300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562BC2A-8E8F-8F4A-AF64-D93514A83DE2}"/>
                  </a:ext>
                </a:extLst>
              </p:cNvPr>
              <p:cNvSpPr/>
              <p:nvPr/>
            </p:nvSpPr>
            <p:spPr>
              <a:xfrm>
                <a:off x="1415887" y="2436300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5DA935B-E728-D449-B962-9C993F9194C3}"/>
                  </a:ext>
                </a:extLst>
              </p:cNvPr>
              <p:cNvSpPr/>
              <p:nvPr/>
            </p:nvSpPr>
            <p:spPr>
              <a:xfrm>
                <a:off x="1682240" y="2436300"/>
                <a:ext cx="589731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7C5B5FC-28F8-6A43-9D03-F89AA5DADC09}"/>
                </a:ext>
              </a:extLst>
            </p:cNvPr>
            <p:cNvGrpSpPr/>
            <p:nvPr/>
          </p:nvGrpSpPr>
          <p:grpSpPr>
            <a:xfrm>
              <a:off x="898206" y="1403413"/>
              <a:ext cx="1652778" cy="545364"/>
              <a:chOff x="898206" y="1403413"/>
              <a:chExt cx="1652778" cy="545364"/>
            </a:xfrm>
            <a:grpFill/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34D7784-E348-154F-80D9-BA83F6D4D68E}"/>
                  </a:ext>
                </a:extLst>
              </p:cNvPr>
              <p:cNvSpPr/>
              <p:nvPr/>
            </p:nvSpPr>
            <p:spPr>
              <a:xfrm>
                <a:off x="2005620" y="1403413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849EC6B-F9A7-F742-813C-BBB1639B37A5}"/>
                  </a:ext>
                </a:extLst>
              </p:cNvPr>
              <p:cNvSpPr/>
              <p:nvPr/>
            </p:nvSpPr>
            <p:spPr>
              <a:xfrm>
                <a:off x="898206" y="1403413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DB5796-D137-AF40-AB92-A11E96841BD6}"/>
                  </a:ext>
                </a:extLst>
              </p:cNvPr>
              <p:cNvSpPr/>
              <p:nvPr/>
            </p:nvSpPr>
            <p:spPr>
              <a:xfrm>
                <a:off x="1164538" y="1403413"/>
                <a:ext cx="1117581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2606B288-B2E5-CB4F-9CD4-6304B4259D84}"/>
                </a:ext>
              </a:extLst>
            </p:cNvPr>
            <p:cNvSpPr/>
            <p:nvPr/>
          </p:nvSpPr>
          <p:spPr>
            <a:xfrm>
              <a:off x="1945" y="5534957"/>
              <a:ext cx="476127" cy="545364"/>
            </a:xfrm>
            <a:custGeom>
              <a:avLst/>
              <a:gdLst>
                <a:gd name="connsiteX0" fmla="*/ 0 w 476127"/>
                <a:gd name="connsiteY0" fmla="*/ 0 h 545364"/>
                <a:gd name="connsiteX1" fmla="*/ 197590 w 476127"/>
                <a:gd name="connsiteY1" fmla="*/ 0 h 545364"/>
                <a:gd name="connsiteX2" fmla="*/ 197590 w 476127"/>
                <a:gd name="connsiteY2" fmla="*/ 590 h 545364"/>
                <a:gd name="connsiteX3" fmla="*/ 203445 w 476127"/>
                <a:gd name="connsiteY3" fmla="*/ 0 h 545364"/>
                <a:gd name="connsiteX4" fmla="*/ 476127 w 476127"/>
                <a:gd name="connsiteY4" fmla="*/ 272682 h 545364"/>
                <a:gd name="connsiteX5" fmla="*/ 203445 w 476127"/>
                <a:gd name="connsiteY5" fmla="*/ 545364 h 545364"/>
                <a:gd name="connsiteX6" fmla="*/ 197590 w 476127"/>
                <a:gd name="connsiteY6" fmla="*/ 544774 h 545364"/>
                <a:gd name="connsiteX7" fmla="*/ 197590 w 476127"/>
                <a:gd name="connsiteY7" fmla="*/ 545364 h 545364"/>
                <a:gd name="connsiteX8" fmla="*/ 0 w 476127"/>
                <a:gd name="connsiteY8" fmla="*/ 545364 h 545364"/>
                <a:gd name="connsiteX9" fmla="*/ 0 w 476127"/>
                <a:gd name="connsiteY9" fmla="*/ 452614 h 545364"/>
                <a:gd name="connsiteX10" fmla="*/ 0 w 476127"/>
                <a:gd name="connsiteY10" fmla="*/ 92750 h 54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127" h="545364">
                  <a:moveTo>
                    <a:pt x="0" y="0"/>
                  </a:moveTo>
                  <a:lnTo>
                    <a:pt x="197590" y="0"/>
                  </a:lnTo>
                  <a:lnTo>
                    <a:pt x="197590" y="590"/>
                  </a:lnTo>
                  <a:lnTo>
                    <a:pt x="203445" y="0"/>
                  </a:lnTo>
                  <a:cubicBezTo>
                    <a:pt x="354043" y="0"/>
                    <a:pt x="476127" y="122084"/>
                    <a:pt x="476127" y="272682"/>
                  </a:cubicBezTo>
                  <a:cubicBezTo>
                    <a:pt x="476127" y="423280"/>
                    <a:pt x="354043" y="545364"/>
                    <a:pt x="203445" y="545364"/>
                  </a:cubicBezTo>
                  <a:lnTo>
                    <a:pt x="197590" y="544774"/>
                  </a:lnTo>
                  <a:lnTo>
                    <a:pt x="197590" y="545364"/>
                  </a:lnTo>
                  <a:lnTo>
                    <a:pt x="0" y="545364"/>
                  </a:lnTo>
                  <a:lnTo>
                    <a:pt x="0" y="452614"/>
                  </a:lnTo>
                  <a:lnTo>
                    <a:pt x="0" y="927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18324F76-739D-5A41-8026-F96B96947F97}"/>
                </a:ext>
              </a:extLst>
            </p:cNvPr>
            <p:cNvSpPr/>
            <p:nvPr/>
          </p:nvSpPr>
          <p:spPr>
            <a:xfrm>
              <a:off x="0" y="1403413"/>
              <a:ext cx="501699" cy="545364"/>
            </a:xfrm>
            <a:custGeom>
              <a:avLst/>
              <a:gdLst>
                <a:gd name="connsiteX0" fmla="*/ 1 w 501699"/>
                <a:gd name="connsiteY0" fmla="*/ 0 h 545364"/>
                <a:gd name="connsiteX1" fmla="*/ 223169 w 501699"/>
                <a:gd name="connsiteY1" fmla="*/ 0 h 545364"/>
                <a:gd name="connsiteX2" fmla="*/ 223169 w 501699"/>
                <a:gd name="connsiteY2" fmla="*/ 590 h 545364"/>
                <a:gd name="connsiteX3" fmla="*/ 229017 w 501699"/>
                <a:gd name="connsiteY3" fmla="*/ 0 h 545364"/>
                <a:gd name="connsiteX4" fmla="*/ 501699 w 501699"/>
                <a:gd name="connsiteY4" fmla="*/ 272682 h 545364"/>
                <a:gd name="connsiteX5" fmla="*/ 229017 w 501699"/>
                <a:gd name="connsiteY5" fmla="*/ 545364 h 545364"/>
                <a:gd name="connsiteX6" fmla="*/ 223169 w 501699"/>
                <a:gd name="connsiteY6" fmla="*/ 544775 h 545364"/>
                <a:gd name="connsiteX7" fmla="*/ 223169 w 501699"/>
                <a:gd name="connsiteY7" fmla="*/ 545364 h 545364"/>
                <a:gd name="connsiteX8" fmla="*/ 1 w 501699"/>
                <a:gd name="connsiteY8" fmla="*/ 545364 h 545364"/>
                <a:gd name="connsiteX9" fmla="*/ 1 w 501699"/>
                <a:gd name="connsiteY9" fmla="*/ 419791 h 545364"/>
                <a:gd name="connsiteX10" fmla="*/ 0 w 501699"/>
                <a:gd name="connsiteY10" fmla="*/ 419789 h 545364"/>
                <a:gd name="connsiteX11" fmla="*/ 0 w 501699"/>
                <a:gd name="connsiteY11" fmla="*/ 125575 h 545364"/>
                <a:gd name="connsiteX12" fmla="*/ 1 w 501699"/>
                <a:gd name="connsiteY12" fmla="*/ 125573 h 54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1699" h="545364">
                  <a:moveTo>
                    <a:pt x="1" y="0"/>
                  </a:moveTo>
                  <a:lnTo>
                    <a:pt x="223169" y="0"/>
                  </a:lnTo>
                  <a:lnTo>
                    <a:pt x="223169" y="590"/>
                  </a:lnTo>
                  <a:lnTo>
                    <a:pt x="229017" y="0"/>
                  </a:lnTo>
                  <a:cubicBezTo>
                    <a:pt x="379615" y="0"/>
                    <a:pt x="501699" y="122084"/>
                    <a:pt x="501699" y="272682"/>
                  </a:cubicBezTo>
                  <a:cubicBezTo>
                    <a:pt x="501699" y="423280"/>
                    <a:pt x="379615" y="545364"/>
                    <a:pt x="229017" y="545364"/>
                  </a:cubicBezTo>
                  <a:lnTo>
                    <a:pt x="223169" y="544775"/>
                  </a:lnTo>
                  <a:lnTo>
                    <a:pt x="223169" y="545364"/>
                  </a:lnTo>
                  <a:lnTo>
                    <a:pt x="1" y="545364"/>
                  </a:lnTo>
                  <a:lnTo>
                    <a:pt x="1" y="419791"/>
                  </a:lnTo>
                  <a:lnTo>
                    <a:pt x="0" y="419789"/>
                  </a:lnTo>
                  <a:lnTo>
                    <a:pt x="0" y="125575"/>
                  </a:lnTo>
                  <a:lnTo>
                    <a:pt x="1" y="12557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sp>
        <p:nvSpPr>
          <p:cNvPr id="60" name="Title 1">
            <a:extLst>
              <a:ext uri="{FF2B5EF4-FFF2-40B4-BE49-F238E27FC236}">
                <a16:creationId xmlns:a16="http://schemas.microsoft.com/office/drawing/2014/main" id="{99B32E9C-8531-8F42-88AC-648425B4B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3393370" y="1460563"/>
            <a:ext cx="7988504" cy="4676908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Thought slides are 36pt </a:t>
            </a:r>
            <a:br>
              <a:rPr lang="en-US" dirty="0"/>
            </a:br>
            <a:r>
              <a:rPr lang="en-US" dirty="0"/>
              <a:t>Arial Bold sentence case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DBE3E6C0-8C36-8B43-957E-48824B0A0BBC}"/>
              </a:ext>
            </a:extLst>
          </p:cNvPr>
          <p:cNvSpPr txBox="1">
            <a:spLocks/>
          </p:cNvSpPr>
          <p:nvPr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‹#›</a:t>
            </a:fld>
            <a:endParaRPr lang="en-US" sz="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16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- IQVIA">
    <p:bg>
      <p:bgPr>
        <a:gradFill>
          <a:gsLst>
            <a:gs pos="20000">
              <a:schemeClr val="tx1"/>
            </a:gs>
            <a:gs pos="80000">
              <a:srgbClr val="606B7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117F4479-AB2F-544F-914C-7C68ABE310F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036859" y="3208148"/>
            <a:ext cx="5588846" cy="2929323"/>
          </a:xfrm>
          <a:prstGeom prst="rect">
            <a:avLst/>
          </a:prstGeom>
        </p:spPr>
        <p:txBody>
          <a:bodyPr/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2400">
                <a:solidFill>
                  <a:schemeClr val="bg1"/>
                </a:solidFill>
              </a:defRPr>
            </a:lvl1pPr>
            <a:lvl2pPr marL="548640" indent="-27432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2400">
                <a:solidFill>
                  <a:schemeClr val="bg1"/>
                </a:solidFill>
              </a:defRPr>
            </a:lvl2pPr>
            <a:lvl3pPr marL="822960" indent="-27432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2400">
                <a:solidFill>
                  <a:schemeClr val="bg1"/>
                </a:solidFill>
              </a:defRPr>
            </a:lvl3pPr>
            <a:lvl4pPr marL="1097280" indent="-27432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2400">
                <a:solidFill>
                  <a:schemeClr val="bg1"/>
                </a:solidFill>
              </a:defRPr>
            </a:lvl4pPr>
            <a:lvl5pPr marL="1371600" indent="-27432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Arial 24pt bullet level 1</a:t>
            </a:r>
          </a:p>
          <a:p>
            <a:pPr lvl="1"/>
            <a:r>
              <a:rPr lang="en-US" dirty="0"/>
              <a:t>Arial 24pt bullet level 2</a:t>
            </a:r>
          </a:p>
          <a:p>
            <a:pPr lvl="2"/>
            <a:r>
              <a:rPr lang="en-US" dirty="0"/>
              <a:t>Arial 24pt bullet level 3</a:t>
            </a:r>
          </a:p>
          <a:p>
            <a:pPr lvl="3"/>
            <a:r>
              <a:rPr lang="en-US" dirty="0"/>
              <a:t>Arial 24pt bullet level 4</a:t>
            </a:r>
          </a:p>
          <a:p>
            <a:pPr lvl="4"/>
            <a:r>
              <a:rPr lang="en-US" dirty="0"/>
              <a:t>Arial 24pt bullet level 5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77FA37B5-B8A2-E447-B5FC-531DD50C18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320" y="1795534"/>
            <a:ext cx="7631698" cy="1174627"/>
          </a:xfrm>
          <a:prstGeom prst="rect">
            <a:avLst/>
          </a:prstGeom>
        </p:spPr>
        <p:txBody>
          <a:bodyPr anchor="b" anchorCtr="0"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Closing slides are 36pt Arial Bold sentence case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64B443-1067-8D4E-8347-69E3D88570DB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1"/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23B4D94-914D-6A47-AF73-BDD6ABF78CBE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941EA1A-7BCD-E547-9195-3AF3CBAB9DED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9BF4E84-D8C8-3340-8821-E170F38BCB95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4358390-5EFC-484C-9E81-E6E1DFD520E7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29E62D4C-ACB0-644F-9042-ADF3C890F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ECB2AB0-AE05-714C-B46B-551297B2D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3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Green - IQVIA">
    <p:bg>
      <p:bgPr>
        <a:gradFill>
          <a:gsLst>
            <a:gs pos="20000">
              <a:schemeClr val="accent4"/>
            </a:gs>
            <a:gs pos="8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70EE6CC4-BDAD-452E-AE32-77E9A1B11636}"/>
              </a:ext>
            </a:extLst>
          </p:cNvPr>
          <p:cNvSpPr txBox="1"/>
          <p:nvPr/>
        </p:nvSpPr>
        <p:spPr bwMode="black">
          <a:xfrm>
            <a:off x="730897" y="6519948"/>
            <a:ext cx="7722832" cy="21544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A1D794"/>
                </a:solidFill>
                <a:ea typeface="Arial" charset="0"/>
                <a:cs typeface="Arial" charset="0"/>
              </a:rPr>
              <a:t>© 2020. All rights reserved. IQVIA</a:t>
            </a:r>
            <a:r>
              <a:rPr lang="en-US" sz="800" baseline="30000" dirty="0">
                <a:solidFill>
                  <a:srgbClr val="A1D794"/>
                </a:solidFill>
                <a:ea typeface="Arial" charset="0"/>
                <a:cs typeface="Arial" charset="0"/>
              </a:rPr>
              <a:t>®</a:t>
            </a:r>
            <a:r>
              <a:rPr lang="en-US" sz="800" dirty="0">
                <a:solidFill>
                  <a:srgbClr val="A1D794"/>
                </a:solidFill>
                <a:ea typeface="Arial" charset="0"/>
                <a:cs typeface="Arial" charset="0"/>
              </a:rPr>
              <a:t> is a registered trademark of IQVIA Inc. in the United States, the European Union, and various other countries. </a:t>
            </a:r>
            <a:endParaRPr lang="en-US" sz="800" kern="1200" dirty="0">
              <a:solidFill>
                <a:srgbClr val="A1D794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64" name="Text Placeholder 21">
            <a:extLst>
              <a:ext uri="{FF2B5EF4-FFF2-40B4-BE49-F238E27FC236}">
                <a16:creationId xmlns:a16="http://schemas.microsoft.com/office/drawing/2014/main" id="{21604DCE-2860-47E1-9A45-B850AE2D52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3329" y="3681765"/>
            <a:ext cx="6349838" cy="119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1">
                <a:solidFill>
                  <a:srgbClr val="D0EBCA"/>
                </a:solidFill>
              </a:defRPr>
            </a:lvl1pPr>
          </a:lstStyle>
          <a:p>
            <a:pPr lvl="0"/>
            <a:r>
              <a:rPr lang="en-US" dirty="0"/>
              <a:t>Subheads are 24pt Arial Italic sentence case and can be 2 lines.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4A4E4609-F19E-4DD3-A900-7CA905D6E6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3330" y="1271573"/>
            <a:ext cx="7921554" cy="2242315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36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36pt Arial Bold Title Case Should Be No More Than 2 Lines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BB2AC513-3F13-403A-8294-79335D9E76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3329" y="5518464"/>
            <a:ext cx="6349838" cy="669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Name, Title 16pt Arial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F8B223-93F9-9E4B-8F7C-EC9FC4ACDAD5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4"/>
          </a:solidFill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676A8BEE-D814-7949-9114-89017682369E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796E5C83-B5E5-1D4C-84FB-62353DC44BD9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F694892D-C7AC-A442-B8F6-4CDEB7DD8228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671C44A-5B20-DD46-8500-55C2BAA1DA5A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F7C616C-CE7B-444E-93B8-D347D03AD088}"/>
              </a:ext>
            </a:extLst>
          </p:cNvPr>
          <p:cNvSpPr/>
          <p:nvPr/>
        </p:nvSpPr>
        <p:spPr>
          <a:xfrm>
            <a:off x="8810601" y="-1043234"/>
            <a:ext cx="365760" cy="36812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7602089-F58B-C84C-B4AB-BF6733B00F42}"/>
              </a:ext>
            </a:extLst>
          </p:cNvPr>
          <p:cNvSpPr>
            <a:spLocks noChangeAspect="1"/>
          </p:cNvSpPr>
          <p:nvPr/>
        </p:nvSpPr>
        <p:spPr>
          <a:xfrm>
            <a:off x="9432234" y="-1043234"/>
            <a:ext cx="545114" cy="5486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E3FE531-84E1-CA40-A404-BB9DBCC1632F}"/>
              </a:ext>
            </a:extLst>
          </p:cNvPr>
          <p:cNvSpPr>
            <a:spLocks noChangeAspect="1"/>
          </p:cNvSpPr>
          <p:nvPr/>
        </p:nvSpPr>
        <p:spPr>
          <a:xfrm>
            <a:off x="8373024" y="-1043234"/>
            <a:ext cx="181705" cy="18288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D06917E-3E0E-6D47-9181-57DC0B969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11FE6E2-D9E8-0647-A8B0-4DC83BC37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3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range - IQVIA">
    <p:bg>
      <p:bgPr>
        <a:gradFill>
          <a:gsLst>
            <a:gs pos="20000">
              <a:srgbClr val="FE8A12"/>
            </a:gs>
            <a:gs pos="80000">
              <a:srgbClr val="F4C65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70EE6CC4-BDAD-452E-AE32-77E9A1B11636}"/>
              </a:ext>
            </a:extLst>
          </p:cNvPr>
          <p:cNvSpPr txBox="1"/>
          <p:nvPr/>
        </p:nvSpPr>
        <p:spPr bwMode="black">
          <a:xfrm>
            <a:off x="730897" y="6519948"/>
            <a:ext cx="7722832" cy="21544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  <a:ea typeface="Arial" charset="0"/>
                <a:cs typeface="Arial" charset="0"/>
              </a:rPr>
              <a:t>© 2020. All rights reserved. IQVIA</a:t>
            </a:r>
            <a:r>
              <a:rPr lang="en-US" sz="800" baseline="30000" dirty="0">
                <a:solidFill>
                  <a:schemeClr val="bg1"/>
                </a:solidFill>
                <a:ea typeface="Arial" charset="0"/>
                <a:cs typeface="Arial" charset="0"/>
              </a:rPr>
              <a:t>®</a:t>
            </a:r>
            <a:r>
              <a:rPr lang="en-US" sz="800" dirty="0">
                <a:solidFill>
                  <a:schemeClr val="bg1"/>
                </a:solidFill>
                <a:ea typeface="Arial" charset="0"/>
                <a:cs typeface="Arial" charset="0"/>
              </a:rPr>
              <a:t> is a registered trademark of IQVIA Inc. in the United States, the European Union, and various other countries. </a:t>
            </a:r>
            <a:endParaRPr lang="en-US" sz="800" kern="120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64" name="Text Placeholder 21">
            <a:extLst>
              <a:ext uri="{FF2B5EF4-FFF2-40B4-BE49-F238E27FC236}">
                <a16:creationId xmlns:a16="http://schemas.microsoft.com/office/drawing/2014/main" id="{21604DCE-2860-47E1-9A45-B850AE2D52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3329" y="3681765"/>
            <a:ext cx="6349838" cy="119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1">
                <a:solidFill>
                  <a:srgbClr val="FFE2C4"/>
                </a:solidFill>
              </a:defRPr>
            </a:lvl1pPr>
          </a:lstStyle>
          <a:p>
            <a:pPr lvl="0"/>
            <a:r>
              <a:rPr lang="en-US" dirty="0"/>
              <a:t>Subheads are 24pt Arial Italic sentence case and can be 2 lines.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4A4E4609-F19E-4DD3-A900-7CA905D6E6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3330" y="1271573"/>
            <a:ext cx="7921554" cy="2242315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36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36pt Arial Bold Title Case Should Be No More Than 2 Lines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BB2AC513-3F13-403A-8294-79335D9E76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3329" y="5518464"/>
            <a:ext cx="6349838" cy="669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Name, Title 16pt Arial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F8B223-93F9-9E4B-8F7C-EC9FC4ACDAD5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rgbClr val="FE8A12"/>
          </a:solidFill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676A8BEE-D814-7949-9114-89017682369E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796E5C83-B5E5-1D4C-84FB-62353DC44BD9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F694892D-C7AC-A442-B8F6-4CDEB7DD8228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671C44A-5B20-DD46-8500-55C2BAA1DA5A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F7C616C-CE7B-444E-93B8-D347D03AD088}"/>
              </a:ext>
            </a:extLst>
          </p:cNvPr>
          <p:cNvSpPr/>
          <p:nvPr/>
        </p:nvSpPr>
        <p:spPr>
          <a:xfrm>
            <a:off x="8810601" y="-1043234"/>
            <a:ext cx="365760" cy="36812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7602089-F58B-C84C-B4AB-BF6733B00F42}"/>
              </a:ext>
            </a:extLst>
          </p:cNvPr>
          <p:cNvSpPr>
            <a:spLocks noChangeAspect="1"/>
          </p:cNvSpPr>
          <p:nvPr/>
        </p:nvSpPr>
        <p:spPr>
          <a:xfrm>
            <a:off x="9432234" y="-1043234"/>
            <a:ext cx="545114" cy="5486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E3FE531-84E1-CA40-A404-BB9DBCC1632F}"/>
              </a:ext>
            </a:extLst>
          </p:cNvPr>
          <p:cNvSpPr>
            <a:spLocks noChangeAspect="1"/>
          </p:cNvSpPr>
          <p:nvPr/>
        </p:nvSpPr>
        <p:spPr>
          <a:xfrm>
            <a:off x="8373024" y="-1043234"/>
            <a:ext cx="181705" cy="18288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77635335-ADA9-F14A-AA59-3605F10A2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6B8EAA8-EC44-4144-A6F8-43D1C0C68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6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hite - IQV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7AB75BD1-2507-44E0-91E4-42F78B5D2D49}"/>
              </a:ext>
            </a:extLst>
          </p:cNvPr>
          <p:cNvSpPr txBox="1"/>
          <p:nvPr/>
        </p:nvSpPr>
        <p:spPr bwMode="black">
          <a:xfrm>
            <a:off x="730897" y="6519948"/>
            <a:ext cx="7722832" cy="21544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© 2020. All rights reserved. IQVIA</a:t>
            </a:r>
            <a:r>
              <a:rPr lang="en-US" sz="800" baseline="300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®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 is a registered trademark of IQVIA Inc. in the United States, the European Union, and various other countries. </a:t>
            </a:r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64" name="Text Placeholder 21">
            <a:extLst>
              <a:ext uri="{FF2B5EF4-FFF2-40B4-BE49-F238E27FC236}">
                <a16:creationId xmlns:a16="http://schemas.microsoft.com/office/drawing/2014/main" id="{098CCE30-6B5A-4DFB-97B5-AF5CCDE0C8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3329" y="3681765"/>
            <a:ext cx="6349838" cy="119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24pt Arial Italic sentence case and can be 2 lines.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184C4A24-4E36-49F8-AE34-FEFD57A981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3330" y="1271573"/>
            <a:ext cx="7921554" cy="2242315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3600" b="1" i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36pt Arial Bold Title Case Should Be No More Than 2 Lines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0E82B801-11C9-4FD7-9D6A-B8DAA21204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3329" y="5518464"/>
            <a:ext cx="6349838" cy="669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Name, Title 16pt Arial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29175BC-552B-D64A-8152-E96EE8CE39AF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1"/>
          </a:solidFill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370C788-BCB9-AA4B-83CC-830DE2532168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6A666F2-61DC-1141-A28D-9C664CF9E0DD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B36DAFEC-9E33-D342-8F38-9280EB50249D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14487FF1-1618-4249-B143-BEFFD4E4E8FD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18D72-B986-414A-97FC-FCCE7B7F1B53}"/>
              </a:ext>
            </a:extLst>
          </p:cNvPr>
          <p:cNvSpPr/>
          <p:nvPr/>
        </p:nvSpPr>
        <p:spPr>
          <a:xfrm>
            <a:off x="8810601" y="-1043234"/>
            <a:ext cx="365760" cy="36812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4C17C8-380D-41B2-8F4E-B2A6A80204A7}"/>
              </a:ext>
            </a:extLst>
          </p:cNvPr>
          <p:cNvSpPr>
            <a:spLocks noChangeAspect="1"/>
          </p:cNvSpPr>
          <p:nvPr/>
        </p:nvSpPr>
        <p:spPr>
          <a:xfrm>
            <a:off x="9432234" y="-1043234"/>
            <a:ext cx="545114" cy="5486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D82C82-AD27-49A1-AB10-24272A1884F7}"/>
              </a:ext>
            </a:extLst>
          </p:cNvPr>
          <p:cNvSpPr>
            <a:spLocks noChangeAspect="1"/>
          </p:cNvSpPr>
          <p:nvPr/>
        </p:nvSpPr>
        <p:spPr>
          <a:xfrm>
            <a:off x="8373024" y="-1043234"/>
            <a:ext cx="181705" cy="18288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A43F6D9-2B76-4F47-8BB1-588F5D046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77A25CF-5914-0B4E-8C5F-E8D980A4A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1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Co-Brand - IQV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7AB75BD1-2507-44E0-91E4-42F78B5D2D49}"/>
              </a:ext>
            </a:extLst>
          </p:cNvPr>
          <p:cNvSpPr txBox="1"/>
          <p:nvPr/>
        </p:nvSpPr>
        <p:spPr bwMode="black">
          <a:xfrm>
            <a:off x="730897" y="6519948"/>
            <a:ext cx="7722832" cy="21544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© 2020. All rights reserved. IQVIA</a:t>
            </a:r>
            <a:r>
              <a:rPr lang="en-US" sz="800" baseline="300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®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 is a registered trademark of IQVIA Inc. in the United States, the European Union, and various other countries. </a:t>
            </a:r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64" name="Text Placeholder 21">
            <a:extLst>
              <a:ext uri="{FF2B5EF4-FFF2-40B4-BE49-F238E27FC236}">
                <a16:creationId xmlns:a16="http://schemas.microsoft.com/office/drawing/2014/main" id="{098CCE30-6B5A-4DFB-97B5-AF5CCDE0C8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3329" y="3681765"/>
            <a:ext cx="6349838" cy="119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24pt Arial Italic sentence case and can be 2 lines.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184C4A24-4E36-49F8-AE34-FEFD57A981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3330" y="1271573"/>
            <a:ext cx="7921554" cy="2242315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3600" b="1" i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36pt Arial Bold Title Case Should Be No More Than 2 Lines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0E82B801-11C9-4FD7-9D6A-B8DAA21204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3329" y="5518464"/>
            <a:ext cx="6349838" cy="669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Name, Title 16pt Arial</a:t>
            </a:r>
          </a:p>
        </p:txBody>
      </p:sp>
      <p:sp>
        <p:nvSpPr>
          <p:cNvPr id="14" name="Text Placeholder 21">
            <a:extLst>
              <a:ext uri="{FF2B5EF4-FFF2-40B4-BE49-F238E27FC236}">
                <a16:creationId xmlns:a16="http://schemas.microsoft.com/office/drawing/2014/main" id="{E5C45F24-760D-4806-80BF-4B954EEA03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55299" y="4854606"/>
            <a:ext cx="2324100" cy="1341752"/>
          </a:xfrm>
          <a:prstGeom prst="rect">
            <a:avLst/>
          </a:prstGeom>
          <a:solidFill>
            <a:srgbClr val="DA291C"/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Bid defense only: You may replace this box with a sponsor logo. Ensure the logo is on a white or transparent background and you have usage permission.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All other presentations, or without sponsor logo: Please delete this box.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EC9C87-CE31-4CA8-933C-B8C7C252CA86}"/>
              </a:ext>
            </a:extLst>
          </p:cNvPr>
          <p:cNvSpPr/>
          <p:nvPr/>
        </p:nvSpPr>
        <p:spPr>
          <a:xfrm>
            <a:off x="8810601" y="-1043234"/>
            <a:ext cx="365760" cy="36812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BC71F-4BC2-47A4-96C7-2E221AFAC452}"/>
              </a:ext>
            </a:extLst>
          </p:cNvPr>
          <p:cNvSpPr>
            <a:spLocks noChangeAspect="1"/>
          </p:cNvSpPr>
          <p:nvPr/>
        </p:nvSpPr>
        <p:spPr>
          <a:xfrm>
            <a:off x="9432234" y="-1043234"/>
            <a:ext cx="545114" cy="5486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EBD35E-79D5-4A08-BBFB-35E25D1D2A66}"/>
              </a:ext>
            </a:extLst>
          </p:cNvPr>
          <p:cNvSpPr>
            <a:spLocks noChangeAspect="1"/>
          </p:cNvSpPr>
          <p:nvPr/>
        </p:nvSpPr>
        <p:spPr>
          <a:xfrm>
            <a:off x="8373024" y="-1043234"/>
            <a:ext cx="181705" cy="18288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C359E7-88C6-42D4-9B64-F7D5FE9CDBC5}"/>
              </a:ext>
            </a:extLst>
          </p:cNvPr>
          <p:cNvGrpSpPr/>
          <p:nvPr/>
        </p:nvGrpSpPr>
        <p:grpSpPr>
          <a:xfrm>
            <a:off x="9941531" y="3804028"/>
            <a:ext cx="2250469" cy="2651308"/>
            <a:chOff x="9941531" y="3804028"/>
            <a:chExt cx="2250469" cy="265130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4384A34-21CA-42A4-8E46-1EEAC237500E}"/>
                </a:ext>
              </a:extLst>
            </p:cNvPr>
            <p:cNvSpPr/>
            <p:nvPr/>
          </p:nvSpPr>
          <p:spPr>
            <a:xfrm>
              <a:off x="10755844" y="5906186"/>
              <a:ext cx="1436156" cy="549150"/>
            </a:xfrm>
            <a:custGeom>
              <a:avLst/>
              <a:gdLst>
                <a:gd name="connsiteX0" fmla="*/ 274575 w 1436156"/>
                <a:gd name="connsiteY0" fmla="*/ 0 h 549150"/>
                <a:gd name="connsiteX1" fmla="*/ 276477 w 1436156"/>
                <a:gd name="connsiteY1" fmla="*/ 192 h 549150"/>
                <a:gd name="connsiteX2" fmla="*/ 276477 w 1436156"/>
                <a:gd name="connsiteY2" fmla="*/ 0 h 549150"/>
                <a:gd name="connsiteX3" fmla="*/ 1436156 w 1436156"/>
                <a:gd name="connsiteY3" fmla="*/ 0 h 549150"/>
                <a:gd name="connsiteX4" fmla="*/ 1436156 w 1436156"/>
                <a:gd name="connsiteY4" fmla="*/ 549150 h 549150"/>
                <a:gd name="connsiteX5" fmla="*/ 276477 w 1436156"/>
                <a:gd name="connsiteY5" fmla="*/ 549150 h 549150"/>
                <a:gd name="connsiteX6" fmla="*/ 276477 w 1436156"/>
                <a:gd name="connsiteY6" fmla="*/ 548959 h 549150"/>
                <a:gd name="connsiteX7" fmla="*/ 274575 w 1436156"/>
                <a:gd name="connsiteY7" fmla="*/ 549150 h 549150"/>
                <a:gd name="connsiteX8" fmla="*/ 0 w 1436156"/>
                <a:gd name="connsiteY8" fmla="*/ 274575 h 549150"/>
                <a:gd name="connsiteX9" fmla="*/ 274575 w 1436156"/>
                <a:gd name="connsiteY9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6156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1436156" y="0"/>
                  </a:lnTo>
                  <a:lnTo>
                    <a:pt x="1436156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0C482A3-7472-489E-8622-A62D97CBD17C}"/>
                </a:ext>
              </a:extLst>
            </p:cNvPr>
            <p:cNvSpPr/>
            <p:nvPr/>
          </p:nvSpPr>
          <p:spPr>
            <a:xfrm>
              <a:off x="10356354" y="3804028"/>
              <a:ext cx="1835646" cy="549150"/>
            </a:xfrm>
            <a:custGeom>
              <a:avLst/>
              <a:gdLst>
                <a:gd name="connsiteX0" fmla="*/ 274073 w 1835646"/>
                <a:gd name="connsiteY0" fmla="*/ 0 h 549150"/>
                <a:gd name="connsiteX1" fmla="*/ 278104 w 1835646"/>
                <a:gd name="connsiteY1" fmla="*/ 407 h 549150"/>
                <a:gd name="connsiteX2" fmla="*/ 278104 w 1835646"/>
                <a:gd name="connsiteY2" fmla="*/ 0 h 549150"/>
                <a:gd name="connsiteX3" fmla="*/ 1835646 w 1835646"/>
                <a:gd name="connsiteY3" fmla="*/ 0 h 549150"/>
                <a:gd name="connsiteX4" fmla="*/ 1835646 w 1835646"/>
                <a:gd name="connsiteY4" fmla="*/ 549150 h 549150"/>
                <a:gd name="connsiteX5" fmla="*/ 278104 w 1835646"/>
                <a:gd name="connsiteY5" fmla="*/ 549150 h 549150"/>
                <a:gd name="connsiteX6" fmla="*/ 278104 w 1835646"/>
                <a:gd name="connsiteY6" fmla="*/ 547742 h 549150"/>
                <a:gd name="connsiteX7" fmla="*/ 274073 w 1835646"/>
                <a:gd name="connsiteY7" fmla="*/ 548148 h 549150"/>
                <a:gd name="connsiteX8" fmla="*/ 0 w 1835646"/>
                <a:gd name="connsiteY8" fmla="*/ 274074 h 549150"/>
                <a:gd name="connsiteX9" fmla="*/ 274073 w 1835646"/>
                <a:gd name="connsiteY9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5646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1835646" y="0"/>
                  </a:lnTo>
                  <a:lnTo>
                    <a:pt x="1835646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4C68CD5-1D99-4C2F-8258-B69F780AC527}"/>
                </a:ext>
              </a:extLst>
            </p:cNvPr>
            <p:cNvSpPr/>
            <p:nvPr/>
          </p:nvSpPr>
          <p:spPr>
            <a:xfrm>
              <a:off x="9941531" y="4854606"/>
              <a:ext cx="2250469" cy="549150"/>
            </a:xfrm>
            <a:custGeom>
              <a:avLst/>
              <a:gdLst>
                <a:gd name="connsiteX0" fmla="*/ 299044 w 2250469"/>
                <a:gd name="connsiteY0" fmla="*/ 0 h 549150"/>
                <a:gd name="connsiteX1" fmla="*/ 300889 w 2250469"/>
                <a:gd name="connsiteY1" fmla="*/ 171 h 549150"/>
                <a:gd name="connsiteX2" fmla="*/ 300889 w 2250469"/>
                <a:gd name="connsiteY2" fmla="*/ 0 h 549150"/>
                <a:gd name="connsiteX3" fmla="*/ 2250469 w 2250469"/>
                <a:gd name="connsiteY3" fmla="*/ 0 h 549150"/>
                <a:gd name="connsiteX4" fmla="*/ 2250469 w 2250469"/>
                <a:gd name="connsiteY4" fmla="*/ 549150 h 549150"/>
                <a:gd name="connsiteX5" fmla="*/ 300889 w 2250469"/>
                <a:gd name="connsiteY5" fmla="*/ 549150 h 549150"/>
                <a:gd name="connsiteX6" fmla="*/ 300889 w 2250469"/>
                <a:gd name="connsiteY6" fmla="*/ 548980 h 549150"/>
                <a:gd name="connsiteX7" fmla="*/ 299044 w 2250469"/>
                <a:gd name="connsiteY7" fmla="*/ 549150 h 549150"/>
                <a:gd name="connsiteX8" fmla="*/ 0 w 2250469"/>
                <a:gd name="connsiteY8" fmla="*/ 274575 h 549150"/>
                <a:gd name="connsiteX9" fmla="*/ 299044 w 2250469"/>
                <a:gd name="connsiteY9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0469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2250469" y="0"/>
                  </a:lnTo>
                  <a:lnTo>
                    <a:pt x="2250469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 err="1"/>
            </a:p>
          </p:txBody>
        </p: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EFFBAF58-7775-B441-95B2-60BAEE630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BD8E0C7-3A74-E943-836A-7A1E89CA9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0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286359"/>
            <a:ext cx="11338560" cy="4994125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24pt Arial Bold sentence case</a:t>
            </a:r>
          </a:p>
        </p:txBody>
      </p:sp>
      <p:sp>
        <p:nvSpPr>
          <p:cNvPr id="54" name="Footer Placeholder 4">
            <a:extLst>
              <a:ext uri="{FF2B5EF4-FFF2-40B4-BE49-F238E27FC236}">
                <a16:creationId xmlns:a16="http://schemas.microsoft.com/office/drawing/2014/main" id="{7088911A-0046-5847-8D5E-667B718EC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FCFC63C0-5262-4767-9F93-DEDAECE24DB7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B41C48F-5C1D-DE41-93AD-B4E269C3B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5576FF8-95FB-5A4A-AD47-8ECC3E9AE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9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Subhead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098016E9-779F-F844-B7C6-670D5E2ED4DC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84694" y="1702630"/>
            <a:ext cx="11338560" cy="4577854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4C2A7798-04D8-114F-865E-17D9C5B73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780491F4-CBE5-420D-B41C-DA1186C29721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127A24E-C6A6-B348-9405-8C826F52F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9F63AD4-B76D-3B4F-9D8D-50FE70110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allout Opt1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B39BD980-859A-ED43-B5E0-B78C35812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31A8FC-B139-A448-96B7-DB54D8693F95}"/>
              </a:ext>
            </a:extLst>
          </p:cNvPr>
          <p:cNvCxnSpPr>
            <a:cxnSpLocks/>
          </p:cNvCxnSpPr>
          <p:nvPr/>
        </p:nvCxnSpPr>
        <p:spPr>
          <a:xfrm>
            <a:off x="8132063" y="1784927"/>
            <a:ext cx="4148329" cy="0"/>
          </a:xfrm>
          <a:prstGeom prst="line">
            <a:avLst/>
          </a:prstGeom>
          <a:ln w="254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D88AF363-7A35-104E-9A0A-BC860A4A42C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84694" y="1702626"/>
            <a:ext cx="7492481" cy="4577849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32063" y="1876358"/>
            <a:ext cx="3764662" cy="440411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219170" rtl="0" eaLnBrk="0" fontAlgn="base" latinLnBrk="0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1" i="0" baseline="0">
                <a:solidFill>
                  <a:schemeClr val="accent2"/>
                </a:solidFill>
                <a:latin typeface="+mj-lt"/>
              </a:defRPr>
            </a:lvl1pPr>
            <a:lvl2pPr marL="230188" indent="-119063">
              <a:lnSpc>
                <a:spcPct val="100000"/>
              </a:lnSpc>
              <a:buFont typeface="Arial"/>
              <a:buChar char="•"/>
              <a:defRPr sz="1200" b="0" i="0" baseline="0">
                <a:solidFill>
                  <a:schemeClr val="accent1"/>
                </a:solidFill>
                <a:latin typeface="+mj-lt"/>
                <a:cs typeface="Arial"/>
              </a:defRPr>
            </a:lvl2pPr>
            <a:lvl3pPr marL="609585" indent="-228594">
              <a:lnSpc>
                <a:spcPct val="100000"/>
              </a:lnSpc>
              <a:buFont typeface="Arial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3pPr>
            <a:lvl4pPr>
              <a:defRPr sz="2133" b="0" i="0">
                <a:latin typeface="Georgia" pitchFamily="18" charset="0"/>
              </a:defRPr>
            </a:lvl4pPr>
          </a:lstStyle>
          <a:p>
            <a:pPr lvl="0"/>
            <a:r>
              <a:rPr lang="en-US" noProof="0" dirty="0"/>
              <a:t>Callouts are 20pt Arial Bold sentence case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</a:t>
            </a:r>
            <a:r>
              <a:rPr lang="en-US" noProof="0" dirty="0"/>
              <a:t> </a:t>
            </a:r>
            <a:r>
              <a:rPr lang="en-US" noProof="0" dirty="0" err="1"/>
              <a:t>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tincidunt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laoreet</a:t>
            </a:r>
            <a:r>
              <a:rPr lang="en-US" noProof="0" dirty="0"/>
              <a:t> dolore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60" name="Footer Placeholder 4">
            <a:extLst>
              <a:ext uri="{FF2B5EF4-FFF2-40B4-BE49-F238E27FC236}">
                <a16:creationId xmlns:a16="http://schemas.microsoft.com/office/drawing/2014/main" id="{02449CD6-629F-D647-95E7-AF3F9E15C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241A4459-0EB4-4688-8572-06BA95F5D702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71D6C41-2089-8944-A7DE-1B4DA2E9F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9030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C861044-95A1-2B49-A60B-B4999A56CF9B}"/>
              </a:ext>
            </a:extLst>
          </p:cNvPr>
          <p:cNvGrpSpPr/>
          <p:nvPr/>
        </p:nvGrpSpPr>
        <p:grpSpPr>
          <a:xfrm>
            <a:off x="12325585" y="41736"/>
            <a:ext cx="1568505" cy="4234899"/>
            <a:chOff x="12325585" y="41736"/>
            <a:chExt cx="1568505" cy="4234899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52E4A4F-48AC-314F-832A-152FAA431290}"/>
                </a:ext>
              </a:extLst>
            </p:cNvPr>
            <p:cNvSpPr/>
            <p:nvPr/>
          </p:nvSpPr>
          <p:spPr bwMode="gray">
            <a:xfrm>
              <a:off x="12798661" y="253916"/>
              <a:ext cx="284385" cy="284385"/>
            </a:xfrm>
            <a:prstGeom prst="rect">
              <a:avLst/>
            </a:prstGeom>
            <a:solidFill>
              <a:srgbClr val="7FD1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778FF28-E215-F743-9488-882D8EDD0511}"/>
                </a:ext>
              </a:extLst>
            </p:cNvPr>
            <p:cNvSpPr/>
            <p:nvPr/>
          </p:nvSpPr>
          <p:spPr bwMode="gray">
            <a:xfrm>
              <a:off x="12798661" y="590140"/>
              <a:ext cx="284385" cy="284385"/>
            </a:xfrm>
            <a:prstGeom prst="rect">
              <a:avLst/>
            </a:prstGeom>
            <a:solidFill>
              <a:srgbClr val="7FAA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1618DEE-18B6-D745-8EED-3ED1371E9198}"/>
                </a:ext>
              </a:extLst>
            </p:cNvPr>
            <p:cNvSpPr/>
            <p:nvPr/>
          </p:nvSpPr>
          <p:spPr bwMode="gray">
            <a:xfrm>
              <a:off x="13135211" y="253916"/>
              <a:ext cx="284385" cy="284385"/>
            </a:xfrm>
            <a:prstGeom prst="rect">
              <a:avLst/>
            </a:prstGeom>
            <a:solidFill>
              <a:srgbClr val="40BA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423BB6E3-FAB2-5F4B-B1C5-ECC7E64739F2}"/>
                </a:ext>
              </a:extLst>
            </p:cNvPr>
            <p:cNvSpPr/>
            <p:nvPr/>
          </p:nvSpPr>
          <p:spPr bwMode="gray">
            <a:xfrm>
              <a:off x="13135211" y="590140"/>
              <a:ext cx="284385" cy="284385"/>
            </a:xfrm>
            <a:prstGeom prst="rect">
              <a:avLst/>
            </a:prstGeom>
            <a:solidFill>
              <a:srgbClr val="4080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D336131-DE9C-4C4E-BD70-9A4AC3A2929D}"/>
                </a:ext>
              </a:extLst>
            </p:cNvPr>
            <p:cNvSpPr/>
            <p:nvPr/>
          </p:nvSpPr>
          <p:spPr bwMode="gray">
            <a:xfrm>
              <a:off x="13471761" y="253916"/>
              <a:ext cx="284385" cy="284385"/>
            </a:xfrm>
            <a:prstGeom prst="rect">
              <a:avLst/>
            </a:prstGeom>
            <a:solidFill>
              <a:srgbClr val="BFE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275795E-B071-FE47-9C29-B3F692BBC02B}"/>
                </a:ext>
              </a:extLst>
            </p:cNvPr>
            <p:cNvSpPr/>
            <p:nvPr/>
          </p:nvSpPr>
          <p:spPr bwMode="gray">
            <a:xfrm>
              <a:off x="13471761" y="590140"/>
              <a:ext cx="284385" cy="284385"/>
            </a:xfrm>
            <a:prstGeom prst="rect">
              <a:avLst/>
            </a:prstGeom>
            <a:solidFill>
              <a:srgbClr val="BFD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83B52BA-0D9D-134E-BA96-0A4FDACC53AE}"/>
                </a:ext>
              </a:extLst>
            </p:cNvPr>
            <p:cNvSpPr/>
            <p:nvPr/>
          </p:nvSpPr>
          <p:spPr bwMode="gray">
            <a:xfrm>
              <a:off x="12462111" y="928669"/>
              <a:ext cx="284385" cy="2843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5E5BC3B-0E3A-2449-8ACA-85F6A951CB01}"/>
                </a:ext>
              </a:extLst>
            </p:cNvPr>
            <p:cNvSpPr/>
            <p:nvPr/>
          </p:nvSpPr>
          <p:spPr bwMode="gray">
            <a:xfrm>
              <a:off x="12798661" y="1935420"/>
              <a:ext cx="284385" cy="284385"/>
            </a:xfrm>
            <a:prstGeom prst="rect">
              <a:avLst/>
            </a:prstGeom>
            <a:solidFill>
              <a:srgbClr val="F7D9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EFF8B2C-FC11-CD46-9C8A-BD730900B2A6}"/>
                </a:ext>
              </a:extLst>
            </p:cNvPr>
            <p:cNvSpPr/>
            <p:nvPr/>
          </p:nvSpPr>
          <p:spPr bwMode="gray">
            <a:xfrm>
              <a:off x="13135211" y="1935420"/>
              <a:ext cx="284385" cy="284385"/>
            </a:xfrm>
            <a:prstGeom prst="rect">
              <a:avLst/>
            </a:prstGeom>
            <a:solidFill>
              <a:srgbClr val="F4C6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52D731D-63C4-7E42-B942-5ADF27F0ADA2}"/>
                </a:ext>
              </a:extLst>
            </p:cNvPr>
            <p:cNvSpPr/>
            <p:nvPr/>
          </p:nvSpPr>
          <p:spPr bwMode="gray">
            <a:xfrm>
              <a:off x="13471761" y="1935420"/>
              <a:ext cx="284385" cy="284385"/>
            </a:xfrm>
            <a:prstGeom prst="rect">
              <a:avLst/>
            </a:prstGeom>
            <a:solidFill>
              <a:srgbClr val="FBE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E19D061-2CCE-864A-AFCF-BA62ED98CF10}"/>
                </a:ext>
              </a:extLst>
            </p:cNvPr>
            <p:cNvSpPr/>
            <p:nvPr/>
          </p:nvSpPr>
          <p:spPr bwMode="gray">
            <a:xfrm>
              <a:off x="12462111" y="592349"/>
              <a:ext cx="284385" cy="2843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A251A5D-E834-5447-953F-4148EC11C9B8}"/>
                </a:ext>
              </a:extLst>
            </p:cNvPr>
            <p:cNvSpPr/>
            <p:nvPr/>
          </p:nvSpPr>
          <p:spPr bwMode="gray">
            <a:xfrm>
              <a:off x="12798661" y="2271740"/>
              <a:ext cx="284385" cy="284385"/>
            </a:xfrm>
            <a:prstGeom prst="rect">
              <a:avLst/>
            </a:prstGeom>
            <a:solidFill>
              <a:srgbClr val="FEC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B01F80C-8595-A74C-AF49-6359801C9784}"/>
                </a:ext>
              </a:extLst>
            </p:cNvPr>
            <p:cNvSpPr/>
            <p:nvPr/>
          </p:nvSpPr>
          <p:spPr bwMode="gray">
            <a:xfrm>
              <a:off x="13135211" y="2271740"/>
              <a:ext cx="284385" cy="284385"/>
            </a:xfrm>
            <a:prstGeom prst="rect">
              <a:avLst/>
            </a:prstGeom>
            <a:solidFill>
              <a:srgbClr val="FEA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C6370F1-26AD-E041-BA8A-F7DA8D95B8CA}"/>
                </a:ext>
              </a:extLst>
            </p:cNvPr>
            <p:cNvSpPr/>
            <p:nvPr/>
          </p:nvSpPr>
          <p:spPr bwMode="gray">
            <a:xfrm>
              <a:off x="13471761" y="2271740"/>
              <a:ext cx="284385" cy="284385"/>
            </a:xfrm>
            <a:prstGeom prst="rect">
              <a:avLst/>
            </a:prstGeom>
            <a:solidFill>
              <a:srgbClr val="FFE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AB45CE9-BB6C-0149-80BA-31C7AE5626C4}"/>
                </a:ext>
              </a:extLst>
            </p:cNvPr>
            <p:cNvSpPr/>
            <p:nvPr/>
          </p:nvSpPr>
          <p:spPr bwMode="gray">
            <a:xfrm>
              <a:off x="12462111" y="253916"/>
              <a:ext cx="284385" cy="2843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FB35FDC-2232-864F-BADD-661D156158D6}"/>
                </a:ext>
              </a:extLst>
            </p:cNvPr>
            <p:cNvSpPr/>
            <p:nvPr/>
          </p:nvSpPr>
          <p:spPr bwMode="gray">
            <a:xfrm>
              <a:off x="12798661" y="1596891"/>
              <a:ext cx="284385" cy="284385"/>
            </a:xfrm>
            <a:prstGeom prst="rect">
              <a:avLst/>
            </a:prstGeom>
            <a:solidFill>
              <a:srgbClr val="7FD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7CB333C-9A58-F740-B08D-09FA1D104B15}"/>
                </a:ext>
              </a:extLst>
            </p:cNvPr>
            <p:cNvSpPr/>
            <p:nvPr/>
          </p:nvSpPr>
          <p:spPr bwMode="gray">
            <a:xfrm>
              <a:off x="13135211" y="1596891"/>
              <a:ext cx="284385" cy="284385"/>
            </a:xfrm>
            <a:prstGeom prst="rect">
              <a:avLst/>
            </a:prstGeom>
            <a:solidFill>
              <a:srgbClr val="40C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C89D992-5C10-3A45-BF16-4384F7BA6828}"/>
                </a:ext>
              </a:extLst>
            </p:cNvPr>
            <p:cNvSpPr/>
            <p:nvPr/>
          </p:nvSpPr>
          <p:spPr bwMode="gray">
            <a:xfrm>
              <a:off x="13471761" y="1596891"/>
              <a:ext cx="284385" cy="284385"/>
            </a:xfrm>
            <a:prstGeom prst="rect">
              <a:avLst/>
            </a:prstGeom>
            <a:solidFill>
              <a:srgbClr val="BFE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E77EE0C-3660-884F-B742-095D504276D0}"/>
                </a:ext>
              </a:extLst>
            </p:cNvPr>
            <p:cNvSpPr/>
            <p:nvPr/>
          </p:nvSpPr>
          <p:spPr bwMode="gray">
            <a:xfrm>
              <a:off x="12462111" y="3533419"/>
              <a:ext cx="284385" cy="2843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EEF83AE-8A27-C44A-9324-FA3A4896B8F4}"/>
                </a:ext>
              </a:extLst>
            </p:cNvPr>
            <p:cNvSpPr/>
            <p:nvPr/>
          </p:nvSpPr>
          <p:spPr bwMode="gray">
            <a:xfrm>
              <a:off x="13135211" y="3533419"/>
              <a:ext cx="284385" cy="28438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6F34DD6-075B-DD4E-91FD-7C3135028198}"/>
                </a:ext>
              </a:extLst>
            </p:cNvPr>
            <p:cNvSpPr/>
            <p:nvPr/>
          </p:nvSpPr>
          <p:spPr bwMode="gray">
            <a:xfrm>
              <a:off x="13471760" y="3533419"/>
              <a:ext cx="284385" cy="284385"/>
            </a:xfrm>
            <a:prstGeom prst="rect">
              <a:avLst/>
            </a:prstGeom>
            <a:solidFill>
              <a:srgbClr val="CACE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045834D-FFE6-DA41-B70D-07AFA78D8BEC}"/>
                </a:ext>
              </a:extLst>
            </p:cNvPr>
            <p:cNvSpPr/>
            <p:nvPr/>
          </p:nvSpPr>
          <p:spPr bwMode="gray">
            <a:xfrm>
              <a:off x="12798661" y="3533419"/>
              <a:ext cx="284385" cy="284385"/>
            </a:xfrm>
            <a:prstGeom prst="rect">
              <a:avLst/>
            </a:prstGeom>
            <a:solidFill>
              <a:srgbClr val="959C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3C60060-D439-1846-8187-6B3648AB779C}"/>
                </a:ext>
              </a:extLst>
            </p:cNvPr>
            <p:cNvSpPr/>
            <p:nvPr/>
          </p:nvSpPr>
          <p:spPr bwMode="gray">
            <a:xfrm>
              <a:off x="12462111" y="2610269"/>
              <a:ext cx="284385" cy="284385"/>
            </a:xfrm>
            <a:prstGeom prst="rect">
              <a:avLst/>
            </a:prstGeom>
            <a:solidFill>
              <a:srgbClr val="8300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94537A3-815B-654F-9405-8FC3B6F0C70F}"/>
                </a:ext>
              </a:extLst>
            </p:cNvPr>
            <p:cNvSpPr/>
            <p:nvPr/>
          </p:nvSpPr>
          <p:spPr bwMode="gray">
            <a:xfrm>
              <a:off x="12462111" y="1937629"/>
              <a:ext cx="284385" cy="2843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B73106B-51C5-D541-9A87-B5CF0BC15FB3}"/>
                </a:ext>
              </a:extLst>
            </p:cNvPr>
            <p:cNvSpPr/>
            <p:nvPr/>
          </p:nvSpPr>
          <p:spPr bwMode="gray">
            <a:xfrm>
              <a:off x="12462111" y="2271740"/>
              <a:ext cx="284385" cy="284385"/>
            </a:xfrm>
            <a:prstGeom prst="rect">
              <a:avLst/>
            </a:prstGeom>
            <a:solidFill>
              <a:srgbClr val="F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D23B5AC-DE23-104B-8B31-0D484A7F8E82}"/>
                </a:ext>
              </a:extLst>
            </p:cNvPr>
            <p:cNvSpPr/>
            <p:nvPr/>
          </p:nvSpPr>
          <p:spPr bwMode="gray">
            <a:xfrm>
              <a:off x="12462111" y="1601309"/>
              <a:ext cx="284385" cy="2843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4E537CA-716E-A04D-A674-A23B2F9F0641}"/>
                </a:ext>
              </a:extLst>
            </p:cNvPr>
            <p:cNvSpPr/>
            <p:nvPr/>
          </p:nvSpPr>
          <p:spPr bwMode="gray">
            <a:xfrm>
              <a:off x="12462111" y="1264989"/>
              <a:ext cx="284385" cy="2843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0E022DD8-7E50-6B40-9A0A-BB12BA4CB6EA}"/>
                </a:ext>
              </a:extLst>
            </p:cNvPr>
            <p:cNvSpPr/>
            <p:nvPr/>
          </p:nvSpPr>
          <p:spPr bwMode="gray">
            <a:xfrm>
              <a:off x="12462111" y="3074588"/>
              <a:ext cx="284385" cy="284385"/>
            </a:xfrm>
            <a:prstGeom prst="rect">
              <a:avLst/>
            </a:prstGeom>
            <a:solidFill>
              <a:srgbClr val="DA2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52789F3-816A-A644-BB73-0EBCDF25BAB5}"/>
                </a:ext>
              </a:extLst>
            </p:cNvPr>
            <p:cNvSpPr/>
            <p:nvPr/>
          </p:nvSpPr>
          <p:spPr bwMode="gray">
            <a:xfrm>
              <a:off x="12798661" y="2610269"/>
              <a:ext cx="284385" cy="284385"/>
            </a:xfrm>
            <a:prstGeom prst="rect">
              <a:avLst/>
            </a:prstGeom>
            <a:solidFill>
              <a:srgbClr val="C17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1398C4E5-4403-FC41-9A95-9A4D9240F6E5}"/>
                </a:ext>
              </a:extLst>
            </p:cNvPr>
            <p:cNvSpPr/>
            <p:nvPr/>
          </p:nvSpPr>
          <p:spPr bwMode="gray">
            <a:xfrm>
              <a:off x="12798661" y="1264989"/>
              <a:ext cx="284385" cy="284385"/>
            </a:xfrm>
            <a:prstGeom prst="rect">
              <a:avLst/>
            </a:prstGeom>
            <a:solidFill>
              <a:srgbClr val="80B8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894006C7-064B-7D49-916C-7FD52454F72C}"/>
                </a:ext>
              </a:extLst>
            </p:cNvPr>
            <p:cNvSpPr/>
            <p:nvPr/>
          </p:nvSpPr>
          <p:spPr bwMode="gray">
            <a:xfrm>
              <a:off x="12798661" y="928669"/>
              <a:ext cx="284385" cy="284385"/>
            </a:xfrm>
            <a:prstGeom prst="rect">
              <a:avLst/>
            </a:prstGeom>
            <a:solidFill>
              <a:srgbClr val="A1D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4188D44-56F8-0A4B-82CC-98A72AAAED7D}"/>
                </a:ext>
              </a:extLst>
            </p:cNvPr>
            <p:cNvSpPr/>
            <p:nvPr/>
          </p:nvSpPr>
          <p:spPr bwMode="gray">
            <a:xfrm>
              <a:off x="13135211" y="2610269"/>
              <a:ext cx="284385" cy="284385"/>
            </a:xfrm>
            <a:prstGeom prst="rect">
              <a:avLst/>
            </a:prstGeom>
            <a:solidFill>
              <a:srgbClr val="A24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3C36ECE3-857B-D44D-8E8A-B01F5907C1C0}"/>
                </a:ext>
              </a:extLst>
            </p:cNvPr>
            <p:cNvSpPr/>
            <p:nvPr/>
          </p:nvSpPr>
          <p:spPr bwMode="gray">
            <a:xfrm>
              <a:off x="13135211" y="1264989"/>
              <a:ext cx="284385" cy="284385"/>
            </a:xfrm>
            <a:prstGeom prst="rect">
              <a:avLst/>
            </a:prstGeom>
            <a:solidFill>
              <a:srgbClr val="419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FF5D37CA-B7D6-B840-BB93-5B58E0D65FC5}"/>
                </a:ext>
              </a:extLst>
            </p:cNvPr>
            <p:cNvSpPr/>
            <p:nvPr/>
          </p:nvSpPr>
          <p:spPr bwMode="gray">
            <a:xfrm>
              <a:off x="13135211" y="928669"/>
              <a:ext cx="284385" cy="284385"/>
            </a:xfrm>
            <a:prstGeom prst="rect">
              <a:avLst/>
            </a:prstGeom>
            <a:solidFill>
              <a:srgbClr val="72C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A568378-A642-8843-ABE4-1D22617BABE9}"/>
                </a:ext>
              </a:extLst>
            </p:cNvPr>
            <p:cNvSpPr/>
            <p:nvPr/>
          </p:nvSpPr>
          <p:spPr bwMode="gray">
            <a:xfrm>
              <a:off x="13471761" y="2610269"/>
              <a:ext cx="284385" cy="284385"/>
            </a:xfrm>
            <a:prstGeom prst="rect">
              <a:avLst/>
            </a:prstGeom>
            <a:solidFill>
              <a:srgbClr val="E0BF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2996DBD-9E22-D94C-8451-B43D1A1022A9}"/>
                </a:ext>
              </a:extLst>
            </p:cNvPr>
            <p:cNvSpPr/>
            <p:nvPr/>
          </p:nvSpPr>
          <p:spPr bwMode="gray">
            <a:xfrm>
              <a:off x="13471761" y="1264989"/>
              <a:ext cx="284385" cy="284385"/>
            </a:xfrm>
            <a:prstGeom prst="rect">
              <a:avLst/>
            </a:prstGeom>
            <a:solidFill>
              <a:srgbClr val="C0D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FA95D0E-D116-A94A-9C75-FF2794EFC7E5}"/>
                </a:ext>
              </a:extLst>
            </p:cNvPr>
            <p:cNvSpPr/>
            <p:nvPr/>
          </p:nvSpPr>
          <p:spPr bwMode="gray">
            <a:xfrm>
              <a:off x="13471761" y="928669"/>
              <a:ext cx="284385" cy="284385"/>
            </a:xfrm>
            <a:prstGeom prst="rect">
              <a:avLst/>
            </a:prstGeom>
            <a:solidFill>
              <a:srgbClr val="D0E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0598390-A137-A449-B489-8A878F15F4DD}"/>
                </a:ext>
              </a:extLst>
            </p:cNvPr>
            <p:cNvSpPr txBox="1"/>
            <p:nvPr/>
          </p:nvSpPr>
          <p:spPr>
            <a:xfrm>
              <a:off x="12325585" y="41736"/>
              <a:ext cx="15685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100%    50%     75%     25%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80A1A6A-874F-134B-A8DD-3CD456B31D0B}"/>
                </a:ext>
              </a:extLst>
            </p:cNvPr>
            <p:cNvSpPr/>
            <p:nvPr/>
          </p:nvSpPr>
          <p:spPr bwMode="gray">
            <a:xfrm>
              <a:off x="12462110" y="3992250"/>
              <a:ext cx="284385" cy="284385"/>
            </a:xfrm>
            <a:prstGeom prst="rect">
              <a:avLst/>
            </a:prstGeom>
            <a:solidFill>
              <a:srgbClr val="F4F4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71869EA-DDF0-F64D-9255-984F57AD749E}"/>
                </a:ext>
              </a:extLst>
            </p:cNvPr>
            <p:cNvSpPr txBox="1"/>
            <p:nvPr/>
          </p:nvSpPr>
          <p:spPr>
            <a:xfrm>
              <a:off x="12759146" y="4026720"/>
              <a:ext cx="7745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2"/>
                  </a:solidFill>
                </a:rPr>
                <a:t>5% Charcoal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CC58985-6F6A-8540-ABC2-450EF4A8FB42}"/>
              </a:ext>
            </a:extLst>
          </p:cNvPr>
          <p:cNvSpPr txBox="1"/>
          <p:nvPr/>
        </p:nvSpPr>
        <p:spPr bwMode="black">
          <a:xfrm>
            <a:off x="5131676" y="6955423"/>
            <a:ext cx="7060325" cy="33855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IQVIA Template (V2.0.0)</a:t>
            </a:r>
            <a:endParaRPr lang="en-US" sz="1100" kern="1200" dirty="0">
              <a:solidFill>
                <a:schemeClr val="bg1">
                  <a:lumMod val="50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3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  <p:sldLayoutId id="2147484245" r:id="rId12"/>
    <p:sldLayoutId id="2147484246" r:id="rId13"/>
    <p:sldLayoutId id="2147484247" r:id="rId14"/>
    <p:sldLayoutId id="2147484248" r:id="rId15"/>
    <p:sldLayoutId id="2147484249" r:id="rId16"/>
    <p:sldLayoutId id="2147484250" r:id="rId17"/>
    <p:sldLayoutId id="2147484251" r:id="rId18"/>
    <p:sldLayoutId id="2147484252" r:id="rId19"/>
    <p:sldLayoutId id="2147484253" r:id="rId20"/>
    <p:sldLayoutId id="2147484254" r:id="rId21"/>
    <p:sldLayoutId id="2147484255" r:id="rId22"/>
    <p:sldLayoutId id="2147484256" r:id="rId23"/>
    <p:sldLayoutId id="2147484257" r:id="rId24"/>
    <p:sldLayoutId id="2147484261" r:id="rId25"/>
    <p:sldLayoutId id="2147484258" r:id="rId26"/>
    <p:sldLayoutId id="2147484259" r:id="rId27"/>
    <p:sldLayoutId id="2147484260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theme/theme1.xml><?xml version="1.0" encoding="utf-8"?>
<a:theme xmlns:a="http://schemas.openxmlformats.org/drawingml/2006/main" name="IQVIA_V2.0.0">
  <a:themeElements>
    <a:clrScheme name="IQVIA Master Brand">
      <a:dk1>
        <a:srgbClr val="2B3A42"/>
      </a:dk1>
      <a:lt1>
        <a:srgbClr val="FFFFFF"/>
      </a:lt1>
      <a:dk2>
        <a:srgbClr val="606B71"/>
      </a:dk2>
      <a:lt2>
        <a:srgbClr val="F3F3F3"/>
      </a:lt2>
      <a:accent1>
        <a:srgbClr val="00A3E0"/>
      </a:accent1>
      <a:accent2>
        <a:srgbClr val="005587"/>
      </a:accent2>
      <a:accent3>
        <a:srgbClr val="43B02A"/>
      </a:accent3>
      <a:accent4>
        <a:srgbClr val="027123"/>
      </a:accent4>
      <a:accent5>
        <a:srgbClr val="00BFB3"/>
      </a:accent5>
      <a:accent6>
        <a:srgbClr val="F0B323"/>
      </a:accent6>
      <a:hlink>
        <a:srgbClr val="00A3E0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t" anchorCtr="0"/>
      <a:lstStyle>
        <a:defPPr algn="l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QVIA Corporate PowerPoint Template.potx" id="{347F5B88-957E-4FEC-A94F-256029B9A6A6}" vid="{C36BB451-C804-41C2-8DE0-7F592A0FA240}"/>
    </a:ext>
  </a:extLst>
</a:theme>
</file>

<file path=ppt/theme/theme2.xml><?xml version="1.0" encoding="utf-8"?>
<a:theme xmlns:a="http://schemas.openxmlformats.org/drawingml/2006/main" name="Office Theme">
  <a:themeElements>
    <a:clrScheme name="IQVIA">
      <a:dk1>
        <a:srgbClr val="2B3A42"/>
      </a:dk1>
      <a:lt1>
        <a:sysClr val="window" lastClr="FFFFFF"/>
      </a:lt1>
      <a:dk2>
        <a:srgbClr val="005587"/>
      </a:dk2>
      <a:lt2>
        <a:srgbClr val="00A3E0"/>
      </a:lt2>
      <a:accent1>
        <a:srgbClr val="FE8A12"/>
      </a:accent1>
      <a:accent2>
        <a:srgbClr val="43B02A"/>
      </a:accent2>
      <a:accent3>
        <a:srgbClr val="027223"/>
      </a:accent3>
      <a:accent4>
        <a:srgbClr val="00C7B1"/>
      </a:accent4>
      <a:accent5>
        <a:srgbClr val="FFD100"/>
      </a:accent5>
      <a:accent6>
        <a:srgbClr val="3F5765"/>
      </a:accent6>
      <a:hlink>
        <a:srgbClr val="2B3A42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IQVIA">
      <a:dk1>
        <a:srgbClr val="2B3A42"/>
      </a:dk1>
      <a:lt1>
        <a:sysClr val="window" lastClr="FFFFFF"/>
      </a:lt1>
      <a:dk2>
        <a:srgbClr val="005587"/>
      </a:dk2>
      <a:lt2>
        <a:srgbClr val="00A3E0"/>
      </a:lt2>
      <a:accent1>
        <a:srgbClr val="FE8A12"/>
      </a:accent1>
      <a:accent2>
        <a:srgbClr val="43B02A"/>
      </a:accent2>
      <a:accent3>
        <a:srgbClr val="027223"/>
      </a:accent3>
      <a:accent4>
        <a:srgbClr val="00C7B1"/>
      </a:accent4>
      <a:accent5>
        <a:srgbClr val="FFD100"/>
      </a:accent5>
      <a:accent6>
        <a:srgbClr val="3F5765"/>
      </a:accent6>
      <a:hlink>
        <a:srgbClr val="2B3A42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25C28CC8858D41A8FBACEFC15355C5" ma:contentTypeVersion="9" ma:contentTypeDescription="Create a new document." ma:contentTypeScope="" ma:versionID="e8de89a734d7899e2bd4b27265d4d11b">
  <xsd:schema xmlns:xsd="http://www.w3.org/2001/XMLSchema" xmlns:xs="http://www.w3.org/2001/XMLSchema" xmlns:p="http://schemas.microsoft.com/office/2006/metadata/properties" xmlns:ns3="eea8e7cf-bc7d-4d52-aa07-51b52038074c" targetNamespace="http://schemas.microsoft.com/office/2006/metadata/properties" ma:root="true" ma:fieldsID="3ffa82ede7b8b8eb3b6b591e2282808e" ns3:_="">
    <xsd:import namespace="eea8e7cf-bc7d-4d52-aa07-51b5203807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a8e7cf-bc7d-4d52-aa07-51b5203807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EE84FC-A57C-4D33-A6BB-9668144ABD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a8e7cf-bc7d-4d52-aa07-51b5203807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9DC062-82B5-4C77-9292-5C7FA4B54B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0CE354-2184-41D0-B831-F1AE8F4A2DE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ea8e7cf-bc7d-4d52-aa07-51b52038074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IQVIA_Master_2019</Template>
  <TotalTime>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System Font Regular</vt:lpstr>
      <vt:lpstr>Arial</vt:lpstr>
      <vt:lpstr>Arial Narrow</vt:lpstr>
      <vt:lpstr>Georgia</vt:lpstr>
      <vt:lpstr>Wingdings</vt:lpstr>
      <vt:lpstr>IQVIA_V2.0.0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Steven</dc:creator>
  <cp:lastModifiedBy>Wang, Steven</cp:lastModifiedBy>
  <cp:revision>1</cp:revision>
  <cp:lastPrinted>2019-08-20T20:33:24Z</cp:lastPrinted>
  <dcterms:created xsi:type="dcterms:W3CDTF">2020-04-15T11:16:22Z</dcterms:created>
  <dcterms:modified xsi:type="dcterms:W3CDTF">2020-04-16T07:31:25Z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0x010100E825C28CC8858D41A8FBACEFC15355C5</vt:lpwstr>
  </property>
</Properties>
</file>